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4" r:id="rId5"/>
    <p:sldMasterId id="2147483766" r:id="rId6"/>
  </p:sldMasterIdLst>
  <p:notesMasterIdLst>
    <p:notesMasterId r:id="rId19"/>
  </p:notesMasterIdLst>
  <p:sldIdLst>
    <p:sldId id="10020" r:id="rId7"/>
    <p:sldId id="281" r:id="rId8"/>
    <p:sldId id="17414" r:id="rId9"/>
    <p:sldId id="9474" r:id="rId10"/>
    <p:sldId id="10018" r:id="rId11"/>
    <p:sldId id="17411" r:id="rId12"/>
    <p:sldId id="17413" r:id="rId13"/>
    <p:sldId id="10052" r:id="rId14"/>
    <p:sldId id="17443" r:id="rId15"/>
    <p:sldId id="17441" r:id="rId16"/>
    <p:sldId id="17442" r:id="rId17"/>
    <p:sldId id="1744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464B5B-1889-42C2-BC12-21F2D4289314}" v="11" dt="2026-08-30T13:04:45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Li" userId="eead54263451f8a1" providerId="LiveId" clId="{BF56F0A8-596E-40FD-9AFF-356A996A0C38}"/>
    <pc:docChg chg="undo custSel addSld delSld modSld sldOrd">
      <pc:chgData name="Eric Li" userId="eead54263451f8a1" providerId="LiveId" clId="{BF56F0A8-596E-40FD-9AFF-356A996A0C38}" dt="2026-08-30T13:04:49.324" v="503" actId="313"/>
      <pc:docMkLst>
        <pc:docMk/>
      </pc:docMkLst>
      <pc:sldChg chg="addSp delSp mod">
        <pc:chgData name="Eric Li" userId="eead54263451f8a1" providerId="LiveId" clId="{BF56F0A8-596E-40FD-9AFF-356A996A0C38}" dt="2026-08-30T03:50:45.438" v="138" actId="22"/>
        <pc:sldMkLst>
          <pc:docMk/>
          <pc:sldMk cId="0" sldId="281"/>
        </pc:sldMkLst>
        <pc:spChg chg="add del">
          <ac:chgData name="Eric Li" userId="eead54263451f8a1" providerId="LiveId" clId="{BF56F0A8-596E-40FD-9AFF-356A996A0C38}" dt="2026-08-30T03:50:45.438" v="138" actId="22"/>
          <ac:spMkLst>
            <pc:docMk/>
            <pc:sldMk cId="0" sldId="281"/>
            <ac:spMk id="3" creationId="{783E0609-4003-6438-4FE9-D2AE8136B01B}"/>
          </ac:spMkLst>
        </pc:spChg>
      </pc:sldChg>
      <pc:sldChg chg="delSp modSp mod ord">
        <pc:chgData name="Eric Li" userId="eead54263451f8a1" providerId="LiveId" clId="{BF56F0A8-596E-40FD-9AFF-356A996A0C38}" dt="2026-08-30T04:02:23.384" v="329" actId="20577"/>
        <pc:sldMkLst>
          <pc:docMk/>
          <pc:sldMk cId="717639602" sldId="10020"/>
        </pc:sldMkLst>
        <pc:spChg chg="del mod">
          <ac:chgData name="Eric Li" userId="eead54263451f8a1" providerId="LiveId" clId="{BF56F0A8-596E-40FD-9AFF-356A996A0C38}" dt="2026-08-30T03:50:52.118" v="140" actId="478"/>
          <ac:spMkLst>
            <pc:docMk/>
            <pc:sldMk cId="717639602" sldId="10020"/>
            <ac:spMk id="2" creationId="{6B0E017C-0034-FB69-53B4-2C4EED54C740}"/>
          </ac:spMkLst>
        </pc:spChg>
        <pc:spChg chg="mod">
          <ac:chgData name="Eric Li" userId="eead54263451f8a1" providerId="LiveId" clId="{BF56F0A8-596E-40FD-9AFF-356A996A0C38}" dt="2026-08-30T04:02:23.384" v="329" actId="20577"/>
          <ac:spMkLst>
            <pc:docMk/>
            <pc:sldMk cId="717639602" sldId="10020"/>
            <ac:spMk id="3" creationId="{D7ACD453-0B72-A2D0-1C34-72058C33DF80}"/>
          </ac:spMkLst>
        </pc:spChg>
      </pc:sldChg>
      <pc:sldChg chg="modSp mod">
        <pc:chgData name="Eric Li" userId="eead54263451f8a1" providerId="LiveId" clId="{BF56F0A8-596E-40FD-9AFF-356A996A0C38}" dt="2026-08-30T03:15:21.837" v="136" actId="6549"/>
        <pc:sldMkLst>
          <pc:docMk/>
          <pc:sldMk cId="3056866683" sldId="10052"/>
        </pc:sldMkLst>
        <pc:spChg chg="mod">
          <ac:chgData name="Eric Li" userId="eead54263451f8a1" providerId="LiveId" clId="{BF56F0A8-596E-40FD-9AFF-356A996A0C38}" dt="2026-08-30T03:15:21.837" v="136" actId="6549"/>
          <ac:spMkLst>
            <pc:docMk/>
            <pc:sldMk cId="3056866683" sldId="10052"/>
            <ac:spMk id="7" creationId="{A47CF112-4E5E-CCB9-4574-CBA61CB3151C}"/>
          </ac:spMkLst>
        </pc:spChg>
      </pc:sldChg>
      <pc:sldChg chg="modSp mod">
        <pc:chgData name="Eric Li" userId="eead54263451f8a1" providerId="LiveId" clId="{BF56F0A8-596E-40FD-9AFF-356A996A0C38}" dt="2026-08-30T03:11:37.486" v="3" actId="20577"/>
        <pc:sldMkLst>
          <pc:docMk/>
          <pc:sldMk cId="1336493891" sldId="17411"/>
        </pc:sldMkLst>
        <pc:spChg chg="mod">
          <ac:chgData name="Eric Li" userId="eead54263451f8a1" providerId="LiveId" clId="{BF56F0A8-596E-40FD-9AFF-356A996A0C38}" dt="2026-08-30T03:11:37.486" v="3" actId="20577"/>
          <ac:spMkLst>
            <pc:docMk/>
            <pc:sldMk cId="1336493891" sldId="17411"/>
            <ac:spMk id="17" creationId="{854589EC-6B7D-42F5-D446-152D92BE9507}"/>
          </ac:spMkLst>
        </pc:spChg>
      </pc:sldChg>
      <pc:sldChg chg="delSp modSp new del mod">
        <pc:chgData name="Eric Li" userId="eead54263451f8a1" providerId="LiveId" clId="{BF56F0A8-596E-40FD-9AFF-356A996A0C38}" dt="2026-08-30T03:58:32.012" v="298" actId="47"/>
        <pc:sldMkLst>
          <pc:docMk/>
          <pc:sldMk cId="1372834353" sldId="17412"/>
        </pc:sldMkLst>
        <pc:spChg chg="mod">
          <ac:chgData name="Eric Li" userId="eead54263451f8a1" providerId="LiveId" clId="{BF56F0A8-596E-40FD-9AFF-356A996A0C38}" dt="2026-08-30T03:12:03.721" v="7" actId="14100"/>
          <ac:spMkLst>
            <pc:docMk/>
            <pc:sldMk cId="1372834353" sldId="17412"/>
            <ac:spMk id="2" creationId="{E6143388-DF4D-1369-69BF-C2324A24C84C}"/>
          </ac:spMkLst>
        </pc:spChg>
        <pc:spChg chg="del mod">
          <ac:chgData name="Eric Li" userId="eead54263451f8a1" providerId="LiveId" clId="{BF56F0A8-596E-40FD-9AFF-356A996A0C38}" dt="2026-08-30T03:11:59.816" v="6" actId="478"/>
          <ac:spMkLst>
            <pc:docMk/>
            <pc:sldMk cId="1372834353" sldId="17412"/>
            <ac:spMk id="3" creationId="{EE5C8209-E8EA-E6B8-42D6-4F656761F999}"/>
          </ac:spMkLst>
        </pc:spChg>
      </pc:sldChg>
      <pc:sldChg chg="delSp modSp new mod">
        <pc:chgData name="Eric Li" userId="eead54263451f8a1" providerId="LiveId" clId="{BF56F0A8-596E-40FD-9AFF-356A996A0C38}" dt="2026-08-30T04:00:31.819" v="301" actId="1076"/>
        <pc:sldMkLst>
          <pc:docMk/>
          <pc:sldMk cId="3879528602" sldId="17413"/>
        </pc:sldMkLst>
        <pc:spChg chg="mod">
          <ac:chgData name="Eric Li" userId="eead54263451f8a1" providerId="LiveId" clId="{BF56F0A8-596E-40FD-9AFF-356A996A0C38}" dt="2026-08-30T04:00:31.819" v="301" actId="1076"/>
          <ac:spMkLst>
            <pc:docMk/>
            <pc:sldMk cId="3879528602" sldId="17413"/>
            <ac:spMk id="2" creationId="{39421372-B15E-FD0A-05DA-D73FAE2BF570}"/>
          </ac:spMkLst>
        </pc:spChg>
        <pc:spChg chg="del mod">
          <ac:chgData name="Eric Li" userId="eead54263451f8a1" providerId="LiveId" clId="{BF56F0A8-596E-40FD-9AFF-356A996A0C38}" dt="2026-08-30T03:13:28.766" v="91" actId="478"/>
          <ac:spMkLst>
            <pc:docMk/>
            <pc:sldMk cId="3879528602" sldId="17413"/>
            <ac:spMk id="3" creationId="{DB54B092-405B-C6AD-827A-1FB080BD1932}"/>
          </ac:spMkLst>
        </pc:spChg>
      </pc:sldChg>
      <pc:sldChg chg="new">
        <pc:chgData name="Eric Li" userId="eead54263451f8a1" providerId="LiveId" clId="{BF56F0A8-596E-40FD-9AFF-356A996A0C38}" dt="2026-08-30T03:58:21.367" v="297" actId="680"/>
        <pc:sldMkLst>
          <pc:docMk/>
          <pc:sldMk cId="208707649" sldId="17414"/>
        </pc:sldMkLst>
      </pc:sldChg>
      <pc:sldChg chg="add">
        <pc:chgData name="Eric Li" userId="eead54263451f8a1" providerId="LiveId" clId="{BF56F0A8-596E-40FD-9AFF-356A996A0C38}" dt="2026-08-30T04:00:12.037" v="299"/>
        <pc:sldMkLst>
          <pc:docMk/>
          <pc:sldMk cId="3888212273" sldId="17441"/>
        </pc:sldMkLst>
      </pc:sldChg>
      <pc:sldChg chg="add">
        <pc:chgData name="Eric Li" userId="eead54263451f8a1" providerId="LiveId" clId="{BF56F0A8-596E-40FD-9AFF-356A996A0C38}" dt="2026-08-30T04:00:12.037" v="299"/>
        <pc:sldMkLst>
          <pc:docMk/>
          <pc:sldMk cId="1322005074" sldId="17442"/>
        </pc:sldMkLst>
      </pc:sldChg>
      <pc:sldChg chg="addSp delSp modSp new mod">
        <pc:chgData name="Eric Li" userId="eead54263451f8a1" providerId="LiveId" clId="{BF56F0A8-596E-40FD-9AFF-356A996A0C38}" dt="2026-08-30T04:05:44.678" v="341" actId="14100"/>
        <pc:sldMkLst>
          <pc:docMk/>
          <pc:sldMk cId="965931760" sldId="17443"/>
        </pc:sldMkLst>
        <pc:spChg chg="del mod">
          <ac:chgData name="Eric Li" userId="eead54263451f8a1" providerId="LiveId" clId="{BF56F0A8-596E-40FD-9AFF-356A996A0C38}" dt="2026-08-30T04:05:05.137" v="334" actId="478"/>
          <ac:spMkLst>
            <pc:docMk/>
            <pc:sldMk cId="965931760" sldId="17443"/>
            <ac:spMk id="2" creationId="{08D8A2F9-2212-8935-A16D-7C45CB4572F2}"/>
          </ac:spMkLst>
        </pc:spChg>
        <pc:spChg chg="del mod">
          <ac:chgData name="Eric Li" userId="eead54263451f8a1" providerId="LiveId" clId="{BF56F0A8-596E-40FD-9AFF-356A996A0C38}" dt="2026-08-30T04:05:02.137" v="332" actId="478"/>
          <ac:spMkLst>
            <pc:docMk/>
            <pc:sldMk cId="965931760" sldId="17443"/>
            <ac:spMk id="3" creationId="{02795643-872A-5145-61BE-B12E13957B61}"/>
          </ac:spMkLst>
        </pc:spChg>
        <pc:picChg chg="add mod modCrop">
          <ac:chgData name="Eric Li" userId="eead54263451f8a1" providerId="LiveId" clId="{BF56F0A8-596E-40FD-9AFF-356A996A0C38}" dt="2026-08-30T04:05:44.678" v="341" actId="14100"/>
          <ac:picMkLst>
            <pc:docMk/>
            <pc:sldMk cId="965931760" sldId="17443"/>
            <ac:picMk id="5" creationId="{9E839677-B1C4-BCB5-554B-8399EE4E2191}"/>
          </ac:picMkLst>
        </pc:picChg>
      </pc:sldChg>
      <pc:sldChg chg="delSp modSp new mod">
        <pc:chgData name="Eric Li" userId="eead54263451f8a1" providerId="LiveId" clId="{BF56F0A8-596E-40FD-9AFF-356A996A0C38}" dt="2026-08-30T13:04:49.324" v="503" actId="313"/>
        <pc:sldMkLst>
          <pc:docMk/>
          <pc:sldMk cId="3331251609" sldId="17444"/>
        </pc:sldMkLst>
        <pc:spChg chg="mod">
          <ac:chgData name="Eric Li" userId="eead54263451f8a1" providerId="LiveId" clId="{BF56F0A8-596E-40FD-9AFF-356A996A0C38}" dt="2026-08-30T13:04:49.324" v="503" actId="313"/>
          <ac:spMkLst>
            <pc:docMk/>
            <pc:sldMk cId="3331251609" sldId="17444"/>
            <ac:spMk id="2" creationId="{413E5135-CCC5-EEEF-A50F-0AB79D68DFC2}"/>
          </ac:spMkLst>
        </pc:spChg>
        <pc:spChg chg="del mod">
          <ac:chgData name="Eric Li" userId="eead54263451f8a1" providerId="LiveId" clId="{BF56F0A8-596E-40FD-9AFF-356A996A0C38}" dt="2026-08-30T13:03:46.110" v="493" actId="478"/>
          <ac:spMkLst>
            <pc:docMk/>
            <pc:sldMk cId="3331251609" sldId="17444"/>
            <ac:spMk id="3" creationId="{63BA31F6-F850-0DE4-3D96-972B351CA8F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TW"/>
          </a:p>
        </p:txBody>
      </p:sp>
      <p:sp>
        <p:nvSpPr>
          <p:cNvPr id="968" name="Google Shape;96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67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27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100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471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6" name="Google Shape;336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627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915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541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3" name="Google Shape;353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517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359" name="Google Shape;359;p8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0" name="Google Shape;360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706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38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595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74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10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48A70E-F1FD-E1AE-ACDA-84E4C225D2B3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69AB9C-2BBA-EBE2-6778-4102345FC69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F58B47-9DF3-149B-9439-6C01F24405C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4025D3-5E27-70BB-98E1-A178CAB6C52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249D74D-DFBF-CE8F-16D7-B6C76487061B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A9B4D0-CA33-C20A-7F16-6955E63E300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3445185-BD35-8DDC-6DC5-13EBDF284C2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40225D0-FE45-AC96-A89C-8E3ED31FFA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D7FD6AE-54E8-F280-7138-3CDE4F430B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D6BE267-DB19-9771-F11E-0D692413C3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6477A9E-F6BB-22C1-605C-38F94AFC8B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CA7AB17-E05B-C5DE-9E1A-51AE6088EB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ED2183D-5C3B-AD08-09A3-1B0D218F142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4CE6980-A88D-1057-DCDF-DD779303DD1B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F229CA4-FAFC-4900-60FA-A2D864E835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51F135-39A4-AE17-654E-1D955985D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5FBEFC-A1D7-0421-C386-E79D20EFAA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886265B-1F2F-20BD-9BF6-7606F1696C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0A6ABB6-BC77-1868-04F9-F0B1ACB77D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EEC7E5D-08B2-0655-EF13-06475140FD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693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3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0748B147-0E5A-845C-C556-3348F5B683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CE92F06E-6342-35B7-6DFC-4B68C05546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4ED34B-183D-4B4E-8B5C-B418CBC2BD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526FF724-60D2-AE06-8C0F-D03BD9ED690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30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96D3B41-D519-159D-0E7D-7508897B30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75A72F2-C797-AB75-0F8F-8BF08F170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3F323F2-98B1-B1E2-8B00-AED7C1F99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3878-97FA-4FAD-A340-10BCB7F62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051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7BA65C1D-07EE-8B94-678C-36F23F183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9A3CD3E8-CBD3-E5C0-EE29-B0E9BAFE0A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8E4AF6C-19F8-904C-F867-AB108A245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C8167-41DF-4FCE-AF10-AF7A826287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838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EACB436-81BD-7589-0AF0-EC3E33E1BC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25F17E7-D18D-52D2-A6D3-32EAE3039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D0EABE03-BF67-1463-C967-7643FD5E8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6443C-7842-4937-AD35-4DF43ECCD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720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485FC29-9D07-D093-C1CD-4684F46E6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2DBBB543-88CB-BD39-6474-ECFCC90E89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38ECD89B-5B7B-7BD5-B044-F9410770F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41AD9-326E-4881-8AC4-E8B60BF3E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708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8FCFFF2A-EB01-BED3-260E-A53CF268B1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823FB877-2833-A887-BA04-677760514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C2980406-22A4-68B1-BABD-B8E48FD0F3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FEDF0-2CFD-4574-991C-274467B12C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322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79666686-22B6-74BD-4C8B-FABDB1CEA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9F0A2EA0-CBAC-EB54-EBAF-A8630409D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702A4E51-7A9F-628C-26A2-3216CC6C5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01192-5EE3-4438-8ED0-A146FE18A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302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7A285C0-61BB-0060-596C-3B2F9B15B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F3BDE619-9BBB-9091-56A3-BF7F23A3B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F09FC011-84AC-B1B1-F23B-2EB859FD5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0A405-FDCD-4379-8B5C-4800378EA3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8704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3C72096-9423-D917-288E-CA559C153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531FE6B3-67AD-AEEE-5663-4EB1C48F6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0F16C689-619C-5ED1-665E-CE4F86F14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C9CB-71C1-4C10-9589-B20F7A1FE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5775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D1811B8-0FC8-535D-3562-1CC77B3F17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5A51269-D93F-D957-32C8-830925880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B128080-1E9D-4B97-4D6C-5D466B7CFE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6FC3-DA79-4270-96D1-5B005535A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06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65B69285-5E42-1680-28EC-81AECAAAA0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0BDF76DB-D4B8-995E-CCBF-47680F13F2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5038202-DBE0-7C60-8B27-FC720B871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6DEC-D95C-4415-8652-90A76E5A2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78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A13E7-EEF6-DB7F-92E2-B16AA4F413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31DA59-3ACB-C485-B520-8A9607E7E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45E013-7492-4E45-182A-14FFDA36B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3A66-8022-49AF-8A88-3810425A0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09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131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67B591A-87A3-23D9-280A-1AA77B06F3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>
              <a:extLst>
                <a:ext uri="{FF2B5EF4-FFF2-40B4-BE49-F238E27FC236}">
                  <a16:creationId xmlns:a16="http://schemas.microsoft.com/office/drawing/2014/main" id="{5487B9C2-1616-E34C-115D-300DDE5F88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65892" name="Freeform 4">
              <a:extLst>
                <a:ext uri="{FF2B5EF4-FFF2-40B4-BE49-F238E27FC236}">
                  <a16:creationId xmlns:a16="http://schemas.microsoft.com/office/drawing/2014/main" id="{142C3D1A-42D8-2817-2C96-06DC3F676B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1027" name="Freeform 5">
            <a:extLst>
              <a:ext uri="{FF2B5EF4-FFF2-40B4-BE49-F238E27FC236}">
                <a16:creationId xmlns:a16="http://schemas.microsoft.com/office/drawing/2014/main" id="{CD869595-531A-6EC5-8A7D-718FF9A3C38A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1028" name="Group 6">
            <a:extLst>
              <a:ext uri="{FF2B5EF4-FFF2-40B4-BE49-F238E27FC236}">
                <a16:creationId xmlns:a16="http://schemas.microsoft.com/office/drawing/2014/main" id="{89576A0A-6795-6A36-1680-A481245C6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165895" name="Freeform 7">
              <a:extLst>
                <a:ext uri="{FF2B5EF4-FFF2-40B4-BE49-F238E27FC236}">
                  <a16:creationId xmlns:a16="http://schemas.microsoft.com/office/drawing/2014/main" id="{E2EACA73-A59B-5C87-0FA6-B115D19430A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42" name="Group 8">
              <a:extLst>
                <a:ext uri="{FF2B5EF4-FFF2-40B4-BE49-F238E27FC236}">
                  <a16:creationId xmlns:a16="http://schemas.microsoft.com/office/drawing/2014/main" id="{B1FE439E-2293-BFD9-2DE6-FEE611D1B4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>
                <a:extLst>
                  <a:ext uri="{FF2B5EF4-FFF2-40B4-BE49-F238E27FC236}">
                    <a16:creationId xmlns:a16="http://schemas.microsoft.com/office/drawing/2014/main" id="{6BF6FD41-E27E-92D8-D12B-82BBAD89FD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5" name="Freeform 10">
                <a:extLst>
                  <a:ext uri="{FF2B5EF4-FFF2-40B4-BE49-F238E27FC236}">
                    <a16:creationId xmlns:a16="http://schemas.microsoft.com/office/drawing/2014/main" id="{446F4561-3546-E74D-11E1-4FBCA56EAC8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6" name="Freeform 11">
                <a:extLst>
                  <a:ext uri="{FF2B5EF4-FFF2-40B4-BE49-F238E27FC236}">
                    <a16:creationId xmlns:a16="http://schemas.microsoft.com/office/drawing/2014/main" id="{EE8433CA-63B3-6A5D-9D99-62C695AA26E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7" name="Freeform 12">
                <a:extLst>
                  <a:ext uri="{FF2B5EF4-FFF2-40B4-BE49-F238E27FC236}">
                    <a16:creationId xmlns:a16="http://schemas.microsoft.com/office/drawing/2014/main" id="{2F8147F9-124C-26D2-3DEC-B2D701C47AD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8" name="Freeform 13">
                <a:extLst>
                  <a:ext uri="{FF2B5EF4-FFF2-40B4-BE49-F238E27FC236}">
                    <a16:creationId xmlns:a16="http://schemas.microsoft.com/office/drawing/2014/main" id="{06E3326F-5212-77EF-2E0F-3A071F5BF50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65902" name="Freeform 14">
              <a:extLst>
                <a:ext uri="{FF2B5EF4-FFF2-40B4-BE49-F238E27FC236}">
                  <a16:creationId xmlns:a16="http://schemas.microsoft.com/office/drawing/2014/main" id="{A408E94B-4193-22FB-CD0D-7AADE1B507D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029" name="Group 15">
            <a:extLst>
              <a:ext uri="{FF2B5EF4-FFF2-40B4-BE49-F238E27FC236}">
                <a16:creationId xmlns:a16="http://schemas.microsoft.com/office/drawing/2014/main" id="{6932702A-BF5B-09B6-4A5B-1DE315B235DF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>
              <a:extLst>
                <a:ext uri="{FF2B5EF4-FFF2-40B4-BE49-F238E27FC236}">
                  <a16:creationId xmlns:a16="http://schemas.microsoft.com/office/drawing/2014/main" id="{FD713784-7FA4-B631-CA59-AE389BBAC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17">
              <a:extLst>
                <a:ext uri="{FF2B5EF4-FFF2-40B4-BE49-F238E27FC236}">
                  <a16:creationId xmlns:a16="http://schemas.microsoft.com/office/drawing/2014/main" id="{EA387887-C010-ECD2-0740-EBF47D1E1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7" name="Freeform 18">
              <a:extLst>
                <a:ext uri="{FF2B5EF4-FFF2-40B4-BE49-F238E27FC236}">
                  <a16:creationId xmlns:a16="http://schemas.microsoft.com/office/drawing/2014/main" id="{C7D11CC5-6851-BA3E-5F4E-9F30713AD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8" name="Freeform 19">
              <a:extLst>
                <a:ext uri="{FF2B5EF4-FFF2-40B4-BE49-F238E27FC236}">
                  <a16:creationId xmlns:a16="http://schemas.microsoft.com/office/drawing/2014/main" id="{EF72E8A9-1010-E0D0-8011-1881B1BD1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9" name="Freeform 20">
              <a:extLst>
                <a:ext uri="{FF2B5EF4-FFF2-40B4-BE49-F238E27FC236}">
                  <a16:creationId xmlns:a16="http://schemas.microsoft.com/office/drawing/2014/main" id="{1BE5F504-990F-D391-ED30-F0EB99483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40" name="Freeform 21">
              <a:extLst>
                <a:ext uri="{FF2B5EF4-FFF2-40B4-BE49-F238E27FC236}">
                  <a16:creationId xmlns:a16="http://schemas.microsoft.com/office/drawing/2014/main" id="{AC1D62B7-75A4-C628-C003-AC0D3B0AF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5910" name="Rectangle 22">
            <a:extLst>
              <a:ext uri="{FF2B5EF4-FFF2-40B4-BE49-F238E27FC236}">
                <a16:creationId xmlns:a16="http://schemas.microsoft.com/office/drawing/2014/main" id="{E4ADC708-43E7-2B49-732F-AB64266F9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>
            <a:extLst>
              <a:ext uri="{FF2B5EF4-FFF2-40B4-BE49-F238E27FC236}">
                <a16:creationId xmlns:a16="http://schemas.microsoft.com/office/drawing/2014/main" id="{CE4900E4-8FB1-0952-E43C-8B9E6F955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5912" name="Rectangle 24">
            <a:extLst>
              <a:ext uri="{FF2B5EF4-FFF2-40B4-BE49-F238E27FC236}">
                <a16:creationId xmlns:a16="http://schemas.microsoft.com/office/drawing/2014/main" id="{16C800A4-5C88-B9CF-AF0A-3719C266FD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3" name="Rectangle 25">
            <a:extLst>
              <a:ext uri="{FF2B5EF4-FFF2-40B4-BE49-F238E27FC236}">
                <a16:creationId xmlns:a16="http://schemas.microsoft.com/office/drawing/2014/main" id="{5433CFCC-899F-DFC3-7920-456C15BEFE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4" name="Rectangle 26">
            <a:extLst>
              <a:ext uri="{FF2B5EF4-FFF2-40B4-BE49-F238E27FC236}">
                <a16:creationId xmlns:a16="http://schemas.microsoft.com/office/drawing/2014/main" id="{24E6972B-9387-F185-CB1A-B9ED5A4A0C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2E959-1DAF-4F0C-9757-4FC8E6B46F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851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CD453-0B72-A2D0-1C34-72058C33D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6" y="0"/>
            <a:ext cx="11674549" cy="6602819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4000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Nepal Flash Flood Response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We will be collecting donations this Sunday through September 20th for Nepal flash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f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lood relief. Funds will be directed through Southern Baptist Disaster Relief (SBDR). Your giving makes a difference. Please make your check payable to </a:t>
            </a:r>
            <a:r>
              <a:rPr lang="en-US" sz="4000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ECBC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and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memo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“</a:t>
            </a:r>
            <a:r>
              <a:rPr 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Nepal Flood Relief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”. Or choose it on Breeze.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763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271646-2D3D-D37F-1B29-B0C9E9EA3E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68" r="6986" b="4837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2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324E36-6470-ABDB-397F-5A569F5A3D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923" t="55927" r="34962" b="872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05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5135-CCC5-EEEF-A50F-0AB79D68D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965960"/>
            <a:ext cx="10972800" cy="11430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4400" b="1" cap="none" dirty="0"/>
              <a:t>We’ll hold a membership meeting on September 13</a:t>
            </a:r>
            <a:r>
              <a:rPr lang="en-US" sz="4400" b="1" cap="none" baseline="30000" dirty="0"/>
              <a:t>th</a:t>
            </a:r>
            <a:r>
              <a:rPr lang="en-US" sz="4400" b="1" cap="none" dirty="0"/>
              <a:t>, 1:30-3:30 pm. Please reserve your time for it. </a:t>
            </a:r>
          </a:p>
        </p:txBody>
      </p:sp>
    </p:spTree>
    <p:extLst>
      <p:ext uri="{BB962C8B-B14F-4D97-AF65-F5344CB8AC3E}">
        <p14:creationId xmlns:p14="http://schemas.microsoft.com/office/powerpoint/2010/main" val="3331251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26" descr="基督徒，你当凡事等候神（微信2）-基督时报-基督教资讯平台"/>
          <p:cNvPicPr preferRelativeResize="0"/>
          <p:nvPr/>
        </p:nvPicPr>
        <p:blipFill rotWithShape="1">
          <a:blip r:embed="rId3">
            <a:alphaModFix/>
          </a:blip>
          <a:srcRect l="1" t="1762" r="-76" b="13746"/>
          <a:stretch/>
        </p:blipFill>
        <p:spPr>
          <a:xfrm>
            <a:off x="0" y="-130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6"/>
          <p:cNvSpPr txBox="1">
            <a:spLocks noGrp="1"/>
          </p:cNvSpPr>
          <p:nvPr>
            <p:ph type="subTitle" idx="1"/>
          </p:nvPr>
        </p:nvSpPr>
        <p:spPr>
          <a:xfrm>
            <a:off x="0" y="-647725"/>
            <a:ext cx="11787961" cy="25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Clr>
                <a:srgbClr val="673304"/>
              </a:buClr>
              <a:buSzPts val="3800"/>
            </a:pPr>
            <a:b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</a:b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Please try offering online through Breeze, including the credit card option.</a:t>
            </a:r>
            <a:r>
              <a:rPr lang="zh-CN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 </a:t>
            </a:r>
            <a:endParaRPr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pic>
        <p:nvPicPr>
          <p:cNvPr id="974" name="Google Shape;974;p26"/>
          <p:cNvPicPr preferRelativeResize="0"/>
          <p:nvPr/>
        </p:nvPicPr>
        <p:blipFill rotWithShape="1">
          <a:blip r:embed="rId4">
            <a:alphaModFix/>
          </a:blip>
          <a:srcRect r="-1" b="-1"/>
          <a:stretch/>
        </p:blipFill>
        <p:spPr>
          <a:xfrm>
            <a:off x="940461" y="1508760"/>
            <a:ext cx="4683099" cy="4472053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6"/>
          <p:cNvSpPr txBox="1"/>
          <p:nvPr/>
        </p:nvSpPr>
        <p:spPr>
          <a:xfrm>
            <a:off x="232451" y="5801368"/>
            <a:ext cx="12086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https://ecbckc.breezechms.com/give/online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BE98D-BCED-FB4A-0E95-BE05BFF4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E8F45-1CC2-6F42-03A5-0078EFC31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A9CA-5D91-0DC8-1C8D-A2D98CA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C3EA-478D-1C66-3BCC-6B793FD6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1E191-728E-27BC-A519-E554ECEA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6" t="21905" r="9465" b="16032"/>
          <a:stretch>
            <a:fillRect/>
          </a:stretch>
        </p:blipFill>
        <p:spPr>
          <a:xfrm>
            <a:off x="0" y="0"/>
            <a:ext cx="1220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1F3F-3C78-2E30-9942-EE8073F4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-331014"/>
            <a:ext cx="11422912" cy="1536405"/>
          </a:xfrm>
        </p:spPr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</a:rPr>
              <a:t>2026-2027 </a:t>
            </a:r>
            <a:r>
              <a:rPr lang="en-US" altLang="zh-CN" sz="4800" b="1" dirty="0">
                <a:solidFill>
                  <a:srgbClr val="FFFF00"/>
                </a:solidFill>
              </a:rPr>
              <a:t>Coworker Service Survey 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4589EC-6B7D-42F5-D446-152D92BE9507}"/>
              </a:ext>
            </a:extLst>
          </p:cNvPr>
          <p:cNvSpPr txBox="1"/>
          <p:nvPr/>
        </p:nvSpPr>
        <p:spPr>
          <a:xfrm>
            <a:off x="191386" y="878274"/>
            <a:ext cx="480476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uLnTx/>
                <a:uFillTx/>
                <a:latin typeface="Arial"/>
                <a:ea typeface="+mj-ea"/>
                <a:cs typeface="Arial"/>
                <a:sym typeface="Arial"/>
              </a:rPr>
              <a:t>Please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scan the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QR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Code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Wingdings" panose="05000000000000000000" pitchFamily="2" charset="2"/>
              </a:rPr>
              <a:t>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to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show your service areas if you haven’t confirmed with any ministry  leaders yet. 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00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393275-D32D-F7A1-2231-90953190F07A}"/>
              </a:ext>
            </a:extLst>
          </p:cNvPr>
          <p:cNvSpPr txBox="1"/>
          <p:nvPr/>
        </p:nvSpPr>
        <p:spPr>
          <a:xfrm>
            <a:off x="3048886" y="320180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2EEF96-D0E8-6E94-3D24-9E5E0209B78F}"/>
              </a:ext>
            </a:extLst>
          </p:cNvPr>
          <p:cNvSpPr txBox="1"/>
          <p:nvPr/>
        </p:nvSpPr>
        <p:spPr>
          <a:xfrm>
            <a:off x="4359349" y="2062716"/>
            <a:ext cx="5497032" cy="327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F5BD79-E0D0-A2BB-1DB8-F600ABD30D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903" t="39808" r="21879" b="19859"/>
          <a:stretch>
            <a:fillRect/>
          </a:stretch>
        </p:blipFill>
        <p:spPr>
          <a:xfrm>
            <a:off x="5301716" y="829991"/>
            <a:ext cx="5830573" cy="595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3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21372-B15E-FD0A-05DA-D73FAE2BF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72" y="951614"/>
            <a:ext cx="10972800" cy="213182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sz="4800" b="1" dirty="0"/>
              <a:t>Please stay to attend the monthly prayer meeting today, 12:30-1:00 pm. </a:t>
            </a:r>
          </a:p>
        </p:txBody>
      </p:sp>
    </p:spTree>
    <p:extLst>
      <p:ext uri="{BB962C8B-B14F-4D97-AF65-F5344CB8AC3E}">
        <p14:creationId xmlns:p14="http://schemas.microsoft.com/office/powerpoint/2010/main" val="387952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83E7-FD52-6C2E-535D-BEB0BDAA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704088"/>
            <a:ext cx="10972800" cy="1143000"/>
          </a:xfrm>
        </p:spPr>
        <p:txBody>
          <a:bodyPr/>
          <a:lstStyle/>
          <a:p>
            <a:r>
              <a:rPr lang="en-US" altLang="zh-CN" sz="5400" b="1" dirty="0">
                <a:solidFill>
                  <a:srgbClr val="FFFF00"/>
                </a:solidFill>
              </a:rPr>
              <a:t>Evangelizing Muslims</a:t>
            </a:r>
            <a:br>
              <a:rPr lang="en-US" altLang="zh-CN" sz="5400" b="1" dirty="0">
                <a:solidFill>
                  <a:srgbClr val="FFFF00"/>
                </a:solidFill>
              </a:rPr>
            </a:b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940517-DE2A-6F86-F0AA-C57D9B17497C}"/>
              </a:ext>
            </a:extLst>
          </p:cNvPr>
          <p:cNvSpPr txBox="1"/>
          <p:nvPr/>
        </p:nvSpPr>
        <p:spPr>
          <a:xfrm>
            <a:off x="2233041" y="1339703"/>
            <a:ext cx="77228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by Missionary</a:t>
            </a: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Melissa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CF112-4E5E-CCB9-4574-CBA61CB3151C}"/>
              </a:ext>
            </a:extLst>
          </p:cNvPr>
          <p:cNvSpPr txBox="1"/>
          <p:nvPr/>
        </p:nvSpPr>
        <p:spPr>
          <a:xfrm>
            <a:off x="3047237" y="2653314"/>
            <a:ext cx="8502505" cy="4387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Time: today, 1:00 PM 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Location: </a:t>
            </a: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Room 123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Lunch is provided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86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839677-B1C4-BCB5-554B-8399EE4E21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68" t="18914" r="11657" b="7287"/>
          <a:stretch>
            <a:fillRect/>
          </a:stretch>
        </p:blipFill>
        <p:spPr>
          <a:xfrm>
            <a:off x="-11884" y="1"/>
            <a:ext cx="12203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31760"/>
      </p:ext>
    </p:extLst>
  </p:cSld>
  <p:clrMapOvr>
    <a:masterClrMapping/>
  </p:clrMapOvr>
</p:sld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167</Words>
  <Application>Microsoft Office PowerPoint</Application>
  <PresentationFormat>Widescreen</PresentationFormat>
  <Paragraphs>16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DengXian</vt:lpstr>
      <vt:lpstr>Aptos</vt:lpstr>
      <vt:lpstr>Arial</vt:lpstr>
      <vt:lpstr>Calibri</vt:lpstr>
      <vt:lpstr>Century Gothic</vt:lpstr>
      <vt:lpstr>3_Vapor Trail</vt:lpstr>
      <vt:lpstr>Default Design</vt:lpstr>
      <vt:lpstr>2_Mountain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2026-2027 Coworker Service Survey </vt:lpstr>
      <vt:lpstr>Please stay to attend the monthly prayer meeting today, 12:30-1:00 pm. </vt:lpstr>
      <vt:lpstr>Evangelizing Muslims </vt:lpstr>
      <vt:lpstr>PowerPoint Presentation</vt:lpstr>
      <vt:lpstr>PowerPoint Presentation</vt:lpstr>
      <vt:lpstr>PowerPoint Presentation</vt:lpstr>
      <vt:lpstr>We’ll hold a membership meeting on September 13th, 1:30-3:30 pm. Please reserve your time for it.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19</cp:revision>
  <dcterms:created xsi:type="dcterms:W3CDTF">2026-05-10T02:32:48Z</dcterms:created>
  <dcterms:modified xsi:type="dcterms:W3CDTF">2026-08-30T13:04:55Z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