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3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4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5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24" r:id="rId5"/>
    <p:sldMasterId id="2147483737" r:id="rId6"/>
    <p:sldMasterId id="2147483766" r:id="rId7"/>
    <p:sldMasterId id="2147483779" r:id="rId8"/>
    <p:sldMasterId id="2147483791" r:id="rId9"/>
  </p:sldMasterIdLst>
  <p:notesMasterIdLst>
    <p:notesMasterId r:id="rId21"/>
  </p:notesMasterIdLst>
  <p:sldIdLst>
    <p:sldId id="281" r:id="rId10"/>
    <p:sldId id="10020" r:id="rId11"/>
    <p:sldId id="9474" r:id="rId12"/>
    <p:sldId id="10017" r:id="rId13"/>
    <p:sldId id="10053" r:id="rId14"/>
    <p:sldId id="10018" r:id="rId15"/>
    <p:sldId id="10057" r:id="rId16"/>
    <p:sldId id="17409" r:id="rId17"/>
    <p:sldId id="17411" r:id="rId18"/>
    <p:sldId id="10050" r:id="rId19"/>
    <p:sldId id="1741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16CB64-0AD8-4E1C-B27F-12411FF8420F}" v="2" dt="2026-08-09T04:04:48.4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viewProps" Target="view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137D49-9EAE-42E6-A9A8-63A1E00E058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F2C2FB-44AF-4549-9693-42DD2B04D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296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TW"/>
          </a:p>
        </p:txBody>
      </p:sp>
      <p:sp>
        <p:nvSpPr>
          <p:cNvPr id="968" name="Google Shape;968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9" name="Google Shape;969;p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BB79C-FCE4-E44D-9A25-B886448326B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47917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Mission Training Course (MTC) will help you be prepared and equipped to participate in the Great Commission.</a:t>
            </a:r>
          </a:p>
          <a:p>
            <a:r>
              <a:rPr lang="en-US" dirty="0"/>
              <a:t>Both medical and non-medical professions are welcome to join.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The in-person MTC classes will begin this Saturday, August 15, at 9 AM CT in room 104 of ECBC.</a:t>
            </a:r>
            <a:br>
              <a:rPr lang="en-US" dirty="0"/>
            </a:br>
            <a:r>
              <a:rPr lang="en-US" dirty="0"/>
              <a:t>The first class is open to the public, so you can join the first one without registration!</a:t>
            </a:r>
          </a:p>
          <a:p>
            <a:r>
              <a:rPr lang="en-US" dirty="0"/>
              <a:t>If you have any questions, please contact sister Ruth Sluder!</a:t>
            </a:r>
          </a:p>
          <a:p>
            <a:endParaRPr lang="en-US" u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E66FE2-C8D2-46CC-ACBC-6519317153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22679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pPr>
              <a:defRPr/>
            </a:pPr>
            <a:fld id="{CD9C04F5-B820-4F86-9C89-DD58278EA36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2800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72EA4A-A64B-47CF-B1D9-E6BE3C2ABF7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7081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pPr>
              <a:defRPr/>
            </a:pPr>
            <a:fld id="{52347C03-C523-4934-A7A0-98FDD5D8CD69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64938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pPr>
              <a:defRPr/>
            </a:pPr>
            <a:fld id="{5CEF2997-8B97-464B-BD19-45A87F3E23B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192804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pPr>
              <a:defRPr/>
            </a:pPr>
            <a:fld id="{9519C84A-DCD2-446F-B4F7-42B8D4B1AE8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97172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8165AD-296E-4F1A-AA21-81802D26E86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73216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330D3C-1FC4-44E8-B90C-6DB955A7C4F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27362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1033D6-D1B2-47C1-B6A3-FBE1817906C4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7947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pPr>
              <a:defRPr/>
            </a:pPr>
            <a:fld id="{3C4A869A-5DB3-4675-9E5D-C7BB711A280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74507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5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5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09" name="Google Shape;309;p5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5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588677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7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7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5" name="Google Shape;315;p7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7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7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02276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C7F63D-23BA-42A5-B42B-221886F4957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30308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7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0" name="Google Shape;320;p7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21" name="Google Shape;321;p7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2" name="Google Shape;322;p7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7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861001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7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6" name="Google Shape;326;p7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7" name="Google Shape;327;p7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8" name="Google Shape;328;p7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9" name="Google Shape;329;p7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0" name="Google Shape;330;p7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244710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8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3" name="Google Shape;333;p8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34" name="Google Shape;334;p8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5" name="Google Shape;335;p8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36" name="Google Shape;336;p8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7" name="Google Shape;337;p8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8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p8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986278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8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2" name="Google Shape;342;p8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3" name="Google Shape;343;p8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4" name="Google Shape;344;p8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509155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8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7" name="Google Shape;347;p8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8" name="Google Shape;348;p8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555416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8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8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352" name="Google Shape;352;p8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53" name="Google Shape;353;p8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4" name="Google Shape;354;p8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5" name="Google Shape;355;p8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635174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8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8" name="Google Shape;358;p8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TW"/>
          </a:p>
        </p:txBody>
      </p:sp>
      <p:sp>
        <p:nvSpPr>
          <p:cNvPr id="359" name="Google Shape;359;p8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60" name="Google Shape;360;p8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1" name="Google Shape;361;p8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8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57064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8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5" name="Google Shape;365;p8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6" name="Google Shape;366;p8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7" name="Google Shape;367;p8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8" name="Google Shape;368;p8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693380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8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8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2" name="Google Shape;372;p8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3" name="Google Shape;373;p8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8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535951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7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7" name="Google Shape;377;p74"/>
          <p:cNvSpPr txBox="1">
            <a:spLocks noGrp="1"/>
          </p:cNvSpPr>
          <p:nvPr>
            <p:ph type="body" idx="1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8" name="Google Shape;378;p7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9" name="Google Shape;379;p7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0" name="Google Shape;380;p7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19100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pPr>
              <a:defRPr/>
            </a:pPr>
            <a:fld id="{51B5D18A-EF89-438C-87D7-0D2130998B5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04260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9" y="-1"/>
            <a:ext cx="12192001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7DA815B-BFAB-3E8D-D7E1-E7F9DE0A7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6096000" cy="6857999"/>
          </a:xfrm>
          <a:gradFill>
            <a:gsLst>
              <a:gs pos="86000">
                <a:schemeClr val="accent4">
                  <a:lumMod val="50000"/>
                  <a:alpha val="95000"/>
                </a:schemeClr>
              </a:gs>
              <a:gs pos="100000">
                <a:schemeClr val="bg2">
                  <a:alpha val="90000"/>
                </a:schemeClr>
              </a:gs>
              <a:gs pos="42000">
                <a:srgbClr val="161824">
                  <a:alpha val="20000"/>
                </a:srgbClr>
              </a:gs>
              <a:gs pos="18000">
                <a:schemeClr val="bg2">
                  <a:lumMod val="90000"/>
                  <a:lumOff val="10000"/>
                  <a:alpha val="0"/>
                </a:schemeClr>
              </a:gs>
            </a:gsLst>
            <a:lin ang="11400000" scaled="0"/>
          </a:gradFill>
        </p:spPr>
        <p:txBody>
          <a:bodyPr lIns="365760" tIns="822960" rIns="914400" bIns="2286000"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7758407-B9B8-FC90-BBF1-B9013F196E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401889"/>
            <a:ext cx="6096000" cy="4456112"/>
          </a:xfrm>
          <a:gradFill>
            <a:gsLst>
              <a:gs pos="35000">
                <a:schemeClr val="bg2">
                  <a:alpha val="32000"/>
                </a:schemeClr>
              </a:gs>
              <a:gs pos="56000">
                <a:schemeClr val="accent6">
                  <a:alpha val="0"/>
                </a:schemeClr>
              </a:gs>
              <a:gs pos="8000">
                <a:schemeClr val="bg2"/>
              </a:gs>
              <a:gs pos="22000">
                <a:schemeClr val="bg2">
                  <a:alpha val="67000"/>
                </a:schemeClr>
              </a:gs>
            </a:gsLst>
            <a:path path="circle">
              <a:fillToRect t="100000" r="100000"/>
            </a:path>
          </a:gradFill>
        </p:spPr>
        <p:txBody>
          <a:bodyPr vert="horz" lIns="393192" tIns="457200" rIns="27432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A03BE6F4-76AC-1913-6858-8449FC30A22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3A959F0E-1234-A029-DD14-0642D14575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2107F04-5566-3CCB-8B23-B8B3ECBA545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141389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22282"/>
            <a:ext cx="9830017" cy="731520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2" y="2011680"/>
            <a:ext cx="11402568" cy="438912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14132CA-3777-075A-ECC4-B9DEFA9B3CEB}"/>
              </a:ext>
            </a:extLst>
          </p:cNvPr>
          <p:cNvCxnSpPr>
            <a:cxnSpLocks/>
          </p:cNvCxnSpPr>
          <p:nvPr/>
        </p:nvCxnSpPr>
        <p:spPr>
          <a:xfrm flipH="1">
            <a:off x="394716" y="1704836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5821309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blipFill>
            <a:blip r:embed="rId2">
              <a:alphaModFix amt="70000"/>
            </a:blip>
            <a:stretch>
              <a:fillRect l="-2" t="-1" b="-19091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35AE1E4-9BA4-415B-370F-31BCBBC95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-1"/>
            <a:ext cx="6096000" cy="6857999"/>
          </a:xfrm>
          <a:gradFill>
            <a:gsLst>
              <a:gs pos="100000">
                <a:schemeClr val="bg2">
                  <a:alpha val="90000"/>
                </a:schemeClr>
              </a:gs>
              <a:gs pos="34000">
                <a:srgbClr val="061F7B">
                  <a:alpha val="5000"/>
                  <a:lumMod val="74000"/>
                </a:srgbClr>
              </a:gs>
              <a:gs pos="15000">
                <a:schemeClr val="accent1">
                  <a:lumMod val="75000"/>
                  <a:alpha val="0"/>
                </a:schemeClr>
              </a:gs>
            </a:gsLst>
            <a:lin ang="600000" scaled="0"/>
          </a:gradFill>
          <a:ln>
            <a:solidFill>
              <a:schemeClr val="tx1"/>
            </a:solidFill>
          </a:ln>
        </p:spPr>
        <p:txBody>
          <a:bodyPr lIns="1600200" tIns="822960" rIns="274320" bIns="457200" anchor="t"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54B625A-114F-C2DE-F195-EF26EC0526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02306" y="4231338"/>
            <a:ext cx="7189694" cy="2626661"/>
          </a:xfrm>
          <a:gradFill>
            <a:gsLst>
              <a:gs pos="63000">
                <a:schemeClr val="accent5">
                  <a:lumMod val="75000"/>
                  <a:alpha val="0"/>
                </a:schemeClr>
              </a:gs>
              <a:gs pos="100000">
                <a:schemeClr val="accent3">
                  <a:lumMod val="60000"/>
                  <a:lumOff val="40000"/>
                  <a:alpha val="69000"/>
                </a:schemeClr>
              </a:gs>
              <a:gs pos="13000">
                <a:schemeClr val="bg2">
                  <a:alpha val="0"/>
                </a:schemeClr>
              </a:gs>
            </a:gsLst>
            <a:lin ang="4200000" scaled="0"/>
          </a:gradFill>
        </p:spPr>
        <p:txBody>
          <a:bodyPr vert="horz" lIns="2743200" tIns="640080" rIns="45720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001462-21CF-5988-0554-7DB1C494B04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7620000" y="210312"/>
            <a:ext cx="1473201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72D5EE-6935-237E-C4A2-C61261249F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9164921" y="210312"/>
            <a:ext cx="2181351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81CEA4D-A8A1-D4D2-8F28-C834693724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47711" y="210312"/>
            <a:ext cx="448805" cy="36576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057154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6A70A2D-6A6F-D8FD-B860-1F184E1B5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133214"/>
            <a:ext cx="11631478" cy="1825674"/>
          </a:xfrm>
        </p:spPr>
        <p:txBody>
          <a:bodyPr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95EA3D9-98A4-3891-668D-DF99CC18D7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1751" y="5351226"/>
            <a:ext cx="7235954" cy="771276"/>
          </a:xfrm>
          <a:noFill/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4E1D7382-6629-2CE5-9CD1-12C42772E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04D3FCD7-2C92-02D9-B65F-03119FF69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825B394-7F27-6399-8BDB-45CADE4F4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514160-DA6E-9655-9294-6538F297B73D}"/>
              </a:ext>
            </a:extLst>
          </p:cNvPr>
          <p:cNvSpPr/>
          <p:nvPr/>
        </p:nvSpPr>
        <p:spPr>
          <a:xfrm rot="10800000">
            <a:off x="0" y="3432121"/>
            <a:ext cx="12192000" cy="1825033"/>
          </a:xfrm>
          <a:prstGeom prst="rect">
            <a:avLst/>
          </a:prstGeom>
          <a:gradFill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2EC29EB-3E43-F1FF-EB6B-9F5C908FFCC8}"/>
              </a:ext>
            </a:extLst>
          </p:cNvPr>
          <p:cNvSpPr/>
          <p:nvPr/>
        </p:nvSpPr>
        <p:spPr>
          <a:xfrm rot="16200000" flipH="1">
            <a:off x="5938634" y="-996853"/>
            <a:ext cx="1825034" cy="10681699"/>
          </a:xfrm>
          <a:prstGeom prst="rect">
            <a:avLst/>
          </a:prstGeom>
          <a:gradFill>
            <a:gsLst>
              <a:gs pos="56000">
                <a:schemeClr val="bg1">
                  <a:alpha val="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300004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3D93006-CD9A-ACB8-4DFF-755585BD51C6}"/>
              </a:ext>
            </a:extLst>
          </p:cNvPr>
          <p:cNvSpPr/>
          <p:nvPr/>
        </p:nvSpPr>
        <p:spPr>
          <a:xfrm rot="5400000" flipH="1" flipV="1">
            <a:off x="-367222" y="367225"/>
            <a:ext cx="6866356" cy="6131909"/>
          </a:xfrm>
          <a:prstGeom prst="rect">
            <a:avLst/>
          </a:prstGeom>
          <a:gradFill>
            <a:gsLst>
              <a:gs pos="13000">
                <a:schemeClr val="accent2"/>
              </a:gs>
              <a:gs pos="60000">
                <a:schemeClr val="bg2">
                  <a:alpha val="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5B8330-0A40-6340-3205-86A38459537F}"/>
              </a:ext>
            </a:extLst>
          </p:cNvPr>
          <p:cNvSpPr/>
          <p:nvPr/>
        </p:nvSpPr>
        <p:spPr>
          <a:xfrm rot="5400000" flipV="1">
            <a:off x="-1977949" y="2307330"/>
            <a:ext cx="6528619" cy="257271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42000">
                <a:schemeClr val="bg2"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AFF5B4-F60C-7639-0259-DAA1F9833429}"/>
              </a:ext>
            </a:extLst>
          </p:cNvPr>
          <p:cNvSpPr/>
          <p:nvPr/>
        </p:nvSpPr>
        <p:spPr>
          <a:xfrm rot="10800000">
            <a:off x="1" y="4216109"/>
            <a:ext cx="8887299" cy="2644533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49000">
                <a:schemeClr val="accent4">
                  <a:lumMod val="75000"/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8499" y="952500"/>
            <a:ext cx="8887299" cy="5636798"/>
          </a:xfrm>
        </p:spPr>
        <p:txBody>
          <a:bodyPr anchor="b">
            <a:normAutofit/>
          </a:bodyPr>
          <a:lstStyle>
            <a:lvl1pPr algn="r"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CA76BF-5E58-9143-643F-6B06864B8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6C9F8B-DAAC-4FD9-5257-842E1B079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EF8E261-B260-D169-5279-F4153543A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324275"/>
      </p:ext>
    </p:extLst>
  </p:cSld>
  <p:clrMapOvr>
    <a:masterClrMapping/>
  </p:clrMapOvr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>
            <a:off x="28450" y="0"/>
            <a:ext cx="7600185" cy="6858000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0" y="3409447"/>
            <a:ext cx="7609635" cy="3448553"/>
          </a:xfrm>
          <a:prstGeom prst="rect">
            <a:avLst/>
          </a:prstGeom>
          <a:gradFill>
            <a:gsLst>
              <a:gs pos="0">
                <a:schemeClr val="accent2"/>
              </a:gs>
              <a:gs pos="45000">
                <a:schemeClr val="bg2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F5B7E4-5668-20C3-5FFF-AA7F08736507}"/>
              </a:ext>
            </a:extLst>
          </p:cNvPr>
          <p:cNvSpPr/>
          <p:nvPr/>
        </p:nvSpPr>
        <p:spPr>
          <a:xfrm rot="16200000">
            <a:off x="394816" y="-375817"/>
            <a:ext cx="6858000" cy="7609635"/>
          </a:xfrm>
          <a:prstGeom prst="rect">
            <a:avLst/>
          </a:prstGeom>
          <a:gradFill>
            <a:gsLst>
              <a:gs pos="0">
                <a:schemeClr val="tx1"/>
              </a:gs>
              <a:gs pos="18000">
                <a:schemeClr val="accent3">
                  <a:lumMod val="60000"/>
                  <a:lumOff val="40000"/>
                  <a:alpha val="72000"/>
                </a:schemeClr>
              </a:gs>
              <a:gs pos="56000">
                <a:schemeClr val="accent1">
                  <a:lumMod val="50000"/>
                  <a:alpha val="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8344FF-8882-8B2E-4777-40771425C01A}"/>
              </a:ext>
            </a:extLst>
          </p:cNvPr>
          <p:cNvSpPr/>
          <p:nvPr/>
        </p:nvSpPr>
        <p:spPr>
          <a:xfrm rot="16200000">
            <a:off x="1188613" y="417977"/>
            <a:ext cx="5518112" cy="7361933"/>
          </a:xfrm>
          <a:prstGeom prst="rect">
            <a:avLst/>
          </a:prstGeom>
          <a:gradFill flip="none" rotWithShape="1">
            <a:gsLst>
              <a:gs pos="24000">
                <a:schemeClr val="bg2">
                  <a:alpha val="0"/>
                </a:schemeClr>
              </a:gs>
              <a:gs pos="45000">
                <a:schemeClr val="bg2">
                  <a:alpha val="82000"/>
                </a:schemeClr>
              </a:gs>
              <a:gs pos="67000">
                <a:schemeClr val="bg1">
                  <a:alpha val="0"/>
                </a:schemeClr>
              </a:gs>
            </a:gsLst>
            <a:lin ang="1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F9BCED7-6A0B-12F0-730B-5623879C9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2" y="1714498"/>
            <a:ext cx="4960617" cy="4722876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E14FBD3E-3A09-5EF4-6941-FFF3E03D539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62D8C0B-F931-385E-61C9-0E7226053F0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7909368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07E96BDD-FAA3-3ABD-453F-3A62D97801B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952232" y="1246951"/>
            <a:ext cx="3404277" cy="4923185"/>
          </a:xfrm>
        </p:spPr>
        <p:txBody>
          <a:bodyPr vert="horz" lIns="91440" tIns="45720" rIns="91440" bIns="45720" rtlCol="0" anchor="t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B086C0A-2B9C-7A1D-5F77-AF7402CC1F84}"/>
              </a:ext>
            </a:extLst>
          </p:cNvPr>
          <p:cNvCxnSpPr>
            <a:cxnSpLocks/>
          </p:cNvCxnSpPr>
          <p:nvPr/>
        </p:nvCxnSpPr>
        <p:spPr>
          <a:xfrm flipH="1">
            <a:off x="8002560" y="762000"/>
            <a:ext cx="3840480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4603355"/>
      </p:ext>
    </p:extLst>
  </p:cSld>
  <p:clrMapOvr>
    <a:masterClrMapping/>
  </p:clrMapOvr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84410D4-C581-C48F-5E1D-E93DA884342F}"/>
              </a:ext>
            </a:extLst>
          </p:cNvPr>
          <p:cNvSpPr/>
          <p:nvPr/>
        </p:nvSpPr>
        <p:spPr>
          <a:xfrm rot="10800000">
            <a:off x="14619" y="-2"/>
            <a:ext cx="12177379" cy="4492404"/>
          </a:xfrm>
          <a:prstGeom prst="rect">
            <a:avLst/>
          </a:prstGeom>
          <a:gradFill flip="none" rotWithShape="1">
            <a:gsLst>
              <a:gs pos="33000">
                <a:schemeClr val="bg2">
                  <a:alpha val="0"/>
                </a:schemeClr>
              </a:gs>
              <a:gs pos="82000">
                <a:schemeClr val="accent1">
                  <a:lumMod val="50000"/>
                  <a:alpha val="44000"/>
                </a:schemeClr>
              </a:gs>
              <a:gs pos="100000">
                <a:schemeClr val="accent3">
                  <a:lumMod val="60000"/>
                  <a:lumOff val="40000"/>
                  <a:alpha val="9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723903" y="1161955"/>
            <a:ext cx="11468097" cy="3330447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27000">
                <a:schemeClr val="bg2">
                  <a:alpha val="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 rot="10800000">
            <a:off x="-14621" y="-7466"/>
            <a:ext cx="6110621" cy="2500409"/>
          </a:xfrm>
          <a:prstGeom prst="rect">
            <a:avLst/>
          </a:prstGeom>
          <a:gradFill flip="none" rotWithShape="1"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50000"/>
                </a:schemeClr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D63E47-B71F-605F-2462-F6F2ED4F1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468924"/>
            <a:ext cx="5096176" cy="2461308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3B19A28-AC79-CF20-C703-D6B27C01698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19100" y="210114"/>
            <a:ext cx="2064089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554EC-D104-642A-5E42-E4CFB243523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477000" y="210114"/>
            <a:ext cx="3251508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E23A16-5291-F71A-D460-81EE611EA8B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87383" y="1161955"/>
            <a:ext cx="4158158" cy="2768278"/>
          </a:xfrm>
        </p:spPr>
        <p:txBody>
          <a:bodyPr vert="horz" lIns="91440" tIns="45720" rIns="91440" bIns="45720" rtlCol="0" anchor="b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9B8CAF0-3749-D1CF-0FDA-20F4B5EE986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4492402"/>
            <a:ext cx="12192000" cy="2365597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667088660"/>
      </p:ext>
    </p:extLst>
  </p:cSld>
  <p:clrMapOvr>
    <a:masterClrMapping/>
  </p:clrMapOvr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C28AA25-2696-95B5-3DD1-1DDCE335B96E}"/>
              </a:ext>
            </a:extLst>
          </p:cNvPr>
          <p:cNvSpPr/>
          <p:nvPr/>
        </p:nvSpPr>
        <p:spPr>
          <a:xfrm>
            <a:off x="0" y="0"/>
            <a:ext cx="12192000" cy="6869579"/>
          </a:xfrm>
          <a:prstGeom prst="rect">
            <a:avLst/>
          </a:prstGeom>
          <a:gradFill flip="none" rotWithShape="1">
            <a:gsLst>
              <a:gs pos="23000">
                <a:schemeClr val="bg2">
                  <a:alpha val="0"/>
                </a:schemeClr>
              </a:gs>
              <a:gs pos="61000">
                <a:schemeClr val="accent1">
                  <a:lumMod val="50000"/>
                  <a:alpha val="5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6450F3-50BF-885C-FD60-BACC77C3F1E0}"/>
              </a:ext>
            </a:extLst>
          </p:cNvPr>
          <p:cNvSpPr/>
          <p:nvPr/>
        </p:nvSpPr>
        <p:spPr>
          <a:xfrm flipH="1" flipV="1">
            <a:off x="0" y="1727456"/>
            <a:ext cx="12192001" cy="5130541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45000">
                <a:schemeClr val="bg2"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53C05B-A90A-250E-CBC3-E741A87656D9}"/>
              </a:ext>
            </a:extLst>
          </p:cNvPr>
          <p:cNvSpPr/>
          <p:nvPr/>
        </p:nvSpPr>
        <p:spPr>
          <a:xfrm rot="5400000">
            <a:off x="4285048" y="-1037373"/>
            <a:ext cx="6869579" cy="8944324"/>
          </a:xfrm>
          <a:prstGeom prst="rect">
            <a:avLst/>
          </a:prstGeom>
          <a:gradFill flip="none" rotWithShape="1">
            <a:gsLst>
              <a:gs pos="60000">
                <a:schemeClr val="accent5">
                  <a:alpha val="0"/>
                </a:schemeClr>
              </a:gs>
              <a:gs pos="94000">
                <a:schemeClr val="accent3">
                  <a:lumMod val="20000"/>
                  <a:lumOff val="8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B1BC43-B272-D419-E8BB-6EFDB7CB6DE6}"/>
              </a:ext>
            </a:extLst>
          </p:cNvPr>
          <p:cNvSpPr/>
          <p:nvPr/>
        </p:nvSpPr>
        <p:spPr>
          <a:xfrm rot="16200000">
            <a:off x="3586718" y="-681705"/>
            <a:ext cx="6783165" cy="8296238"/>
          </a:xfrm>
          <a:prstGeom prst="rect">
            <a:avLst/>
          </a:prstGeom>
          <a:gradFill flip="none" rotWithShape="1">
            <a:gsLst>
              <a:gs pos="26000">
                <a:schemeClr val="bg2"/>
              </a:gs>
              <a:gs pos="73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E9B18E3-016A-6508-4AB9-C1B35F40CE8C}"/>
              </a:ext>
            </a:extLst>
          </p:cNvPr>
          <p:cNvCxnSpPr>
            <a:cxnSpLocks/>
          </p:cNvCxnSpPr>
          <p:nvPr/>
        </p:nvCxnSpPr>
        <p:spPr>
          <a:xfrm flipH="1">
            <a:off x="394716" y="6101080"/>
            <a:ext cx="11402568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44A4757-EA69-EF77-262C-A183AC218312}"/>
              </a:ext>
            </a:extLst>
          </p:cNvPr>
          <p:cNvSpPr/>
          <p:nvPr/>
        </p:nvSpPr>
        <p:spPr>
          <a:xfrm rot="10800000">
            <a:off x="0" y="1"/>
            <a:ext cx="12192000" cy="5281424"/>
          </a:xfrm>
          <a:prstGeom prst="rect">
            <a:avLst/>
          </a:prstGeom>
          <a:gradFill flip="none" rotWithShape="1">
            <a:gsLst>
              <a:gs pos="52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1" y="914400"/>
            <a:ext cx="7498080" cy="2621280"/>
          </a:xfrm>
        </p:spPr>
        <p:txBody>
          <a:bodyPr anchor="b">
            <a:norm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3AD86-30C4-61DF-3300-53A4A4BB6D4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0ED380-F3FA-F88A-4719-014588A2E1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8F7C8-EA2A-EA2C-5113-86B95AACB17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1" y="3901440"/>
            <a:ext cx="7498080" cy="18288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2674523"/>
      </p:ext>
    </p:extLst>
  </p:cSld>
  <p:clrMapOvr>
    <a:masterClrMapping/>
  </p:clrMapOvr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B42C01-B12A-AF17-D0E9-403E14D1D1A7}"/>
              </a:ext>
            </a:extLst>
          </p:cNvPr>
          <p:cNvSpPr/>
          <p:nvPr/>
        </p:nvSpPr>
        <p:spPr>
          <a:xfrm rot="10800000" flipH="1">
            <a:off x="391802" y="773848"/>
            <a:ext cx="11800198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5">
                  <a:lumMod val="75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4AA29D-41E7-06F1-DA88-95401F827C71}"/>
              </a:ext>
            </a:extLst>
          </p:cNvPr>
          <p:cNvSpPr/>
          <p:nvPr/>
        </p:nvSpPr>
        <p:spPr>
          <a:xfrm rot="10800000" flipH="1">
            <a:off x="0" y="773847"/>
            <a:ext cx="11026588" cy="1634270"/>
          </a:xfrm>
          <a:prstGeom prst="rect">
            <a:avLst/>
          </a:prstGeom>
          <a:gradFill flip="none" rotWithShape="1">
            <a:gsLst>
              <a:gs pos="575">
                <a:schemeClr val="accent2"/>
              </a:gs>
              <a:gs pos="3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900" y="1918144"/>
            <a:ext cx="2939186" cy="209681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C4CAAF-9048-5116-D3C8-15E595C3BC2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3B715D2-E75C-A2E6-CE7A-70CE2EFA5E8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5334000" y="210114"/>
            <a:ext cx="2939491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F8E49B-DD4C-66AF-8D2C-52110DB227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34000" y="1918145"/>
            <a:ext cx="4991100" cy="41330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33869651"/>
      </p:ext>
    </p:extLst>
  </p:cSld>
  <p:clrMapOvr>
    <a:masterClrMapping/>
  </p:clrMapOvr>
  <p:hf sldNum="0"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500"/>
            <a:ext cx="3332784" cy="1581912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BE2343-B677-7565-070B-CEED0B0D5463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5986"/>
            <a:ext cx="109728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8C8E1E-13A9-668C-1F5C-BC271E6A05C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1494378" y="207291"/>
            <a:ext cx="1639372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4BC881-6669-50F2-64F2-57BD81A93BC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3140760" y="210114"/>
            <a:ext cx="493776" cy="36576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3099816"/>
            <a:ext cx="3332784" cy="305409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93A3E8A-C3F5-3D0B-FDE4-68B52DFE719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152900" y="0"/>
            <a:ext cx="803910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A942C55-3382-C50D-76EB-793EA21DA34F}"/>
              </a:ext>
            </a:extLst>
          </p:cNvPr>
          <p:cNvCxnSpPr>
            <a:cxnSpLocks/>
          </p:cNvCxnSpPr>
          <p:nvPr/>
        </p:nvCxnSpPr>
        <p:spPr>
          <a:xfrm flipH="1">
            <a:off x="397288" y="2811277"/>
            <a:ext cx="324613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4090557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EDB019-5659-4364-BF3F-58914E1B92A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395964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4282051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3864075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4282051"/>
            <a:ext cx="7010399" cy="1532976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1752" y="6263640"/>
            <a:ext cx="1759288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6263640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0323" y="6263640"/>
            <a:ext cx="605475" cy="36576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192296-0A21-2685-A792-B2723855E5B3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7195258"/>
      </p:ext>
    </p:extLst>
  </p:cSld>
  <p:clrMapOvr>
    <a:masterClrMapping/>
  </p:clrMapOvr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D0E9D96-CB28-0F2C-BBB9-CE51B3EEBF53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1984" y="955810"/>
            <a:ext cx="4114800" cy="124405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8A45037-DD9A-9287-B37A-49CD4CC3CAF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9596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2B38A-33A6-F8AC-C9B9-FA400D29071B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7469431" y="210114"/>
            <a:ext cx="14859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F5CC625-CD4F-F9C5-5E5D-05B78AE7CEE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9376096" y="210114"/>
            <a:ext cx="186046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B1B358-15B5-2BEF-0B1B-0BC9F05FFA1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491984" y="2791033"/>
            <a:ext cx="4114800" cy="33832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E9AF0A0-5001-F380-4488-B02AB3C79B31}"/>
              </a:ext>
            </a:extLst>
          </p:cNvPr>
          <p:cNvCxnSpPr>
            <a:cxnSpLocks/>
          </p:cNvCxnSpPr>
          <p:nvPr/>
        </p:nvCxnSpPr>
        <p:spPr>
          <a:xfrm flipH="1">
            <a:off x="7595441" y="2475756"/>
            <a:ext cx="4011343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3ED0235B-B98B-7313-28E9-8E643CDFF4A6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328962"/>
      </p:ext>
    </p:extLst>
  </p:cSld>
  <p:clrMapOvr>
    <a:masterClrMapping/>
  </p:clrMapOvr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7686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1017686"/>
            <a:ext cx="7010399" cy="237744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837709"/>
            <a:ext cx="12192000" cy="3020291"/>
          </a:xfrm>
          <a:blipFill dpi="0" rotWithShape="1">
            <a:blip r:embed="rId2">
              <a:alphaModFix amt="60000"/>
            </a:blip>
            <a:srcRect/>
            <a:stretch>
              <a:fillRect t="-27937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727297356"/>
      </p:ext>
    </p:extLst>
  </p:cSld>
  <p:clrMapOvr>
    <a:masterClrMapping/>
  </p:clrMapOvr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371600"/>
            <a:ext cx="3474720" cy="2286000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8772B0-B493-B608-E389-35329DEF201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BFB2EA8-AADE-E8CD-890F-EA9F9968B25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57700" y="210114"/>
            <a:ext cx="2859307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854D38F-A697-A216-CCCB-0C1A9DCBD2F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7611572" y="210114"/>
            <a:ext cx="605475" cy="36576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57700" y="1371600"/>
            <a:ext cx="3368778" cy="4701943"/>
          </a:xfrm>
        </p:spPr>
        <p:txBody>
          <a:bodyPr rIns="4572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5A7BF66-FFF1-E318-9AFE-331E011D59C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731045" y="0"/>
            <a:ext cx="3460955" cy="686687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750207-6F0E-41F2-98B5-15BCAB2BF9AD}"/>
              </a:ext>
            </a:extLst>
          </p:cNvPr>
          <p:cNvSpPr/>
          <p:nvPr/>
        </p:nvSpPr>
        <p:spPr>
          <a:xfrm flipH="1">
            <a:off x="0" y="4771072"/>
            <a:ext cx="4874661" cy="2095805"/>
          </a:xfrm>
          <a:prstGeom prst="rect">
            <a:avLst/>
          </a:prstGeom>
          <a:gradFill>
            <a:gsLst>
              <a:gs pos="67000">
                <a:schemeClr val="bg2">
                  <a:alpha val="0"/>
                </a:schemeClr>
              </a:gs>
              <a:gs pos="95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1E79A5-CC18-0B38-C9F4-CA5690475280}"/>
              </a:ext>
            </a:extLst>
          </p:cNvPr>
          <p:cNvSpPr/>
          <p:nvPr/>
        </p:nvSpPr>
        <p:spPr>
          <a:xfrm flipH="1">
            <a:off x="-2" y="3852909"/>
            <a:ext cx="2823100" cy="3022846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50000"/>
                </a:schemeClr>
              </a:gs>
              <a:gs pos="17000">
                <a:schemeClr val="accent6">
                  <a:lumMod val="60000"/>
                  <a:lumOff val="40000"/>
                  <a:alpha val="52000"/>
                </a:schemeClr>
              </a:gs>
              <a:gs pos="58000">
                <a:schemeClr val="bg1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80496BC-B679-515B-9928-2CC91AD7A8A2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7726680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039698"/>
      </p:ext>
    </p:extLst>
  </p:cSld>
  <p:clrMapOvr>
    <a:masterClrMapping/>
  </p:clrMapOvr>
  <p:hf sldNum="0"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499"/>
            <a:ext cx="6751127" cy="125087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07AE70-2FE3-1872-0811-BC089F612855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3862"/>
            <a:ext cx="22860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497486-A221-C6D1-050D-0B3DB326465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590800" y="203862"/>
            <a:ext cx="2775003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3EE6EB-FF56-B8A3-1408-5C43C49B256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247336" y="203862"/>
            <a:ext cx="864794" cy="36576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2410518"/>
            <a:ext cx="6755514" cy="38074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E2866F3-0262-FC88-23E2-359D75EA8A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620000" y="0"/>
            <a:ext cx="45720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640749-9485-B575-4B2A-075EAA112D08}"/>
              </a:ext>
            </a:extLst>
          </p:cNvPr>
          <p:cNvSpPr/>
          <p:nvPr/>
        </p:nvSpPr>
        <p:spPr>
          <a:xfrm flipH="1">
            <a:off x="0" y="3706098"/>
            <a:ext cx="7620000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6">
                  <a:alpha val="66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E19E54-3987-D72A-629F-B4FB61FCC4E9}"/>
              </a:ext>
            </a:extLst>
          </p:cNvPr>
          <p:cNvSpPr/>
          <p:nvPr/>
        </p:nvSpPr>
        <p:spPr>
          <a:xfrm flipH="1">
            <a:off x="0" y="5597112"/>
            <a:ext cx="7620000" cy="1260888"/>
          </a:xfrm>
          <a:prstGeom prst="rect">
            <a:avLst/>
          </a:prstGeom>
          <a:gradFill flip="none" rotWithShape="1">
            <a:gsLst>
              <a:gs pos="21830">
                <a:schemeClr val="accent1">
                  <a:alpha val="29000"/>
                </a:schemeClr>
              </a:gs>
              <a:gs pos="0">
                <a:schemeClr val="accent5">
                  <a:lumMod val="60000"/>
                  <a:lumOff val="40000"/>
                  <a:alpha val="84000"/>
                </a:schemeClr>
              </a:gs>
              <a:gs pos="5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34DF899-11E5-3A31-4C5A-75E63BA26BC6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6620256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7841806"/>
      </p:ext>
    </p:extLst>
  </p:cSld>
  <p:clrMapOvr>
    <a:masterClrMapping/>
  </p:clrMapOvr>
  <p:hf sldNum="0"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834639"/>
            <a:ext cx="3014382" cy="2926080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DA51E54-3166-19CA-EB55-5DFFB9426CA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17796" y="0"/>
            <a:ext cx="12209796" cy="2420098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2834640"/>
            <a:ext cx="7200900" cy="292608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None/>
              <a:defRPr sz="1800"/>
            </a:lvl1pPr>
            <a:lvl2pPr marL="514350" indent="-285750">
              <a:buFont typeface="Arial" panose="020B0604020202020204" pitchFamily="34" charset="0"/>
              <a:buNone/>
              <a:defRPr sz="1600"/>
            </a:lvl2pPr>
            <a:lvl3pPr marL="742950" indent="-285750">
              <a:buFont typeface="Arial" panose="020B0604020202020204" pitchFamily="34" charset="0"/>
              <a:buNone/>
              <a:defRPr sz="1400"/>
            </a:lvl3pPr>
            <a:lvl4pPr marL="857250" indent="-171450">
              <a:buFont typeface="Arial" panose="020B0604020202020204" pitchFamily="34" charset="0"/>
              <a:buNone/>
              <a:defRPr sz="1200"/>
            </a:lvl4pPr>
            <a:lvl5pPr marL="1085850" indent="-17145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9AA293A1-7F80-90D9-D8FF-27238ADD7956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6274033"/>
            <a:ext cx="3014382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BD91724-58CE-FA68-1E24-9CD57621C12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80560" y="6274033"/>
            <a:ext cx="31623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B9AC797-2D9B-C7AC-550D-157FEDA3800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292840" y="6274033"/>
            <a:ext cx="568917" cy="36576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BDDCA5B-BBAB-ABCD-27B8-D3CD17FD04BC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2311565"/>
      </p:ext>
    </p:extLst>
  </p:cSld>
  <p:clrMapOvr>
    <a:masterClrMapping/>
  </p:clrMapOvr>
  <p:hf sldNum="0"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0934"/>
            <a:ext cx="3507418" cy="1398494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932680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51351" y="2680447"/>
            <a:ext cx="3357819" cy="3662083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06EA5C-4A14-95D3-20DF-1EEB607C889B}"/>
              </a:ext>
            </a:extLst>
          </p:cNvPr>
          <p:cNvSpPr/>
          <p:nvPr/>
        </p:nvSpPr>
        <p:spPr>
          <a:xfrm flipH="1">
            <a:off x="2171702" y="5847066"/>
            <a:ext cx="10020298" cy="1010934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76000">
                <a:schemeClr val="accent1">
                  <a:lumMod val="50000"/>
                  <a:alpha val="39000"/>
                </a:schemeClr>
              </a:gs>
              <a:gs pos="100000">
                <a:schemeClr val="accent5">
                  <a:alpha val="68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5652D2-BF56-96CE-426B-26972C38434D}"/>
              </a:ext>
            </a:extLst>
          </p:cNvPr>
          <p:cNvSpPr/>
          <p:nvPr/>
        </p:nvSpPr>
        <p:spPr>
          <a:xfrm rot="16200000" flipH="1">
            <a:off x="7767364" y="2433362"/>
            <a:ext cx="4944033" cy="390523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40000"/>
                </a:schemeClr>
              </a:gs>
              <a:gs pos="32000">
                <a:schemeClr val="bg1">
                  <a:alpha val="0"/>
                </a:schemeClr>
              </a:gs>
            </a:gsLst>
            <a:lin ang="14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CA30D42-B5FE-EAD1-8419-4AD002C32B1F}"/>
              </a:ext>
            </a:extLst>
          </p:cNvPr>
          <p:cNvCxnSpPr>
            <a:cxnSpLocks/>
          </p:cNvCxnSpPr>
          <p:nvPr/>
        </p:nvCxnSpPr>
        <p:spPr>
          <a:xfrm>
            <a:off x="4426824" y="1075765"/>
            <a:ext cx="0" cy="4944035"/>
          </a:xfrm>
          <a:prstGeom prst="line">
            <a:avLst/>
          </a:prstGeom>
          <a:ln w="6350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32679" y="1010932"/>
            <a:ext cx="6492240" cy="52120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29645"/>
      </p:ext>
    </p:extLst>
  </p:cSld>
  <p:clrMapOvr>
    <a:masterClrMapping/>
  </p:clrMapOvr>
  <p:hf sldNum="0"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9811"/>
            <a:ext cx="3419380" cy="1856553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478969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82390" y="3045041"/>
            <a:ext cx="3338742" cy="329748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78968" y="1019810"/>
            <a:ext cx="7315200" cy="55778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2801371"/>
      </p:ext>
    </p:extLst>
  </p:cSld>
  <p:clrMapOvr>
    <a:masterClrMapping/>
  </p:clrMapOvr>
  <p:hf sldNum="0"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6BF28860-8FEF-73E6-FEDF-176AC5D70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6998" y="4907611"/>
            <a:ext cx="5320285" cy="1438873"/>
          </a:xfrm>
        </p:spPr>
        <p:txBody>
          <a:bodyPr anchor="t"/>
          <a:lstStyle>
            <a:lvl1pPr>
              <a:lnSpc>
                <a:spcPct val="10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ADE8C0-7863-A0F4-9EFB-60B2F8DD221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E20381-0150-ABDF-3C66-3E77DA79EE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AD7FDD-1157-5BB4-4A9F-3F35CE7FF47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B446035-33B1-F0D9-18B1-58E177267E3A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638" y="766763"/>
            <a:ext cx="11320462" cy="3489325"/>
          </a:xfrm>
        </p:spPr>
        <p:txBody>
          <a:bodyPr/>
          <a:lstStyle>
            <a:lvl1pPr>
              <a:lnSpc>
                <a:spcPct val="85000"/>
              </a:lnSpc>
              <a:defRPr sz="24000">
                <a:gradFill>
                  <a:gsLst>
                    <a:gs pos="0">
                      <a:schemeClr val="accent6"/>
                    </a:gs>
                    <a:gs pos="46000">
                      <a:schemeClr val="accent1"/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4200000" scaled="0"/>
                </a:gra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F77A56B-CD68-22F4-F473-A2063E81D70D}"/>
              </a:ext>
            </a:extLst>
          </p:cNvPr>
          <p:cNvCxnSpPr>
            <a:cxnSpLocks/>
          </p:cNvCxnSpPr>
          <p:nvPr/>
        </p:nvCxnSpPr>
        <p:spPr>
          <a:xfrm flipH="1">
            <a:off x="394716" y="466224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3553907"/>
      </p:ext>
    </p:extLst>
  </p:cSld>
  <p:clrMapOvr>
    <a:masterClrMapping/>
  </p:clrMapOvr>
  <p:hf sldNum="0"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BED7B15-76E6-E98E-A0BB-6188FC145CDD}"/>
              </a:ext>
            </a:extLst>
          </p:cNvPr>
          <p:cNvSpPr/>
          <p:nvPr/>
        </p:nvSpPr>
        <p:spPr>
          <a:xfrm rot="10800000" flipH="1">
            <a:off x="-1" y="0"/>
            <a:ext cx="12192002" cy="6858000"/>
          </a:xfrm>
          <a:prstGeom prst="rect">
            <a:avLst/>
          </a:prstGeom>
          <a:gradFill flip="none" rotWithShape="1">
            <a:gsLst>
              <a:gs pos="50000">
                <a:schemeClr val="accent3">
                  <a:lumMod val="60000"/>
                  <a:lumOff val="40000"/>
                  <a:alpha val="75000"/>
                </a:schemeClr>
              </a:gs>
              <a:gs pos="0">
                <a:schemeClr val="accent1">
                  <a:lumMod val="50000"/>
                </a:schemeClr>
              </a:gs>
              <a:gs pos="100000">
                <a:schemeClr val="accent4">
                  <a:lumMod val="50000"/>
                </a:schemeClr>
              </a:gs>
              <a:gs pos="85000">
                <a:schemeClr val="accent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3602343-A974-BE4B-41E6-58237921FB4D}"/>
              </a:ext>
            </a:extLst>
          </p:cNvPr>
          <p:cNvSpPr/>
          <p:nvPr/>
        </p:nvSpPr>
        <p:spPr>
          <a:xfrm flipH="1">
            <a:off x="3683466" y="0"/>
            <a:ext cx="8508534" cy="6858000"/>
          </a:xfrm>
          <a:prstGeom prst="rect">
            <a:avLst/>
          </a:prstGeom>
          <a:gradFill flip="none" rotWithShape="1">
            <a:gsLst>
              <a:gs pos="6000">
                <a:schemeClr val="accent3">
                  <a:lumMod val="40000"/>
                  <a:lumOff val="60000"/>
                </a:schemeClr>
              </a:gs>
              <a:gs pos="73000">
                <a:schemeClr val="accent3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1022E84-7D91-EFA0-CBCA-F9AC98E6181F}"/>
              </a:ext>
            </a:extLst>
          </p:cNvPr>
          <p:cNvSpPr/>
          <p:nvPr/>
        </p:nvSpPr>
        <p:spPr>
          <a:xfrm rot="5400000">
            <a:off x="1670408" y="-1670408"/>
            <a:ext cx="7492544" cy="10833360"/>
          </a:xfrm>
          <a:prstGeom prst="rect">
            <a:avLst/>
          </a:prstGeom>
          <a:gradFill flip="none" rotWithShape="1">
            <a:gsLst>
              <a:gs pos="58000">
                <a:schemeClr val="accent2">
                  <a:alpha val="0"/>
                </a:schemeClr>
              </a:gs>
              <a:gs pos="98000">
                <a:schemeClr val="accent6">
                  <a:lumMod val="75000"/>
                </a:schemeClr>
              </a:gs>
            </a:gsLst>
            <a:lin ang="9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673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7DA0DC0-3518-750A-3821-192C03B2D059}"/>
              </a:ext>
            </a:extLst>
          </p:cNvPr>
          <p:cNvSpPr/>
          <p:nvPr/>
        </p:nvSpPr>
        <p:spPr>
          <a:xfrm rot="10800000">
            <a:off x="5031742" y="-20336"/>
            <a:ext cx="7160258" cy="6878336"/>
          </a:xfrm>
          <a:prstGeom prst="rect">
            <a:avLst/>
          </a:prstGeom>
          <a:gradFill>
            <a:gsLst>
              <a:gs pos="30000">
                <a:schemeClr val="accent4">
                  <a:lumMod val="60000"/>
                  <a:lumOff val="40000"/>
                  <a:alpha val="0"/>
                </a:schemeClr>
              </a:gs>
              <a:gs pos="89000">
                <a:schemeClr val="bg2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5B402F4-533A-849C-ACAD-039056A5D174}"/>
              </a:ext>
            </a:extLst>
          </p:cNvPr>
          <p:cNvSpPr/>
          <p:nvPr/>
        </p:nvSpPr>
        <p:spPr>
          <a:xfrm flipH="1">
            <a:off x="8961" y="2704579"/>
            <a:ext cx="12183038" cy="4153421"/>
          </a:xfrm>
          <a:prstGeom prst="rect">
            <a:avLst/>
          </a:prstGeom>
          <a:gradFill flip="none" rotWithShape="1">
            <a:gsLst>
              <a:gs pos="20000">
                <a:schemeClr val="accent1">
                  <a:alpha val="0"/>
                </a:schemeClr>
              </a:gs>
              <a:gs pos="68000">
                <a:schemeClr val="bg2">
                  <a:alpha val="67000"/>
                </a:schemeClr>
              </a:gs>
              <a:gs pos="90000">
                <a:schemeClr val="bg2"/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9E12D21-0607-5120-F81C-6E1DA0652CF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E9E314-CB58-F3CE-7C32-D6103621A2D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A1B35F-4D88-6EA9-8D55-4133CD961A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8124DA4-1249-371C-65BA-0AAC0239D4C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320" y="2704946"/>
            <a:ext cx="9801225" cy="3538538"/>
          </a:xfrm>
        </p:spPr>
        <p:txBody>
          <a:bodyPr anchor="b"/>
          <a:lstStyle>
            <a:lvl1pPr>
              <a:lnSpc>
                <a:spcPct val="100000"/>
              </a:lnSpc>
              <a:defRPr sz="5400"/>
            </a:lvl1pPr>
            <a:lvl2pPr>
              <a:lnSpc>
                <a:spcPct val="100000"/>
              </a:lnSpc>
              <a:defRPr sz="4800"/>
            </a:lvl2pPr>
            <a:lvl3pPr>
              <a:lnSpc>
                <a:spcPct val="100000"/>
              </a:lnSpc>
              <a:defRPr sz="4400"/>
            </a:lvl3pPr>
            <a:lvl4pPr>
              <a:lnSpc>
                <a:spcPct val="100000"/>
              </a:lnSpc>
              <a:defRPr sz="4000"/>
            </a:lvl4pPr>
            <a:lvl5pPr>
              <a:lnSpc>
                <a:spcPct val="100000"/>
              </a:lnSpc>
              <a:defRPr sz="3600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8886604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A6FFB9-BB45-41CF-A86F-E8EFFE22064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30726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008CFE4-4AC8-17F9-C6E2-22D96CF8106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774BFB-EECC-C995-E701-4CCEB032F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861412"/>
            <a:ext cx="12192000" cy="3010777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70000"/>
                </a:schemeClr>
              </a:gs>
              <a:gs pos="50000">
                <a:schemeClr val="bg2">
                  <a:alpha val="0"/>
                </a:schemeClr>
              </a:gs>
            </a:gsLst>
            <a:lin ang="1716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2E260E-763F-A06B-2808-39975829F205}"/>
              </a:ext>
            </a:extLst>
          </p:cNvPr>
          <p:cNvSpPr/>
          <p:nvPr/>
        </p:nvSpPr>
        <p:spPr>
          <a:xfrm rot="5400000" flipH="1">
            <a:off x="2667005" y="-2666996"/>
            <a:ext cx="6857996" cy="12191993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75000"/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82642F-D94D-7313-EB9D-48E3CBEDD19C}"/>
              </a:ext>
            </a:extLst>
          </p:cNvPr>
          <p:cNvSpPr/>
          <p:nvPr/>
        </p:nvSpPr>
        <p:spPr>
          <a:xfrm rot="16200000" flipH="1">
            <a:off x="4381500" y="-4373435"/>
            <a:ext cx="3429000" cy="1217587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6000">
                <a:schemeClr val="accent6">
                  <a:alpha val="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66900" y="4967784"/>
            <a:ext cx="8484108" cy="1052015"/>
          </a:xfrm>
        </p:spPr>
        <p:txBody>
          <a:bodyPr anchor="ctr">
            <a:normAutofit/>
          </a:bodyPr>
          <a:lstStyle>
            <a:lvl1pPr marL="137160" indent="-137160">
              <a:lnSpc>
                <a:spcPct val="100000"/>
              </a:lnSpc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A78CD0-57A9-DB86-E3A3-40628E6D6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4C2DF4-76B6-1299-74E1-66F403C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5CA15-3DFE-125B-C658-77179EDE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866900" y="1405719"/>
            <a:ext cx="8484108" cy="3087622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1pPr>
            <a:lvl2pPr marL="2286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2pPr>
            <a:lvl3pPr marL="4572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3pPr>
            <a:lvl4pPr marL="6858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4pPr>
            <a:lvl5pPr marL="914400" indent="0">
              <a:lnSpc>
                <a:spcPct val="100000"/>
              </a:lnSpc>
              <a:buNone/>
              <a:defRPr lang="en-US" sz="3600" b="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Quote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D1ECC83-D6FA-D54B-81F2-EE93577E016F}"/>
              </a:ext>
            </a:extLst>
          </p:cNvPr>
          <p:cNvCxnSpPr>
            <a:cxnSpLocks/>
          </p:cNvCxnSpPr>
          <p:nvPr/>
        </p:nvCxnSpPr>
        <p:spPr>
          <a:xfrm flipH="1">
            <a:off x="2077285" y="4810814"/>
            <a:ext cx="8273723" cy="0"/>
          </a:xfrm>
          <a:prstGeom prst="line">
            <a:avLst/>
          </a:prstGeom>
          <a:ln w="6350">
            <a:solidFill>
              <a:schemeClr val="tx1">
                <a:lumMod val="75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7854994"/>
      </p:ext>
    </p:extLst>
  </p:cSld>
  <p:clrMapOvr>
    <a:masterClrMapping/>
  </p:clrMapOvr>
  <p:hf sldNum="0"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7012885" cy="1381432"/>
          </a:xfrm>
        </p:spPr>
        <p:txBody>
          <a:bodyPr anchor="t"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52CF0D-DCF6-2401-8AD6-ED12BCF0D0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7F5585-231E-4B46-143C-086AE5C56D2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CE8D9E-59BD-DBC5-F43C-8A6A21AE2F1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ABA73FC-7BD1-70E0-E0BB-062C0B9E495C}"/>
              </a:ext>
            </a:extLst>
          </p:cNvPr>
          <p:cNvCxnSpPr>
            <a:cxnSpLocks/>
          </p:cNvCxnSpPr>
          <p:nvPr/>
        </p:nvCxnSpPr>
        <p:spPr>
          <a:xfrm flipH="1">
            <a:off x="394716" y="303297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DE12F779-E4E9-1000-6D97-63D7AD0CD426}"/>
              </a:ext>
            </a:extLst>
          </p:cNvPr>
          <p:cNvSpPr/>
          <p:nvPr/>
        </p:nvSpPr>
        <p:spPr>
          <a:xfrm rot="5400000" flipH="1">
            <a:off x="4765041" y="-568961"/>
            <a:ext cx="2661919" cy="12192002"/>
          </a:xfrm>
          <a:prstGeom prst="rect">
            <a:avLst/>
          </a:prstGeom>
          <a:gradFill>
            <a:gsLst>
              <a:gs pos="51000">
                <a:schemeClr val="bg2">
                  <a:alpha val="0"/>
                </a:schemeClr>
              </a:gs>
              <a:gs pos="98276">
                <a:schemeClr val="tx2"/>
              </a:gs>
              <a:gs pos="85000">
                <a:schemeClr val="accent1">
                  <a:alpha val="85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1177CF-A7A2-912C-416D-E7E03D2C5291}"/>
              </a:ext>
            </a:extLst>
          </p:cNvPr>
          <p:cNvSpPr/>
          <p:nvPr/>
        </p:nvSpPr>
        <p:spPr>
          <a:xfrm rot="5400000" flipH="1">
            <a:off x="4516120" y="-817882"/>
            <a:ext cx="3159760" cy="12192003"/>
          </a:xfrm>
          <a:prstGeom prst="rect">
            <a:avLst/>
          </a:prstGeom>
          <a:gradFill>
            <a:gsLst>
              <a:gs pos="62000">
                <a:schemeClr val="bg2">
                  <a:alpha val="0"/>
                </a:schemeClr>
              </a:gs>
              <a:gs pos="98276">
                <a:schemeClr val="accent5"/>
              </a:gs>
              <a:gs pos="88000">
                <a:schemeClr val="accent3">
                  <a:alpha val="49000"/>
                </a:schemeClr>
              </a:gs>
            </a:gsLst>
            <a:lin ang="103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3230" y="3429000"/>
            <a:ext cx="11171699" cy="246561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64536618"/>
      </p:ext>
    </p:extLst>
  </p:cSld>
  <p:clrMapOvr>
    <a:masterClrMapping/>
  </p:clrMapOvr>
  <p:hf sldNum="0"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3CA1D0-5ABF-E529-5411-F834222E48FC}"/>
              </a:ext>
            </a:extLst>
          </p:cNvPr>
          <p:cNvSpPr/>
          <p:nvPr/>
        </p:nvSpPr>
        <p:spPr>
          <a:xfrm rot="5400000">
            <a:off x="5020923" y="-2430130"/>
            <a:ext cx="1825034" cy="11866880"/>
          </a:xfrm>
          <a:prstGeom prst="rect">
            <a:avLst/>
          </a:prstGeom>
          <a:gradFill>
            <a:gsLst>
              <a:gs pos="41000">
                <a:schemeClr val="bg1">
                  <a:alpha val="0"/>
                </a:schemeClr>
              </a:gs>
              <a:gs pos="85612">
                <a:schemeClr val="accent4">
                  <a:alpha val="7800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0F5D87-BF9C-3DAE-D977-87A4FA7749F4}"/>
              </a:ext>
            </a:extLst>
          </p:cNvPr>
          <p:cNvSpPr/>
          <p:nvPr/>
        </p:nvSpPr>
        <p:spPr>
          <a:xfrm rot="10800000" flipH="1">
            <a:off x="0" y="2590790"/>
            <a:ext cx="12192000" cy="1825033"/>
          </a:xfrm>
          <a:prstGeom prst="rect">
            <a:avLst/>
          </a:prstGeom>
          <a:gradFill>
            <a:gsLst>
              <a:gs pos="68000">
                <a:schemeClr val="bg2">
                  <a:alpha val="0"/>
                </a:schemeClr>
              </a:gs>
              <a:gs pos="98851">
                <a:schemeClr val="accent5">
                  <a:lumMod val="60000"/>
                  <a:lumOff val="40000"/>
                </a:schemeClr>
              </a:gs>
              <a:gs pos="89000">
                <a:schemeClr val="accent3">
                  <a:lumMod val="60000"/>
                  <a:lumOff val="40000"/>
                  <a:alpha val="3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6095999" cy="1454506"/>
          </a:xfrm>
        </p:spPr>
        <p:txBody>
          <a:bodyPr anchor="t">
            <a:norm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AECC89-C65D-CAD6-3F7F-24F67D81DCF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64FAF8-D2CD-617D-EEE4-AFE7E979984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DB779D-8A81-935C-F850-6C0DCAD5E6D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20000" y="3337560"/>
            <a:ext cx="3595171" cy="282858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 dirty="0"/>
            </a:lvl1pPr>
            <a:lvl2pPr marL="228600" indent="0">
              <a:buNone/>
              <a:defRPr lang="en-US" sz="1400" dirty="0"/>
            </a:lvl2pPr>
            <a:lvl3pPr marL="457200" indent="0">
              <a:buNone/>
              <a:defRPr lang="en-US" sz="1200" dirty="0"/>
            </a:lvl3pPr>
            <a:lvl4pPr marL="685800" indent="0">
              <a:buNone/>
              <a:defRPr lang="en-US" sz="1100" dirty="0"/>
            </a:lvl4pPr>
            <a:lvl5pPr marL="914400" indent="0">
              <a:buNone/>
              <a:defRPr lang="en-US" sz="105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671047"/>
      </p:ext>
    </p:extLst>
  </p:cSld>
  <p:clrMapOvr>
    <a:masterClrMapping/>
  </p:clrMapOvr>
  <p:hf sldNum="0"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0858500" cy="69238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2184DE-1D38-B3AE-D560-557B3726B54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2A082C-5D4A-4A20-87E3-9906B5F3BAF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D66BE47-AC20-1061-07AD-89A41D02F48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0A35E0D-62A8-3554-9B0A-F98F410BA73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806575"/>
            <a:ext cx="5165725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59B3B287-1823-BE94-2755-A041E87636A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1" y="1806575"/>
            <a:ext cx="4991100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AFB33C1-66E4-5420-EAC7-ECB72519298E}"/>
              </a:ext>
            </a:extLst>
          </p:cNvPr>
          <p:cNvCxnSpPr>
            <a:cxnSpLocks/>
          </p:cNvCxnSpPr>
          <p:nvPr/>
        </p:nvCxnSpPr>
        <p:spPr>
          <a:xfrm flipH="1">
            <a:off x="394716" y="158496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1342934"/>
      </p:ext>
    </p:extLst>
  </p:cSld>
  <p:clrMapOvr>
    <a:masterClrMapping/>
  </p:clrMapOvr>
  <p:hf sldNum="0"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6AE5CFF-8C53-04B8-D45D-5572C54FE40F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1585448" cy="66206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705EA491-E08A-48B5-7211-33514A94530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259980DF-BFB1-0E16-FE9E-D2D30ED180E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EA97154-58A7-DD75-CD73-93F442F3412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1775779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3701989-F794-F145-FEEE-631718E4D69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2492481"/>
            <a:ext cx="5165725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20840" y="1775777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A3BB3E04-BBB2-1EB1-AF01-EFE05E00427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0" y="2492481"/>
            <a:ext cx="5181907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92CF81-A7A7-1362-125E-EEC5C8BD16E7}"/>
              </a:ext>
            </a:extLst>
          </p:cNvPr>
          <p:cNvCxnSpPr>
            <a:cxnSpLocks/>
          </p:cNvCxnSpPr>
          <p:nvPr/>
        </p:nvCxnSpPr>
        <p:spPr>
          <a:xfrm flipH="1">
            <a:off x="394716" y="1579934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11E71789-6ED9-AA74-B78C-05CAF80B5536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864527"/>
      </p:ext>
    </p:extLst>
  </p:cSld>
  <p:clrMapOvr>
    <a:masterClrMapping/>
  </p:clrMapOvr>
  <p:hf sldNum="0"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05840"/>
            <a:ext cx="9906000" cy="801042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0359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428575"/>
      </p:ext>
    </p:extLst>
  </p:cSld>
  <p:clrMapOvr>
    <a:masterClrMapping/>
  </p:clrMapOvr>
  <p:hf sldNum="0" hdr="0" ft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7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7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5" name="Google Shape;315;p7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7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7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7131238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9248A70E-F1FD-E1AE-ACDA-84E4C225D2B3}"/>
              </a:ext>
            </a:extLst>
          </p:cNvPr>
          <p:cNvGrpSpPr>
            <a:grpSpLocks/>
          </p:cNvGrpSpPr>
          <p:nvPr/>
        </p:nvGrpSpPr>
        <p:grpSpPr bwMode="auto">
          <a:xfrm>
            <a:off x="-8467" y="20638"/>
            <a:ext cx="12192000" cy="6858000"/>
            <a:chOff x="0" y="0"/>
            <a:chExt cx="5760" cy="432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4D69AB9C-2BBA-EBE2-6778-4102345FC69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5760 w 6027"/>
                <a:gd name="T1" fmla="*/ 1248 h 2296"/>
                <a:gd name="T2" fmla="*/ 0 w 6027"/>
                <a:gd name="T3" fmla="*/ 1248 h 2296"/>
                <a:gd name="T4" fmla="*/ 0 w 6027"/>
                <a:gd name="T5" fmla="*/ 0 h 2296"/>
                <a:gd name="T6" fmla="*/ 5760 w 6027"/>
                <a:gd name="T7" fmla="*/ 0 h 2296"/>
                <a:gd name="T8" fmla="*/ 5760 w 6027"/>
                <a:gd name="T9" fmla="*/ 1248 h 2296"/>
                <a:gd name="T10" fmla="*/ 5760 w 6027"/>
                <a:gd name="T11" fmla="*/ 1248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6BF58B47-9DF3-149B-9439-6C01F24405C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904025D3-5E27-70BB-98E1-A178CAB6C521}"/>
              </a:ext>
            </a:extLst>
          </p:cNvPr>
          <p:cNvSpPr>
            <a:spLocks/>
          </p:cNvSpPr>
          <p:nvPr/>
        </p:nvSpPr>
        <p:spPr bwMode="hidden">
          <a:xfrm>
            <a:off x="8322733" y="6269038"/>
            <a:ext cx="3860800" cy="609600"/>
          </a:xfrm>
          <a:custGeom>
            <a:avLst/>
            <a:gdLst>
              <a:gd name="T0" fmla="*/ 2895600 w 5748"/>
              <a:gd name="T1" fmla="*/ 609600 h 246"/>
              <a:gd name="T2" fmla="*/ 0 w 5748"/>
              <a:gd name="T3" fmla="*/ 609600 h 246"/>
              <a:gd name="T4" fmla="*/ 0 w 5748"/>
              <a:gd name="T5" fmla="*/ 0 h 246"/>
              <a:gd name="T6" fmla="*/ 2895600 w 5748"/>
              <a:gd name="T7" fmla="*/ 0 h 246"/>
              <a:gd name="T8" fmla="*/ 2895600 w 5748"/>
              <a:gd name="T9" fmla="*/ 609600 h 246"/>
              <a:gd name="T10" fmla="*/ 2895600 w 5748"/>
              <a:gd name="T11" fmla="*/ 609600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6249D74D-DFBF-CE8F-16D7-B6C76487061B}"/>
              </a:ext>
            </a:extLst>
          </p:cNvPr>
          <p:cNvGrpSpPr>
            <a:grpSpLocks/>
          </p:cNvGrpSpPr>
          <p:nvPr/>
        </p:nvGrpSpPr>
        <p:grpSpPr bwMode="auto">
          <a:xfrm>
            <a:off x="-2117" y="6034088"/>
            <a:ext cx="10460568" cy="850900"/>
            <a:chOff x="0" y="3792"/>
            <a:chExt cx="4942" cy="536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DAA9B4D0-CA33-C20A-7F16-6955E63E300F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/>
            </a:p>
          </p:txBody>
        </p:sp>
        <p:grpSp>
          <p:nvGrpSpPr>
            <p:cNvPr id="8" name="Group 8">
              <a:extLst>
                <a:ext uri="{FF2B5EF4-FFF2-40B4-BE49-F238E27FC236}">
                  <a16:creationId xmlns:a16="http://schemas.microsoft.com/office/drawing/2014/main" id="{23445185-BD35-8DDC-6DC5-13EBDF284C2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640225D0-FE45-AC96-A89C-8E3ED31FFA1B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5D7FD6AE-54E8-F280-7138-3CDE4F430B8C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20 h 353"/>
                  <a:gd name="T4" fmla="*/ 24 w 186"/>
                  <a:gd name="T5" fmla="*/ 34 h 353"/>
                  <a:gd name="T6" fmla="*/ 18 w 186"/>
                  <a:gd name="T7" fmla="*/ 74 h 353"/>
                  <a:gd name="T8" fmla="*/ 42 w 186"/>
                  <a:gd name="T9" fmla="*/ 128 h 353"/>
                  <a:gd name="T10" fmla="*/ 48 w 186"/>
                  <a:gd name="T11" fmla="*/ 181 h 353"/>
                  <a:gd name="T12" fmla="*/ 0 w 186"/>
                  <a:gd name="T13" fmla="*/ 395 h 353"/>
                  <a:gd name="T14" fmla="*/ 54 w 186"/>
                  <a:gd name="T15" fmla="*/ 261 h 353"/>
                  <a:gd name="T16" fmla="*/ 84 w 186"/>
                  <a:gd name="T17" fmla="*/ 242 h 353"/>
                  <a:gd name="T18" fmla="*/ 126 w 186"/>
                  <a:gd name="T19" fmla="*/ 141 h 353"/>
                  <a:gd name="T20" fmla="*/ 144 w 186"/>
                  <a:gd name="T21" fmla="*/ 134 h 353"/>
                  <a:gd name="T22" fmla="*/ 144 w 186"/>
                  <a:gd name="T23" fmla="*/ 101 h 353"/>
                  <a:gd name="T24" fmla="*/ 186 w 186"/>
                  <a:gd name="T25" fmla="*/ 74 h 353"/>
                  <a:gd name="T26" fmla="*/ 162 w 186"/>
                  <a:gd name="T27" fmla="*/ 67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3D6BE267-DB19-9771-F11E-0D692413C3BF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76477A9E-F6BB-22C1-605C-38F94AFC8B52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7 h 66"/>
                  <a:gd name="T8" fmla="*/ 6 w 155"/>
                  <a:gd name="T9" fmla="*/ 20 h 66"/>
                  <a:gd name="T10" fmla="*/ 0 w 155"/>
                  <a:gd name="T11" fmla="*/ 27 h 66"/>
                  <a:gd name="T12" fmla="*/ 78 w 155"/>
                  <a:gd name="T13" fmla="*/ 67 h 66"/>
                  <a:gd name="T14" fmla="*/ 96 w 155"/>
                  <a:gd name="T15" fmla="*/ 47 h 66"/>
                  <a:gd name="T16" fmla="*/ 155 w 155"/>
                  <a:gd name="T17" fmla="*/ 74 h 66"/>
                  <a:gd name="T18" fmla="*/ 126 w 155"/>
                  <a:gd name="T19" fmla="*/ 27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0CA7AB17-E05B-C5DE-9E1A-51AE6088EBF4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41 h 72"/>
                  <a:gd name="T2" fmla="*/ 0 w 42"/>
                  <a:gd name="T3" fmla="*/ 20 h 72"/>
                  <a:gd name="T4" fmla="*/ 12 w 42"/>
                  <a:gd name="T5" fmla="*/ 7 h 72"/>
                  <a:gd name="T6" fmla="*/ 0 w 42"/>
                  <a:gd name="T7" fmla="*/ 7 h 72"/>
                  <a:gd name="T8" fmla="*/ 12 w 42"/>
                  <a:gd name="T9" fmla="*/ 7 h 72"/>
                  <a:gd name="T10" fmla="*/ 24 w 42"/>
                  <a:gd name="T11" fmla="*/ 7 h 72"/>
                  <a:gd name="T12" fmla="*/ 36 w 42"/>
                  <a:gd name="T13" fmla="*/ 7 h 72"/>
                  <a:gd name="T14" fmla="*/ 42 w 42"/>
                  <a:gd name="T15" fmla="*/ 0 h 72"/>
                  <a:gd name="T16" fmla="*/ 30 w 42"/>
                  <a:gd name="T17" fmla="*/ 20 h 72"/>
                  <a:gd name="T18" fmla="*/ 42 w 42"/>
                  <a:gd name="T19" fmla="*/ 54 h 72"/>
                  <a:gd name="T20" fmla="*/ 12 w 42"/>
                  <a:gd name="T21" fmla="*/ 81 h 72"/>
                  <a:gd name="T22" fmla="*/ 6 w 42"/>
                  <a:gd name="T23" fmla="*/ 41 h 72"/>
                  <a:gd name="T24" fmla="*/ 6 w 42"/>
                  <a:gd name="T25" fmla="*/ 41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</p:grpSp>
        <p:sp>
          <p:nvSpPr>
            <p:cNvPr id="9" name="Freeform 14">
              <a:extLst>
                <a:ext uri="{FF2B5EF4-FFF2-40B4-BE49-F238E27FC236}">
                  <a16:creationId xmlns:a16="http://schemas.microsoft.com/office/drawing/2014/main" id="{4ED2183D-5C3B-AD08-09A3-1B0D218F1421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A4CE6980-A88D-1057-DCDF-DD779303DD1B}"/>
              </a:ext>
            </a:extLst>
          </p:cNvPr>
          <p:cNvGrpSpPr>
            <a:grpSpLocks/>
          </p:cNvGrpSpPr>
          <p:nvPr/>
        </p:nvGrpSpPr>
        <p:grpSpPr bwMode="auto">
          <a:xfrm>
            <a:off x="836085" y="6021388"/>
            <a:ext cx="7579783" cy="849312"/>
            <a:chOff x="395" y="3793"/>
            <a:chExt cx="3581" cy="535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0F229CA4-FAFC-4900-60FA-A2D864E8357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1 h 287"/>
                <a:gd name="T4" fmla="*/ 66 w 365"/>
                <a:gd name="T5" fmla="*/ 110 h 287"/>
                <a:gd name="T6" fmla="*/ 143 w 365"/>
                <a:gd name="T7" fmla="*/ 183 h 287"/>
                <a:gd name="T8" fmla="*/ 191 w 365"/>
                <a:gd name="T9" fmla="*/ 170 h 287"/>
                <a:gd name="T10" fmla="*/ 341 w 365"/>
                <a:gd name="T11" fmla="*/ 291 h 287"/>
                <a:gd name="T12" fmla="*/ 305 w 365"/>
                <a:gd name="T13" fmla="*/ 176 h 287"/>
                <a:gd name="T14" fmla="*/ 365 w 365"/>
                <a:gd name="T15" fmla="*/ 134 h 287"/>
                <a:gd name="T16" fmla="*/ 359 w 365"/>
                <a:gd name="T17" fmla="*/ 128 h 287"/>
                <a:gd name="T18" fmla="*/ 335 w 365"/>
                <a:gd name="T19" fmla="*/ 116 h 287"/>
                <a:gd name="T20" fmla="*/ 299 w 365"/>
                <a:gd name="T21" fmla="*/ 91 h 287"/>
                <a:gd name="T22" fmla="*/ 257 w 365"/>
                <a:gd name="T23" fmla="*/ 73 h 287"/>
                <a:gd name="T24" fmla="*/ 215 w 365"/>
                <a:gd name="T25" fmla="*/ 55 h 287"/>
                <a:gd name="T26" fmla="*/ 173 w 365"/>
                <a:gd name="T27" fmla="*/ 37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F351F135-39A4-AE17-654E-1D955985D4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985FBEFC-A1D7-0421-C386-E79D20EFAA0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1 h 60"/>
                <a:gd name="T16" fmla="*/ 65 w 71"/>
                <a:gd name="T17" fmla="*/ 43 h 60"/>
                <a:gd name="T18" fmla="*/ 71 w 71"/>
                <a:gd name="T19" fmla="*/ 55 h 60"/>
                <a:gd name="T20" fmla="*/ 71 w 71"/>
                <a:gd name="T21" fmla="*/ 61 h 60"/>
                <a:gd name="T22" fmla="*/ 59 w 71"/>
                <a:gd name="T23" fmla="*/ 55 h 60"/>
                <a:gd name="T24" fmla="*/ 47 w 71"/>
                <a:gd name="T25" fmla="*/ 43 h 60"/>
                <a:gd name="T26" fmla="*/ 23 w 71"/>
                <a:gd name="T27" fmla="*/ 31 h 60"/>
                <a:gd name="T28" fmla="*/ 23 w 71"/>
                <a:gd name="T29" fmla="*/ 37 h 60"/>
                <a:gd name="T30" fmla="*/ 18 w 71"/>
                <a:gd name="T31" fmla="*/ 43 h 60"/>
                <a:gd name="T32" fmla="*/ 12 w 71"/>
                <a:gd name="T33" fmla="*/ 49 h 60"/>
                <a:gd name="T34" fmla="*/ 6 w 71"/>
                <a:gd name="T35" fmla="*/ 49 h 60"/>
                <a:gd name="T36" fmla="*/ 6 w 71"/>
                <a:gd name="T37" fmla="*/ 49 h 60"/>
                <a:gd name="T38" fmla="*/ 6 w 71"/>
                <a:gd name="T39" fmla="*/ 37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8886265B-1F2F-20BD-9BF6-7606F1696C4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5 h 162"/>
                <a:gd name="T10" fmla="*/ 96 w 161"/>
                <a:gd name="T11" fmla="*/ 61 h 162"/>
                <a:gd name="T12" fmla="*/ 102 w 161"/>
                <a:gd name="T13" fmla="*/ 73 h 162"/>
                <a:gd name="T14" fmla="*/ 108 w 161"/>
                <a:gd name="T15" fmla="*/ 85 h 162"/>
                <a:gd name="T16" fmla="*/ 120 w 161"/>
                <a:gd name="T17" fmla="*/ 97 h 162"/>
                <a:gd name="T18" fmla="*/ 143 w 161"/>
                <a:gd name="T19" fmla="*/ 115 h 162"/>
                <a:gd name="T20" fmla="*/ 155 w 161"/>
                <a:gd name="T21" fmla="*/ 140 h 162"/>
                <a:gd name="T22" fmla="*/ 161 w 161"/>
                <a:gd name="T23" fmla="*/ 158 h 162"/>
                <a:gd name="T24" fmla="*/ 161 w 161"/>
                <a:gd name="T25" fmla="*/ 164 h 162"/>
                <a:gd name="T26" fmla="*/ 96 w 161"/>
                <a:gd name="T27" fmla="*/ 103 h 162"/>
                <a:gd name="T28" fmla="*/ 30 w 161"/>
                <a:gd name="T29" fmla="*/ 55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10A6ABB6-BC77-1868-04F9-F0B1ACB77D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1 h 60"/>
                <a:gd name="T4" fmla="*/ 41 w 59"/>
                <a:gd name="T5" fmla="*/ 37 h 60"/>
                <a:gd name="T6" fmla="*/ 47 w 59"/>
                <a:gd name="T7" fmla="*/ 43 h 60"/>
                <a:gd name="T8" fmla="*/ 53 w 59"/>
                <a:gd name="T9" fmla="*/ 55 h 60"/>
                <a:gd name="T10" fmla="*/ 53 w 59"/>
                <a:gd name="T11" fmla="*/ 61 h 60"/>
                <a:gd name="T12" fmla="*/ 47 w 59"/>
                <a:gd name="T13" fmla="*/ 55 h 60"/>
                <a:gd name="T14" fmla="*/ 35 w 59"/>
                <a:gd name="T15" fmla="*/ 49 h 60"/>
                <a:gd name="T16" fmla="*/ 23 w 59"/>
                <a:gd name="T17" fmla="*/ 37 h 60"/>
                <a:gd name="T18" fmla="*/ 17 w 59"/>
                <a:gd name="T19" fmla="*/ 31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9EEC7E5D-08B2-0655-EF13-06475140FD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7 h 204"/>
                <a:gd name="T2" fmla="*/ 245 w 245"/>
                <a:gd name="T3" fmla="*/ 43 h 204"/>
                <a:gd name="T4" fmla="*/ 209 w 245"/>
                <a:gd name="T5" fmla="*/ 85 h 204"/>
                <a:gd name="T6" fmla="*/ 143 w 245"/>
                <a:gd name="T7" fmla="*/ 134 h 204"/>
                <a:gd name="T8" fmla="*/ 167 w 245"/>
                <a:gd name="T9" fmla="*/ 158 h 204"/>
                <a:gd name="T10" fmla="*/ 179 w 245"/>
                <a:gd name="T11" fmla="*/ 207 h 204"/>
                <a:gd name="T12" fmla="*/ 77 w 245"/>
                <a:gd name="T13" fmla="*/ 134 h 204"/>
                <a:gd name="T14" fmla="*/ 47 w 245"/>
                <a:gd name="T15" fmla="*/ 85 h 204"/>
                <a:gd name="T16" fmla="*/ 89 w 245"/>
                <a:gd name="T17" fmla="*/ 67 h 204"/>
                <a:gd name="T18" fmla="*/ 59 w 245"/>
                <a:gd name="T19" fmla="*/ 37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7 h 204"/>
                <a:gd name="T50" fmla="*/ 233 w 245"/>
                <a:gd name="T51" fmla="*/ 37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</p:grpSp>
      <p:sp>
        <p:nvSpPr>
          <p:cNvPr id="166934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609600" y="1447801"/>
            <a:ext cx="109728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6935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4290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2" name="Rectangle 24">
            <a:extLst>
              <a:ext uri="{FF2B5EF4-FFF2-40B4-BE49-F238E27FC236}">
                <a16:creationId xmlns:a16="http://schemas.microsoft.com/office/drawing/2014/main" id="{0748B147-0E5A-845C-C556-3348F5B6832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Rectangle 25">
            <a:extLst>
              <a:ext uri="{FF2B5EF4-FFF2-40B4-BE49-F238E27FC236}">
                <a16:creationId xmlns:a16="http://schemas.microsoft.com/office/drawing/2014/main" id="{CE92F06E-6342-35B7-6DFC-4B68C055469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24ED34B-183D-4B4E-8B5C-B418CBC2BD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4" name="Rectangle 26">
            <a:extLst>
              <a:ext uri="{FF2B5EF4-FFF2-40B4-BE49-F238E27FC236}">
                <a16:creationId xmlns:a16="http://schemas.microsoft.com/office/drawing/2014/main" id="{526FF724-60D2-AE06-8C0F-D03BD9ED6901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03018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C96D3B41-D519-159D-0E7D-7508897B30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875A72F2-C797-AB75-0F8F-8BF08F170BF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B3F323F2-98B1-B1E2-8B00-AED7C1F994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9F3878-97FA-4FAD-A340-10BCB7F6281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8051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CC366A-A9DD-4689-A34E-129BB089A3A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260075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7BA65C1D-07EE-8B94-678C-36F23F18395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9A3CD3E8-CBD3-E5C0-EE29-B0E9BAFE0A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D8E4AF6C-19F8-904C-F867-AB108A245E0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AC8167-41DF-4FCE-AF10-AF7A826287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783876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AEACB436-81BD-7589-0AF0-EC3E33E1BCD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125F17E7-D18D-52D2-A6D3-32EAE303958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>
            <a:extLst>
              <a:ext uri="{FF2B5EF4-FFF2-40B4-BE49-F238E27FC236}">
                <a16:creationId xmlns:a16="http://schemas.microsoft.com/office/drawing/2014/main" id="{D0EABE03-BF67-1463-C967-7643FD5E83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E6443C-7842-4937-AD35-4DF43ECCD93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17202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D485FC29-9D07-D093-C1CD-4684F46E6B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5">
            <a:extLst>
              <a:ext uri="{FF2B5EF4-FFF2-40B4-BE49-F238E27FC236}">
                <a16:creationId xmlns:a16="http://schemas.microsoft.com/office/drawing/2014/main" id="{2DBBB543-88CB-BD39-6474-ECFCC90E892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6">
            <a:extLst>
              <a:ext uri="{FF2B5EF4-FFF2-40B4-BE49-F238E27FC236}">
                <a16:creationId xmlns:a16="http://schemas.microsoft.com/office/drawing/2014/main" id="{38ECD89B-5B7B-7BD5-B044-F9410770FA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041AD9-326E-4881-8AC4-E8B60BF3EDB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05708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4">
            <a:extLst>
              <a:ext uri="{FF2B5EF4-FFF2-40B4-BE49-F238E27FC236}">
                <a16:creationId xmlns:a16="http://schemas.microsoft.com/office/drawing/2014/main" id="{8FCFFF2A-EB01-BED3-260E-A53CF268B15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5">
            <a:extLst>
              <a:ext uri="{FF2B5EF4-FFF2-40B4-BE49-F238E27FC236}">
                <a16:creationId xmlns:a16="http://schemas.microsoft.com/office/drawing/2014/main" id="{823FB877-2833-A887-BA04-677760514E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>
            <a:extLst>
              <a:ext uri="{FF2B5EF4-FFF2-40B4-BE49-F238E27FC236}">
                <a16:creationId xmlns:a16="http://schemas.microsoft.com/office/drawing/2014/main" id="{C2980406-22A4-68B1-BABD-B8E48FD0F3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FEDF0-2CFD-4574-991C-274467B12C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613225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>
            <a:extLst>
              <a:ext uri="{FF2B5EF4-FFF2-40B4-BE49-F238E27FC236}">
                <a16:creationId xmlns:a16="http://schemas.microsoft.com/office/drawing/2014/main" id="{79666686-22B6-74BD-4C8B-FABDB1CEA6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5">
            <a:extLst>
              <a:ext uri="{FF2B5EF4-FFF2-40B4-BE49-F238E27FC236}">
                <a16:creationId xmlns:a16="http://schemas.microsoft.com/office/drawing/2014/main" id="{9F0A2EA0-CBAC-EB54-EBAF-A8630409D7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6">
            <a:extLst>
              <a:ext uri="{FF2B5EF4-FFF2-40B4-BE49-F238E27FC236}">
                <a16:creationId xmlns:a16="http://schemas.microsoft.com/office/drawing/2014/main" id="{702A4E51-7A9F-628C-26A2-3216CC6C523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401192-5EE3-4438-8ED0-A146FE18ADD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130260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57A285C0-61BB-0060-596C-3B2F9B15B8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F3BDE619-9BBB-9091-56A3-BF7F23A3B0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>
            <a:extLst>
              <a:ext uri="{FF2B5EF4-FFF2-40B4-BE49-F238E27FC236}">
                <a16:creationId xmlns:a16="http://schemas.microsoft.com/office/drawing/2014/main" id="{F09FC011-84AC-B1B1-F23B-2EB859FD50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0A405-FDCD-4379-8B5C-4800378EA30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987046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A3C72096-9423-D917-288E-CA559C1536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531FE6B3-67AD-AEEE-5663-4EB1C48F63B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>
            <a:extLst>
              <a:ext uri="{FF2B5EF4-FFF2-40B4-BE49-F238E27FC236}">
                <a16:creationId xmlns:a16="http://schemas.microsoft.com/office/drawing/2014/main" id="{0F16C689-619C-5ED1-665E-CE4F86F141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6FC9CB-71C1-4C10-9589-B20F7A1FEA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557751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CD1811B8-0FC8-535D-3562-1CC77B3F174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C5A51269-D93F-D957-32C8-8309258801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BB128080-1E9D-4B97-4D6C-5D466B7CFE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9A6FC3-DA79-4270-96D1-5B005535AB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406720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28600"/>
            <a:ext cx="2743200" cy="5867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28600"/>
            <a:ext cx="80264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65B69285-5E42-1680-28EC-81AECAAAA0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0BDF76DB-D4B8-995E-CCBF-47680F13F2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25038202-DBE0-7C60-8B27-FC720B8710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236DEC-D95C-4415-8652-90A76E5A27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537819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6A13E7-EEF6-DB7F-92E2-B16AA4F4138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31DA59-3ACB-C485-B520-8A9607E7EC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45E013-7492-4E45-182A-14FFDA36B0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6B3A66-8022-49AF-8A88-3810425A08A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5090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BC8A31-B1AA-432C-BB86-9016487F51D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572115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4975C-0846-9946-AE68-A814805C86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FAA473-2999-7652-ACA6-E551346E07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A2DBAB-0337-CFF6-A9CB-BB9106DD6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C2CBF-EF36-2646-A658-D7BA4139FC0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23FE73-D34E-37BD-2AE5-7640AAE08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7DD377-44BA-DD21-2649-8F5B3ACEA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5D54A-E3A0-0F45-8AF4-C55BBE97F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86591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C343B-6749-9292-95B6-F891632E3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83007C-9450-D5CD-2E7C-707404CBEB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4A574A-7737-19A3-2AD9-B9F4968C8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C2CBF-EF36-2646-A658-D7BA4139FC0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44D022-A298-7CE5-DED4-E13AACB21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912B2A-7A58-12CF-FD45-57D290584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5D54A-E3A0-0F45-8AF4-C55BBE97F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70475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D7E4C-E1A8-9E91-2362-FC4311F67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D1A812-EFCA-5624-C297-4FA68B0F8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7B51E3-DF37-0832-ABAB-12139522A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C2CBF-EF36-2646-A658-D7BA4139FC0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E250ED-3241-AA6C-4EB0-55FEDDCC2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BFB792-8F32-C71F-D5A6-70D74F1E0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5D54A-E3A0-0F45-8AF4-C55BBE97F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76760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62E0B-336C-7EA8-6B18-0972564F0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D1E05D-1ABC-A7EE-D051-A5E85790F6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385FB1-B49F-4F1C-6E46-96EB12A303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9CF509-F3AD-0090-FFBC-99FF9EFC5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C2CBF-EF36-2646-A658-D7BA4139FC0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8315B2-87B0-9DBE-F2C8-049F3D99A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FECB6E-152A-8B85-5E20-85B29B4B5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5D54A-E3A0-0F45-8AF4-C55BBE97F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73359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557C3-20FB-1884-8E24-E608E0069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2842BD-64DF-1740-AE98-94E01B1427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BCE471-BA13-B795-1381-14CC267032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E0BD72-A6D4-7C8E-A36C-2F9A503A8A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2FE109-0E93-6844-6EB7-CA0658959C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04DCA7-7917-E4FC-0CB2-8C796485C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C2CBF-EF36-2646-A658-D7BA4139FC0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ED7E99-3D7E-9AB0-8093-BFC66679A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0FE021-A168-857C-33C0-59D1FB2DC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5D54A-E3A0-0F45-8AF4-C55BBE97F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2571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ADE6C9-A421-6CDC-A6BE-0E43137A9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2EFBD6-E657-F8D8-0021-A495A9EA3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C2CBF-EF36-2646-A658-D7BA4139FC0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98398B-3500-82A9-4A5D-FFFBB8F2A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FCD3A7-9EE3-0F78-9176-08D29DD21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5D54A-E3A0-0F45-8AF4-C55BBE97F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17593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2C3685-68D9-A097-36DB-427530F59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C2CBF-EF36-2646-A658-D7BA4139FC0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13B3CE-B020-11FA-3A6E-E4CA0C957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07EFD8-AFC8-6DC9-A19F-E8062149E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5D54A-E3A0-0F45-8AF4-C55BBE97F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3358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A982D-6986-BE6B-2307-7E75D9E28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54F201-BFCC-9148-DEB6-52D17A0104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FE9C80-6F12-867A-398B-9C223E3252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13E4BF-F64A-3898-95FD-72A5EF2E1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C2CBF-EF36-2646-A658-D7BA4139FC0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8FE86-19C0-0F6A-C0A3-CD620BEC8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0ACAB3-D71F-340E-5394-B0746F4B2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5D54A-E3A0-0F45-8AF4-C55BBE97F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58105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E89DA-C312-D4E7-2694-EA206408F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91FDE3-4BB4-F3BC-AD1D-16DF6D43AE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38278B-5861-9023-60B9-FCCBB7E8F3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DA9132-67D6-2178-C8A8-2C842CBB7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C2CBF-EF36-2646-A658-D7BA4139FC0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93A186-41F2-96F7-D328-6BA35EB64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9073DE-2A27-FC14-3FED-9C772B615B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5D54A-E3A0-0F45-8AF4-C55BBE97F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1705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B3D2B-C048-036F-9F78-56D781FED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7F35C7-A4A6-D5E7-CBD0-2D2A644D11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9D2F3B-083D-22D0-E47C-3F4310B69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C2CBF-EF36-2646-A658-D7BA4139FC0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C9B4FB-3018-EB91-E5CA-29A389054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9F3258-85F0-C823-886B-DE473E984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5D54A-E3A0-0F45-8AF4-C55BBE97F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565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3B540C-5314-4599-A146-AB39F80BD9D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165995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792ED92-5F5C-1D3D-5D72-E3C9624680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6A81A7-2113-E6BA-7533-B0E342FB22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FA065F-0DDE-EC1D-F849-838A6CF46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C2CBF-EF36-2646-A658-D7BA4139FC0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4B9A13-D521-833F-02CA-E92D18E9C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4E0E2A-C835-25FB-A4EE-B8DE01DD5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5D54A-E3A0-0F45-8AF4-C55BBE97F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60875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9B34B-68B7-4B33-9FDE-1221F00C6370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4E165-1E01-4CD3-A195-BE2A63FEF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22359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9B34B-68B7-4B33-9FDE-1221F00C6370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4E165-1E01-4CD3-A195-BE2A63FEF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39276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9B34B-68B7-4B33-9FDE-1221F00C6370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4E165-1E01-4CD3-A195-BE2A63FEF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48497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9B34B-68B7-4B33-9FDE-1221F00C6370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4E165-1E01-4CD3-A195-BE2A63FEF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15503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9B34B-68B7-4B33-9FDE-1221F00C6370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4E165-1E01-4CD3-A195-BE2A63FEF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30940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9B34B-68B7-4B33-9FDE-1221F00C6370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4E165-1E01-4CD3-A195-BE2A63FEF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49468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9B34B-68B7-4B33-9FDE-1221F00C6370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4E165-1E01-4CD3-A195-BE2A63FEF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85025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9B34B-68B7-4B33-9FDE-1221F00C6370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4E165-1E01-4CD3-A195-BE2A63FEF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61087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9B34B-68B7-4B33-9FDE-1221F00C6370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4E165-1E01-4CD3-A195-BE2A63FEF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558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0C752E-ED28-4074-9ABF-477DAFC06A21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563831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9B34B-68B7-4B33-9FDE-1221F00C6370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4E165-1E01-4CD3-A195-BE2A63FEF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13219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9B34B-68B7-4B33-9FDE-1221F00C6370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4E165-1E01-4CD3-A195-BE2A63FEF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224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image" Target="../media/image3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slideLayout" Target="../slideLayouts/slideLayout47.xml"/><Relationship Id="rId26" Type="http://schemas.openxmlformats.org/officeDocument/2006/relationships/slideLayout" Target="../slideLayouts/slideLayout55.xml"/><Relationship Id="rId3" Type="http://schemas.openxmlformats.org/officeDocument/2006/relationships/slideLayout" Target="../slideLayouts/slideLayout32.xml"/><Relationship Id="rId21" Type="http://schemas.openxmlformats.org/officeDocument/2006/relationships/slideLayout" Target="../slideLayouts/slideLayout50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5" Type="http://schemas.openxmlformats.org/officeDocument/2006/relationships/slideLayout" Target="../slideLayouts/slideLayout54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20" Type="http://schemas.openxmlformats.org/officeDocument/2006/relationships/slideLayout" Target="../slideLayouts/slideLayout49.xml"/><Relationship Id="rId29" Type="http://schemas.openxmlformats.org/officeDocument/2006/relationships/theme" Target="../theme/theme3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24" Type="http://schemas.openxmlformats.org/officeDocument/2006/relationships/slideLayout" Target="../slideLayouts/slideLayout53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23" Type="http://schemas.openxmlformats.org/officeDocument/2006/relationships/slideLayout" Target="../slideLayouts/slideLayout52.xml"/><Relationship Id="rId28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39.xml"/><Relationship Id="rId19" Type="http://schemas.openxmlformats.org/officeDocument/2006/relationships/slideLayout" Target="../slideLayouts/slideLayout48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Relationship Id="rId22" Type="http://schemas.openxmlformats.org/officeDocument/2006/relationships/slideLayout" Target="../slideLayouts/slideLayout51.xml"/><Relationship Id="rId27" Type="http://schemas.openxmlformats.org/officeDocument/2006/relationships/slideLayout" Target="../slideLayouts/slideLayout5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0BBD5E1-4F2A-4D07-8C0D-5F3E99430C2A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2684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5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2" name="Google Shape;302;p5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3" name="Google Shape;303;p5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4" name="Google Shape;304;p5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5" name="Google Shape;305;p5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1013118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869140"/>
            <a:ext cx="11604046" cy="9692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1752" y="210114"/>
            <a:ext cx="175928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22485" y="210114"/>
            <a:ext cx="2509284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00323" y="210114"/>
            <a:ext cx="605475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0BBD5E1-4F2A-4D07-8C0D-5F3E99430C2A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2047284"/>
            <a:ext cx="11604046" cy="4234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3E5EF3F-856F-01A0-B658-94EAB13FC060}"/>
              </a:ext>
            </a:extLst>
          </p:cNvPr>
          <p:cNvCxnSpPr>
            <a:cxnSpLocks/>
          </p:cNvCxnSpPr>
          <p:nvPr/>
        </p:nvCxnSpPr>
        <p:spPr>
          <a:xfrm flipH="1">
            <a:off x="394716" y="751313"/>
            <a:ext cx="1140256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70193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  <p:sldLayoutId id="2147483754" r:id="rId17"/>
    <p:sldLayoutId id="2147483755" r:id="rId18"/>
    <p:sldLayoutId id="2147483756" r:id="rId19"/>
    <p:sldLayoutId id="2147483757" r:id="rId20"/>
    <p:sldLayoutId id="2147483758" r:id="rId21"/>
    <p:sldLayoutId id="2147483759" r:id="rId22"/>
    <p:sldLayoutId id="2147483760" r:id="rId23"/>
    <p:sldLayoutId id="2147483761" r:id="rId24"/>
    <p:sldLayoutId id="2147483762" r:id="rId25"/>
    <p:sldLayoutId id="2147483763" r:id="rId26"/>
    <p:sldLayoutId id="2147483764" r:id="rId27"/>
    <p:sldLayoutId id="2147483765" r:id="rId28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2800" b="0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1" pos="168">
          <p15:clr>
            <a:srgbClr val="F26B43"/>
          </p15:clr>
        </p15:guide>
        <p15:guide id="22" orient="horz" pos="2160">
          <p15:clr>
            <a:srgbClr val="F26B43"/>
          </p15:clr>
        </p15:guide>
        <p15:guide id="23" pos="4800">
          <p15:clr>
            <a:srgbClr val="F26B43"/>
          </p15:clr>
        </p15:guide>
        <p15:guide id="24" orient="horz" pos="480">
          <p15:clr>
            <a:srgbClr val="F26B43"/>
          </p15:clr>
        </p15:guide>
        <p15:guide id="25" orient="horz" pos="864">
          <p15:clr>
            <a:srgbClr val="F26B43"/>
          </p15:clr>
        </p15:guide>
        <p15:guide id="26" pos="7392">
          <p15:clr>
            <a:srgbClr val="F26B43"/>
          </p15:clr>
        </p15:guide>
        <p15:guide id="27" orient="horz" pos="3840">
          <p15:clr>
            <a:srgbClr val="F26B43"/>
          </p15:clr>
        </p15:guide>
        <p15:guide id="28" pos="240">
          <p15:clr>
            <a:srgbClr val="F26B43"/>
          </p15:clr>
        </p15:guide>
        <p15:guide id="29" pos="74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1847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267B591A-87A3-23D9-280A-1AA77B06F3C0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5760" cy="4320"/>
          </a:xfrm>
        </p:grpSpPr>
        <p:sp>
          <p:nvSpPr>
            <p:cNvPr id="1049" name="Freeform 3">
              <a:extLst>
                <a:ext uri="{FF2B5EF4-FFF2-40B4-BE49-F238E27FC236}">
                  <a16:creationId xmlns:a16="http://schemas.microsoft.com/office/drawing/2014/main" id="{5487B9C2-1616-E34C-115D-300DDE5F88E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5760 w 6027"/>
                <a:gd name="T1" fmla="*/ 1248 h 2296"/>
                <a:gd name="T2" fmla="*/ 0 w 6027"/>
                <a:gd name="T3" fmla="*/ 1248 h 2296"/>
                <a:gd name="T4" fmla="*/ 0 w 6027"/>
                <a:gd name="T5" fmla="*/ 0 h 2296"/>
                <a:gd name="T6" fmla="*/ 5760 w 6027"/>
                <a:gd name="T7" fmla="*/ 0 h 2296"/>
                <a:gd name="T8" fmla="*/ 5760 w 6027"/>
                <a:gd name="T9" fmla="*/ 1248 h 2296"/>
                <a:gd name="T10" fmla="*/ 5760 w 6027"/>
                <a:gd name="T11" fmla="*/ 1248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65892" name="Freeform 4">
              <a:extLst>
                <a:ext uri="{FF2B5EF4-FFF2-40B4-BE49-F238E27FC236}">
                  <a16:creationId xmlns:a16="http://schemas.microsoft.com/office/drawing/2014/main" id="{142C3D1A-42D8-2817-2C96-06DC3F676B5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/>
            </a:p>
          </p:txBody>
        </p:sp>
      </p:grpSp>
      <p:sp>
        <p:nvSpPr>
          <p:cNvPr id="1027" name="Freeform 5">
            <a:extLst>
              <a:ext uri="{FF2B5EF4-FFF2-40B4-BE49-F238E27FC236}">
                <a16:creationId xmlns:a16="http://schemas.microsoft.com/office/drawing/2014/main" id="{CD869595-531A-6EC5-8A7D-718FF9A3C38A}"/>
              </a:ext>
            </a:extLst>
          </p:cNvPr>
          <p:cNvSpPr>
            <a:spLocks/>
          </p:cNvSpPr>
          <p:nvPr/>
        </p:nvSpPr>
        <p:spPr bwMode="hidden">
          <a:xfrm>
            <a:off x="8331200" y="6262688"/>
            <a:ext cx="3860800" cy="609600"/>
          </a:xfrm>
          <a:custGeom>
            <a:avLst/>
            <a:gdLst>
              <a:gd name="T0" fmla="*/ 2895600 w 5748"/>
              <a:gd name="T1" fmla="*/ 609600 h 246"/>
              <a:gd name="T2" fmla="*/ 0 w 5748"/>
              <a:gd name="T3" fmla="*/ 609600 h 246"/>
              <a:gd name="T4" fmla="*/ 0 w 5748"/>
              <a:gd name="T5" fmla="*/ 0 h 246"/>
              <a:gd name="T6" fmla="*/ 2895600 w 5748"/>
              <a:gd name="T7" fmla="*/ 0 h 246"/>
              <a:gd name="T8" fmla="*/ 2895600 w 5748"/>
              <a:gd name="T9" fmla="*/ 609600 h 246"/>
              <a:gd name="T10" fmla="*/ 2895600 w 5748"/>
              <a:gd name="T11" fmla="*/ 609600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grpSp>
        <p:nvGrpSpPr>
          <p:cNvPr id="1028" name="Group 6">
            <a:extLst>
              <a:ext uri="{FF2B5EF4-FFF2-40B4-BE49-F238E27FC236}">
                <a16:creationId xmlns:a16="http://schemas.microsoft.com/office/drawing/2014/main" id="{89576A0A-6795-6A36-1680-A481245C6F3C}"/>
              </a:ext>
            </a:extLst>
          </p:cNvPr>
          <p:cNvGrpSpPr>
            <a:grpSpLocks/>
          </p:cNvGrpSpPr>
          <p:nvPr/>
        </p:nvGrpSpPr>
        <p:grpSpPr bwMode="auto">
          <a:xfrm>
            <a:off x="0" y="6019800"/>
            <a:ext cx="10464800" cy="857250"/>
            <a:chOff x="0" y="3792"/>
            <a:chExt cx="4944" cy="540"/>
          </a:xfrm>
        </p:grpSpPr>
        <p:sp>
          <p:nvSpPr>
            <p:cNvPr id="165895" name="Freeform 7">
              <a:extLst>
                <a:ext uri="{FF2B5EF4-FFF2-40B4-BE49-F238E27FC236}">
                  <a16:creationId xmlns:a16="http://schemas.microsoft.com/office/drawing/2014/main" id="{E2EACA73-A59B-5C87-0FA6-B115D19430A4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/>
            </a:p>
          </p:txBody>
        </p:sp>
        <p:grpSp>
          <p:nvGrpSpPr>
            <p:cNvPr id="1042" name="Group 8">
              <a:extLst>
                <a:ext uri="{FF2B5EF4-FFF2-40B4-BE49-F238E27FC236}">
                  <a16:creationId xmlns:a16="http://schemas.microsoft.com/office/drawing/2014/main" id="{B1FE439E-2293-BFD9-2DE6-FEE611D1B43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044" name="Freeform 9">
                <a:extLst>
                  <a:ext uri="{FF2B5EF4-FFF2-40B4-BE49-F238E27FC236}">
                    <a16:creationId xmlns:a16="http://schemas.microsoft.com/office/drawing/2014/main" id="{6BF6FD41-E27E-92D8-D12B-82BBAD89FDC1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045" name="Freeform 10">
                <a:extLst>
                  <a:ext uri="{FF2B5EF4-FFF2-40B4-BE49-F238E27FC236}">
                    <a16:creationId xmlns:a16="http://schemas.microsoft.com/office/drawing/2014/main" id="{446F4561-3546-E74D-11E1-4FBCA56EAC88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20 h 353"/>
                  <a:gd name="T4" fmla="*/ 24 w 186"/>
                  <a:gd name="T5" fmla="*/ 34 h 353"/>
                  <a:gd name="T6" fmla="*/ 18 w 186"/>
                  <a:gd name="T7" fmla="*/ 74 h 353"/>
                  <a:gd name="T8" fmla="*/ 42 w 186"/>
                  <a:gd name="T9" fmla="*/ 128 h 353"/>
                  <a:gd name="T10" fmla="*/ 48 w 186"/>
                  <a:gd name="T11" fmla="*/ 181 h 353"/>
                  <a:gd name="T12" fmla="*/ 0 w 186"/>
                  <a:gd name="T13" fmla="*/ 395 h 353"/>
                  <a:gd name="T14" fmla="*/ 54 w 186"/>
                  <a:gd name="T15" fmla="*/ 261 h 353"/>
                  <a:gd name="T16" fmla="*/ 84 w 186"/>
                  <a:gd name="T17" fmla="*/ 242 h 353"/>
                  <a:gd name="T18" fmla="*/ 126 w 186"/>
                  <a:gd name="T19" fmla="*/ 141 h 353"/>
                  <a:gd name="T20" fmla="*/ 144 w 186"/>
                  <a:gd name="T21" fmla="*/ 134 h 353"/>
                  <a:gd name="T22" fmla="*/ 144 w 186"/>
                  <a:gd name="T23" fmla="*/ 101 h 353"/>
                  <a:gd name="T24" fmla="*/ 186 w 186"/>
                  <a:gd name="T25" fmla="*/ 74 h 353"/>
                  <a:gd name="T26" fmla="*/ 162 w 186"/>
                  <a:gd name="T27" fmla="*/ 67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046" name="Freeform 11">
                <a:extLst>
                  <a:ext uri="{FF2B5EF4-FFF2-40B4-BE49-F238E27FC236}">
                    <a16:creationId xmlns:a16="http://schemas.microsoft.com/office/drawing/2014/main" id="{EE8433CA-63B3-6A5D-9D99-62C695AA26EA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047" name="Freeform 12">
                <a:extLst>
                  <a:ext uri="{FF2B5EF4-FFF2-40B4-BE49-F238E27FC236}">
                    <a16:creationId xmlns:a16="http://schemas.microsoft.com/office/drawing/2014/main" id="{2F8147F9-124C-26D2-3DEC-B2D701C47AD4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7 h 66"/>
                  <a:gd name="T8" fmla="*/ 6 w 155"/>
                  <a:gd name="T9" fmla="*/ 20 h 66"/>
                  <a:gd name="T10" fmla="*/ 0 w 155"/>
                  <a:gd name="T11" fmla="*/ 27 h 66"/>
                  <a:gd name="T12" fmla="*/ 78 w 155"/>
                  <a:gd name="T13" fmla="*/ 67 h 66"/>
                  <a:gd name="T14" fmla="*/ 96 w 155"/>
                  <a:gd name="T15" fmla="*/ 47 h 66"/>
                  <a:gd name="T16" fmla="*/ 155 w 155"/>
                  <a:gd name="T17" fmla="*/ 74 h 66"/>
                  <a:gd name="T18" fmla="*/ 126 w 155"/>
                  <a:gd name="T19" fmla="*/ 27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048" name="Freeform 13">
                <a:extLst>
                  <a:ext uri="{FF2B5EF4-FFF2-40B4-BE49-F238E27FC236}">
                    <a16:creationId xmlns:a16="http://schemas.microsoft.com/office/drawing/2014/main" id="{06E3326F-5212-77EF-2E0F-3A071F5BF50F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41 h 72"/>
                  <a:gd name="T2" fmla="*/ 0 w 42"/>
                  <a:gd name="T3" fmla="*/ 20 h 72"/>
                  <a:gd name="T4" fmla="*/ 12 w 42"/>
                  <a:gd name="T5" fmla="*/ 7 h 72"/>
                  <a:gd name="T6" fmla="*/ 0 w 42"/>
                  <a:gd name="T7" fmla="*/ 7 h 72"/>
                  <a:gd name="T8" fmla="*/ 12 w 42"/>
                  <a:gd name="T9" fmla="*/ 7 h 72"/>
                  <a:gd name="T10" fmla="*/ 24 w 42"/>
                  <a:gd name="T11" fmla="*/ 7 h 72"/>
                  <a:gd name="T12" fmla="*/ 36 w 42"/>
                  <a:gd name="T13" fmla="*/ 7 h 72"/>
                  <a:gd name="T14" fmla="*/ 42 w 42"/>
                  <a:gd name="T15" fmla="*/ 0 h 72"/>
                  <a:gd name="T16" fmla="*/ 30 w 42"/>
                  <a:gd name="T17" fmla="*/ 20 h 72"/>
                  <a:gd name="T18" fmla="*/ 42 w 42"/>
                  <a:gd name="T19" fmla="*/ 54 h 72"/>
                  <a:gd name="T20" fmla="*/ 12 w 42"/>
                  <a:gd name="T21" fmla="*/ 81 h 72"/>
                  <a:gd name="T22" fmla="*/ 6 w 42"/>
                  <a:gd name="T23" fmla="*/ 41 h 72"/>
                  <a:gd name="T24" fmla="*/ 6 w 42"/>
                  <a:gd name="T25" fmla="*/ 41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</p:grpSp>
        <p:sp>
          <p:nvSpPr>
            <p:cNvPr id="165902" name="Freeform 14">
              <a:extLst>
                <a:ext uri="{FF2B5EF4-FFF2-40B4-BE49-F238E27FC236}">
                  <a16:creationId xmlns:a16="http://schemas.microsoft.com/office/drawing/2014/main" id="{A408E94B-4193-22FB-CD0D-7AADE1B507D3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/>
            </a:p>
          </p:txBody>
        </p:sp>
      </p:grpSp>
      <p:grpSp>
        <p:nvGrpSpPr>
          <p:cNvPr id="1029" name="Group 15">
            <a:extLst>
              <a:ext uri="{FF2B5EF4-FFF2-40B4-BE49-F238E27FC236}">
                <a16:creationId xmlns:a16="http://schemas.microsoft.com/office/drawing/2014/main" id="{6932702A-BF5B-09B6-4A5B-1DE315B235DF}"/>
              </a:ext>
            </a:extLst>
          </p:cNvPr>
          <p:cNvGrpSpPr>
            <a:grpSpLocks/>
          </p:cNvGrpSpPr>
          <p:nvPr/>
        </p:nvGrpSpPr>
        <p:grpSpPr bwMode="auto">
          <a:xfrm>
            <a:off x="836085" y="6021388"/>
            <a:ext cx="7579783" cy="849312"/>
            <a:chOff x="395" y="3793"/>
            <a:chExt cx="3581" cy="535"/>
          </a:xfrm>
        </p:grpSpPr>
        <p:sp>
          <p:nvSpPr>
            <p:cNvPr id="1035" name="Freeform 16">
              <a:extLst>
                <a:ext uri="{FF2B5EF4-FFF2-40B4-BE49-F238E27FC236}">
                  <a16:creationId xmlns:a16="http://schemas.microsoft.com/office/drawing/2014/main" id="{FD713784-7FA4-B631-CA59-AE389BBACE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1 h 287"/>
                <a:gd name="T4" fmla="*/ 66 w 365"/>
                <a:gd name="T5" fmla="*/ 110 h 287"/>
                <a:gd name="T6" fmla="*/ 143 w 365"/>
                <a:gd name="T7" fmla="*/ 183 h 287"/>
                <a:gd name="T8" fmla="*/ 191 w 365"/>
                <a:gd name="T9" fmla="*/ 170 h 287"/>
                <a:gd name="T10" fmla="*/ 341 w 365"/>
                <a:gd name="T11" fmla="*/ 291 h 287"/>
                <a:gd name="T12" fmla="*/ 305 w 365"/>
                <a:gd name="T13" fmla="*/ 176 h 287"/>
                <a:gd name="T14" fmla="*/ 365 w 365"/>
                <a:gd name="T15" fmla="*/ 134 h 287"/>
                <a:gd name="T16" fmla="*/ 359 w 365"/>
                <a:gd name="T17" fmla="*/ 128 h 287"/>
                <a:gd name="T18" fmla="*/ 335 w 365"/>
                <a:gd name="T19" fmla="*/ 116 h 287"/>
                <a:gd name="T20" fmla="*/ 299 w 365"/>
                <a:gd name="T21" fmla="*/ 91 h 287"/>
                <a:gd name="T22" fmla="*/ 257 w 365"/>
                <a:gd name="T23" fmla="*/ 73 h 287"/>
                <a:gd name="T24" fmla="*/ 215 w 365"/>
                <a:gd name="T25" fmla="*/ 55 h 287"/>
                <a:gd name="T26" fmla="*/ 173 w 365"/>
                <a:gd name="T27" fmla="*/ 37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036" name="Freeform 17">
              <a:extLst>
                <a:ext uri="{FF2B5EF4-FFF2-40B4-BE49-F238E27FC236}">
                  <a16:creationId xmlns:a16="http://schemas.microsoft.com/office/drawing/2014/main" id="{EA387887-C010-ECD2-0740-EBF47D1E19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037" name="Freeform 18">
              <a:extLst>
                <a:ext uri="{FF2B5EF4-FFF2-40B4-BE49-F238E27FC236}">
                  <a16:creationId xmlns:a16="http://schemas.microsoft.com/office/drawing/2014/main" id="{C7D11CC5-6851-BA3E-5F4E-9F30713ADD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1 h 60"/>
                <a:gd name="T16" fmla="*/ 65 w 71"/>
                <a:gd name="T17" fmla="*/ 43 h 60"/>
                <a:gd name="T18" fmla="*/ 71 w 71"/>
                <a:gd name="T19" fmla="*/ 55 h 60"/>
                <a:gd name="T20" fmla="*/ 71 w 71"/>
                <a:gd name="T21" fmla="*/ 61 h 60"/>
                <a:gd name="T22" fmla="*/ 59 w 71"/>
                <a:gd name="T23" fmla="*/ 55 h 60"/>
                <a:gd name="T24" fmla="*/ 47 w 71"/>
                <a:gd name="T25" fmla="*/ 43 h 60"/>
                <a:gd name="T26" fmla="*/ 23 w 71"/>
                <a:gd name="T27" fmla="*/ 31 h 60"/>
                <a:gd name="T28" fmla="*/ 23 w 71"/>
                <a:gd name="T29" fmla="*/ 37 h 60"/>
                <a:gd name="T30" fmla="*/ 18 w 71"/>
                <a:gd name="T31" fmla="*/ 43 h 60"/>
                <a:gd name="T32" fmla="*/ 12 w 71"/>
                <a:gd name="T33" fmla="*/ 49 h 60"/>
                <a:gd name="T34" fmla="*/ 6 w 71"/>
                <a:gd name="T35" fmla="*/ 49 h 60"/>
                <a:gd name="T36" fmla="*/ 6 w 71"/>
                <a:gd name="T37" fmla="*/ 49 h 60"/>
                <a:gd name="T38" fmla="*/ 6 w 71"/>
                <a:gd name="T39" fmla="*/ 37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038" name="Freeform 19">
              <a:extLst>
                <a:ext uri="{FF2B5EF4-FFF2-40B4-BE49-F238E27FC236}">
                  <a16:creationId xmlns:a16="http://schemas.microsoft.com/office/drawing/2014/main" id="{EF72E8A9-1010-E0D0-8011-1881B1BD197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5 h 162"/>
                <a:gd name="T10" fmla="*/ 96 w 161"/>
                <a:gd name="T11" fmla="*/ 61 h 162"/>
                <a:gd name="T12" fmla="*/ 102 w 161"/>
                <a:gd name="T13" fmla="*/ 73 h 162"/>
                <a:gd name="T14" fmla="*/ 108 w 161"/>
                <a:gd name="T15" fmla="*/ 85 h 162"/>
                <a:gd name="T16" fmla="*/ 120 w 161"/>
                <a:gd name="T17" fmla="*/ 97 h 162"/>
                <a:gd name="T18" fmla="*/ 143 w 161"/>
                <a:gd name="T19" fmla="*/ 115 h 162"/>
                <a:gd name="T20" fmla="*/ 155 w 161"/>
                <a:gd name="T21" fmla="*/ 140 h 162"/>
                <a:gd name="T22" fmla="*/ 161 w 161"/>
                <a:gd name="T23" fmla="*/ 158 h 162"/>
                <a:gd name="T24" fmla="*/ 161 w 161"/>
                <a:gd name="T25" fmla="*/ 164 h 162"/>
                <a:gd name="T26" fmla="*/ 96 w 161"/>
                <a:gd name="T27" fmla="*/ 103 h 162"/>
                <a:gd name="T28" fmla="*/ 30 w 161"/>
                <a:gd name="T29" fmla="*/ 55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039" name="Freeform 20">
              <a:extLst>
                <a:ext uri="{FF2B5EF4-FFF2-40B4-BE49-F238E27FC236}">
                  <a16:creationId xmlns:a16="http://schemas.microsoft.com/office/drawing/2014/main" id="{1BE5F504-990F-D391-ED30-F0EB9948315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1 h 60"/>
                <a:gd name="T4" fmla="*/ 41 w 59"/>
                <a:gd name="T5" fmla="*/ 37 h 60"/>
                <a:gd name="T6" fmla="*/ 47 w 59"/>
                <a:gd name="T7" fmla="*/ 43 h 60"/>
                <a:gd name="T8" fmla="*/ 53 w 59"/>
                <a:gd name="T9" fmla="*/ 55 h 60"/>
                <a:gd name="T10" fmla="*/ 53 w 59"/>
                <a:gd name="T11" fmla="*/ 61 h 60"/>
                <a:gd name="T12" fmla="*/ 47 w 59"/>
                <a:gd name="T13" fmla="*/ 55 h 60"/>
                <a:gd name="T14" fmla="*/ 35 w 59"/>
                <a:gd name="T15" fmla="*/ 49 h 60"/>
                <a:gd name="T16" fmla="*/ 23 w 59"/>
                <a:gd name="T17" fmla="*/ 37 h 60"/>
                <a:gd name="T18" fmla="*/ 17 w 59"/>
                <a:gd name="T19" fmla="*/ 31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040" name="Freeform 21">
              <a:extLst>
                <a:ext uri="{FF2B5EF4-FFF2-40B4-BE49-F238E27FC236}">
                  <a16:creationId xmlns:a16="http://schemas.microsoft.com/office/drawing/2014/main" id="{AC1D62B7-75A4-C628-C003-AC0D3B0AF1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7 h 204"/>
                <a:gd name="T2" fmla="*/ 245 w 245"/>
                <a:gd name="T3" fmla="*/ 43 h 204"/>
                <a:gd name="T4" fmla="*/ 209 w 245"/>
                <a:gd name="T5" fmla="*/ 85 h 204"/>
                <a:gd name="T6" fmla="*/ 143 w 245"/>
                <a:gd name="T7" fmla="*/ 134 h 204"/>
                <a:gd name="T8" fmla="*/ 167 w 245"/>
                <a:gd name="T9" fmla="*/ 158 h 204"/>
                <a:gd name="T10" fmla="*/ 179 w 245"/>
                <a:gd name="T11" fmla="*/ 207 h 204"/>
                <a:gd name="T12" fmla="*/ 77 w 245"/>
                <a:gd name="T13" fmla="*/ 134 h 204"/>
                <a:gd name="T14" fmla="*/ 47 w 245"/>
                <a:gd name="T15" fmla="*/ 85 h 204"/>
                <a:gd name="T16" fmla="*/ 89 w 245"/>
                <a:gd name="T17" fmla="*/ 67 h 204"/>
                <a:gd name="T18" fmla="*/ 59 w 245"/>
                <a:gd name="T19" fmla="*/ 37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7 h 204"/>
                <a:gd name="T50" fmla="*/ 233 w 245"/>
                <a:gd name="T51" fmla="*/ 37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</p:grpSp>
      <p:sp>
        <p:nvSpPr>
          <p:cNvPr id="165910" name="Rectangle 22">
            <a:extLst>
              <a:ext uri="{FF2B5EF4-FFF2-40B4-BE49-F238E27FC236}">
                <a16:creationId xmlns:a16="http://schemas.microsoft.com/office/drawing/2014/main" id="{E4ADC708-43E7-2B49-732F-AB64266F91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28600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1" name="Rectangle 23">
            <a:extLst>
              <a:ext uri="{FF2B5EF4-FFF2-40B4-BE49-F238E27FC236}">
                <a16:creationId xmlns:a16="http://schemas.microsoft.com/office/drawing/2014/main" id="{CE4900E4-8FB1-0952-E43C-8B9E6F9551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65912" name="Rectangle 24">
            <a:extLst>
              <a:ext uri="{FF2B5EF4-FFF2-40B4-BE49-F238E27FC236}">
                <a16:creationId xmlns:a16="http://schemas.microsoft.com/office/drawing/2014/main" id="{16C800A4-5C88-B9CF-AF0A-3719C266FDE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5913" name="Rectangle 25">
            <a:extLst>
              <a:ext uri="{FF2B5EF4-FFF2-40B4-BE49-F238E27FC236}">
                <a16:creationId xmlns:a16="http://schemas.microsoft.com/office/drawing/2014/main" id="{5433CFCC-899F-DFC3-7920-456C15BEFE4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5914" name="Rectangle 26">
            <a:extLst>
              <a:ext uri="{FF2B5EF4-FFF2-40B4-BE49-F238E27FC236}">
                <a16:creationId xmlns:a16="http://schemas.microsoft.com/office/drawing/2014/main" id="{24E6972B-9387-F185-CB1A-B9ED5A4A0C8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782E959-1DAF-4F0C-9757-4FC8E6B46F4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408514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3E7CF6-9AF7-8E06-0BDC-E50724C12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18B050-FD9D-E625-5616-EAF0755D20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599286-9090-7797-9EE7-95B404438B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5C2CBF-EF36-2646-A658-D7BA4139FC0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86AB05-0B45-94D9-E737-7C9AED24A3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A941E-AC32-3791-7DE0-985196D807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55D54A-E3A0-0F45-8AF4-C55BBE97F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522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9B34B-68B7-4B33-9FDE-1221F00C6370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44E165-1E01-4CD3-A195-BE2A63FEF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434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1" name="Google Shape;971;p26" descr="基督徒，你当凡事等候神（微信2）-基督时报-基督教资讯平台"/>
          <p:cNvPicPr preferRelativeResize="0"/>
          <p:nvPr/>
        </p:nvPicPr>
        <p:blipFill rotWithShape="1">
          <a:blip r:embed="rId3">
            <a:alphaModFix/>
          </a:blip>
          <a:srcRect l="1" t="1762" r="-76" b="13746"/>
          <a:stretch/>
        </p:blipFill>
        <p:spPr>
          <a:xfrm>
            <a:off x="0" y="-13059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73" name="Google Shape;973;p26"/>
          <p:cNvSpPr txBox="1">
            <a:spLocks noGrp="1"/>
          </p:cNvSpPr>
          <p:nvPr>
            <p:ph type="subTitle" idx="1"/>
          </p:nvPr>
        </p:nvSpPr>
        <p:spPr>
          <a:xfrm>
            <a:off x="88606" y="-292885"/>
            <a:ext cx="11787961" cy="2584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>
              <a:spcBef>
                <a:spcPts val="0"/>
              </a:spcBef>
              <a:buClr>
                <a:srgbClr val="673304"/>
              </a:buClr>
              <a:buSzPts val="3800"/>
            </a:pPr>
            <a:br>
              <a:rPr lang="en-US" sz="3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sz="3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Please try offering online through Breeze</a:t>
            </a:r>
            <a:r>
              <a:rPr lang="en-US" altLang="zh-CN" sz="3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.</a:t>
            </a:r>
            <a:r>
              <a:rPr lang="zh-CN" altLang="en-US" sz="3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endParaRPr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74" name="Google Shape;974;p26"/>
          <p:cNvPicPr preferRelativeResize="0"/>
          <p:nvPr/>
        </p:nvPicPr>
        <p:blipFill rotWithShape="1">
          <a:blip r:embed="rId4">
            <a:alphaModFix/>
          </a:blip>
          <a:srcRect r="-1" b="-1"/>
          <a:stretch/>
        </p:blipFill>
        <p:spPr>
          <a:xfrm>
            <a:off x="940461" y="877186"/>
            <a:ext cx="5300851" cy="5103627"/>
          </a:xfrm>
          <a:prstGeom prst="rect">
            <a:avLst/>
          </a:prstGeom>
          <a:noFill/>
          <a:ln>
            <a:noFill/>
          </a:ln>
        </p:spPr>
      </p:pic>
      <p:sp>
        <p:nvSpPr>
          <p:cNvPr id="975" name="Google Shape;975;p26"/>
          <p:cNvSpPr txBox="1"/>
          <p:nvPr/>
        </p:nvSpPr>
        <p:spPr>
          <a:xfrm>
            <a:off x="232451" y="5801368"/>
            <a:ext cx="12086359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Calibri"/>
                <a:cs typeface="Calibri"/>
                <a:sym typeface="Calibri"/>
              </a:rPr>
              <a:t>https://ecbckc.breezechms.com/give/online </a:t>
            </a:r>
            <a:b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Calibri"/>
                <a:cs typeface="Calibri"/>
                <a:sym typeface="Calibri"/>
              </a:rPr>
            </a:b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BBD1F-4E11-0E53-24F4-E2B20247B181}"/>
              </a:ext>
            </a:extLst>
          </p:cNvPr>
          <p:cNvSpPr>
            <a:spLocks noGrp="1"/>
          </p:cNvSpPr>
          <p:nvPr>
            <p:ph type="ctrTitle" sz="quarter"/>
          </p:nvPr>
        </p:nvSpPr>
        <p:spPr>
          <a:xfrm>
            <a:off x="146304" y="225117"/>
            <a:ext cx="12192000" cy="3505200"/>
          </a:xfrm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Please stay to enjoy our monthly luncheon today. </a:t>
            </a:r>
            <a:endParaRPr 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664096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F211C48-AA7E-02A6-8B7A-63012231C6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9244" t="24651" r="39303" b="19535"/>
          <a:stretch>
            <a:fillRect/>
          </a:stretch>
        </p:blipFill>
        <p:spPr>
          <a:xfrm>
            <a:off x="3615070" y="-21004"/>
            <a:ext cx="4742121" cy="6939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66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E017C-0034-FB69-53B4-2C4EED54C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ACD453-0B72-A2D0-1C34-72058C33DF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639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hade val="98000"/>
                <a:satMod val="150000"/>
                <a:lumMod val="102000"/>
              </a:schemeClr>
            </a:gs>
            <a:gs pos="50000">
              <a:schemeClr val="bg1">
                <a:tint val="98000"/>
                <a:shade val="90000"/>
                <a:satMod val="13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E99C413-64CB-7167-B132-7987077CB5E0}"/>
              </a:ext>
            </a:extLst>
          </p:cNvPr>
          <p:cNvSpPr txBox="1">
            <a:spLocks/>
          </p:cNvSpPr>
          <p:nvPr/>
        </p:nvSpPr>
        <p:spPr>
          <a:xfrm>
            <a:off x="1470660" y="331211"/>
            <a:ext cx="9686645" cy="43296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宋体" panose="02010600030101010101" pitchFamily="2" charset="-122"/>
                <a:cs typeface="+mj-cs"/>
              </a:rPr>
              <a:t>【</a:t>
            </a:r>
            <a:r>
              <a:rPr kumimoji="0" lang="en-US" altLang="zh-TW" sz="54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新細明體" panose="02020500000000000000" pitchFamily="18" charset="-120"/>
                <a:cs typeface="+mj-cs"/>
              </a:rPr>
              <a:t>Announcements</a:t>
            </a:r>
            <a:r>
              <a:rPr kumimoji="0" lang="en-US" altLang="zh-CN" sz="54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宋体" panose="02010600030101010101" pitchFamily="2" charset="-122"/>
                <a:cs typeface="+mj-cs"/>
              </a:rPr>
              <a:t>】</a:t>
            </a:r>
            <a:endParaRPr kumimoji="0" lang="en-US" sz="5400" b="1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057968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297F2-5046-ACAF-3835-036B071E2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280" y="812006"/>
            <a:ext cx="11521440" cy="4621443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5400" b="1" cap="none" dirty="0"/>
              <a:t>Our August coworkers’ meeting will be held this Saturday (8/15) @8:30 am. </a:t>
            </a:r>
            <a:endParaRPr lang="en-US" sz="5400" b="1" cap="none" dirty="0"/>
          </a:p>
        </p:txBody>
      </p:sp>
    </p:spTree>
    <p:extLst>
      <p:ext uri="{BB962C8B-B14F-4D97-AF65-F5344CB8AC3E}">
        <p14:creationId xmlns:p14="http://schemas.microsoft.com/office/powerpoint/2010/main" val="848297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2E454-97CB-243A-8568-B5F9EAED9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616149"/>
            <a:ext cx="10972800" cy="1143000"/>
          </a:xfrm>
        </p:spPr>
        <p:txBody>
          <a:bodyPr/>
          <a:lstStyle/>
          <a:p>
            <a:pPr algn="l">
              <a:lnSpc>
                <a:spcPct val="150000"/>
              </a:lnSpc>
            </a:pPr>
            <a:br>
              <a:rPr lang="en-US" sz="5400" b="1" dirty="0"/>
            </a:br>
            <a:r>
              <a:rPr lang="en-US" dirty="0">
                <a:effectLst/>
              </a:rPr>
              <a:t>Our church's Chinese school will start at 1:30 pm this Saturday. Parents are welcome to register their children for Pinyin class to AP class.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408043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DAA9CA-5D91-0DC8-1C8D-A2D98CABC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E5C3EA-478D-1C66-3BCC-6B793FD624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B1E191-728E-27BC-A519-E554ECEAF9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376" t="21905" r="9465" b="16032"/>
          <a:stretch>
            <a:fillRect/>
          </a:stretch>
        </p:blipFill>
        <p:spPr>
          <a:xfrm>
            <a:off x="0" y="0"/>
            <a:ext cx="122022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694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7497C-D70C-AF8A-E131-2309ED9CC2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FDE7B6-5EB3-62F3-F6C3-53A14DEE4C1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Saki MTC promo video (SF 2026)">
            <a:hlinkClick r:id="" action="ppaction://media"/>
            <a:extLst>
              <a:ext uri="{FF2B5EF4-FFF2-40B4-BE49-F238E27FC236}">
                <a16:creationId xmlns:a16="http://schemas.microsoft.com/office/drawing/2014/main" id="{D0FD6ADD-DB32-A45F-C7F2-5329FD7BD2C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396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3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749533F-E4D3-1A79-263A-84822AF06C21}"/>
              </a:ext>
            </a:extLst>
          </p:cNvPr>
          <p:cNvSpPr txBox="1"/>
          <p:nvPr/>
        </p:nvSpPr>
        <p:spPr>
          <a:xfrm>
            <a:off x="5383339" y="127750"/>
            <a:ext cx="6808661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The Mission Training Course (MTC)</a:t>
            </a: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from August 15 through September 19, 2026</a:t>
            </a: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six Saturdays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1) For both medical and non-medical professionals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2) The registration site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 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 ToL4hope.org/#registration-of-mtc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3) Registration fees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   Adults: $60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   Students: $40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3) In-person MTC classes in room 104 of ECBC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   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from 9 AM  to noon CT, six Saturdays (8/15-9/19/2026)</a:t>
            </a:r>
            <a:endParaRPr kumimoji="0" lang="en-US" sz="20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4) The first in-person MTC class is open to the public. </a:t>
            </a:r>
            <a:b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</a:b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You can join the first one without registration.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5) Questions: Ruth Sluder, ECBC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</a:b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4DA58B7-A28C-B644-2591-90E03155A0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309419" cy="68695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5B6D062-5A40-DABA-3B0D-F8F9FEC8B4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2319" y="2084266"/>
            <a:ext cx="1592439" cy="194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366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11F3F-3C78-2E30-9942-EE8073F4F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916" y="-101010"/>
            <a:ext cx="11422912" cy="1536405"/>
          </a:xfrm>
        </p:spPr>
        <p:txBody>
          <a:bodyPr/>
          <a:lstStyle/>
          <a:p>
            <a:r>
              <a:rPr lang="en-US" sz="4800" b="1" dirty="0">
                <a:solidFill>
                  <a:srgbClr val="FFFF00"/>
                </a:solidFill>
              </a:rPr>
              <a:t>2026-2027 </a:t>
            </a:r>
            <a:r>
              <a:rPr lang="en-US" altLang="zh-CN" sz="4800" b="1" dirty="0">
                <a:solidFill>
                  <a:srgbClr val="FFFF00"/>
                </a:solidFill>
              </a:rPr>
              <a:t>Coworker Service Survey </a:t>
            </a:r>
            <a:endParaRPr lang="en-US" sz="4800" b="1" dirty="0">
              <a:solidFill>
                <a:srgbClr val="FFFF0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9BC9C61-92E8-B5B6-1FF8-CF3C544119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071" t="36650" r="53176" b="37785"/>
          <a:stretch>
            <a:fillRect/>
          </a:stretch>
        </p:blipFill>
        <p:spPr>
          <a:xfrm>
            <a:off x="4161144" y="1037034"/>
            <a:ext cx="5831572" cy="568410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54589EC-6B7D-42F5-D446-152D92BE9507}"/>
              </a:ext>
            </a:extLst>
          </p:cNvPr>
          <p:cNvSpPr txBox="1"/>
          <p:nvPr/>
        </p:nvSpPr>
        <p:spPr>
          <a:xfrm>
            <a:off x="383929" y="1435395"/>
            <a:ext cx="3320015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CN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00FF00"/>
                </a:highlight>
                <a:uLnTx/>
                <a:uFillTx/>
                <a:latin typeface="Arial"/>
                <a:ea typeface="+mj-ea"/>
                <a:cs typeface="Arial"/>
                <a:sym typeface="Arial"/>
              </a:rPr>
              <a:t>You don’t  need to do it if you already confirmed with your committee leader. 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highlight>
                <a:srgbClr val="00FF00"/>
              </a:highlight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6493891"/>
      </p:ext>
    </p:extLst>
  </p:cSld>
  <p:clrMapOvr>
    <a:masterClrMapping/>
  </p:clrMapOvr>
</p:sld>
</file>

<file path=ppt/theme/theme1.xml><?xml version="1.0" encoding="utf-8"?>
<a:theme xmlns:a="http://schemas.openxmlformats.org/drawingml/2006/main" name="3_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ppt/theme/theme2.xml><?xml version="1.0" encoding="utf-8"?>
<a:theme xmlns:a="http://schemas.openxmlformats.org/drawingml/2006/main" name="Default Design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ark Gradient">
  <a:themeElements>
    <a:clrScheme name="Dark Gradient">
      <a:dk1>
        <a:sysClr val="windowText" lastClr="000000"/>
      </a:dk1>
      <a:lt1>
        <a:sysClr val="window" lastClr="FFFFFF"/>
      </a:lt1>
      <a:dk2>
        <a:srgbClr val="0B0C12"/>
      </a:dk2>
      <a:lt2>
        <a:srgbClr val="ECF0FB"/>
      </a:lt2>
      <a:accent1>
        <a:srgbClr val="4970FF"/>
      </a:accent1>
      <a:accent2>
        <a:srgbClr val="712ED5"/>
      </a:accent2>
      <a:accent3>
        <a:srgbClr val="00C4B6"/>
      </a:accent3>
      <a:accent4>
        <a:srgbClr val="3633D1"/>
      </a:accent4>
      <a:accent5>
        <a:srgbClr val="4AB1FE"/>
      </a:accent5>
      <a:accent6>
        <a:srgbClr val="9E2FD5"/>
      </a:accent6>
      <a:hlink>
        <a:srgbClr val="4970FF"/>
      </a:hlink>
      <a:folHlink>
        <a:srgbClr val="8E24FF"/>
      </a:folHlink>
    </a:clrScheme>
    <a:fontScheme name="Custom 53">
      <a:majorFont>
        <a:latin typeface="Arial Nova Light"/>
        <a:ea typeface=""/>
        <a:cs typeface=""/>
      </a:majorFont>
      <a:minorFont>
        <a:latin typeface="Arial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rk gradient" id="{E11C298A-C952-4C7C-AD82-FDE632A020A2}" vid="{C429265E-EED5-40F2-8F51-E02F8E47A731}"/>
    </a:ext>
  </a:extLst>
</a:theme>
</file>

<file path=ppt/theme/theme4.xml><?xml version="1.0" encoding="utf-8"?>
<a:theme xmlns:a="http://schemas.openxmlformats.org/drawingml/2006/main" name="2_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94628cb-1a74-416f-b922-4006abeb55d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B1D41B725B8D741B559B1B7C1DD8083" ma:contentTypeVersion="16" ma:contentTypeDescription="Create a new document." ma:contentTypeScope="" ma:versionID="3adaff17a52cabe401dde8e5ad93f14a">
  <xsd:schema xmlns:xsd="http://www.w3.org/2001/XMLSchema" xmlns:xs="http://www.w3.org/2001/XMLSchema" xmlns:p="http://schemas.microsoft.com/office/2006/metadata/properties" xmlns:ns3="f94628cb-1a74-416f-b922-4006abeb55d5" targetNamespace="http://schemas.microsoft.com/office/2006/metadata/properties" ma:root="true" ma:fieldsID="30bc1cc05ce601a2b1743a86a56635ac" ns3:_="">
    <xsd:import namespace="f94628cb-1a74-416f-b922-4006abeb55d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LengthInSeconds" minOccurs="0"/>
                <xsd:element ref="ns3:MediaServiceObjectDetectorVersions" minOccurs="0"/>
                <xsd:element ref="ns3:MediaServiceSearchProperties" minOccurs="0"/>
                <xsd:element ref="ns3:_activity" minOccurs="0"/>
                <xsd:element ref="ns3:MediaServiceSystemTag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4628cb-1a74-416f-b922-4006abeb55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8C31A72-65C5-4E0A-A15F-813A6FD675FF}">
  <ds:schemaRefs>
    <ds:schemaRef ds:uri="http://www.w3.org/XML/1998/namespace"/>
    <ds:schemaRef ds:uri="http://purl.org/dc/dcmitype/"/>
    <ds:schemaRef ds:uri="f94628cb-1a74-416f-b922-4006abeb55d5"/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6AFAE9BF-72E5-4CFD-9664-555ACDEA210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9DAF097-35C2-4010-BEB5-A21AAA3BA36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94628cb-1a74-416f-b922-4006abeb55d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292</Words>
  <Application>Microsoft Office PowerPoint</Application>
  <PresentationFormat>Widescreen</PresentationFormat>
  <Paragraphs>32</Paragraphs>
  <Slides>11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11</vt:i4>
      </vt:variant>
    </vt:vector>
  </HeadingPairs>
  <TitlesOfParts>
    <vt:vector size="24" baseType="lpstr">
      <vt:lpstr>Microsoft JhengHei</vt:lpstr>
      <vt:lpstr>Aptos</vt:lpstr>
      <vt:lpstr>Aptos Display</vt:lpstr>
      <vt:lpstr>Arial</vt:lpstr>
      <vt:lpstr>Arial Nova Light</vt:lpstr>
      <vt:lpstr>Calibri</vt:lpstr>
      <vt:lpstr>Century Gothic</vt:lpstr>
      <vt:lpstr>3_Vapor Trail</vt:lpstr>
      <vt:lpstr>Default Design</vt:lpstr>
      <vt:lpstr>Dark Gradient</vt:lpstr>
      <vt:lpstr>2_Mountain Top</vt:lpstr>
      <vt:lpstr>1_Office Theme</vt:lpstr>
      <vt:lpstr>6_Office Theme</vt:lpstr>
      <vt:lpstr>PowerPoint Presentation</vt:lpstr>
      <vt:lpstr>PowerPoint Presentation</vt:lpstr>
      <vt:lpstr>PowerPoint Presentation</vt:lpstr>
      <vt:lpstr>Our August coworkers’ meeting will be held this Saturday (8/15) @8:30 am. </vt:lpstr>
      <vt:lpstr> Our church's Chinese school will start at 1:30 pm this Saturday. Parents are welcome to register their children for Pinyin class to AP class.</vt:lpstr>
      <vt:lpstr>PowerPoint Presentation</vt:lpstr>
      <vt:lpstr>PowerPoint Presentation</vt:lpstr>
      <vt:lpstr>PowerPoint Presentation</vt:lpstr>
      <vt:lpstr>2026-2027 Coworker Service Survey </vt:lpstr>
      <vt:lpstr>Please stay to enjoy our monthly luncheon today.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Eric Li</dc:creator>
  <cp:lastModifiedBy>Eric Li</cp:lastModifiedBy>
  <cp:revision>16</cp:revision>
  <dcterms:created xsi:type="dcterms:W3CDTF">2026-05-10T02:32:48Z</dcterms:created>
  <dcterms:modified xsi:type="dcterms:W3CDTF">2026-08-09T04:23:24Z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0x0101006B1D41B725B8D741B559B1B7C1DD8083</vt:lpwstr>
  </property>
</Properties>
</file>