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8" r:id="rId5"/>
    <p:sldMasterId id="2147483724" r:id="rId6"/>
    <p:sldMasterId id="2147483737" r:id="rId7"/>
  </p:sldMasterIdLst>
  <p:notesMasterIdLst>
    <p:notesMasterId r:id="rId14"/>
  </p:notesMasterIdLst>
  <p:sldIdLst>
    <p:sldId id="281" r:id="rId8"/>
    <p:sldId id="10020" r:id="rId9"/>
    <p:sldId id="9474" r:id="rId10"/>
    <p:sldId id="10017" r:id="rId11"/>
    <p:sldId id="10018" r:id="rId12"/>
    <p:sldId id="25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A14D3D-F336-4A60-868D-AA40A546E66F}" v="7" dt="2026-08-02T04:21:59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Li" userId="eead54263451f8a1" providerId="LiveId" clId="{BF56F0A8-596E-40FD-9AFF-356A996A0C38}"/>
    <pc:docChg chg="custSel addSld delSld modSld delMainMaster">
      <pc:chgData name="Eric Li" userId="eead54263451f8a1" providerId="LiveId" clId="{BF56F0A8-596E-40FD-9AFF-356A996A0C38}" dt="2026-08-02T04:22:11.165" v="125" actId="47"/>
      <pc:docMkLst>
        <pc:docMk/>
      </pc:docMkLst>
      <pc:sldChg chg="add">
        <pc:chgData name="Eric Li" userId="eead54263451f8a1" providerId="LiveId" clId="{BF56F0A8-596E-40FD-9AFF-356A996A0C38}" dt="2026-08-02T04:13:45.143" v="119"/>
        <pc:sldMkLst>
          <pc:docMk/>
          <pc:sldMk cId="0" sldId="256"/>
        </pc:sldMkLst>
      </pc:sldChg>
      <pc:sldChg chg="modSp add">
        <pc:chgData name="Eric Li" userId="eead54263451f8a1" providerId="LiveId" clId="{BF56F0A8-596E-40FD-9AFF-356A996A0C38}" dt="2026-08-02T04:18:43.065" v="121"/>
        <pc:sldMkLst>
          <pc:docMk/>
          <pc:sldMk cId="0" sldId="281"/>
        </pc:sldMkLst>
        <pc:spChg chg="mod">
          <ac:chgData name="Eric Li" userId="eead54263451f8a1" providerId="LiveId" clId="{BF56F0A8-596E-40FD-9AFF-356A996A0C38}" dt="2026-08-02T04:18:43.065" v="121"/>
          <ac:spMkLst>
            <pc:docMk/>
            <pc:sldMk cId="0" sldId="281"/>
            <ac:spMk id="973" creationId="{00000000-0000-0000-0000-000000000000}"/>
          </ac:spMkLst>
        </pc:spChg>
      </pc:sldChg>
      <pc:sldChg chg="del">
        <pc:chgData name="Eric Li" userId="eead54263451f8a1" providerId="LiveId" clId="{BF56F0A8-596E-40FD-9AFF-356A996A0C38}" dt="2026-08-02T04:12:26.059" v="117" actId="47"/>
        <pc:sldMkLst>
          <pc:docMk/>
          <pc:sldMk cId="0" sldId="300"/>
        </pc:sldMkLst>
      </pc:sldChg>
      <pc:sldChg chg="del">
        <pc:chgData name="Eric Li" userId="eead54263451f8a1" providerId="LiveId" clId="{BF56F0A8-596E-40FD-9AFF-356A996A0C38}" dt="2026-08-02T04:10:07.744" v="12" actId="47"/>
        <pc:sldMkLst>
          <pc:docMk/>
          <pc:sldMk cId="563755050" sldId="9888"/>
        </pc:sldMkLst>
      </pc:sldChg>
      <pc:sldChg chg="del">
        <pc:chgData name="Eric Li" userId="eead54263451f8a1" providerId="LiveId" clId="{BF56F0A8-596E-40FD-9AFF-356A996A0C38}" dt="2026-08-02T04:09:34.986" v="11" actId="47"/>
        <pc:sldMkLst>
          <pc:docMk/>
          <pc:sldMk cId="2077500060" sldId="9994"/>
        </pc:sldMkLst>
      </pc:sldChg>
      <pc:sldChg chg="del">
        <pc:chgData name="Eric Li" userId="eead54263451f8a1" providerId="LiveId" clId="{BF56F0A8-596E-40FD-9AFF-356A996A0C38}" dt="2026-08-02T04:10:10.263" v="13" actId="47"/>
        <pc:sldMkLst>
          <pc:docMk/>
          <pc:sldMk cId="413829685" sldId="9995"/>
        </pc:sldMkLst>
      </pc:sldChg>
      <pc:sldChg chg="modSp mod">
        <pc:chgData name="Eric Li" userId="eead54263451f8a1" providerId="LiveId" clId="{BF56F0A8-596E-40FD-9AFF-356A996A0C38}" dt="2026-08-02T04:20:53.285" v="122" actId="1076"/>
        <pc:sldMkLst>
          <pc:docMk/>
          <pc:sldMk cId="848297028" sldId="10017"/>
        </pc:sldMkLst>
        <pc:spChg chg="mod">
          <ac:chgData name="Eric Li" userId="eead54263451f8a1" providerId="LiveId" clId="{BF56F0A8-596E-40FD-9AFF-356A996A0C38}" dt="2026-08-02T04:20:53.285" v="122" actId="1076"/>
          <ac:spMkLst>
            <pc:docMk/>
            <pc:sldMk cId="848297028" sldId="10017"/>
            <ac:spMk id="2" creationId="{21F297F2-5046-ACAF-3835-036B071E223F}"/>
          </ac:spMkLst>
        </pc:spChg>
      </pc:sldChg>
      <pc:sldChg chg="addSp modSp new mod">
        <pc:chgData name="Eric Li" userId="eead54263451f8a1" providerId="LiveId" clId="{BF56F0A8-596E-40FD-9AFF-356A996A0C38}" dt="2026-08-02T04:09:28.191" v="10" actId="14100"/>
        <pc:sldMkLst>
          <pc:docMk/>
          <pc:sldMk cId="4033694108" sldId="10018"/>
        </pc:sldMkLst>
        <pc:picChg chg="add mod modCrop">
          <ac:chgData name="Eric Li" userId="eead54263451f8a1" providerId="LiveId" clId="{BF56F0A8-596E-40FD-9AFF-356A996A0C38}" dt="2026-08-02T04:09:28.191" v="10" actId="14100"/>
          <ac:picMkLst>
            <pc:docMk/>
            <pc:sldMk cId="4033694108" sldId="10018"/>
            <ac:picMk id="5" creationId="{53B1E191-728E-27BC-A519-E554ECEAF9A9}"/>
          </ac:picMkLst>
        </pc:picChg>
      </pc:sldChg>
      <pc:sldChg chg="new del">
        <pc:chgData name="Eric Li" userId="eead54263451f8a1" providerId="LiveId" clId="{BF56F0A8-596E-40FD-9AFF-356A996A0C38}" dt="2026-08-02T04:22:11.165" v="125" actId="47"/>
        <pc:sldMkLst>
          <pc:docMk/>
          <pc:sldMk cId="1050625626" sldId="10019"/>
        </pc:sldMkLst>
      </pc:sldChg>
      <pc:sldChg chg="modSp new">
        <pc:chgData name="Eric Li" userId="eead54263451f8a1" providerId="LiveId" clId="{BF56F0A8-596E-40FD-9AFF-356A996A0C38}" dt="2026-08-02T04:21:59.106" v="124"/>
        <pc:sldMkLst>
          <pc:docMk/>
          <pc:sldMk cId="717639602" sldId="10020"/>
        </pc:sldMkLst>
        <pc:spChg chg="mod">
          <ac:chgData name="Eric Li" userId="eead54263451f8a1" providerId="LiveId" clId="{BF56F0A8-596E-40FD-9AFF-356A996A0C38}" dt="2026-08-02T04:21:59.106" v="124"/>
          <ac:spMkLst>
            <pc:docMk/>
            <pc:sldMk cId="717639602" sldId="10020"/>
            <ac:spMk id="2" creationId="{6B0E017C-0034-FB69-53B4-2C4EED54C740}"/>
          </ac:spMkLst>
        </pc:spChg>
        <pc:spChg chg="mod">
          <ac:chgData name="Eric Li" userId="eead54263451f8a1" providerId="LiveId" clId="{BF56F0A8-596E-40FD-9AFF-356A996A0C38}" dt="2026-08-02T04:21:59.106" v="124"/>
          <ac:spMkLst>
            <pc:docMk/>
            <pc:sldMk cId="717639602" sldId="10020"/>
            <ac:spMk id="3" creationId="{D7ACD453-0B72-A2D0-1C34-72058C33DF80}"/>
          </ac:spMkLst>
        </pc:spChg>
      </pc:sldChg>
      <pc:sldMasterChg chg="delSldLayout">
        <pc:chgData name="Eric Li" userId="eead54263451f8a1" providerId="LiveId" clId="{BF56F0A8-596E-40FD-9AFF-356A996A0C38}" dt="2026-08-02T04:12:26.059" v="117" actId="47"/>
        <pc:sldMasterMkLst>
          <pc:docMk/>
          <pc:sldMasterMk cId="1192684571" sldId="2147483660"/>
        </pc:sldMasterMkLst>
        <pc:sldLayoutChg chg="del">
          <pc:chgData name="Eric Li" userId="eead54263451f8a1" providerId="LiveId" clId="{BF56F0A8-596E-40FD-9AFF-356A996A0C38}" dt="2026-08-02T04:12:26.059" v="117" actId="47"/>
          <pc:sldLayoutMkLst>
            <pc:docMk/>
            <pc:sldMasterMk cId="1192684571" sldId="2147483660"/>
            <pc:sldLayoutMk cId="3342178805" sldId="2147483861"/>
          </pc:sldLayoutMkLst>
        </pc:sldLayoutChg>
      </pc:sldMasterChg>
      <pc:sldMasterChg chg="del delSldLayout">
        <pc:chgData name="Eric Li" userId="eead54263451f8a1" providerId="LiveId" clId="{BF56F0A8-596E-40FD-9AFF-356A996A0C38}" dt="2026-08-02T04:09:34.986" v="11" actId="47"/>
        <pc:sldMasterMkLst>
          <pc:docMk/>
          <pc:sldMasterMk cId="2295302057" sldId="2147483843"/>
        </pc:sldMasterMkLst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1064120573" sldId="2147483844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485769060" sldId="2147483845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2088285737" sldId="2147483846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2837454504" sldId="2147483847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3250733254" sldId="2147483848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3738935490" sldId="2147483849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683323883" sldId="2147483850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3649942745" sldId="2147483851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1536488887" sldId="2147483852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588381737" sldId="2147483853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1092658856" sldId="2147483854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1486199872" sldId="2147483855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4190668474" sldId="2147483856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54582262" sldId="2147483857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480075244" sldId="2147483858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486541116" sldId="2147483859"/>
          </pc:sldLayoutMkLst>
        </pc:sldLayoutChg>
        <pc:sldLayoutChg chg="del">
          <pc:chgData name="Eric Li" userId="eead54263451f8a1" providerId="LiveId" clId="{BF56F0A8-596E-40FD-9AFF-356A996A0C38}" dt="2026-08-02T04:09:34.986" v="11" actId="47"/>
          <pc:sldLayoutMkLst>
            <pc:docMk/>
            <pc:sldMasterMk cId="2295302057" sldId="2147483843"/>
            <pc:sldLayoutMk cId="3918539708" sldId="21474838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37D49-9EAE-42E6-A9A8-63A1E00E058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2C2FB-44AF-4549-9693-42DD2B04D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6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TW"/>
          </a:p>
        </p:txBody>
      </p:sp>
      <p:sp>
        <p:nvSpPr>
          <p:cNvPr id="968" name="Google Shape;96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BB79C-FCE4-E44D-9A25-B886448326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791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f62417f208_0_9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f62417f208_0_9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>
              <a:defRPr/>
            </a:pPr>
            <a:fld id="{CD9C04F5-B820-4F86-9C89-DD58278EA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80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2EA4A-A64B-47CF-B1D9-E6BE3C2ABF7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08173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0359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28575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131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2347C03-C523-4934-A7A0-98FDD5D8CD6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493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CEF2997-8B97-464B-BD19-45A87F3E23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9280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9519C84A-DCD2-446F-B4F7-42B8D4B1AE8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717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165AD-296E-4F1A-AA21-81802D26E86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321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30D3C-1FC4-44E8-B90C-6DB955A7C4F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736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1033D6-D1B2-47C1-B6A3-FBE1817906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94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3C4A869A-5DB3-4675-9E5D-C7BB711A28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45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0"/>
            <a:ext cx="72536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7253600" y="740333"/>
            <a:ext cx="4938400" cy="6117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849167" y="751200"/>
            <a:ext cx="6404000" cy="6117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1169200" y="1165667"/>
            <a:ext cx="5850000" cy="3510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0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0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0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0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0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0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0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0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00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277933" y="5731500"/>
            <a:ext cx="2678000" cy="60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1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1240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Alt 2">
  <p:cSld name="Agenda - Alt 2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549167" y="519667"/>
            <a:ext cx="2982800" cy="108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2"/>
          </p:nvPr>
        </p:nvSpPr>
        <p:spPr>
          <a:xfrm>
            <a:off x="4626451" y="291037"/>
            <a:ext cx="7546400" cy="6036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3"/>
          </p:nvPr>
        </p:nvSpPr>
        <p:spPr>
          <a:xfrm>
            <a:off x="4626451" y="1419203"/>
            <a:ext cx="7546400" cy="6036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4"/>
          </p:nvPr>
        </p:nvSpPr>
        <p:spPr>
          <a:xfrm>
            <a:off x="4626451" y="2565287"/>
            <a:ext cx="7546400" cy="6036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29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5"/>
          </p:nvPr>
        </p:nvSpPr>
        <p:spPr>
          <a:xfrm>
            <a:off x="4626451" y="3747168"/>
            <a:ext cx="7546400" cy="6036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6"/>
          </p:nvPr>
        </p:nvSpPr>
        <p:spPr>
          <a:xfrm>
            <a:off x="4626451" y="4861552"/>
            <a:ext cx="7546400" cy="6036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7"/>
          </p:nvPr>
        </p:nvSpPr>
        <p:spPr>
          <a:xfrm>
            <a:off x="4626451" y="6041284"/>
            <a:ext cx="7546400" cy="6036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2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722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7F63D-23BA-42A5-B42B-221886F495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0308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">
  <p:cSld name="Title and body - Alt 1">
    <p:bg>
      <p:bgPr>
        <a:solidFill>
          <a:schemeClr val="accent2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133200" y="133200"/>
            <a:ext cx="11925600" cy="658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4" name="Google Shape;24;p4"/>
          <p:cNvSpPr/>
          <p:nvPr/>
        </p:nvSpPr>
        <p:spPr>
          <a:xfrm>
            <a:off x="336400" y="336400"/>
            <a:ext cx="11519200" cy="617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539600" y="539600"/>
            <a:ext cx="11112800" cy="5769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742800" y="742800"/>
            <a:ext cx="10706400" cy="536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1255533" y="1060367"/>
            <a:ext cx="3815200" cy="1088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title" idx="2"/>
          </p:nvPr>
        </p:nvSpPr>
        <p:spPr>
          <a:xfrm>
            <a:off x="5866133" y="1113900"/>
            <a:ext cx="3604800" cy="10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 idx="3"/>
          </p:nvPr>
        </p:nvSpPr>
        <p:spPr>
          <a:xfrm>
            <a:off x="8661400" y="1113900"/>
            <a:ext cx="3604800" cy="10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title" idx="4"/>
          </p:nvPr>
        </p:nvSpPr>
        <p:spPr>
          <a:xfrm>
            <a:off x="5847467" y="3730100"/>
            <a:ext cx="3604800" cy="10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 idx="5"/>
          </p:nvPr>
        </p:nvSpPr>
        <p:spPr>
          <a:xfrm>
            <a:off x="8661400" y="3730100"/>
            <a:ext cx="3604800" cy="10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2933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title" idx="6"/>
          </p:nvPr>
        </p:nvSpPr>
        <p:spPr>
          <a:xfrm>
            <a:off x="5898267" y="1839400"/>
            <a:ext cx="2271600" cy="10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 idx="7"/>
          </p:nvPr>
        </p:nvSpPr>
        <p:spPr>
          <a:xfrm>
            <a:off x="8750300" y="1839400"/>
            <a:ext cx="2271600" cy="10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title" idx="8"/>
          </p:nvPr>
        </p:nvSpPr>
        <p:spPr>
          <a:xfrm>
            <a:off x="5898267" y="4455600"/>
            <a:ext cx="2271600" cy="10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 idx="9"/>
          </p:nvPr>
        </p:nvSpPr>
        <p:spPr>
          <a:xfrm>
            <a:off x="8750300" y="4455584"/>
            <a:ext cx="2271600" cy="10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title" idx="13"/>
          </p:nvPr>
        </p:nvSpPr>
        <p:spPr>
          <a:xfrm>
            <a:off x="1288933" y="1890033"/>
            <a:ext cx="2763600" cy="227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Lato"/>
              <a:buNone/>
              <a:defRPr sz="16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6873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2">
  <p:cSld name="Title and body - Alt 2">
    <p:bg>
      <p:bgPr>
        <a:solidFill>
          <a:schemeClr val="dk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7206000" y="-67"/>
            <a:ext cx="498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0" y="1999600"/>
            <a:ext cx="12192000" cy="48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7206000" y="1999600"/>
            <a:ext cx="4986000" cy="4860000"/>
          </a:xfrm>
          <a:prstGeom prst="snip1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1"/>
          </p:nvPr>
        </p:nvSpPr>
        <p:spPr>
          <a:xfrm>
            <a:off x="7722767" y="2368200"/>
            <a:ext cx="3732800" cy="4122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4933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4933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4933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4933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4933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4933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4933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4933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4933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>
            <a:spLocks noGrp="1"/>
          </p:cNvSpPr>
          <p:nvPr>
            <p:ph type="pic" idx="2"/>
          </p:nvPr>
        </p:nvSpPr>
        <p:spPr>
          <a:xfrm>
            <a:off x="2402000" y="1997000"/>
            <a:ext cx="2402000" cy="24300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3" name="Google Shape;43;p5"/>
          <p:cNvSpPr>
            <a:spLocks noGrp="1"/>
          </p:cNvSpPr>
          <p:nvPr>
            <p:ph type="pic" idx="3"/>
          </p:nvPr>
        </p:nvSpPr>
        <p:spPr>
          <a:xfrm>
            <a:off x="2402000" y="4427000"/>
            <a:ext cx="2402000" cy="24300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4" name="Google Shape;44;p5"/>
          <p:cNvSpPr>
            <a:spLocks noGrp="1"/>
          </p:cNvSpPr>
          <p:nvPr>
            <p:ph type="pic" idx="4"/>
          </p:nvPr>
        </p:nvSpPr>
        <p:spPr>
          <a:xfrm>
            <a:off x="0" y="1997000"/>
            <a:ext cx="2402000" cy="24300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5" name="Google Shape;45;p5"/>
          <p:cNvSpPr>
            <a:spLocks noGrp="1"/>
          </p:cNvSpPr>
          <p:nvPr>
            <p:ph type="pic" idx="5"/>
          </p:nvPr>
        </p:nvSpPr>
        <p:spPr>
          <a:xfrm>
            <a:off x="0" y="4427000"/>
            <a:ext cx="2402000" cy="24300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6" name="Google Shape;46;p5"/>
          <p:cNvSpPr>
            <a:spLocks noGrp="1"/>
          </p:cNvSpPr>
          <p:nvPr>
            <p:ph type="pic" idx="6"/>
          </p:nvPr>
        </p:nvSpPr>
        <p:spPr>
          <a:xfrm>
            <a:off x="4804000" y="1997000"/>
            <a:ext cx="2402000" cy="24300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47" name="Google Shape;47;p5"/>
          <p:cNvSpPr>
            <a:spLocks noGrp="1"/>
          </p:cNvSpPr>
          <p:nvPr>
            <p:ph type="pic" idx="7"/>
          </p:nvPr>
        </p:nvSpPr>
        <p:spPr>
          <a:xfrm>
            <a:off x="4804000" y="4427000"/>
            <a:ext cx="2402000" cy="24300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28908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3">
  <p:cSld name="Title and body - Alt 3">
    <p:bg>
      <p:bgPr>
        <a:solidFill>
          <a:schemeClr val="l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/>
          <p:nvPr/>
        </p:nvSpPr>
        <p:spPr>
          <a:xfrm>
            <a:off x="7206000" y="-67"/>
            <a:ext cx="498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0" y="1999600"/>
            <a:ext cx="12192000" cy="48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1" name="Google Shape;51;p6"/>
          <p:cNvSpPr/>
          <p:nvPr/>
        </p:nvSpPr>
        <p:spPr>
          <a:xfrm>
            <a:off x="7206000" y="1999600"/>
            <a:ext cx="4986000" cy="4860000"/>
          </a:xfrm>
          <a:prstGeom prst="snip1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52" name="Google Shape;52;p6"/>
          <p:cNvSpPr txBox="1">
            <a:spLocks noGrp="1"/>
          </p:cNvSpPr>
          <p:nvPr>
            <p:ph type="title"/>
          </p:nvPr>
        </p:nvSpPr>
        <p:spPr>
          <a:xfrm>
            <a:off x="7762100" y="2279900"/>
            <a:ext cx="3843600" cy="837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"/>
              <a:buNone/>
              <a:defRPr sz="3200" b="1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4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title" idx="2"/>
          </p:nvPr>
        </p:nvSpPr>
        <p:spPr>
          <a:xfrm>
            <a:off x="688800" y="648767"/>
            <a:ext cx="5098000" cy="904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ubTitle" idx="1"/>
          </p:nvPr>
        </p:nvSpPr>
        <p:spPr>
          <a:xfrm>
            <a:off x="7762100" y="3302000"/>
            <a:ext cx="2693200" cy="607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title" idx="3"/>
          </p:nvPr>
        </p:nvSpPr>
        <p:spPr>
          <a:xfrm>
            <a:off x="7746833" y="4094500"/>
            <a:ext cx="3184800" cy="70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867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ubTitle" idx="4"/>
          </p:nvPr>
        </p:nvSpPr>
        <p:spPr>
          <a:xfrm>
            <a:off x="7762100" y="4568067"/>
            <a:ext cx="3534000" cy="1197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6"/>
          <p:cNvSpPr>
            <a:spLocks noGrp="1"/>
          </p:cNvSpPr>
          <p:nvPr>
            <p:ph type="pic" idx="5"/>
          </p:nvPr>
        </p:nvSpPr>
        <p:spPr>
          <a:xfrm>
            <a:off x="0" y="2003200"/>
            <a:ext cx="7206000" cy="4852800"/>
          </a:xfrm>
          <a:prstGeom prst="snip1Rect">
            <a:avLst>
              <a:gd name="adj" fmla="val 16026"/>
            </a:avLst>
          </a:prstGeom>
          <a:noFill/>
          <a:ln>
            <a:noFill/>
          </a:ln>
        </p:spPr>
      </p:sp>
      <p:sp>
        <p:nvSpPr>
          <p:cNvPr id="58" name="Google Shape;58;p6"/>
          <p:cNvSpPr txBox="1">
            <a:spLocks noGrp="1"/>
          </p:cNvSpPr>
          <p:nvPr>
            <p:ph type="subTitle" idx="6"/>
          </p:nvPr>
        </p:nvSpPr>
        <p:spPr>
          <a:xfrm>
            <a:off x="7726533" y="5777900"/>
            <a:ext cx="3624400" cy="47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867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subTitle" idx="7"/>
          </p:nvPr>
        </p:nvSpPr>
        <p:spPr>
          <a:xfrm>
            <a:off x="7762100" y="6001933"/>
            <a:ext cx="3534000" cy="1197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5679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5 ">
  <p:cSld name="Title and body - Alt 5 ">
    <p:bg>
      <p:bgPr>
        <a:solidFill>
          <a:schemeClr val="accent5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7"/>
          <p:cNvSpPr/>
          <p:nvPr/>
        </p:nvSpPr>
        <p:spPr>
          <a:xfrm>
            <a:off x="975533" y="826067"/>
            <a:ext cx="11216400" cy="603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1227400" y="1206000"/>
            <a:ext cx="9635600" cy="121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title" idx="2"/>
          </p:nvPr>
        </p:nvSpPr>
        <p:spPr>
          <a:xfrm>
            <a:off x="1227400" y="2509267"/>
            <a:ext cx="6971200" cy="25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ubTitle" idx="1"/>
          </p:nvPr>
        </p:nvSpPr>
        <p:spPr>
          <a:xfrm>
            <a:off x="1227400" y="6024933"/>
            <a:ext cx="2423200" cy="60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200">
                <a:solidFill>
                  <a:schemeClr val="dk1"/>
                </a:solidFill>
              </a:defRPr>
            </a:lvl1pPr>
            <a:lvl2pPr lvl="1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200"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200"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200"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200"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200"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200"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200"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56664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6">
  <p:cSld name="Title and body - Alt 6">
    <p:bg>
      <p:bgPr>
        <a:solidFill>
          <a:schemeClr val="accent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133200" y="133200"/>
            <a:ext cx="11925600" cy="658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336400" y="336400"/>
            <a:ext cx="11519200" cy="617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539600" y="539600"/>
            <a:ext cx="11112800" cy="5769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69" name="Google Shape;69;p8"/>
          <p:cNvSpPr/>
          <p:nvPr/>
        </p:nvSpPr>
        <p:spPr>
          <a:xfrm>
            <a:off x="742800" y="747600"/>
            <a:ext cx="10706400" cy="536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0" name="Google Shape;70;p8"/>
          <p:cNvSpPr txBox="1">
            <a:spLocks noGrp="1"/>
          </p:cNvSpPr>
          <p:nvPr>
            <p:ph type="title"/>
          </p:nvPr>
        </p:nvSpPr>
        <p:spPr>
          <a:xfrm>
            <a:off x="1214200" y="1950367"/>
            <a:ext cx="9799200" cy="33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6400">
                <a:solidFill>
                  <a:schemeClr val="accent6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6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6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6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6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6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6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6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1600" u="sng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subTitle" idx="1"/>
          </p:nvPr>
        </p:nvSpPr>
        <p:spPr>
          <a:xfrm>
            <a:off x="1265000" y="5585233"/>
            <a:ext cx="2423200" cy="60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1200"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1200">
                <a:solidFill>
                  <a:schemeClr val="accent6"/>
                </a:solidFill>
              </a:defRPr>
            </a:lvl2pPr>
            <a:lvl3pPr lvl="2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1200">
                <a:solidFill>
                  <a:schemeClr val="accent6"/>
                </a:solidFill>
              </a:defRPr>
            </a:lvl3pPr>
            <a:lvl4pPr lvl="3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1200">
                <a:solidFill>
                  <a:schemeClr val="accent6"/>
                </a:solidFill>
              </a:defRPr>
            </a:lvl4pPr>
            <a:lvl5pPr lvl="4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1200">
                <a:solidFill>
                  <a:schemeClr val="accent6"/>
                </a:solidFill>
              </a:defRPr>
            </a:lvl5pPr>
            <a:lvl6pPr lvl="5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1200">
                <a:solidFill>
                  <a:schemeClr val="accent6"/>
                </a:solidFill>
              </a:defRPr>
            </a:lvl6pPr>
            <a:lvl7pPr lvl="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1200">
                <a:solidFill>
                  <a:schemeClr val="accent6"/>
                </a:solidFill>
              </a:defRPr>
            </a:lvl7pPr>
            <a:lvl8pPr lvl="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 sz="1200">
                <a:solidFill>
                  <a:schemeClr val="accent6"/>
                </a:solidFill>
              </a:defRPr>
            </a:lvl8pPr>
            <a:lvl9pPr lvl="8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Lato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title" idx="2"/>
          </p:nvPr>
        </p:nvSpPr>
        <p:spPr>
          <a:xfrm>
            <a:off x="1265000" y="1241267"/>
            <a:ext cx="9748400" cy="420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32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6933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6933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6933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6933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6933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6933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6933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6933" b="1">
                <a:solidFill>
                  <a:schemeClr val="accent3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18130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7 ">
  <p:cSld name="Title and body - Alt 7 ">
    <p:bg>
      <p:bgPr>
        <a:solidFill>
          <a:schemeClr val="lt2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"/>
          <p:cNvSpPr/>
          <p:nvPr/>
        </p:nvSpPr>
        <p:spPr>
          <a:xfrm>
            <a:off x="7258800" y="3637800"/>
            <a:ext cx="3936400" cy="2711200"/>
          </a:xfrm>
          <a:prstGeom prst="snip1Rect">
            <a:avLst>
              <a:gd name="adj" fmla="val 139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5" name="Google Shape;75;p9"/>
          <p:cNvSpPr/>
          <p:nvPr/>
        </p:nvSpPr>
        <p:spPr>
          <a:xfrm>
            <a:off x="0" y="0"/>
            <a:ext cx="12192000" cy="5648000"/>
          </a:xfrm>
          <a:prstGeom prst="snip1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6" name="Google Shape;76;p9"/>
          <p:cNvSpPr/>
          <p:nvPr/>
        </p:nvSpPr>
        <p:spPr>
          <a:xfrm>
            <a:off x="7264400" y="926600"/>
            <a:ext cx="3936400" cy="2711200"/>
          </a:xfrm>
          <a:prstGeom prst="snip1Rect">
            <a:avLst>
              <a:gd name="adj" fmla="val 139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7" name="Google Shape;77;p9"/>
          <p:cNvSpPr/>
          <p:nvPr/>
        </p:nvSpPr>
        <p:spPr>
          <a:xfrm>
            <a:off x="7250885" y="6349001"/>
            <a:ext cx="3952233" cy="518167"/>
          </a:xfrm>
          <a:custGeom>
            <a:avLst/>
            <a:gdLst/>
            <a:ahLst/>
            <a:cxnLst/>
            <a:rect l="l" t="t" r="r" b="b"/>
            <a:pathLst>
              <a:path w="118567" h="15545" extrusionOk="0">
                <a:moveTo>
                  <a:pt x="0" y="15545"/>
                </a:moveTo>
                <a:lnTo>
                  <a:pt x="118567" y="15545"/>
                </a:lnTo>
                <a:lnTo>
                  <a:pt x="103022" y="0"/>
                </a:lnTo>
                <a:lnTo>
                  <a:pt x="30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8" name="Google Shape;78;p9"/>
          <p:cNvSpPr/>
          <p:nvPr/>
        </p:nvSpPr>
        <p:spPr>
          <a:xfrm>
            <a:off x="7250167" y="-14233"/>
            <a:ext cx="3962400" cy="944900"/>
          </a:xfrm>
          <a:custGeom>
            <a:avLst/>
            <a:gdLst/>
            <a:ahLst/>
            <a:cxnLst/>
            <a:rect l="l" t="t" r="r" b="b"/>
            <a:pathLst>
              <a:path w="118872" h="28347" extrusionOk="0">
                <a:moveTo>
                  <a:pt x="0" y="0"/>
                </a:moveTo>
                <a:lnTo>
                  <a:pt x="0" y="28347"/>
                </a:lnTo>
                <a:lnTo>
                  <a:pt x="118872" y="28347"/>
                </a:lnTo>
                <a:lnTo>
                  <a:pt x="118872" y="30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9" name="Google Shape;79;p9"/>
          <p:cNvSpPr txBox="1">
            <a:spLocks noGrp="1"/>
          </p:cNvSpPr>
          <p:nvPr>
            <p:ph type="title"/>
          </p:nvPr>
        </p:nvSpPr>
        <p:spPr>
          <a:xfrm>
            <a:off x="1242233" y="1209433"/>
            <a:ext cx="5341200" cy="94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933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933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933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933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933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933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933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933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933">
                <a:solidFill>
                  <a:schemeClr val="accent5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title" idx="2"/>
          </p:nvPr>
        </p:nvSpPr>
        <p:spPr>
          <a:xfrm>
            <a:off x="1242233" y="2282733"/>
            <a:ext cx="5341200" cy="227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2133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2133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2133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2133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2133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2133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2133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2133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Lato"/>
              <a:buNone/>
              <a:defRPr sz="2133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917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8 ">
  <p:cSld name="Title and body - Alt 8 ">
    <p:bg>
      <p:bgPr>
        <a:solidFill>
          <a:schemeClr val="accent5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0"/>
          <p:cNvSpPr/>
          <p:nvPr/>
        </p:nvSpPr>
        <p:spPr>
          <a:xfrm>
            <a:off x="0" y="0"/>
            <a:ext cx="12192000" cy="5648000"/>
          </a:xfrm>
          <a:prstGeom prst="snip1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3" name="Google Shape;83;p10"/>
          <p:cNvSpPr/>
          <p:nvPr/>
        </p:nvSpPr>
        <p:spPr>
          <a:xfrm>
            <a:off x="7462000" y="3641867"/>
            <a:ext cx="3936400" cy="2711200"/>
          </a:xfrm>
          <a:prstGeom prst="snip1Rect">
            <a:avLst>
              <a:gd name="adj" fmla="val 139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7450300" y="930667"/>
            <a:ext cx="3936400" cy="2711200"/>
          </a:xfrm>
          <a:prstGeom prst="snip1Rect">
            <a:avLst>
              <a:gd name="adj" fmla="val 139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1201967" y="1209433"/>
            <a:ext cx="6260000" cy="1150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933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title" idx="2"/>
          </p:nvPr>
        </p:nvSpPr>
        <p:spPr>
          <a:xfrm>
            <a:off x="1241209" y="2449200"/>
            <a:ext cx="5341200" cy="250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None/>
              <a:defRPr sz="21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7449000" y="-14233"/>
            <a:ext cx="3962400" cy="944900"/>
          </a:xfrm>
          <a:custGeom>
            <a:avLst/>
            <a:gdLst/>
            <a:ahLst/>
            <a:cxnLst/>
            <a:rect l="l" t="t" r="r" b="b"/>
            <a:pathLst>
              <a:path w="118872" h="28347" extrusionOk="0">
                <a:moveTo>
                  <a:pt x="0" y="0"/>
                </a:moveTo>
                <a:lnTo>
                  <a:pt x="0" y="28347"/>
                </a:lnTo>
                <a:lnTo>
                  <a:pt x="118872" y="28347"/>
                </a:lnTo>
                <a:lnTo>
                  <a:pt x="118872" y="30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</p:sp>
      <p:sp>
        <p:nvSpPr>
          <p:cNvPr id="88" name="Google Shape;88;p10"/>
          <p:cNvSpPr/>
          <p:nvPr/>
        </p:nvSpPr>
        <p:spPr>
          <a:xfrm>
            <a:off x="7454085" y="6350001"/>
            <a:ext cx="3952233" cy="518167"/>
          </a:xfrm>
          <a:custGeom>
            <a:avLst/>
            <a:gdLst/>
            <a:ahLst/>
            <a:cxnLst/>
            <a:rect l="l" t="t" r="r" b="b"/>
            <a:pathLst>
              <a:path w="118567" h="15545" extrusionOk="0">
                <a:moveTo>
                  <a:pt x="0" y="15545"/>
                </a:moveTo>
                <a:lnTo>
                  <a:pt x="118567" y="15545"/>
                </a:lnTo>
                <a:lnTo>
                  <a:pt x="103022" y="0"/>
                </a:lnTo>
                <a:lnTo>
                  <a:pt x="30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9867264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Three Storyboards">
    <p:bg>
      <p:bgPr>
        <a:solidFill>
          <a:schemeClr val="accent5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928067" y="826067"/>
            <a:ext cx="11264000" cy="603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91" name="Google Shape;91;p11"/>
          <p:cNvSpPr/>
          <p:nvPr/>
        </p:nvSpPr>
        <p:spPr>
          <a:xfrm>
            <a:off x="6574267" y="826067"/>
            <a:ext cx="5617600" cy="603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92" name="Google Shape;92;p11"/>
          <p:cNvSpPr>
            <a:spLocks noGrp="1"/>
          </p:cNvSpPr>
          <p:nvPr>
            <p:ph type="pic" idx="2"/>
          </p:nvPr>
        </p:nvSpPr>
        <p:spPr>
          <a:xfrm flipH="1">
            <a:off x="6574257" y="826067"/>
            <a:ext cx="2800400" cy="201800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sp>
      <p:sp>
        <p:nvSpPr>
          <p:cNvPr id="93" name="Google Shape;93;p11"/>
          <p:cNvSpPr txBox="1">
            <a:spLocks noGrp="1"/>
          </p:cNvSpPr>
          <p:nvPr>
            <p:ph type="title"/>
          </p:nvPr>
        </p:nvSpPr>
        <p:spPr>
          <a:xfrm>
            <a:off x="1239300" y="1219200"/>
            <a:ext cx="4844000" cy="143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333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333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333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333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333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333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333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333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94" name="Google Shape;94;p11"/>
          <p:cNvSpPr>
            <a:spLocks noGrp="1"/>
          </p:cNvSpPr>
          <p:nvPr>
            <p:ph type="pic" idx="3"/>
          </p:nvPr>
        </p:nvSpPr>
        <p:spPr>
          <a:xfrm flipH="1">
            <a:off x="928057" y="2833867"/>
            <a:ext cx="2838800" cy="201800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sp>
      <p:sp>
        <p:nvSpPr>
          <p:cNvPr id="95" name="Google Shape;95;p11"/>
          <p:cNvSpPr>
            <a:spLocks noGrp="1"/>
          </p:cNvSpPr>
          <p:nvPr>
            <p:ph type="pic" idx="4"/>
          </p:nvPr>
        </p:nvSpPr>
        <p:spPr>
          <a:xfrm flipH="1">
            <a:off x="6574257" y="4847067"/>
            <a:ext cx="2800400" cy="201800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sp>
      <p:sp>
        <p:nvSpPr>
          <p:cNvPr id="96" name="Google Shape;96;p11"/>
          <p:cNvSpPr txBox="1">
            <a:spLocks noGrp="1"/>
          </p:cNvSpPr>
          <p:nvPr>
            <p:ph type="title" idx="5"/>
          </p:nvPr>
        </p:nvSpPr>
        <p:spPr>
          <a:xfrm>
            <a:off x="9657457" y="1135395"/>
            <a:ext cx="2262000" cy="35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" name="Google Shape;97;p11"/>
          <p:cNvSpPr txBox="1">
            <a:spLocks noGrp="1"/>
          </p:cNvSpPr>
          <p:nvPr>
            <p:ph type="title" idx="6"/>
          </p:nvPr>
        </p:nvSpPr>
        <p:spPr>
          <a:xfrm>
            <a:off x="4343813" y="3149009"/>
            <a:ext cx="2262000" cy="35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title" idx="7"/>
          </p:nvPr>
        </p:nvSpPr>
        <p:spPr>
          <a:xfrm>
            <a:off x="9639443" y="5170968"/>
            <a:ext cx="2262000" cy="35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" name="Google Shape;99;p11"/>
          <p:cNvSpPr txBox="1">
            <a:spLocks noGrp="1"/>
          </p:cNvSpPr>
          <p:nvPr>
            <p:ph type="body" idx="1"/>
          </p:nvPr>
        </p:nvSpPr>
        <p:spPr>
          <a:xfrm>
            <a:off x="4342827" y="3551764"/>
            <a:ext cx="2105200" cy="110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1219170" lvl="1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828754" lvl="2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2438339" lvl="3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3047924" lvl="4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3657509" lvl="5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4267093" lvl="6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4876678" lvl="7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5486263" lvl="8" indent="-389457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1"/>
          <p:cNvSpPr txBox="1">
            <a:spLocks noGrp="1"/>
          </p:cNvSpPr>
          <p:nvPr>
            <p:ph type="body" idx="8"/>
          </p:nvPr>
        </p:nvSpPr>
        <p:spPr>
          <a:xfrm>
            <a:off x="9649756" y="5571433"/>
            <a:ext cx="2379200" cy="110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1219170" lvl="1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828754" lvl="2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2438339" lvl="3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3047924" lvl="4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3657509" lvl="5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4267093" lvl="6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4876678" lvl="7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5486263" lvl="8" indent="-389457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1"/>
          <p:cNvSpPr txBox="1">
            <a:spLocks noGrp="1"/>
          </p:cNvSpPr>
          <p:nvPr>
            <p:ph type="body" idx="9"/>
          </p:nvPr>
        </p:nvSpPr>
        <p:spPr>
          <a:xfrm>
            <a:off x="9661624" y="1543067"/>
            <a:ext cx="2240000" cy="110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1219170" lvl="1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828754" lvl="2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2438339" lvl="3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3047924" lvl="4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3657509" lvl="5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4267093" lvl="6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4876678" lvl="7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5486263" lvl="8" indent="-389457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58263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4">
  <p:cSld name="Title and body - Alt 4"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2"/>
          <p:cNvPicPr preferRelativeResize="0"/>
          <p:nvPr/>
        </p:nvPicPr>
        <p:blipFill rotWithShape="1">
          <a:blip r:embed="rId2">
            <a:alphaModFix amt="10000"/>
          </a:blip>
          <a:srcRect l="790" r="12435"/>
          <a:stretch/>
        </p:blipFill>
        <p:spPr>
          <a:xfrm>
            <a:off x="0" y="-167"/>
            <a:ext cx="8929200" cy="6858000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4" name="Google Shape;104;p12"/>
          <p:cNvSpPr txBox="1">
            <a:spLocks noGrp="1"/>
          </p:cNvSpPr>
          <p:nvPr>
            <p:ph type="title"/>
          </p:nvPr>
        </p:nvSpPr>
        <p:spPr>
          <a:xfrm>
            <a:off x="940733" y="5245800"/>
            <a:ext cx="2997200" cy="123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title" idx="2"/>
          </p:nvPr>
        </p:nvSpPr>
        <p:spPr>
          <a:xfrm>
            <a:off x="940733" y="3513667"/>
            <a:ext cx="2997200" cy="123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" name="Google Shape;106;p12"/>
          <p:cNvSpPr txBox="1">
            <a:spLocks noGrp="1"/>
          </p:cNvSpPr>
          <p:nvPr>
            <p:ph type="title" idx="3"/>
          </p:nvPr>
        </p:nvSpPr>
        <p:spPr>
          <a:xfrm>
            <a:off x="4615667" y="5245800"/>
            <a:ext cx="2997200" cy="123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7" name="Google Shape;107;p12"/>
          <p:cNvSpPr txBox="1">
            <a:spLocks noGrp="1"/>
          </p:cNvSpPr>
          <p:nvPr>
            <p:ph type="title" idx="4"/>
          </p:nvPr>
        </p:nvSpPr>
        <p:spPr>
          <a:xfrm>
            <a:off x="4615667" y="3513667"/>
            <a:ext cx="2997200" cy="123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" name="Google Shape;108;p12"/>
          <p:cNvSpPr txBox="1">
            <a:spLocks noGrp="1"/>
          </p:cNvSpPr>
          <p:nvPr>
            <p:ph type="title" idx="5"/>
          </p:nvPr>
        </p:nvSpPr>
        <p:spPr>
          <a:xfrm>
            <a:off x="8292200" y="5245800"/>
            <a:ext cx="2997200" cy="123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title" idx="6"/>
          </p:nvPr>
        </p:nvSpPr>
        <p:spPr>
          <a:xfrm>
            <a:off x="8292200" y="3513667"/>
            <a:ext cx="2997200" cy="123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Lato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" name="Google Shape;110;p12"/>
          <p:cNvSpPr txBox="1">
            <a:spLocks noGrp="1"/>
          </p:cNvSpPr>
          <p:nvPr>
            <p:ph type="title" idx="7"/>
          </p:nvPr>
        </p:nvSpPr>
        <p:spPr>
          <a:xfrm>
            <a:off x="573612" y="1210300"/>
            <a:ext cx="9087200" cy="1385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700"/>
              <a:buNone/>
              <a:defRPr sz="4933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64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64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64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64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64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64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64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6400" b="1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42257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9 ">
  <p:cSld name="Title and body - Alt 9 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3"/>
          <p:cNvSpPr/>
          <p:nvPr/>
        </p:nvSpPr>
        <p:spPr>
          <a:xfrm>
            <a:off x="4534267" y="0"/>
            <a:ext cx="7657200" cy="1902800"/>
          </a:xfrm>
          <a:prstGeom prst="snip1Rect">
            <a:avLst>
              <a:gd name="adj" fmla="val 27405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"/>
          </p:nvPr>
        </p:nvSpPr>
        <p:spPr>
          <a:xfrm>
            <a:off x="4957900" y="536000"/>
            <a:ext cx="1946000" cy="166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14" name="Google Shape;114;p13"/>
          <p:cNvSpPr/>
          <p:nvPr/>
        </p:nvSpPr>
        <p:spPr>
          <a:xfrm>
            <a:off x="4534267" y="1902800"/>
            <a:ext cx="7657200" cy="2387200"/>
          </a:xfrm>
          <a:prstGeom prst="snip1Rect">
            <a:avLst>
              <a:gd name="adj" fmla="val 23783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5" name="Google Shape;115;p13"/>
          <p:cNvSpPr/>
          <p:nvPr/>
        </p:nvSpPr>
        <p:spPr>
          <a:xfrm>
            <a:off x="4534267" y="4290000"/>
            <a:ext cx="7657200" cy="2566000"/>
          </a:xfrm>
          <a:prstGeom prst="snip1Rect">
            <a:avLst>
              <a:gd name="adj" fmla="val 221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2"/>
          </p:nvPr>
        </p:nvSpPr>
        <p:spPr>
          <a:xfrm>
            <a:off x="5666033" y="536000"/>
            <a:ext cx="5754400" cy="994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3"/>
          </p:nvPr>
        </p:nvSpPr>
        <p:spPr>
          <a:xfrm>
            <a:off x="4957900" y="2261784"/>
            <a:ext cx="1946000" cy="166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4"/>
          </p:nvPr>
        </p:nvSpPr>
        <p:spPr>
          <a:xfrm>
            <a:off x="5666033" y="2261784"/>
            <a:ext cx="2491200" cy="166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/>
          </p:nvPr>
        </p:nvSpPr>
        <p:spPr>
          <a:xfrm>
            <a:off x="742000" y="709200"/>
            <a:ext cx="3619600" cy="1385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20" name="Google Shape;120;p13"/>
          <p:cNvSpPr>
            <a:spLocks noGrp="1"/>
          </p:cNvSpPr>
          <p:nvPr>
            <p:ph type="pic" idx="5"/>
          </p:nvPr>
        </p:nvSpPr>
        <p:spPr>
          <a:xfrm>
            <a:off x="100" y="3564367"/>
            <a:ext cx="4534400" cy="3295200"/>
          </a:xfrm>
          <a:prstGeom prst="snip1Rect">
            <a:avLst>
              <a:gd name="adj" fmla="val 21231"/>
            </a:avLst>
          </a:prstGeom>
          <a:noFill/>
          <a:ln>
            <a:noFill/>
          </a:ln>
        </p:spPr>
      </p:sp>
      <p:sp>
        <p:nvSpPr>
          <p:cNvPr id="121" name="Google Shape;121;p13"/>
          <p:cNvSpPr txBox="1">
            <a:spLocks noGrp="1"/>
          </p:cNvSpPr>
          <p:nvPr>
            <p:ph type="subTitle" idx="6"/>
          </p:nvPr>
        </p:nvSpPr>
        <p:spPr>
          <a:xfrm>
            <a:off x="776600" y="2310700"/>
            <a:ext cx="3200800" cy="994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7"/>
          </p:nvPr>
        </p:nvSpPr>
        <p:spPr>
          <a:xfrm>
            <a:off x="4957933" y="4627100"/>
            <a:ext cx="4904400" cy="605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400"/>
              <a:buFont typeface="Quantico"/>
              <a:buNone/>
              <a:defRPr sz="1867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8"/>
          </p:nvPr>
        </p:nvSpPr>
        <p:spPr>
          <a:xfrm>
            <a:off x="4965600" y="5179567"/>
            <a:ext cx="6750800" cy="1385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9"/>
          </p:nvPr>
        </p:nvSpPr>
        <p:spPr>
          <a:xfrm>
            <a:off x="7998900" y="2261784"/>
            <a:ext cx="3716400" cy="166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7284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1B5D18A-EF89-438C-87D7-0D2130998B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4260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0">
  <p:cSld name="Title and body - Alt 10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4"/>
          <p:cNvSpPr txBox="1">
            <a:spLocks noGrp="1"/>
          </p:cNvSpPr>
          <p:nvPr>
            <p:ph type="title"/>
          </p:nvPr>
        </p:nvSpPr>
        <p:spPr>
          <a:xfrm>
            <a:off x="677333" y="622333"/>
            <a:ext cx="5003600" cy="2490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200"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2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2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2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2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2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2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2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20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27" name="Google Shape;127;p14"/>
          <p:cNvSpPr>
            <a:spLocks noGrp="1"/>
          </p:cNvSpPr>
          <p:nvPr>
            <p:ph type="pic" idx="2"/>
          </p:nvPr>
        </p:nvSpPr>
        <p:spPr>
          <a:xfrm>
            <a:off x="100" y="3564367"/>
            <a:ext cx="4019200" cy="3295200"/>
          </a:xfrm>
          <a:prstGeom prst="snip1Rect">
            <a:avLst>
              <a:gd name="adj" fmla="val 0"/>
            </a:avLst>
          </a:prstGeom>
          <a:noFill/>
          <a:ln>
            <a:noFill/>
          </a:ln>
        </p:spPr>
      </p:sp>
      <p:sp>
        <p:nvSpPr>
          <p:cNvPr id="128" name="Google Shape;128;p14"/>
          <p:cNvSpPr>
            <a:spLocks noGrp="1"/>
          </p:cNvSpPr>
          <p:nvPr>
            <p:ph type="pic" idx="3"/>
          </p:nvPr>
        </p:nvSpPr>
        <p:spPr>
          <a:xfrm>
            <a:off x="7122167" y="-5067"/>
            <a:ext cx="5070000" cy="2532400"/>
          </a:xfrm>
          <a:prstGeom prst="snip1Rect">
            <a:avLst>
              <a:gd name="adj" fmla="val 17337"/>
            </a:avLst>
          </a:prstGeom>
          <a:noFill/>
          <a:ln>
            <a:noFill/>
          </a:ln>
        </p:spPr>
      </p:sp>
      <p:sp>
        <p:nvSpPr>
          <p:cNvPr id="129" name="Google Shape;129;p14"/>
          <p:cNvSpPr/>
          <p:nvPr/>
        </p:nvSpPr>
        <p:spPr>
          <a:xfrm>
            <a:off x="7121867" y="2279167"/>
            <a:ext cx="5070000" cy="45804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30" name="Google Shape;130;p14"/>
          <p:cNvSpPr/>
          <p:nvPr/>
        </p:nvSpPr>
        <p:spPr>
          <a:xfrm>
            <a:off x="4019067" y="3564367"/>
            <a:ext cx="3102800" cy="32952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31" name="Google Shape;131;p14"/>
          <p:cNvSpPr txBox="1">
            <a:spLocks noGrp="1"/>
          </p:cNvSpPr>
          <p:nvPr>
            <p:ph type="subTitle" idx="1"/>
          </p:nvPr>
        </p:nvSpPr>
        <p:spPr>
          <a:xfrm>
            <a:off x="4485433" y="4213300"/>
            <a:ext cx="1946000" cy="2490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14"/>
          <p:cNvSpPr txBox="1">
            <a:spLocks noGrp="1"/>
          </p:cNvSpPr>
          <p:nvPr>
            <p:ph type="subTitle" idx="4"/>
          </p:nvPr>
        </p:nvSpPr>
        <p:spPr>
          <a:xfrm>
            <a:off x="7725933" y="2764600"/>
            <a:ext cx="1946000" cy="2190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5"/>
          </p:nvPr>
        </p:nvSpPr>
        <p:spPr>
          <a:xfrm>
            <a:off x="9828900" y="2764600"/>
            <a:ext cx="1726000" cy="2190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6"/>
          </p:nvPr>
        </p:nvSpPr>
        <p:spPr>
          <a:xfrm>
            <a:off x="7725933" y="5253800"/>
            <a:ext cx="3775200" cy="1223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200"/>
              <a:buFont typeface="Lato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76843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1">
  <p:cSld name="Title and body - Alt 11"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"/>
          <p:cNvSpPr txBox="1">
            <a:spLocks noGrp="1"/>
          </p:cNvSpPr>
          <p:nvPr>
            <p:ph type="subTitle" idx="1"/>
          </p:nvPr>
        </p:nvSpPr>
        <p:spPr>
          <a:xfrm>
            <a:off x="606871" y="2462733"/>
            <a:ext cx="1704800" cy="54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subTitle" idx="2"/>
          </p:nvPr>
        </p:nvSpPr>
        <p:spPr>
          <a:xfrm>
            <a:off x="606871" y="3949284"/>
            <a:ext cx="1704800" cy="54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subTitle" idx="3"/>
          </p:nvPr>
        </p:nvSpPr>
        <p:spPr>
          <a:xfrm>
            <a:off x="606861" y="5239167"/>
            <a:ext cx="1704800" cy="54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subTitle" idx="4"/>
          </p:nvPr>
        </p:nvSpPr>
        <p:spPr>
          <a:xfrm>
            <a:off x="2374767" y="1655167"/>
            <a:ext cx="1998400" cy="36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40" name="Google Shape;140;p15"/>
          <p:cNvSpPr txBox="1">
            <a:spLocks noGrp="1"/>
          </p:cNvSpPr>
          <p:nvPr>
            <p:ph type="subTitle" idx="5"/>
          </p:nvPr>
        </p:nvSpPr>
        <p:spPr>
          <a:xfrm>
            <a:off x="4795067" y="1655167"/>
            <a:ext cx="1998400" cy="36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41" name="Google Shape;141;p15"/>
          <p:cNvSpPr txBox="1">
            <a:spLocks noGrp="1"/>
          </p:cNvSpPr>
          <p:nvPr>
            <p:ph type="subTitle" idx="6"/>
          </p:nvPr>
        </p:nvSpPr>
        <p:spPr>
          <a:xfrm>
            <a:off x="7215367" y="1655167"/>
            <a:ext cx="1998400" cy="368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42" name="Google Shape;142;p15"/>
          <p:cNvSpPr txBox="1">
            <a:spLocks noGrp="1"/>
          </p:cNvSpPr>
          <p:nvPr>
            <p:ph type="subTitle" idx="7"/>
          </p:nvPr>
        </p:nvSpPr>
        <p:spPr>
          <a:xfrm>
            <a:off x="9635667" y="1655167"/>
            <a:ext cx="1998400" cy="35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Font typeface="Quantico"/>
              <a:buNone/>
              <a:defRPr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43" name="Google Shape;143;p15"/>
          <p:cNvSpPr txBox="1">
            <a:spLocks noGrp="1"/>
          </p:cNvSpPr>
          <p:nvPr>
            <p:ph type="subTitle" idx="8"/>
          </p:nvPr>
        </p:nvSpPr>
        <p:spPr>
          <a:xfrm>
            <a:off x="2639567" y="2387167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5"/>
          <p:cNvSpPr txBox="1">
            <a:spLocks noGrp="1"/>
          </p:cNvSpPr>
          <p:nvPr>
            <p:ph type="subTitle" idx="9"/>
          </p:nvPr>
        </p:nvSpPr>
        <p:spPr>
          <a:xfrm>
            <a:off x="2639567" y="3844892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15"/>
          <p:cNvSpPr txBox="1">
            <a:spLocks noGrp="1"/>
          </p:cNvSpPr>
          <p:nvPr>
            <p:ph type="subTitle" idx="13"/>
          </p:nvPr>
        </p:nvSpPr>
        <p:spPr>
          <a:xfrm>
            <a:off x="2639567" y="5386767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5"/>
          <p:cNvSpPr txBox="1">
            <a:spLocks noGrp="1"/>
          </p:cNvSpPr>
          <p:nvPr>
            <p:ph type="subTitle" idx="14"/>
          </p:nvPr>
        </p:nvSpPr>
        <p:spPr>
          <a:xfrm>
            <a:off x="5074633" y="2387167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subTitle" idx="15"/>
          </p:nvPr>
        </p:nvSpPr>
        <p:spPr>
          <a:xfrm>
            <a:off x="5074633" y="3844892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5"/>
          <p:cNvSpPr txBox="1">
            <a:spLocks noGrp="1"/>
          </p:cNvSpPr>
          <p:nvPr>
            <p:ph type="subTitle" idx="16"/>
          </p:nvPr>
        </p:nvSpPr>
        <p:spPr>
          <a:xfrm>
            <a:off x="5074633" y="5386767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15"/>
          <p:cNvSpPr txBox="1">
            <a:spLocks noGrp="1"/>
          </p:cNvSpPr>
          <p:nvPr>
            <p:ph type="subTitle" idx="17"/>
          </p:nvPr>
        </p:nvSpPr>
        <p:spPr>
          <a:xfrm>
            <a:off x="7509700" y="2387167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5"/>
          <p:cNvSpPr txBox="1">
            <a:spLocks noGrp="1"/>
          </p:cNvSpPr>
          <p:nvPr>
            <p:ph type="subTitle" idx="18"/>
          </p:nvPr>
        </p:nvSpPr>
        <p:spPr>
          <a:xfrm>
            <a:off x="7509700" y="3844892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5"/>
          <p:cNvSpPr txBox="1">
            <a:spLocks noGrp="1"/>
          </p:cNvSpPr>
          <p:nvPr>
            <p:ph type="subTitle" idx="19"/>
          </p:nvPr>
        </p:nvSpPr>
        <p:spPr>
          <a:xfrm>
            <a:off x="7509700" y="5386767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5"/>
          <p:cNvSpPr txBox="1">
            <a:spLocks noGrp="1"/>
          </p:cNvSpPr>
          <p:nvPr>
            <p:ph type="subTitle" idx="20"/>
          </p:nvPr>
        </p:nvSpPr>
        <p:spPr>
          <a:xfrm>
            <a:off x="9944767" y="2387167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15"/>
          <p:cNvSpPr txBox="1">
            <a:spLocks noGrp="1"/>
          </p:cNvSpPr>
          <p:nvPr>
            <p:ph type="subTitle" idx="21"/>
          </p:nvPr>
        </p:nvSpPr>
        <p:spPr>
          <a:xfrm>
            <a:off x="9944767" y="3844892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subTitle" idx="22"/>
          </p:nvPr>
        </p:nvSpPr>
        <p:spPr>
          <a:xfrm>
            <a:off x="9944767" y="5386767"/>
            <a:ext cx="1841600" cy="65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title"/>
          </p:nvPr>
        </p:nvSpPr>
        <p:spPr>
          <a:xfrm>
            <a:off x="603495" y="606985"/>
            <a:ext cx="9286400" cy="86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24777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2">
  <p:cSld name="Title and body - Alt 12">
    <p:bg>
      <p:bgPr>
        <a:solidFill>
          <a:schemeClr val="l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"/>
          <p:cNvSpPr txBox="1">
            <a:spLocks noGrp="1"/>
          </p:cNvSpPr>
          <p:nvPr>
            <p:ph type="title"/>
          </p:nvPr>
        </p:nvSpPr>
        <p:spPr>
          <a:xfrm>
            <a:off x="1288833" y="2568267"/>
            <a:ext cx="2119600" cy="402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58" name="Google Shape;158;p16"/>
          <p:cNvSpPr txBox="1">
            <a:spLocks noGrp="1"/>
          </p:cNvSpPr>
          <p:nvPr>
            <p:ph type="title" idx="2"/>
          </p:nvPr>
        </p:nvSpPr>
        <p:spPr>
          <a:xfrm>
            <a:off x="3690867" y="2568267"/>
            <a:ext cx="2025200" cy="402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59" name="Google Shape;159;p16"/>
          <p:cNvSpPr txBox="1">
            <a:spLocks noGrp="1"/>
          </p:cNvSpPr>
          <p:nvPr>
            <p:ph type="title" idx="3"/>
          </p:nvPr>
        </p:nvSpPr>
        <p:spPr>
          <a:xfrm>
            <a:off x="6145900" y="2568267"/>
            <a:ext cx="2160000" cy="402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60" name="Google Shape;160;p16"/>
          <p:cNvSpPr txBox="1">
            <a:spLocks noGrp="1"/>
          </p:cNvSpPr>
          <p:nvPr>
            <p:ph type="title" idx="4"/>
          </p:nvPr>
        </p:nvSpPr>
        <p:spPr>
          <a:xfrm>
            <a:off x="3835200" y="5404200"/>
            <a:ext cx="1835600" cy="145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title" idx="5"/>
          </p:nvPr>
        </p:nvSpPr>
        <p:spPr>
          <a:xfrm>
            <a:off x="8752767" y="5404200"/>
            <a:ext cx="1835600" cy="145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600"/>
              <a:buNone/>
              <a:defRPr sz="1067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" name="Google Shape;162;p16"/>
          <p:cNvSpPr txBox="1">
            <a:spLocks noGrp="1"/>
          </p:cNvSpPr>
          <p:nvPr>
            <p:ph type="title" idx="6"/>
          </p:nvPr>
        </p:nvSpPr>
        <p:spPr>
          <a:xfrm>
            <a:off x="1288833" y="2970667"/>
            <a:ext cx="1726000" cy="145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title" idx="7"/>
          </p:nvPr>
        </p:nvSpPr>
        <p:spPr>
          <a:xfrm>
            <a:off x="3690881" y="2970667"/>
            <a:ext cx="1726000" cy="145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" name="Google Shape;164;p16"/>
          <p:cNvSpPr txBox="1">
            <a:spLocks noGrp="1"/>
          </p:cNvSpPr>
          <p:nvPr>
            <p:ph type="title" idx="8"/>
          </p:nvPr>
        </p:nvSpPr>
        <p:spPr>
          <a:xfrm>
            <a:off x="6145900" y="2970667"/>
            <a:ext cx="1835600" cy="145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" name="Google Shape;165;p16"/>
          <p:cNvSpPr txBox="1">
            <a:spLocks noGrp="1"/>
          </p:cNvSpPr>
          <p:nvPr>
            <p:ph type="title" idx="9"/>
          </p:nvPr>
        </p:nvSpPr>
        <p:spPr>
          <a:xfrm>
            <a:off x="8583067" y="2568267"/>
            <a:ext cx="1835600" cy="402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66" name="Google Shape;166;p16"/>
          <p:cNvSpPr txBox="1">
            <a:spLocks noGrp="1"/>
          </p:cNvSpPr>
          <p:nvPr>
            <p:ph type="title" idx="13"/>
          </p:nvPr>
        </p:nvSpPr>
        <p:spPr>
          <a:xfrm>
            <a:off x="8583057" y="2970667"/>
            <a:ext cx="1659200" cy="145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3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" name="Google Shape;167;p16"/>
          <p:cNvSpPr txBox="1">
            <a:spLocks noGrp="1"/>
          </p:cNvSpPr>
          <p:nvPr>
            <p:ph type="title" idx="14"/>
          </p:nvPr>
        </p:nvSpPr>
        <p:spPr>
          <a:xfrm>
            <a:off x="632900" y="623572"/>
            <a:ext cx="4790800" cy="134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2000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59982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3">
  <p:cSld name="Title and body - Alt 13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/>
          <p:nvPr/>
        </p:nvSpPr>
        <p:spPr>
          <a:xfrm>
            <a:off x="2760341" y="581957"/>
            <a:ext cx="6306000" cy="5887600"/>
          </a:xfrm>
          <a:prstGeom prst="snip1Rect">
            <a:avLst>
              <a:gd name="adj" fmla="val 12424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0" name="Google Shape;170;p17"/>
          <p:cNvSpPr/>
          <p:nvPr/>
        </p:nvSpPr>
        <p:spPr>
          <a:xfrm>
            <a:off x="1129429" y="581957"/>
            <a:ext cx="6306000" cy="5887600"/>
          </a:xfrm>
          <a:prstGeom prst="snip1Rect">
            <a:avLst>
              <a:gd name="adj" fmla="val 12424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1" name="Google Shape;171;p17"/>
          <p:cNvSpPr/>
          <p:nvPr/>
        </p:nvSpPr>
        <p:spPr>
          <a:xfrm>
            <a:off x="271765" y="581957"/>
            <a:ext cx="6306000" cy="5887600"/>
          </a:xfrm>
          <a:prstGeom prst="snip1Rect">
            <a:avLst>
              <a:gd name="adj" fmla="val 12424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2" name="Google Shape;172;p17"/>
          <p:cNvSpPr/>
          <p:nvPr/>
        </p:nvSpPr>
        <p:spPr>
          <a:xfrm>
            <a:off x="0" y="576067"/>
            <a:ext cx="6220800" cy="6252000"/>
          </a:xfrm>
          <a:prstGeom prst="snip1Rect">
            <a:avLst>
              <a:gd name="adj" fmla="val 1153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3" name="Google Shape;173;p17"/>
          <p:cNvSpPr txBox="1">
            <a:spLocks noGrp="1"/>
          </p:cNvSpPr>
          <p:nvPr>
            <p:ph type="title"/>
          </p:nvPr>
        </p:nvSpPr>
        <p:spPr>
          <a:xfrm>
            <a:off x="591633" y="1227700"/>
            <a:ext cx="4974000" cy="1461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74" name="Google Shape;174;p17"/>
          <p:cNvSpPr/>
          <p:nvPr/>
        </p:nvSpPr>
        <p:spPr>
          <a:xfrm>
            <a:off x="32967" y="3190764"/>
            <a:ext cx="12192000" cy="3667200"/>
          </a:xfrm>
          <a:prstGeom prst="snip1Rect">
            <a:avLst>
              <a:gd name="adj" fmla="val 1595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5" name="Google Shape;175;p17"/>
          <p:cNvSpPr/>
          <p:nvPr/>
        </p:nvSpPr>
        <p:spPr>
          <a:xfrm>
            <a:off x="0" y="3190767"/>
            <a:ext cx="4248800" cy="3667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76" name="Google Shape;176;p17"/>
          <p:cNvSpPr txBox="1">
            <a:spLocks noGrp="1"/>
          </p:cNvSpPr>
          <p:nvPr>
            <p:ph type="title" idx="2"/>
          </p:nvPr>
        </p:nvSpPr>
        <p:spPr>
          <a:xfrm>
            <a:off x="676333" y="3542892"/>
            <a:ext cx="3126400" cy="59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sz="1600" b="1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" name="Google Shape;177;p17"/>
          <p:cNvSpPr txBox="1">
            <a:spLocks noGrp="1"/>
          </p:cNvSpPr>
          <p:nvPr>
            <p:ph type="title" idx="3"/>
          </p:nvPr>
        </p:nvSpPr>
        <p:spPr>
          <a:xfrm>
            <a:off x="606300" y="1850500"/>
            <a:ext cx="4145600" cy="944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21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21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21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21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21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21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21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21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400"/>
              <a:buFont typeface="Lato"/>
              <a:buNone/>
              <a:defRPr sz="21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" name="Google Shape;178;p17"/>
          <p:cNvSpPr txBox="1">
            <a:spLocks noGrp="1"/>
          </p:cNvSpPr>
          <p:nvPr>
            <p:ph type="title" idx="4"/>
          </p:nvPr>
        </p:nvSpPr>
        <p:spPr>
          <a:xfrm>
            <a:off x="676333" y="4864917"/>
            <a:ext cx="28504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79" name="Google Shape;179;p17"/>
          <p:cNvSpPr txBox="1">
            <a:spLocks noGrp="1"/>
          </p:cNvSpPr>
          <p:nvPr>
            <p:ph type="title" idx="5"/>
          </p:nvPr>
        </p:nvSpPr>
        <p:spPr>
          <a:xfrm>
            <a:off x="676333" y="5281133"/>
            <a:ext cx="2990000" cy="944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" name="Google Shape;180;p17"/>
          <p:cNvSpPr txBox="1">
            <a:spLocks noGrp="1"/>
          </p:cNvSpPr>
          <p:nvPr>
            <p:ph type="title" idx="6"/>
          </p:nvPr>
        </p:nvSpPr>
        <p:spPr>
          <a:xfrm>
            <a:off x="676333" y="3933600"/>
            <a:ext cx="2990000" cy="85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title" idx="7"/>
          </p:nvPr>
        </p:nvSpPr>
        <p:spPr>
          <a:xfrm>
            <a:off x="7538967" y="3542900"/>
            <a:ext cx="1281600" cy="54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sz="1600" b="1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title" idx="8"/>
          </p:nvPr>
        </p:nvSpPr>
        <p:spPr>
          <a:xfrm>
            <a:off x="9727733" y="3542900"/>
            <a:ext cx="1478800" cy="54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sz="1600" b="1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title" idx="9"/>
          </p:nvPr>
        </p:nvSpPr>
        <p:spPr>
          <a:xfrm>
            <a:off x="5278033" y="3542900"/>
            <a:ext cx="1338000" cy="54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ntico"/>
              <a:buNone/>
              <a:defRPr sz="1600" b="1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1733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title" idx="13"/>
          </p:nvPr>
        </p:nvSpPr>
        <p:spPr>
          <a:xfrm>
            <a:off x="4637267" y="4227967"/>
            <a:ext cx="2111200" cy="85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title" idx="14"/>
          </p:nvPr>
        </p:nvSpPr>
        <p:spPr>
          <a:xfrm>
            <a:off x="6874833" y="4227967"/>
            <a:ext cx="20688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title" idx="15"/>
          </p:nvPr>
        </p:nvSpPr>
        <p:spPr>
          <a:xfrm>
            <a:off x="9117133" y="4227967"/>
            <a:ext cx="2696000" cy="212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title" idx="16"/>
          </p:nvPr>
        </p:nvSpPr>
        <p:spPr>
          <a:xfrm>
            <a:off x="4833167" y="5355233"/>
            <a:ext cx="1915200" cy="1000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title" idx="17"/>
          </p:nvPr>
        </p:nvSpPr>
        <p:spPr>
          <a:xfrm>
            <a:off x="7070733" y="5355233"/>
            <a:ext cx="1872800" cy="1000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5412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4">
  <p:cSld name="Title and body - Alt 14"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"/>
          <p:cNvSpPr/>
          <p:nvPr/>
        </p:nvSpPr>
        <p:spPr>
          <a:xfrm>
            <a:off x="1422700" y="582920"/>
            <a:ext cx="9596400" cy="5154400"/>
          </a:xfrm>
          <a:prstGeom prst="snip1Rect">
            <a:avLst>
              <a:gd name="adj" fmla="val 1150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91" name="Google Shape;191;p18"/>
          <p:cNvSpPr/>
          <p:nvPr/>
        </p:nvSpPr>
        <p:spPr>
          <a:xfrm>
            <a:off x="1988800" y="1774495"/>
            <a:ext cx="9596400" cy="4899200"/>
          </a:xfrm>
          <a:prstGeom prst="snip1Rect">
            <a:avLst>
              <a:gd name="adj" fmla="val 1150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92" name="Google Shape;192;p18"/>
          <p:cNvSpPr/>
          <p:nvPr/>
        </p:nvSpPr>
        <p:spPr>
          <a:xfrm>
            <a:off x="153167" y="1166973"/>
            <a:ext cx="9596400" cy="5302800"/>
          </a:xfrm>
          <a:prstGeom prst="snip1Rect">
            <a:avLst>
              <a:gd name="adj" fmla="val 11506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93" name="Google Shape;193;p18"/>
          <p:cNvSpPr/>
          <p:nvPr/>
        </p:nvSpPr>
        <p:spPr>
          <a:xfrm>
            <a:off x="-10733" y="576067"/>
            <a:ext cx="4915600" cy="6252000"/>
          </a:xfrm>
          <a:prstGeom prst="snip1Rect">
            <a:avLst>
              <a:gd name="adj" fmla="val 1153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94" name="Google Shape;194;p18"/>
          <p:cNvSpPr txBox="1">
            <a:spLocks noGrp="1"/>
          </p:cNvSpPr>
          <p:nvPr>
            <p:ph type="title"/>
          </p:nvPr>
        </p:nvSpPr>
        <p:spPr>
          <a:xfrm>
            <a:off x="602533" y="1125033"/>
            <a:ext cx="3957600" cy="138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195" name="Google Shape;195;p18"/>
          <p:cNvSpPr txBox="1">
            <a:spLocks noGrp="1"/>
          </p:cNvSpPr>
          <p:nvPr>
            <p:ph type="subTitle" idx="1"/>
          </p:nvPr>
        </p:nvSpPr>
        <p:spPr>
          <a:xfrm>
            <a:off x="638200" y="3302000"/>
            <a:ext cx="1832400" cy="555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18"/>
          <p:cNvSpPr txBox="1">
            <a:spLocks noGrp="1"/>
          </p:cNvSpPr>
          <p:nvPr>
            <p:ph type="title" idx="2"/>
          </p:nvPr>
        </p:nvSpPr>
        <p:spPr>
          <a:xfrm>
            <a:off x="650900" y="2726400"/>
            <a:ext cx="1936000" cy="49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867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" name="Google Shape;197;p18"/>
          <p:cNvSpPr txBox="1">
            <a:spLocks noGrp="1"/>
          </p:cNvSpPr>
          <p:nvPr>
            <p:ph type="subTitle" idx="3"/>
          </p:nvPr>
        </p:nvSpPr>
        <p:spPr>
          <a:xfrm>
            <a:off x="2803500" y="3301984"/>
            <a:ext cx="1832400" cy="555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title" idx="4"/>
          </p:nvPr>
        </p:nvSpPr>
        <p:spPr>
          <a:xfrm>
            <a:off x="2803500" y="2726400"/>
            <a:ext cx="2110000" cy="49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867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5"/>
          </p:nvPr>
        </p:nvSpPr>
        <p:spPr>
          <a:xfrm>
            <a:off x="5166733" y="3301984"/>
            <a:ext cx="1832400" cy="555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18"/>
          <p:cNvSpPr txBox="1">
            <a:spLocks noGrp="1"/>
          </p:cNvSpPr>
          <p:nvPr>
            <p:ph type="title" idx="6"/>
          </p:nvPr>
        </p:nvSpPr>
        <p:spPr>
          <a:xfrm>
            <a:off x="5166735" y="2726400"/>
            <a:ext cx="2077200" cy="49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867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" name="Google Shape;201;p18"/>
          <p:cNvSpPr txBox="1">
            <a:spLocks noGrp="1"/>
          </p:cNvSpPr>
          <p:nvPr>
            <p:ph type="subTitle" idx="7"/>
          </p:nvPr>
        </p:nvSpPr>
        <p:spPr>
          <a:xfrm>
            <a:off x="7491017" y="3301984"/>
            <a:ext cx="1832400" cy="555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18"/>
          <p:cNvSpPr txBox="1">
            <a:spLocks noGrp="1"/>
          </p:cNvSpPr>
          <p:nvPr>
            <p:ph type="title" idx="8"/>
          </p:nvPr>
        </p:nvSpPr>
        <p:spPr>
          <a:xfrm>
            <a:off x="7491033" y="2726400"/>
            <a:ext cx="2077200" cy="49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867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" name="Google Shape;203;p18"/>
          <p:cNvSpPr txBox="1">
            <a:spLocks noGrp="1"/>
          </p:cNvSpPr>
          <p:nvPr>
            <p:ph type="subTitle" idx="9"/>
          </p:nvPr>
        </p:nvSpPr>
        <p:spPr>
          <a:xfrm>
            <a:off x="9805917" y="3301984"/>
            <a:ext cx="1832400" cy="555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None/>
              <a:defRPr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18"/>
          <p:cNvSpPr txBox="1">
            <a:spLocks noGrp="1"/>
          </p:cNvSpPr>
          <p:nvPr>
            <p:ph type="title" idx="13"/>
          </p:nvPr>
        </p:nvSpPr>
        <p:spPr>
          <a:xfrm>
            <a:off x="9805932" y="2726399"/>
            <a:ext cx="2396800" cy="49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Quantico"/>
              <a:buNone/>
              <a:defRPr sz="1867" b="1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267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" name="Google Shape;205;p18"/>
          <p:cNvSpPr txBox="1">
            <a:spLocks noGrp="1"/>
          </p:cNvSpPr>
          <p:nvPr>
            <p:ph type="subTitle" idx="14"/>
          </p:nvPr>
        </p:nvSpPr>
        <p:spPr>
          <a:xfrm>
            <a:off x="638200" y="4138800"/>
            <a:ext cx="1936000" cy="81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6" name="Google Shape;206;p18"/>
          <p:cNvSpPr txBox="1">
            <a:spLocks noGrp="1"/>
          </p:cNvSpPr>
          <p:nvPr>
            <p:ph type="subTitle" idx="15"/>
          </p:nvPr>
        </p:nvSpPr>
        <p:spPr>
          <a:xfrm>
            <a:off x="2803500" y="4138800"/>
            <a:ext cx="2110000" cy="85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18"/>
          <p:cNvSpPr txBox="1">
            <a:spLocks noGrp="1"/>
          </p:cNvSpPr>
          <p:nvPr>
            <p:ph type="subTitle" idx="16"/>
          </p:nvPr>
        </p:nvSpPr>
        <p:spPr>
          <a:xfrm>
            <a:off x="7491033" y="4138812"/>
            <a:ext cx="1651200" cy="97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18"/>
          <p:cNvSpPr txBox="1">
            <a:spLocks noGrp="1"/>
          </p:cNvSpPr>
          <p:nvPr>
            <p:ph type="subTitle" idx="17"/>
          </p:nvPr>
        </p:nvSpPr>
        <p:spPr>
          <a:xfrm>
            <a:off x="9805933" y="4138812"/>
            <a:ext cx="1651200" cy="97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9" name="Google Shape;209;p18"/>
          <p:cNvSpPr txBox="1">
            <a:spLocks noGrp="1"/>
          </p:cNvSpPr>
          <p:nvPr>
            <p:ph type="subTitle" idx="18"/>
          </p:nvPr>
        </p:nvSpPr>
        <p:spPr>
          <a:xfrm>
            <a:off x="833867" y="5280867"/>
            <a:ext cx="1519600" cy="97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0" name="Google Shape;210;p18"/>
          <p:cNvSpPr txBox="1">
            <a:spLocks noGrp="1"/>
          </p:cNvSpPr>
          <p:nvPr>
            <p:ph type="subTitle" idx="19"/>
          </p:nvPr>
        </p:nvSpPr>
        <p:spPr>
          <a:xfrm>
            <a:off x="2986267" y="5280876"/>
            <a:ext cx="1519600" cy="108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18"/>
          <p:cNvSpPr txBox="1">
            <a:spLocks noGrp="1"/>
          </p:cNvSpPr>
          <p:nvPr>
            <p:ph type="subTitle" idx="20"/>
          </p:nvPr>
        </p:nvSpPr>
        <p:spPr>
          <a:xfrm>
            <a:off x="5362400" y="5280880"/>
            <a:ext cx="1519600" cy="119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18"/>
          <p:cNvSpPr txBox="1">
            <a:spLocks noGrp="1"/>
          </p:cNvSpPr>
          <p:nvPr>
            <p:ph type="subTitle" idx="21"/>
          </p:nvPr>
        </p:nvSpPr>
        <p:spPr>
          <a:xfrm>
            <a:off x="7686700" y="5280867"/>
            <a:ext cx="1881600" cy="119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18"/>
          <p:cNvSpPr txBox="1">
            <a:spLocks noGrp="1"/>
          </p:cNvSpPr>
          <p:nvPr>
            <p:ph type="subTitle" idx="22"/>
          </p:nvPr>
        </p:nvSpPr>
        <p:spPr>
          <a:xfrm>
            <a:off x="9988733" y="5280876"/>
            <a:ext cx="1519600" cy="1032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4" name="Google Shape;214;p18"/>
          <p:cNvSpPr txBox="1">
            <a:spLocks noGrp="1"/>
          </p:cNvSpPr>
          <p:nvPr>
            <p:ph type="subTitle" idx="23"/>
          </p:nvPr>
        </p:nvSpPr>
        <p:spPr>
          <a:xfrm>
            <a:off x="5166733" y="4138800"/>
            <a:ext cx="2077200" cy="97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200"/>
              <a:buFont typeface="Lato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0341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-to-market ideas - ALT 1">
  <p:cSld name="Go-to-market ideas - ALT 1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"/>
          <p:cNvSpPr>
            <a:spLocks noGrp="1"/>
          </p:cNvSpPr>
          <p:nvPr>
            <p:ph type="pic" idx="2"/>
          </p:nvPr>
        </p:nvSpPr>
        <p:spPr>
          <a:xfrm>
            <a:off x="-2133" y="2625800"/>
            <a:ext cx="12192000" cy="4232800"/>
          </a:xfrm>
          <a:prstGeom prst="snip1Rect">
            <a:avLst>
              <a:gd name="adj" fmla="val 19548"/>
            </a:avLst>
          </a:prstGeom>
          <a:noFill/>
          <a:ln>
            <a:noFill/>
          </a:ln>
        </p:spPr>
      </p:sp>
      <p:sp>
        <p:nvSpPr>
          <p:cNvPr id="217" name="Google Shape;217;p19"/>
          <p:cNvSpPr txBox="1">
            <a:spLocks noGrp="1"/>
          </p:cNvSpPr>
          <p:nvPr>
            <p:ph type="title"/>
          </p:nvPr>
        </p:nvSpPr>
        <p:spPr>
          <a:xfrm>
            <a:off x="700567" y="2996600"/>
            <a:ext cx="2166000" cy="21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body" idx="1"/>
          </p:nvPr>
        </p:nvSpPr>
        <p:spPr>
          <a:xfrm>
            <a:off x="700567" y="3261900"/>
            <a:ext cx="2166000" cy="1159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609585" lvl="0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1219170" lvl="1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828754" lvl="2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2438339" lvl="3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3047924" lvl="4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3657509" lvl="5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4267093" lvl="6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4876678" lvl="7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5486263" lvl="8" indent="-389457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title" idx="3"/>
          </p:nvPr>
        </p:nvSpPr>
        <p:spPr>
          <a:xfrm>
            <a:off x="3212833" y="2996600"/>
            <a:ext cx="2166000" cy="21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body" idx="4"/>
          </p:nvPr>
        </p:nvSpPr>
        <p:spPr>
          <a:xfrm>
            <a:off x="3212833" y="3261900"/>
            <a:ext cx="2166000" cy="1159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609585" lvl="0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1219170" lvl="1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828754" lvl="2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2438339" lvl="3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3047924" lvl="4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3657509" lvl="5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4267093" lvl="6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4876678" lvl="7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5486263" lvl="8" indent="-389457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19"/>
          <p:cNvSpPr txBox="1">
            <a:spLocks noGrp="1"/>
          </p:cNvSpPr>
          <p:nvPr>
            <p:ph type="title" idx="5"/>
          </p:nvPr>
        </p:nvSpPr>
        <p:spPr>
          <a:xfrm>
            <a:off x="5725100" y="2996600"/>
            <a:ext cx="2166000" cy="21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" name="Google Shape;222;p19"/>
          <p:cNvSpPr txBox="1">
            <a:spLocks noGrp="1"/>
          </p:cNvSpPr>
          <p:nvPr>
            <p:ph type="body" idx="6"/>
          </p:nvPr>
        </p:nvSpPr>
        <p:spPr>
          <a:xfrm>
            <a:off x="5725100" y="3261900"/>
            <a:ext cx="2166000" cy="1159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609585" lvl="0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1219170" lvl="1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828754" lvl="2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2438339" lvl="3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3047924" lvl="4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3657509" lvl="5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4267093" lvl="6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4876678" lvl="7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5486263" lvl="8" indent="-389457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19"/>
          <p:cNvSpPr txBox="1">
            <a:spLocks noGrp="1"/>
          </p:cNvSpPr>
          <p:nvPr>
            <p:ph type="title" idx="7"/>
          </p:nvPr>
        </p:nvSpPr>
        <p:spPr>
          <a:xfrm>
            <a:off x="8237367" y="2996600"/>
            <a:ext cx="2166000" cy="21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None/>
              <a:defRPr sz="1733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" name="Google Shape;224;p19"/>
          <p:cNvSpPr txBox="1">
            <a:spLocks noGrp="1"/>
          </p:cNvSpPr>
          <p:nvPr>
            <p:ph type="body" idx="8"/>
          </p:nvPr>
        </p:nvSpPr>
        <p:spPr>
          <a:xfrm>
            <a:off x="8237367" y="3261900"/>
            <a:ext cx="2166000" cy="1159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609585" lvl="0" indent="-38945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1pPr>
            <a:lvl2pPr marL="1219170" lvl="1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2pPr>
            <a:lvl3pPr marL="1828754" lvl="2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3pPr>
            <a:lvl4pPr marL="2438339" lvl="3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4pPr>
            <a:lvl5pPr marL="3047924" lvl="4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5pPr>
            <a:lvl6pPr marL="3657509" lvl="5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6pPr>
            <a:lvl7pPr marL="4267093" lvl="6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>
                <a:solidFill>
                  <a:schemeClr val="dk1"/>
                </a:solidFill>
              </a:defRPr>
            </a:lvl7pPr>
            <a:lvl8pPr marL="4876678" lvl="7" indent="-389457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>
                <a:solidFill>
                  <a:schemeClr val="dk1"/>
                </a:solidFill>
              </a:defRPr>
            </a:lvl8pPr>
            <a:lvl9pPr marL="5486263" lvl="8" indent="-389457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19"/>
          <p:cNvSpPr txBox="1">
            <a:spLocks noGrp="1"/>
          </p:cNvSpPr>
          <p:nvPr>
            <p:ph type="subTitle" idx="9"/>
          </p:nvPr>
        </p:nvSpPr>
        <p:spPr>
          <a:xfrm>
            <a:off x="3212833" y="4508500"/>
            <a:ext cx="2166000" cy="2105600"/>
          </a:xfrm>
          <a:prstGeom prst="rect">
            <a:avLst/>
          </a:prstGeom>
        </p:spPr>
        <p:txBody>
          <a:bodyPr spcFirstLastPara="1" wrap="square" lIns="274300" tIns="91425" rIns="91425" bIns="91425" anchor="t" anchorCtr="0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867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26" name="Google Shape;226;p19"/>
          <p:cNvSpPr txBox="1">
            <a:spLocks noGrp="1"/>
          </p:cNvSpPr>
          <p:nvPr>
            <p:ph type="subTitle" idx="13"/>
          </p:nvPr>
        </p:nvSpPr>
        <p:spPr>
          <a:xfrm>
            <a:off x="700567" y="4508500"/>
            <a:ext cx="2166000" cy="2105600"/>
          </a:xfrm>
          <a:prstGeom prst="rect">
            <a:avLst/>
          </a:prstGeom>
        </p:spPr>
        <p:txBody>
          <a:bodyPr spcFirstLastPara="1" wrap="square" lIns="274300" tIns="91425" rIns="91425" bIns="91425" anchor="t" anchorCtr="0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867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27" name="Google Shape;227;p19"/>
          <p:cNvSpPr txBox="1">
            <a:spLocks noGrp="1"/>
          </p:cNvSpPr>
          <p:nvPr>
            <p:ph type="subTitle" idx="14"/>
          </p:nvPr>
        </p:nvSpPr>
        <p:spPr>
          <a:xfrm>
            <a:off x="5725100" y="4508500"/>
            <a:ext cx="2166000" cy="2105600"/>
          </a:xfrm>
          <a:prstGeom prst="rect">
            <a:avLst/>
          </a:prstGeom>
        </p:spPr>
        <p:txBody>
          <a:bodyPr spcFirstLastPara="1" wrap="square" lIns="274300" tIns="91425" rIns="91425" bIns="91425" anchor="t" anchorCtr="0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867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28" name="Google Shape;228;p19"/>
          <p:cNvSpPr txBox="1">
            <a:spLocks noGrp="1"/>
          </p:cNvSpPr>
          <p:nvPr>
            <p:ph type="subTitle" idx="15"/>
          </p:nvPr>
        </p:nvSpPr>
        <p:spPr>
          <a:xfrm>
            <a:off x="8237367" y="4508500"/>
            <a:ext cx="2166000" cy="2105600"/>
          </a:xfrm>
          <a:prstGeom prst="rect">
            <a:avLst/>
          </a:prstGeom>
        </p:spPr>
        <p:txBody>
          <a:bodyPr spcFirstLastPara="1" wrap="square" lIns="274300" tIns="91425" rIns="91425" bIns="91425" anchor="t" anchorCtr="0">
            <a:noAutofit/>
          </a:bodyPr>
          <a:lstStyle>
            <a:lvl1pPr lvl="0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ntico"/>
              <a:buNone/>
              <a:defRPr sz="1867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lnSpc>
                <a:spcPct val="2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antico"/>
              <a:buNone/>
              <a:defRPr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29" name="Google Shape;229;p19"/>
          <p:cNvSpPr txBox="1">
            <a:spLocks noGrp="1"/>
          </p:cNvSpPr>
          <p:nvPr>
            <p:ph type="title" idx="16"/>
          </p:nvPr>
        </p:nvSpPr>
        <p:spPr>
          <a:xfrm>
            <a:off x="586067" y="1021000"/>
            <a:ext cx="6727600" cy="138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30" name="Google Shape;230;p19"/>
          <p:cNvSpPr txBox="1">
            <a:spLocks noGrp="1"/>
          </p:cNvSpPr>
          <p:nvPr>
            <p:ph type="subTitle" idx="17"/>
          </p:nvPr>
        </p:nvSpPr>
        <p:spPr>
          <a:xfrm>
            <a:off x="595867" y="530200"/>
            <a:ext cx="71260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75247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-to-market ideas - ALT 4">
  <p:cSld name="Go-to-market ideas - ALT 4"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0"/>
          <p:cNvSpPr txBox="1"/>
          <p:nvPr/>
        </p:nvSpPr>
        <p:spPr>
          <a:xfrm>
            <a:off x="11437600" y="6614196"/>
            <a:ext cx="374800" cy="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lang="en" sz="667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t>‹#›</a:t>
            </a:fld>
            <a:endParaRPr sz="667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endParaRPr sz="667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endParaRPr sz="667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3" name="Google Shape;233;p20"/>
          <p:cNvSpPr txBox="1">
            <a:spLocks noGrp="1"/>
          </p:cNvSpPr>
          <p:nvPr>
            <p:ph type="title"/>
          </p:nvPr>
        </p:nvSpPr>
        <p:spPr>
          <a:xfrm>
            <a:off x="586067" y="1021000"/>
            <a:ext cx="6727600" cy="138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34" name="Google Shape;234;p20"/>
          <p:cNvSpPr txBox="1">
            <a:spLocks noGrp="1"/>
          </p:cNvSpPr>
          <p:nvPr>
            <p:ph type="subTitle" idx="1"/>
          </p:nvPr>
        </p:nvSpPr>
        <p:spPr>
          <a:xfrm>
            <a:off x="595867" y="530200"/>
            <a:ext cx="71260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20"/>
          <p:cNvSpPr txBox="1">
            <a:spLocks noGrp="1"/>
          </p:cNvSpPr>
          <p:nvPr>
            <p:ph type="title" idx="2"/>
          </p:nvPr>
        </p:nvSpPr>
        <p:spPr>
          <a:xfrm>
            <a:off x="803467" y="3432633"/>
            <a:ext cx="1782400" cy="5468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36" name="Google Shape;236;p20"/>
          <p:cNvSpPr txBox="1">
            <a:spLocks noGrp="1"/>
          </p:cNvSpPr>
          <p:nvPr>
            <p:ph type="body" idx="3"/>
          </p:nvPr>
        </p:nvSpPr>
        <p:spPr>
          <a:xfrm>
            <a:off x="803467" y="4045600"/>
            <a:ext cx="1782400" cy="1888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20"/>
          <p:cNvSpPr txBox="1">
            <a:spLocks noGrp="1"/>
          </p:cNvSpPr>
          <p:nvPr>
            <p:ph type="title" idx="4"/>
          </p:nvPr>
        </p:nvSpPr>
        <p:spPr>
          <a:xfrm>
            <a:off x="3004184" y="3432633"/>
            <a:ext cx="1782400" cy="5468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38" name="Google Shape;238;p20"/>
          <p:cNvSpPr txBox="1">
            <a:spLocks noGrp="1"/>
          </p:cNvSpPr>
          <p:nvPr>
            <p:ph type="body" idx="5"/>
          </p:nvPr>
        </p:nvSpPr>
        <p:spPr>
          <a:xfrm>
            <a:off x="3004184" y="4045600"/>
            <a:ext cx="1782400" cy="1888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20"/>
          <p:cNvSpPr txBox="1">
            <a:spLocks noGrp="1"/>
          </p:cNvSpPr>
          <p:nvPr>
            <p:ph type="title" idx="6"/>
          </p:nvPr>
        </p:nvSpPr>
        <p:spPr>
          <a:xfrm>
            <a:off x="5204767" y="3432633"/>
            <a:ext cx="1782400" cy="5468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40" name="Google Shape;240;p20"/>
          <p:cNvSpPr txBox="1">
            <a:spLocks noGrp="1"/>
          </p:cNvSpPr>
          <p:nvPr>
            <p:ph type="body" idx="7"/>
          </p:nvPr>
        </p:nvSpPr>
        <p:spPr>
          <a:xfrm>
            <a:off x="5204767" y="4045600"/>
            <a:ext cx="1782400" cy="1888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20"/>
          <p:cNvSpPr txBox="1">
            <a:spLocks noGrp="1"/>
          </p:cNvSpPr>
          <p:nvPr>
            <p:ph type="title" idx="8"/>
          </p:nvPr>
        </p:nvSpPr>
        <p:spPr>
          <a:xfrm>
            <a:off x="7405400" y="3432633"/>
            <a:ext cx="1782400" cy="5468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42" name="Google Shape;242;p20"/>
          <p:cNvSpPr txBox="1">
            <a:spLocks noGrp="1"/>
          </p:cNvSpPr>
          <p:nvPr>
            <p:ph type="body" idx="9"/>
          </p:nvPr>
        </p:nvSpPr>
        <p:spPr>
          <a:xfrm>
            <a:off x="7405400" y="4045600"/>
            <a:ext cx="1782400" cy="1888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43" name="Google Shape;243;p20"/>
          <p:cNvSpPr txBox="1">
            <a:spLocks noGrp="1"/>
          </p:cNvSpPr>
          <p:nvPr>
            <p:ph type="title" idx="13"/>
          </p:nvPr>
        </p:nvSpPr>
        <p:spPr>
          <a:xfrm>
            <a:off x="9606000" y="3432633"/>
            <a:ext cx="1782400" cy="5468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Quantico"/>
              <a:buNone/>
              <a:defRPr sz="1333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44" name="Google Shape;244;p20"/>
          <p:cNvSpPr txBox="1">
            <a:spLocks noGrp="1"/>
          </p:cNvSpPr>
          <p:nvPr>
            <p:ph type="body" idx="14"/>
          </p:nvPr>
        </p:nvSpPr>
        <p:spPr>
          <a:xfrm>
            <a:off x="9606000" y="4045600"/>
            <a:ext cx="1782400" cy="1888000"/>
          </a:xfrm>
          <a:prstGeom prst="rect">
            <a:avLst/>
          </a:prstGeom>
        </p:spPr>
        <p:txBody>
          <a:bodyPr spcFirstLastPara="1" wrap="square" lIns="0" tIns="0" rIns="91425" bIns="91425" anchor="t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29487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 - Alt 2">
  <p:cSld name="Three big ideas - Alt 2">
    <p:bg>
      <p:bgPr>
        <a:solidFill>
          <a:schemeClr val="accent4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/>
          <p:nvPr/>
        </p:nvSpPr>
        <p:spPr>
          <a:xfrm>
            <a:off x="0" y="0"/>
            <a:ext cx="736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47" name="Google Shape;247;p21"/>
          <p:cNvSpPr txBox="1">
            <a:spLocks noGrp="1"/>
          </p:cNvSpPr>
          <p:nvPr>
            <p:ph type="subTitle" idx="1"/>
          </p:nvPr>
        </p:nvSpPr>
        <p:spPr>
          <a:xfrm>
            <a:off x="617267" y="559867"/>
            <a:ext cx="71260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700"/>
              <a:buFont typeface="Lato"/>
              <a:buNone/>
              <a:defRPr sz="21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8" name="Google Shape;248;p21"/>
          <p:cNvSpPr txBox="1">
            <a:spLocks noGrp="1"/>
          </p:cNvSpPr>
          <p:nvPr>
            <p:ph type="title"/>
          </p:nvPr>
        </p:nvSpPr>
        <p:spPr>
          <a:xfrm>
            <a:off x="612433" y="2437067"/>
            <a:ext cx="5303600" cy="81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9" name="Google Shape;249;p21"/>
          <p:cNvSpPr txBox="1">
            <a:spLocks noGrp="1"/>
          </p:cNvSpPr>
          <p:nvPr>
            <p:ph type="title" idx="2"/>
          </p:nvPr>
        </p:nvSpPr>
        <p:spPr>
          <a:xfrm>
            <a:off x="856333" y="3920567"/>
            <a:ext cx="25700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50" name="Google Shape;250;p21"/>
          <p:cNvSpPr txBox="1">
            <a:spLocks noGrp="1"/>
          </p:cNvSpPr>
          <p:nvPr>
            <p:ph type="title" idx="3"/>
          </p:nvPr>
        </p:nvSpPr>
        <p:spPr>
          <a:xfrm>
            <a:off x="852833" y="4826000"/>
            <a:ext cx="2950000" cy="148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1" name="Google Shape;251;p21"/>
          <p:cNvSpPr txBox="1">
            <a:spLocks noGrp="1"/>
          </p:cNvSpPr>
          <p:nvPr>
            <p:ph type="title" idx="4"/>
          </p:nvPr>
        </p:nvSpPr>
        <p:spPr>
          <a:xfrm>
            <a:off x="4296300" y="3920567"/>
            <a:ext cx="25700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52" name="Google Shape;252;p21"/>
          <p:cNvSpPr txBox="1">
            <a:spLocks noGrp="1"/>
          </p:cNvSpPr>
          <p:nvPr>
            <p:ph type="title" idx="5"/>
          </p:nvPr>
        </p:nvSpPr>
        <p:spPr>
          <a:xfrm>
            <a:off x="4292800" y="4826000"/>
            <a:ext cx="2950000" cy="148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3" name="Google Shape;253;p21"/>
          <p:cNvSpPr txBox="1">
            <a:spLocks noGrp="1"/>
          </p:cNvSpPr>
          <p:nvPr>
            <p:ph type="title" idx="6"/>
          </p:nvPr>
        </p:nvSpPr>
        <p:spPr>
          <a:xfrm>
            <a:off x="7743267" y="3920567"/>
            <a:ext cx="25700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54" name="Google Shape;254;p21"/>
          <p:cNvSpPr txBox="1">
            <a:spLocks noGrp="1"/>
          </p:cNvSpPr>
          <p:nvPr>
            <p:ph type="title" idx="7"/>
          </p:nvPr>
        </p:nvSpPr>
        <p:spPr>
          <a:xfrm>
            <a:off x="7739767" y="4826000"/>
            <a:ext cx="2950000" cy="148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5" name="Google Shape;255;p21"/>
          <p:cNvSpPr txBox="1">
            <a:spLocks noGrp="1"/>
          </p:cNvSpPr>
          <p:nvPr>
            <p:ph type="title" idx="8"/>
          </p:nvPr>
        </p:nvSpPr>
        <p:spPr>
          <a:xfrm>
            <a:off x="612433" y="1050667"/>
            <a:ext cx="6197600" cy="138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15644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-to-market ideas - ALT 3">
  <p:cSld name="Go-to-market ideas - ALT 3">
    <p:bg>
      <p:bgPr>
        <a:solidFill>
          <a:schemeClr val="lt1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 txBox="1"/>
          <p:nvPr/>
        </p:nvSpPr>
        <p:spPr>
          <a:xfrm>
            <a:off x="11437600" y="6614196"/>
            <a:ext cx="374800" cy="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fld id="{00000000-1234-1234-1234-123412341234}" type="slidenum">
              <a:rPr lang="en" sz="667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t>‹#›</a:t>
            </a:fld>
            <a:endParaRPr sz="667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endParaRPr sz="667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endParaRPr sz="667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586067" y="1021000"/>
            <a:ext cx="6727600" cy="138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59" name="Google Shape;259;p22"/>
          <p:cNvSpPr txBox="1">
            <a:spLocks noGrp="1"/>
          </p:cNvSpPr>
          <p:nvPr>
            <p:ph type="subTitle" idx="1"/>
          </p:nvPr>
        </p:nvSpPr>
        <p:spPr>
          <a:xfrm>
            <a:off x="595867" y="530200"/>
            <a:ext cx="71260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22"/>
          <p:cNvSpPr txBox="1">
            <a:spLocks noGrp="1"/>
          </p:cNvSpPr>
          <p:nvPr>
            <p:ph type="title" idx="2"/>
          </p:nvPr>
        </p:nvSpPr>
        <p:spPr>
          <a:xfrm>
            <a:off x="564033" y="3109000"/>
            <a:ext cx="2133600" cy="336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61" name="Google Shape;261;p22"/>
          <p:cNvSpPr txBox="1">
            <a:spLocks noGrp="1"/>
          </p:cNvSpPr>
          <p:nvPr>
            <p:ph type="body" idx="3"/>
          </p:nvPr>
        </p:nvSpPr>
        <p:spPr>
          <a:xfrm>
            <a:off x="564033" y="3644067"/>
            <a:ext cx="2133600" cy="260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8099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1pPr>
            <a:lvl2pPr marL="1219170" lvl="1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2pPr>
            <a:lvl3pPr marL="1828754" lvl="2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3pPr>
            <a:lvl4pPr marL="2438339" lvl="3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4pPr>
            <a:lvl5pPr marL="3047924" lvl="4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5pPr>
            <a:lvl6pPr marL="3657509" lvl="5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6pPr>
            <a:lvl7pPr marL="4267093" lvl="6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7pPr>
            <a:lvl8pPr marL="4876678" lvl="7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8pPr>
            <a:lvl9pPr marL="5486263" lvl="8" indent="-380990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62" name="Google Shape;262;p22"/>
          <p:cNvSpPr txBox="1">
            <a:spLocks noGrp="1"/>
          </p:cNvSpPr>
          <p:nvPr>
            <p:ph type="title" idx="4"/>
          </p:nvPr>
        </p:nvSpPr>
        <p:spPr>
          <a:xfrm>
            <a:off x="3424767" y="3109000"/>
            <a:ext cx="2296400" cy="336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63" name="Google Shape;263;p22"/>
          <p:cNvSpPr txBox="1">
            <a:spLocks noGrp="1"/>
          </p:cNvSpPr>
          <p:nvPr>
            <p:ph type="body" idx="5"/>
          </p:nvPr>
        </p:nvSpPr>
        <p:spPr>
          <a:xfrm>
            <a:off x="3424767" y="3644067"/>
            <a:ext cx="2296400" cy="260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8099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1pPr>
            <a:lvl2pPr marL="1219170" lvl="1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2pPr>
            <a:lvl3pPr marL="1828754" lvl="2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3pPr>
            <a:lvl4pPr marL="2438339" lvl="3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4pPr>
            <a:lvl5pPr marL="3047924" lvl="4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5pPr>
            <a:lvl6pPr marL="3657509" lvl="5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6pPr>
            <a:lvl7pPr marL="4267093" lvl="6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7pPr>
            <a:lvl8pPr marL="4876678" lvl="7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8pPr>
            <a:lvl9pPr marL="5486263" lvl="8" indent="-380990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22"/>
          <p:cNvSpPr txBox="1">
            <a:spLocks noGrp="1"/>
          </p:cNvSpPr>
          <p:nvPr>
            <p:ph type="title" idx="6"/>
          </p:nvPr>
        </p:nvSpPr>
        <p:spPr>
          <a:xfrm>
            <a:off x="6335933" y="3109000"/>
            <a:ext cx="2296400" cy="336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65" name="Google Shape;265;p22"/>
          <p:cNvSpPr txBox="1">
            <a:spLocks noGrp="1"/>
          </p:cNvSpPr>
          <p:nvPr>
            <p:ph type="body" idx="7"/>
          </p:nvPr>
        </p:nvSpPr>
        <p:spPr>
          <a:xfrm>
            <a:off x="6335933" y="3644067"/>
            <a:ext cx="2296400" cy="260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8099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1pPr>
            <a:lvl2pPr marL="1219170" lvl="1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2pPr>
            <a:lvl3pPr marL="1828754" lvl="2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3pPr>
            <a:lvl4pPr marL="2438339" lvl="3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4pPr>
            <a:lvl5pPr marL="3047924" lvl="4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5pPr>
            <a:lvl6pPr marL="3657509" lvl="5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6pPr>
            <a:lvl7pPr marL="4267093" lvl="6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7pPr>
            <a:lvl8pPr marL="4876678" lvl="7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8pPr>
            <a:lvl9pPr marL="5486263" lvl="8" indent="-380990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66" name="Google Shape;266;p22"/>
          <p:cNvSpPr txBox="1">
            <a:spLocks noGrp="1"/>
          </p:cNvSpPr>
          <p:nvPr>
            <p:ph type="title" idx="8"/>
          </p:nvPr>
        </p:nvSpPr>
        <p:spPr>
          <a:xfrm>
            <a:off x="9212567" y="3109000"/>
            <a:ext cx="2296400" cy="336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Quantico"/>
              <a:buNone/>
              <a:defRPr sz="16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67" name="Google Shape;267;p22"/>
          <p:cNvSpPr txBox="1">
            <a:spLocks noGrp="1"/>
          </p:cNvSpPr>
          <p:nvPr>
            <p:ph type="body" idx="9"/>
          </p:nvPr>
        </p:nvSpPr>
        <p:spPr>
          <a:xfrm>
            <a:off x="9141200" y="3644067"/>
            <a:ext cx="2296400" cy="260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8099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1pPr>
            <a:lvl2pPr marL="1219170" lvl="1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2pPr>
            <a:lvl3pPr marL="1828754" lvl="2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3pPr>
            <a:lvl4pPr marL="2438339" lvl="3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4pPr>
            <a:lvl5pPr marL="3047924" lvl="4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5pPr>
            <a:lvl6pPr marL="3657509" lvl="5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6pPr>
            <a:lvl7pPr marL="4267093" lvl="6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●"/>
              <a:defRPr sz="1200">
                <a:solidFill>
                  <a:schemeClr val="accent6"/>
                </a:solidFill>
              </a:defRPr>
            </a:lvl7pPr>
            <a:lvl8pPr marL="4876678" lvl="7" indent="-38099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Char char="○"/>
              <a:defRPr sz="1200">
                <a:solidFill>
                  <a:schemeClr val="accent6"/>
                </a:solidFill>
              </a:defRPr>
            </a:lvl8pPr>
            <a:lvl9pPr marL="5486263" lvl="8" indent="-380990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900"/>
              <a:buChar char="■"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91022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-to-market ideas - ALT 2">
  <p:cSld name="Go-to-market ideas - ALT 2">
    <p:bg>
      <p:bgPr>
        <a:solidFill>
          <a:schemeClr val="lt1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 txBox="1">
            <a:spLocks noGrp="1"/>
          </p:cNvSpPr>
          <p:nvPr>
            <p:ph type="title"/>
          </p:nvPr>
        </p:nvSpPr>
        <p:spPr>
          <a:xfrm>
            <a:off x="586067" y="1021000"/>
            <a:ext cx="6727600" cy="138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70" name="Google Shape;270;p23"/>
          <p:cNvSpPr txBox="1">
            <a:spLocks noGrp="1"/>
          </p:cNvSpPr>
          <p:nvPr>
            <p:ph type="subTitle" idx="1"/>
          </p:nvPr>
        </p:nvSpPr>
        <p:spPr>
          <a:xfrm>
            <a:off x="595867" y="530200"/>
            <a:ext cx="7126000" cy="766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23"/>
          <p:cNvSpPr txBox="1">
            <a:spLocks noGrp="1"/>
          </p:cNvSpPr>
          <p:nvPr>
            <p:ph type="subTitle" idx="2"/>
          </p:nvPr>
        </p:nvSpPr>
        <p:spPr>
          <a:xfrm>
            <a:off x="940767" y="3183967"/>
            <a:ext cx="1649200" cy="522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23"/>
          <p:cNvSpPr txBox="1">
            <a:spLocks noGrp="1"/>
          </p:cNvSpPr>
          <p:nvPr>
            <p:ph type="subTitle" idx="3"/>
          </p:nvPr>
        </p:nvSpPr>
        <p:spPr>
          <a:xfrm>
            <a:off x="940767" y="3931433"/>
            <a:ext cx="1649200" cy="522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23"/>
          <p:cNvSpPr txBox="1">
            <a:spLocks noGrp="1"/>
          </p:cNvSpPr>
          <p:nvPr>
            <p:ph type="subTitle" idx="4"/>
          </p:nvPr>
        </p:nvSpPr>
        <p:spPr>
          <a:xfrm>
            <a:off x="940767" y="4691784"/>
            <a:ext cx="1649200" cy="522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p23"/>
          <p:cNvSpPr txBox="1">
            <a:spLocks noGrp="1"/>
          </p:cNvSpPr>
          <p:nvPr>
            <p:ph type="subTitle" idx="5"/>
          </p:nvPr>
        </p:nvSpPr>
        <p:spPr>
          <a:xfrm>
            <a:off x="940767" y="5456800"/>
            <a:ext cx="1649200" cy="522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23"/>
          <p:cNvSpPr txBox="1">
            <a:spLocks noGrp="1"/>
          </p:cNvSpPr>
          <p:nvPr>
            <p:ph type="subTitle" idx="6"/>
          </p:nvPr>
        </p:nvSpPr>
        <p:spPr>
          <a:xfrm>
            <a:off x="940767" y="6205667"/>
            <a:ext cx="1649200" cy="522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900"/>
              <a:buNone/>
              <a:defRPr sz="1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6" name="Google Shape;276;p23"/>
          <p:cNvSpPr txBox="1">
            <a:spLocks noGrp="1"/>
          </p:cNvSpPr>
          <p:nvPr>
            <p:ph type="body" idx="7"/>
          </p:nvPr>
        </p:nvSpPr>
        <p:spPr>
          <a:xfrm>
            <a:off x="7791467" y="6179567"/>
            <a:ext cx="33028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23"/>
          <p:cNvSpPr txBox="1">
            <a:spLocks noGrp="1"/>
          </p:cNvSpPr>
          <p:nvPr>
            <p:ph type="body" idx="8"/>
          </p:nvPr>
        </p:nvSpPr>
        <p:spPr>
          <a:xfrm>
            <a:off x="7791467" y="5450733"/>
            <a:ext cx="33028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8" name="Google Shape;278;p23"/>
          <p:cNvSpPr txBox="1">
            <a:spLocks noGrp="1"/>
          </p:cNvSpPr>
          <p:nvPr>
            <p:ph type="body" idx="9"/>
          </p:nvPr>
        </p:nvSpPr>
        <p:spPr>
          <a:xfrm>
            <a:off x="7791467" y="4679384"/>
            <a:ext cx="33028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23"/>
          <p:cNvSpPr txBox="1">
            <a:spLocks noGrp="1"/>
          </p:cNvSpPr>
          <p:nvPr>
            <p:ph type="body" idx="13"/>
          </p:nvPr>
        </p:nvSpPr>
        <p:spPr>
          <a:xfrm>
            <a:off x="7791467" y="3931633"/>
            <a:ext cx="33028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23"/>
          <p:cNvSpPr txBox="1">
            <a:spLocks noGrp="1"/>
          </p:cNvSpPr>
          <p:nvPr>
            <p:ph type="title" idx="14"/>
          </p:nvPr>
        </p:nvSpPr>
        <p:spPr>
          <a:xfrm>
            <a:off x="698000" y="2501384"/>
            <a:ext cx="1892000" cy="4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23"/>
          <p:cNvSpPr txBox="1">
            <a:spLocks noGrp="1"/>
          </p:cNvSpPr>
          <p:nvPr>
            <p:ph type="title" idx="15"/>
          </p:nvPr>
        </p:nvSpPr>
        <p:spPr>
          <a:xfrm>
            <a:off x="2970400" y="2501384"/>
            <a:ext cx="1892000" cy="4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2" name="Google Shape;282;p23"/>
          <p:cNvSpPr txBox="1">
            <a:spLocks noGrp="1"/>
          </p:cNvSpPr>
          <p:nvPr>
            <p:ph type="title" idx="16"/>
          </p:nvPr>
        </p:nvSpPr>
        <p:spPr>
          <a:xfrm>
            <a:off x="5242800" y="2501384"/>
            <a:ext cx="1892000" cy="4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23"/>
          <p:cNvSpPr txBox="1">
            <a:spLocks noGrp="1"/>
          </p:cNvSpPr>
          <p:nvPr>
            <p:ph type="title" idx="17"/>
          </p:nvPr>
        </p:nvSpPr>
        <p:spPr>
          <a:xfrm>
            <a:off x="7793767" y="2501384"/>
            <a:ext cx="1892000" cy="4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None/>
              <a:defRPr sz="13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23"/>
          <p:cNvSpPr txBox="1">
            <a:spLocks noGrp="1"/>
          </p:cNvSpPr>
          <p:nvPr>
            <p:ph type="body" idx="18"/>
          </p:nvPr>
        </p:nvSpPr>
        <p:spPr>
          <a:xfrm>
            <a:off x="5240500" y="6179569"/>
            <a:ext cx="23384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5" name="Google Shape;285;p23"/>
          <p:cNvSpPr txBox="1">
            <a:spLocks noGrp="1"/>
          </p:cNvSpPr>
          <p:nvPr>
            <p:ph type="body" idx="19"/>
          </p:nvPr>
        </p:nvSpPr>
        <p:spPr>
          <a:xfrm>
            <a:off x="5240500" y="5450740"/>
            <a:ext cx="23384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23"/>
          <p:cNvSpPr txBox="1">
            <a:spLocks noGrp="1"/>
          </p:cNvSpPr>
          <p:nvPr>
            <p:ph type="body" idx="20"/>
          </p:nvPr>
        </p:nvSpPr>
        <p:spPr>
          <a:xfrm>
            <a:off x="5240500" y="4679393"/>
            <a:ext cx="23384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7" name="Google Shape;287;p23"/>
          <p:cNvSpPr txBox="1">
            <a:spLocks noGrp="1"/>
          </p:cNvSpPr>
          <p:nvPr>
            <p:ph type="body" idx="21"/>
          </p:nvPr>
        </p:nvSpPr>
        <p:spPr>
          <a:xfrm>
            <a:off x="5240500" y="3931647"/>
            <a:ext cx="23384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23"/>
          <p:cNvSpPr txBox="1">
            <a:spLocks noGrp="1"/>
          </p:cNvSpPr>
          <p:nvPr>
            <p:ph type="body" idx="22"/>
          </p:nvPr>
        </p:nvSpPr>
        <p:spPr>
          <a:xfrm>
            <a:off x="2969267" y="6179567"/>
            <a:ext cx="22160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9" name="Google Shape;289;p23"/>
          <p:cNvSpPr txBox="1">
            <a:spLocks noGrp="1"/>
          </p:cNvSpPr>
          <p:nvPr>
            <p:ph type="body" idx="23"/>
          </p:nvPr>
        </p:nvSpPr>
        <p:spPr>
          <a:xfrm>
            <a:off x="2969267" y="5450737"/>
            <a:ext cx="22160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0" name="Google Shape;290;p23"/>
          <p:cNvSpPr txBox="1">
            <a:spLocks noGrp="1"/>
          </p:cNvSpPr>
          <p:nvPr>
            <p:ph type="body" idx="24"/>
          </p:nvPr>
        </p:nvSpPr>
        <p:spPr>
          <a:xfrm>
            <a:off x="2969267" y="4679392"/>
            <a:ext cx="22160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1" name="Google Shape;291;p23"/>
          <p:cNvSpPr txBox="1">
            <a:spLocks noGrp="1"/>
          </p:cNvSpPr>
          <p:nvPr>
            <p:ph type="body" idx="25"/>
          </p:nvPr>
        </p:nvSpPr>
        <p:spPr>
          <a:xfrm>
            <a:off x="2969267" y="3931645"/>
            <a:ext cx="22160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23"/>
          <p:cNvSpPr txBox="1">
            <a:spLocks noGrp="1"/>
          </p:cNvSpPr>
          <p:nvPr>
            <p:ph type="body" idx="26"/>
          </p:nvPr>
        </p:nvSpPr>
        <p:spPr>
          <a:xfrm>
            <a:off x="7791467" y="3184217"/>
            <a:ext cx="33028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3" name="Google Shape;293;p23"/>
          <p:cNvSpPr txBox="1">
            <a:spLocks noGrp="1"/>
          </p:cNvSpPr>
          <p:nvPr>
            <p:ph type="body" idx="27"/>
          </p:nvPr>
        </p:nvSpPr>
        <p:spPr>
          <a:xfrm>
            <a:off x="5240500" y="3184233"/>
            <a:ext cx="23384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4" name="Google Shape;294;p23"/>
          <p:cNvSpPr txBox="1">
            <a:spLocks noGrp="1"/>
          </p:cNvSpPr>
          <p:nvPr>
            <p:ph type="body" idx="28"/>
          </p:nvPr>
        </p:nvSpPr>
        <p:spPr>
          <a:xfrm>
            <a:off x="2969267" y="3184233"/>
            <a:ext cx="2216000" cy="5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1490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EDB019-5659-4364-BF3F-58914E1B92A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9596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20">
  <p:cSld name="Title and body - Alt 20"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4"/>
          <p:cNvSpPr txBox="1">
            <a:spLocks noGrp="1"/>
          </p:cNvSpPr>
          <p:nvPr>
            <p:ph type="title"/>
          </p:nvPr>
        </p:nvSpPr>
        <p:spPr>
          <a:xfrm>
            <a:off x="6846967" y="3467133"/>
            <a:ext cx="738800" cy="490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97" name="Google Shape;297;p24"/>
          <p:cNvSpPr txBox="1">
            <a:spLocks noGrp="1"/>
          </p:cNvSpPr>
          <p:nvPr>
            <p:ph type="title" idx="2"/>
          </p:nvPr>
        </p:nvSpPr>
        <p:spPr>
          <a:xfrm>
            <a:off x="6846967" y="4750324"/>
            <a:ext cx="738800" cy="490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98" name="Google Shape;298;p24"/>
          <p:cNvSpPr txBox="1">
            <a:spLocks noGrp="1"/>
          </p:cNvSpPr>
          <p:nvPr>
            <p:ph type="title" idx="3"/>
          </p:nvPr>
        </p:nvSpPr>
        <p:spPr>
          <a:xfrm>
            <a:off x="6846967" y="6000099"/>
            <a:ext cx="738800" cy="490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933" b="1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299" name="Google Shape;299;p24"/>
          <p:cNvSpPr txBox="1">
            <a:spLocks noGrp="1"/>
          </p:cNvSpPr>
          <p:nvPr>
            <p:ph type="title" idx="4"/>
          </p:nvPr>
        </p:nvSpPr>
        <p:spPr>
          <a:xfrm>
            <a:off x="586067" y="1021000"/>
            <a:ext cx="6727600" cy="138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00" name="Google Shape;300;p24"/>
          <p:cNvSpPr txBox="1">
            <a:spLocks noGrp="1"/>
          </p:cNvSpPr>
          <p:nvPr>
            <p:ph type="subTitle" idx="1"/>
          </p:nvPr>
        </p:nvSpPr>
        <p:spPr>
          <a:xfrm>
            <a:off x="595867" y="530200"/>
            <a:ext cx="7126000" cy="413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700"/>
              <a:buFont typeface="Lato"/>
              <a:buNone/>
              <a:defRPr sz="21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1" name="Google Shape;301;p24"/>
          <p:cNvSpPr txBox="1">
            <a:spLocks noGrp="1"/>
          </p:cNvSpPr>
          <p:nvPr>
            <p:ph type="body" idx="5"/>
          </p:nvPr>
        </p:nvSpPr>
        <p:spPr>
          <a:xfrm>
            <a:off x="7681549" y="3296076"/>
            <a:ext cx="3941200" cy="6912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24"/>
          <p:cNvSpPr txBox="1">
            <a:spLocks noGrp="1"/>
          </p:cNvSpPr>
          <p:nvPr>
            <p:ph type="body" idx="6"/>
          </p:nvPr>
        </p:nvSpPr>
        <p:spPr>
          <a:xfrm>
            <a:off x="7681549" y="4581659"/>
            <a:ext cx="3941200" cy="6912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24"/>
          <p:cNvSpPr txBox="1">
            <a:spLocks noGrp="1"/>
          </p:cNvSpPr>
          <p:nvPr>
            <p:ph type="body" idx="7"/>
          </p:nvPr>
        </p:nvSpPr>
        <p:spPr>
          <a:xfrm>
            <a:off x="7681549" y="5866435"/>
            <a:ext cx="3941200" cy="6912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609585" lvl="0" indent="-3894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24"/>
          <p:cNvSpPr txBox="1">
            <a:spLocks noGrp="1"/>
          </p:cNvSpPr>
          <p:nvPr>
            <p:ph type="body" idx="8"/>
          </p:nvPr>
        </p:nvSpPr>
        <p:spPr>
          <a:xfrm>
            <a:off x="941865" y="3671995"/>
            <a:ext cx="4384400" cy="23080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609585" lvl="0" indent="-44025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2133">
                <a:solidFill>
                  <a:schemeClr val="accent6"/>
                </a:solidFill>
              </a:defRPr>
            </a:lvl1pPr>
            <a:lvl2pPr marL="1219170" lvl="1" indent="-44025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○"/>
              <a:defRPr sz="2133">
                <a:solidFill>
                  <a:schemeClr val="accent6"/>
                </a:solidFill>
              </a:defRPr>
            </a:lvl2pPr>
            <a:lvl3pPr marL="1828754" lvl="2" indent="-44025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■"/>
              <a:defRPr sz="2133">
                <a:solidFill>
                  <a:schemeClr val="accent6"/>
                </a:solidFill>
              </a:defRPr>
            </a:lvl3pPr>
            <a:lvl4pPr marL="2438339" lvl="3" indent="-44025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2133">
                <a:solidFill>
                  <a:schemeClr val="accent6"/>
                </a:solidFill>
              </a:defRPr>
            </a:lvl4pPr>
            <a:lvl5pPr marL="3047924" lvl="4" indent="-44025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○"/>
              <a:defRPr sz="2133">
                <a:solidFill>
                  <a:schemeClr val="accent6"/>
                </a:solidFill>
              </a:defRPr>
            </a:lvl5pPr>
            <a:lvl6pPr marL="3657509" lvl="5" indent="-44025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■"/>
              <a:defRPr sz="2133">
                <a:solidFill>
                  <a:schemeClr val="accent6"/>
                </a:solidFill>
              </a:defRPr>
            </a:lvl6pPr>
            <a:lvl7pPr marL="4267093" lvl="6" indent="-44025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 sz="2133">
                <a:solidFill>
                  <a:schemeClr val="accent6"/>
                </a:solidFill>
              </a:defRPr>
            </a:lvl7pPr>
            <a:lvl8pPr marL="4876678" lvl="7" indent="-440256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○"/>
              <a:defRPr sz="2133">
                <a:solidFill>
                  <a:schemeClr val="accent6"/>
                </a:solidFill>
              </a:defRPr>
            </a:lvl8pPr>
            <a:lvl9pPr marL="5486263" lvl="8" indent="-440256">
              <a:lnSpc>
                <a:spcPct val="115000"/>
              </a:lnSpc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600"/>
              <a:buChar char="■"/>
              <a:defRPr sz="2133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0055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bg>
      <p:bgPr>
        <a:solidFill>
          <a:schemeClr val="lt1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5"/>
          <p:cNvSpPr/>
          <p:nvPr/>
        </p:nvSpPr>
        <p:spPr>
          <a:xfrm>
            <a:off x="0" y="1451567"/>
            <a:ext cx="4837200" cy="5406400"/>
          </a:xfrm>
          <a:prstGeom prst="snip1Rect">
            <a:avLst>
              <a:gd name="adj" fmla="val 10918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07" name="Google Shape;307;p25"/>
          <p:cNvSpPr txBox="1">
            <a:spLocks noGrp="1"/>
          </p:cNvSpPr>
          <p:nvPr>
            <p:ph type="title"/>
          </p:nvPr>
        </p:nvSpPr>
        <p:spPr>
          <a:xfrm>
            <a:off x="594800" y="528300"/>
            <a:ext cx="6802400" cy="1137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200">
                <a:solidFill>
                  <a:schemeClr val="accent6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08" name="Google Shape;308;p25"/>
          <p:cNvSpPr txBox="1">
            <a:spLocks noGrp="1"/>
          </p:cNvSpPr>
          <p:nvPr>
            <p:ph type="body" idx="1"/>
          </p:nvPr>
        </p:nvSpPr>
        <p:spPr>
          <a:xfrm>
            <a:off x="5159833" y="1853692"/>
            <a:ext cx="4231200" cy="456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25"/>
          <p:cNvSpPr txBox="1">
            <a:spLocks noGrp="1"/>
          </p:cNvSpPr>
          <p:nvPr>
            <p:ph type="body" idx="2"/>
          </p:nvPr>
        </p:nvSpPr>
        <p:spPr>
          <a:xfrm>
            <a:off x="632900" y="1853533"/>
            <a:ext cx="3428400" cy="456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●"/>
              <a:defRPr>
                <a:solidFill>
                  <a:schemeClr val="accent6"/>
                </a:solidFill>
              </a:defRPr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1000"/>
              <a:buChar char="○"/>
              <a:defRPr>
                <a:solidFill>
                  <a:schemeClr val="accent6"/>
                </a:solidFill>
              </a:defRPr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Clr>
                <a:schemeClr val="accent6"/>
              </a:buClr>
              <a:buSzPts val="1000"/>
              <a:buChar char="■"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55105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- Alt 19">
  <p:cSld name="Title and body - Alt 19">
    <p:bg>
      <p:bgPr>
        <a:solidFill>
          <a:schemeClr val="accent1"/>
        </a:soli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6"/>
          <p:cNvSpPr/>
          <p:nvPr/>
        </p:nvSpPr>
        <p:spPr>
          <a:xfrm flipH="1">
            <a:off x="577733" y="-8200"/>
            <a:ext cx="11413600" cy="686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12" name="Google Shape;312;p26"/>
          <p:cNvSpPr/>
          <p:nvPr/>
        </p:nvSpPr>
        <p:spPr>
          <a:xfrm flipH="1">
            <a:off x="577733" y="-2900"/>
            <a:ext cx="11221200" cy="686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13" name="Google Shape;313;p26"/>
          <p:cNvSpPr/>
          <p:nvPr/>
        </p:nvSpPr>
        <p:spPr>
          <a:xfrm flipH="1">
            <a:off x="-14067" y="-8200"/>
            <a:ext cx="11614400" cy="6874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14" name="Google Shape;314;p26"/>
          <p:cNvSpPr txBox="1">
            <a:spLocks noGrp="1"/>
          </p:cNvSpPr>
          <p:nvPr>
            <p:ph type="title"/>
          </p:nvPr>
        </p:nvSpPr>
        <p:spPr>
          <a:xfrm>
            <a:off x="546167" y="535333"/>
            <a:ext cx="5348800" cy="582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2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15" name="Google Shape;315;p26"/>
          <p:cNvSpPr txBox="1">
            <a:spLocks noGrp="1"/>
          </p:cNvSpPr>
          <p:nvPr>
            <p:ph type="title" idx="2"/>
          </p:nvPr>
        </p:nvSpPr>
        <p:spPr>
          <a:xfrm>
            <a:off x="560000" y="1147267"/>
            <a:ext cx="4681600" cy="145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6" name="Google Shape;316;p26"/>
          <p:cNvSpPr txBox="1">
            <a:spLocks noGrp="1"/>
          </p:cNvSpPr>
          <p:nvPr>
            <p:ph type="title" idx="3"/>
          </p:nvPr>
        </p:nvSpPr>
        <p:spPr>
          <a:xfrm>
            <a:off x="6838267" y="5194700"/>
            <a:ext cx="2702000" cy="51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7" name="Google Shape;317;p26"/>
          <p:cNvSpPr txBox="1">
            <a:spLocks noGrp="1"/>
          </p:cNvSpPr>
          <p:nvPr>
            <p:ph type="subTitle" idx="1"/>
          </p:nvPr>
        </p:nvSpPr>
        <p:spPr>
          <a:xfrm>
            <a:off x="9677467" y="5194700"/>
            <a:ext cx="1082000" cy="51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18" name="Google Shape;318;p26"/>
          <p:cNvSpPr txBox="1">
            <a:spLocks noGrp="1"/>
          </p:cNvSpPr>
          <p:nvPr>
            <p:ph type="title" idx="4"/>
          </p:nvPr>
        </p:nvSpPr>
        <p:spPr>
          <a:xfrm>
            <a:off x="6838267" y="3784433"/>
            <a:ext cx="2702000" cy="51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9" name="Google Shape;319;p26"/>
          <p:cNvSpPr txBox="1">
            <a:spLocks noGrp="1"/>
          </p:cNvSpPr>
          <p:nvPr>
            <p:ph type="subTitle" idx="5"/>
          </p:nvPr>
        </p:nvSpPr>
        <p:spPr>
          <a:xfrm>
            <a:off x="9677467" y="3784433"/>
            <a:ext cx="1082000" cy="51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26"/>
          <p:cNvSpPr txBox="1">
            <a:spLocks noGrp="1"/>
          </p:cNvSpPr>
          <p:nvPr>
            <p:ph type="title" idx="6"/>
          </p:nvPr>
        </p:nvSpPr>
        <p:spPr>
          <a:xfrm>
            <a:off x="6838267" y="2417233"/>
            <a:ext cx="2702000" cy="51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1" name="Google Shape;321;p26"/>
          <p:cNvSpPr txBox="1">
            <a:spLocks noGrp="1"/>
          </p:cNvSpPr>
          <p:nvPr>
            <p:ph type="subTitle" idx="7"/>
          </p:nvPr>
        </p:nvSpPr>
        <p:spPr>
          <a:xfrm>
            <a:off x="9677467" y="2417233"/>
            <a:ext cx="1082000" cy="51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26"/>
          <p:cNvSpPr txBox="1">
            <a:spLocks noGrp="1"/>
          </p:cNvSpPr>
          <p:nvPr>
            <p:ph type="title" idx="8"/>
          </p:nvPr>
        </p:nvSpPr>
        <p:spPr>
          <a:xfrm>
            <a:off x="6838267" y="1118133"/>
            <a:ext cx="2702000" cy="51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3" name="Google Shape;323;p26"/>
          <p:cNvSpPr txBox="1">
            <a:spLocks noGrp="1"/>
          </p:cNvSpPr>
          <p:nvPr>
            <p:ph type="subTitle" idx="9"/>
          </p:nvPr>
        </p:nvSpPr>
        <p:spPr>
          <a:xfrm>
            <a:off x="9677467" y="1118133"/>
            <a:ext cx="1082000" cy="51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accent1"/>
              </a:buClr>
              <a:buSzPts val="10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79292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bg>
      <p:bgPr>
        <a:solidFill>
          <a:schemeClr val="accent1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"/>
          <p:cNvSpPr/>
          <p:nvPr/>
        </p:nvSpPr>
        <p:spPr>
          <a:xfrm flipH="1">
            <a:off x="577733" y="0"/>
            <a:ext cx="11413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26" name="Google Shape;326;p27"/>
          <p:cNvSpPr/>
          <p:nvPr/>
        </p:nvSpPr>
        <p:spPr>
          <a:xfrm flipH="1">
            <a:off x="577733" y="0"/>
            <a:ext cx="112212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27" name="Google Shape;327;p27"/>
          <p:cNvSpPr/>
          <p:nvPr/>
        </p:nvSpPr>
        <p:spPr>
          <a:xfrm flipH="1">
            <a:off x="-14067" y="0"/>
            <a:ext cx="116144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28" name="Google Shape;328;p27"/>
          <p:cNvSpPr/>
          <p:nvPr/>
        </p:nvSpPr>
        <p:spPr>
          <a:xfrm>
            <a:off x="2005679" y="4776061"/>
            <a:ext cx="4472000" cy="1383600"/>
          </a:xfrm>
          <a:prstGeom prst="snip1Rect">
            <a:avLst>
              <a:gd name="adj" fmla="val 24462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29" name="Google Shape;329;p27"/>
          <p:cNvSpPr txBox="1">
            <a:spLocks noGrp="1"/>
          </p:cNvSpPr>
          <p:nvPr>
            <p:ph type="title"/>
          </p:nvPr>
        </p:nvSpPr>
        <p:spPr>
          <a:xfrm>
            <a:off x="2842133" y="4889767"/>
            <a:ext cx="2702000" cy="4896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333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27"/>
          <p:cNvSpPr txBox="1">
            <a:spLocks noGrp="1"/>
          </p:cNvSpPr>
          <p:nvPr>
            <p:ph type="subTitle" idx="1"/>
          </p:nvPr>
        </p:nvSpPr>
        <p:spPr>
          <a:xfrm>
            <a:off x="2556300" y="5430467"/>
            <a:ext cx="3382000" cy="72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1333"/>
              </a:spcBef>
              <a:spcAft>
                <a:spcPts val="1333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27"/>
          <p:cNvSpPr>
            <a:spLocks noGrp="1"/>
          </p:cNvSpPr>
          <p:nvPr>
            <p:ph type="pic" idx="2"/>
          </p:nvPr>
        </p:nvSpPr>
        <p:spPr>
          <a:xfrm>
            <a:off x="516633" y="4767807"/>
            <a:ext cx="1746000" cy="1400000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32" name="Google Shape;332;p27"/>
          <p:cNvSpPr txBox="1">
            <a:spLocks noGrp="1"/>
          </p:cNvSpPr>
          <p:nvPr>
            <p:ph type="title" idx="3"/>
          </p:nvPr>
        </p:nvSpPr>
        <p:spPr>
          <a:xfrm>
            <a:off x="546000" y="2104367"/>
            <a:ext cx="4472000" cy="145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2133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3" name="Google Shape;333;p27"/>
          <p:cNvSpPr txBox="1">
            <a:spLocks noGrp="1"/>
          </p:cNvSpPr>
          <p:nvPr>
            <p:ph type="title" idx="4"/>
          </p:nvPr>
        </p:nvSpPr>
        <p:spPr>
          <a:xfrm>
            <a:off x="546000" y="535333"/>
            <a:ext cx="4998000" cy="1454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94341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86129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1191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40512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3" name="Google Shape;343;p31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1333"/>
              </a:spcBef>
              <a:spcAft>
                <a:spcPts val="13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0719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2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22000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8" name="Google Shape;348;p3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49" name="Google Shape;349;p3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8139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6FFB9-BB45-41CF-A86F-E8EFFE22064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3072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4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95398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5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54" name="Google Shape;354;p35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 algn="ctr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 algn="ctr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 algn="ctr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 algn="ctr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 algn="ctr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 algn="ctr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 algn="ctr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 algn="ctr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29627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2355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7"/>
          <p:cNvSpPr txBox="1">
            <a:spLocks noGrp="1"/>
          </p:cNvSpPr>
          <p:nvPr>
            <p:ph type="title"/>
          </p:nvPr>
        </p:nvSpPr>
        <p:spPr>
          <a:xfrm>
            <a:off x="903100" y="2443700"/>
            <a:ext cx="4289600" cy="1978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37"/>
          <p:cNvSpPr txBox="1">
            <a:spLocks noGrp="1"/>
          </p:cNvSpPr>
          <p:nvPr>
            <p:ph type="subTitle" idx="1"/>
          </p:nvPr>
        </p:nvSpPr>
        <p:spPr>
          <a:xfrm>
            <a:off x="5875533" y="525000"/>
            <a:ext cx="5879600" cy="72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59" name="Google Shape;359;p37"/>
          <p:cNvSpPr txBox="1">
            <a:spLocks noGrp="1"/>
          </p:cNvSpPr>
          <p:nvPr>
            <p:ph type="subTitle" idx="2"/>
          </p:nvPr>
        </p:nvSpPr>
        <p:spPr>
          <a:xfrm>
            <a:off x="5875533" y="1535607"/>
            <a:ext cx="5879600" cy="72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60" name="Google Shape;360;p37"/>
          <p:cNvSpPr txBox="1">
            <a:spLocks noGrp="1"/>
          </p:cNvSpPr>
          <p:nvPr>
            <p:ph type="subTitle" idx="3"/>
          </p:nvPr>
        </p:nvSpPr>
        <p:spPr>
          <a:xfrm>
            <a:off x="5875533" y="4567427"/>
            <a:ext cx="5879600" cy="72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61" name="Google Shape;361;p37"/>
          <p:cNvSpPr txBox="1">
            <a:spLocks noGrp="1"/>
          </p:cNvSpPr>
          <p:nvPr>
            <p:ph type="subTitle" idx="4"/>
          </p:nvPr>
        </p:nvSpPr>
        <p:spPr>
          <a:xfrm>
            <a:off x="5875533" y="2546213"/>
            <a:ext cx="5879600" cy="72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62" name="Google Shape;362;p37"/>
          <p:cNvSpPr txBox="1">
            <a:spLocks noGrp="1"/>
          </p:cNvSpPr>
          <p:nvPr>
            <p:ph type="subTitle" idx="5"/>
          </p:nvPr>
        </p:nvSpPr>
        <p:spPr>
          <a:xfrm>
            <a:off x="5875533" y="5578033"/>
            <a:ext cx="5879600" cy="72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63" name="Google Shape;363;p37"/>
          <p:cNvSpPr txBox="1">
            <a:spLocks noGrp="1"/>
          </p:cNvSpPr>
          <p:nvPr>
            <p:ph type="subTitle" idx="6"/>
          </p:nvPr>
        </p:nvSpPr>
        <p:spPr>
          <a:xfrm>
            <a:off x="5875533" y="3556820"/>
            <a:ext cx="5879600" cy="72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52252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Title, body and imag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3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965200" cy="4555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67" name="Google Shape;367;p38"/>
          <p:cNvSpPr>
            <a:spLocks noGrp="1"/>
          </p:cNvSpPr>
          <p:nvPr>
            <p:ph type="pic" idx="2"/>
          </p:nvPr>
        </p:nvSpPr>
        <p:spPr>
          <a:xfrm>
            <a:off x="6656032" y="1537033"/>
            <a:ext cx="5120400" cy="45552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243693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Two big ideas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9"/>
          <p:cNvSpPr txBox="1">
            <a:spLocks noGrp="1"/>
          </p:cNvSpPr>
          <p:nvPr>
            <p:ph type="title"/>
          </p:nvPr>
        </p:nvSpPr>
        <p:spPr>
          <a:xfrm>
            <a:off x="644233" y="600033"/>
            <a:ext cx="10912800" cy="1010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39"/>
          <p:cNvSpPr txBox="1">
            <a:spLocks noGrp="1"/>
          </p:cNvSpPr>
          <p:nvPr>
            <p:ph type="body" idx="1"/>
          </p:nvPr>
        </p:nvSpPr>
        <p:spPr>
          <a:xfrm>
            <a:off x="644200" y="2983717"/>
            <a:ext cx="4826400" cy="316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71" name="Google Shape;371;p39"/>
          <p:cNvSpPr txBox="1">
            <a:spLocks noGrp="1"/>
          </p:cNvSpPr>
          <p:nvPr>
            <p:ph type="body" idx="2"/>
          </p:nvPr>
        </p:nvSpPr>
        <p:spPr>
          <a:xfrm>
            <a:off x="6730667" y="2983717"/>
            <a:ext cx="4826400" cy="316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72" name="Google Shape;372;p39"/>
          <p:cNvSpPr txBox="1">
            <a:spLocks noGrp="1"/>
          </p:cNvSpPr>
          <p:nvPr>
            <p:ph type="subTitle" idx="3"/>
          </p:nvPr>
        </p:nvSpPr>
        <p:spPr>
          <a:xfrm>
            <a:off x="644200" y="1781548"/>
            <a:ext cx="4826400" cy="72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73" name="Google Shape;373;p39"/>
          <p:cNvSpPr txBox="1">
            <a:spLocks noGrp="1"/>
          </p:cNvSpPr>
          <p:nvPr>
            <p:ph type="subTitle" idx="4"/>
          </p:nvPr>
        </p:nvSpPr>
        <p:spPr>
          <a:xfrm>
            <a:off x="6730667" y="1781548"/>
            <a:ext cx="4826400" cy="72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67310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Three big ideas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0"/>
          <p:cNvSpPr txBox="1">
            <a:spLocks noGrp="1"/>
          </p:cNvSpPr>
          <p:nvPr>
            <p:ph type="body" idx="1"/>
          </p:nvPr>
        </p:nvSpPr>
        <p:spPr>
          <a:xfrm>
            <a:off x="644233" y="3223333"/>
            <a:ext cx="3274000" cy="316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76" name="Google Shape;376;p40"/>
          <p:cNvSpPr txBox="1">
            <a:spLocks noGrp="1"/>
          </p:cNvSpPr>
          <p:nvPr>
            <p:ph type="body" idx="2"/>
          </p:nvPr>
        </p:nvSpPr>
        <p:spPr>
          <a:xfrm>
            <a:off x="4463633" y="3223333"/>
            <a:ext cx="3274000" cy="316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77" name="Google Shape;377;p40"/>
          <p:cNvSpPr txBox="1">
            <a:spLocks noGrp="1"/>
          </p:cNvSpPr>
          <p:nvPr>
            <p:ph type="title"/>
          </p:nvPr>
        </p:nvSpPr>
        <p:spPr>
          <a:xfrm>
            <a:off x="644233" y="600033"/>
            <a:ext cx="10912800" cy="1010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40"/>
          <p:cNvSpPr txBox="1">
            <a:spLocks noGrp="1"/>
          </p:cNvSpPr>
          <p:nvPr>
            <p:ph type="subTitle" idx="3"/>
          </p:nvPr>
        </p:nvSpPr>
        <p:spPr>
          <a:xfrm>
            <a:off x="644233" y="1781533"/>
            <a:ext cx="3274000" cy="103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79" name="Google Shape;379;p40"/>
          <p:cNvSpPr txBox="1">
            <a:spLocks noGrp="1"/>
          </p:cNvSpPr>
          <p:nvPr>
            <p:ph type="subTitle" idx="4"/>
          </p:nvPr>
        </p:nvSpPr>
        <p:spPr>
          <a:xfrm>
            <a:off x="4463633" y="1781533"/>
            <a:ext cx="3274000" cy="103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80" name="Google Shape;380;p40"/>
          <p:cNvSpPr txBox="1">
            <a:spLocks noGrp="1"/>
          </p:cNvSpPr>
          <p:nvPr>
            <p:ph type="subTitle" idx="5"/>
          </p:nvPr>
        </p:nvSpPr>
        <p:spPr>
          <a:xfrm>
            <a:off x="8283033" y="1781533"/>
            <a:ext cx="3274000" cy="103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81" name="Google Shape;381;p40"/>
          <p:cNvSpPr txBox="1">
            <a:spLocks noGrp="1"/>
          </p:cNvSpPr>
          <p:nvPr>
            <p:ph type="body" idx="6"/>
          </p:nvPr>
        </p:nvSpPr>
        <p:spPr>
          <a:xfrm>
            <a:off x="8283033" y="3223333"/>
            <a:ext cx="3274000" cy="316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389457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09078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Four big ideas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1"/>
          <p:cNvSpPr txBox="1">
            <a:spLocks noGrp="1"/>
          </p:cNvSpPr>
          <p:nvPr>
            <p:ph type="body" idx="1"/>
          </p:nvPr>
        </p:nvSpPr>
        <p:spPr>
          <a:xfrm>
            <a:off x="488967" y="2345457"/>
            <a:ext cx="5118000" cy="151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84" name="Google Shape;384;p41"/>
          <p:cNvSpPr txBox="1">
            <a:spLocks noGrp="1"/>
          </p:cNvSpPr>
          <p:nvPr>
            <p:ph type="body" idx="2"/>
          </p:nvPr>
        </p:nvSpPr>
        <p:spPr>
          <a:xfrm>
            <a:off x="6584967" y="2345457"/>
            <a:ext cx="5118000" cy="151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85" name="Google Shape;385;p41"/>
          <p:cNvSpPr txBox="1">
            <a:spLocks noGrp="1"/>
          </p:cNvSpPr>
          <p:nvPr>
            <p:ph type="body" idx="3"/>
          </p:nvPr>
        </p:nvSpPr>
        <p:spPr>
          <a:xfrm>
            <a:off x="489000" y="4864767"/>
            <a:ext cx="5118000" cy="151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86" name="Google Shape;386;p41"/>
          <p:cNvSpPr txBox="1">
            <a:spLocks noGrp="1"/>
          </p:cNvSpPr>
          <p:nvPr>
            <p:ph type="body" idx="4"/>
          </p:nvPr>
        </p:nvSpPr>
        <p:spPr>
          <a:xfrm>
            <a:off x="6585000" y="4864767"/>
            <a:ext cx="5118000" cy="151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2pPr>
            <a:lvl3pPr marL="1828754" lvl="2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3pPr>
            <a:lvl4pPr marL="2438339" lvl="3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4pPr>
            <a:lvl5pPr marL="3047924" lvl="4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5pPr>
            <a:lvl6pPr marL="3657509" lvl="5" indent="-389457">
              <a:spcBef>
                <a:spcPts val="1333"/>
              </a:spcBef>
              <a:spcAft>
                <a:spcPts val="0"/>
              </a:spcAft>
              <a:buSzPts val="1000"/>
              <a:buChar char="■"/>
              <a:defRPr/>
            </a:lvl6pPr>
            <a:lvl7pPr marL="4267093" lvl="6" indent="-389457">
              <a:spcBef>
                <a:spcPts val="1333"/>
              </a:spcBef>
              <a:spcAft>
                <a:spcPts val="0"/>
              </a:spcAft>
              <a:buSzPts val="1000"/>
              <a:buChar char="●"/>
              <a:defRPr/>
            </a:lvl7pPr>
            <a:lvl8pPr marL="4876678" lvl="7" indent="-389457">
              <a:spcBef>
                <a:spcPts val="1333"/>
              </a:spcBef>
              <a:spcAft>
                <a:spcPts val="0"/>
              </a:spcAft>
              <a:buSzPts val="1000"/>
              <a:buChar char="○"/>
              <a:defRPr/>
            </a:lvl8pPr>
            <a:lvl9pPr marL="5486263" lvl="8" indent="-389457">
              <a:spcBef>
                <a:spcPts val="1333"/>
              </a:spcBef>
              <a:spcAft>
                <a:spcPts val="1333"/>
              </a:spcAft>
              <a:buSzPts val="1000"/>
              <a:buChar char="■"/>
              <a:defRPr/>
            </a:lvl9pPr>
          </a:lstStyle>
          <a:p>
            <a:endParaRPr/>
          </a:p>
        </p:txBody>
      </p:sp>
      <p:sp>
        <p:nvSpPr>
          <p:cNvPr id="387" name="Google Shape;387;p41"/>
          <p:cNvSpPr txBox="1">
            <a:spLocks noGrp="1"/>
          </p:cNvSpPr>
          <p:nvPr>
            <p:ph type="title"/>
          </p:nvPr>
        </p:nvSpPr>
        <p:spPr>
          <a:xfrm>
            <a:off x="489000" y="600033"/>
            <a:ext cx="10912800" cy="1010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41"/>
          <p:cNvSpPr txBox="1">
            <a:spLocks noGrp="1"/>
          </p:cNvSpPr>
          <p:nvPr>
            <p:ph type="subTitle" idx="5"/>
          </p:nvPr>
        </p:nvSpPr>
        <p:spPr>
          <a:xfrm>
            <a:off x="489017" y="1703876"/>
            <a:ext cx="5118000" cy="64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89" name="Google Shape;389;p41"/>
          <p:cNvSpPr txBox="1">
            <a:spLocks noGrp="1"/>
          </p:cNvSpPr>
          <p:nvPr>
            <p:ph type="subTitle" idx="6"/>
          </p:nvPr>
        </p:nvSpPr>
        <p:spPr>
          <a:xfrm>
            <a:off x="6584984" y="1703876"/>
            <a:ext cx="5118000" cy="64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90" name="Google Shape;390;p41"/>
          <p:cNvSpPr txBox="1">
            <a:spLocks noGrp="1"/>
          </p:cNvSpPr>
          <p:nvPr>
            <p:ph type="subTitle" idx="7"/>
          </p:nvPr>
        </p:nvSpPr>
        <p:spPr>
          <a:xfrm>
            <a:off x="6585015" y="4223151"/>
            <a:ext cx="5118000" cy="64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91" name="Google Shape;391;p41"/>
          <p:cNvSpPr txBox="1">
            <a:spLocks noGrp="1"/>
          </p:cNvSpPr>
          <p:nvPr>
            <p:ph type="subTitle" idx="8"/>
          </p:nvPr>
        </p:nvSpPr>
        <p:spPr>
          <a:xfrm>
            <a:off x="489000" y="4223151"/>
            <a:ext cx="5118000" cy="64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377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Title and image"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42"/>
          <p:cNvSpPr>
            <a:spLocks noGrp="1"/>
          </p:cNvSpPr>
          <p:nvPr>
            <p:ph type="pic" idx="2"/>
          </p:nvPr>
        </p:nvSpPr>
        <p:spPr>
          <a:xfrm>
            <a:off x="415600" y="1560567"/>
            <a:ext cx="11360800" cy="46572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195664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Two storyboards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3"/>
          <p:cNvSpPr txBox="1">
            <a:spLocks noGrp="1"/>
          </p:cNvSpPr>
          <p:nvPr>
            <p:ph type="body" idx="1"/>
          </p:nvPr>
        </p:nvSpPr>
        <p:spPr>
          <a:xfrm>
            <a:off x="415600" y="5440300"/>
            <a:ext cx="5370000" cy="123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1333"/>
              </a:spcBef>
              <a:spcAft>
                <a:spcPts val="13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97" name="Google Shape;397;p43"/>
          <p:cNvSpPr>
            <a:spLocks noGrp="1"/>
          </p:cNvSpPr>
          <p:nvPr>
            <p:ph type="pic" idx="2"/>
          </p:nvPr>
        </p:nvSpPr>
        <p:spPr>
          <a:xfrm>
            <a:off x="6406433" y="1511067"/>
            <a:ext cx="5370000" cy="3190400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43"/>
          <p:cNvSpPr>
            <a:spLocks noGrp="1"/>
          </p:cNvSpPr>
          <p:nvPr>
            <p:ph type="pic" idx="3"/>
          </p:nvPr>
        </p:nvSpPr>
        <p:spPr>
          <a:xfrm>
            <a:off x="415633" y="1511067"/>
            <a:ext cx="5370000" cy="3190400"/>
          </a:xfrm>
          <a:prstGeom prst="rect">
            <a:avLst/>
          </a:prstGeom>
          <a:noFill/>
          <a:ln>
            <a:noFill/>
          </a:ln>
        </p:spPr>
      </p:sp>
      <p:sp>
        <p:nvSpPr>
          <p:cNvPr id="399" name="Google Shape;399;p43"/>
          <p:cNvSpPr txBox="1">
            <a:spLocks noGrp="1"/>
          </p:cNvSpPr>
          <p:nvPr>
            <p:ph type="body" idx="4"/>
          </p:nvPr>
        </p:nvSpPr>
        <p:spPr>
          <a:xfrm>
            <a:off x="6406433" y="5440300"/>
            <a:ext cx="5370000" cy="1234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1333"/>
              </a:spcBef>
              <a:spcAft>
                <a:spcPts val="13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00" name="Google Shape;400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43"/>
          <p:cNvSpPr txBox="1">
            <a:spLocks noGrp="1"/>
          </p:cNvSpPr>
          <p:nvPr>
            <p:ph type="subTitle" idx="5"/>
          </p:nvPr>
        </p:nvSpPr>
        <p:spPr>
          <a:xfrm>
            <a:off x="415633" y="4777200"/>
            <a:ext cx="5370000" cy="64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402" name="Google Shape;402;p43"/>
          <p:cNvSpPr txBox="1">
            <a:spLocks noGrp="1"/>
          </p:cNvSpPr>
          <p:nvPr>
            <p:ph type="subTitle" idx="6"/>
          </p:nvPr>
        </p:nvSpPr>
        <p:spPr>
          <a:xfrm>
            <a:off x="6406433" y="4777200"/>
            <a:ext cx="5370000" cy="64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451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C366A-A9DD-4689-A34E-129BB089A3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6007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1_Three storyboards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4"/>
          <p:cNvSpPr txBox="1">
            <a:spLocks noGrp="1"/>
          </p:cNvSpPr>
          <p:nvPr>
            <p:ph type="body" idx="1"/>
          </p:nvPr>
        </p:nvSpPr>
        <p:spPr>
          <a:xfrm>
            <a:off x="415600" y="5215600"/>
            <a:ext cx="3502800" cy="135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1333"/>
              </a:spcBef>
              <a:spcAft>
                <a:spcPts val="13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05" name="Google Shape;405;p44"/>
          <p:cNvSpPr>
            <a:spLocks noGrp="1"/>
          </p:cNvSpPr>
          <p:nvPr>
            <p:ph type="pic" idx="2"/>
          </p:nvPr>
        </p:nvSpPr>
        <p:spPr>
          <a:xfrm>
            <a:off x="8273633" y="1504433"/>
            <a:ext cx="3502800" cy="3030800"/>
          </a:xfrm>
          <a:prstGeom prst="rect">
            <a:avLst/>
          </a:prstGeom>
          <a:noFill/>
          <a:ln>
            <a:noFill/>
          </a:ln>
        </p:spPr>
      </p:sp>
      <p:sp>
        <p:nvSpPr>
          <p:cNvPr id="406" name="Google Shape;406;p44"/>
          <p:cNvSpPr>
            <a:spLocks noGrp="1"/>
          </p:cNvSpPr>
          <p:nvPr>
            <p:ph type="pic" idx="3"/>
          </p:nvPr>
        </p:nvSpPr>
        <p:spPr>
          <a:xfrm>
            <a:off x="415633" y="1504433"/>
            <a:ext cx="3502800" cy="3030800"/>
          </a:xfrm>
          <a:prstGeom prst="rect">
            <a:avLst/>
          </a:prstGeom>
          <a:noFill/>
          <a:ln>
            <a:noFill/>
          </a:ln>
        </p:spPr>
      </p:sp>
      <p:sp>
        <p:nvSpPr>
          <p:cNvPr id="407" name="Google Shape;407;p44"/>
          <p:cNvSpPr txBox="1">
            <a:spLocks noGrp="1"/>
          </p:cNvSpPr>
          <p:nvPr>
            <p:ph type="body" idx="4"/>
          </p:nvPr>
        </p:nvSpPr>
        <p:spPr>
          <a:xfrm>
            <a:off x="8273633" y="5215600"/>
            <a:ext cx="3502800" cy="135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1333"/>
              </a:spcBef>
              <a:spcAft>
                <a:spcPts val="13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08" name="Google Shape;408;p44"/>
          <p:cNvSpPr>
            <a:spLocks noGrp="1"/>
          </p:cNvSpPr>
          <p:nvPr>
            <p:ph type="pic" idx="5"/>
          </p:nvPr>
        </p:nvSpPr>
        <p:spPr>
          <a:xfrm>
            <a:off x="4340333" y="1504433"/>
            <a:ext cx="3502800" cy="3030800"/>
          </a:xfrm>
          <a:prstGeom prst="rect">
            <a:avLst/>
          </a:prstGeom>
          <a:noFill/>
          <a:ln>
            <a:noFill/>
          </a:ln>
        </p:spPr>
      </p:sp>
      <p:sp>
        <p:nvSpPr>
          <p:cNvPr id="409" name="Google Shape;409;p44"/>
          <p:cNvSpPr txBox="1">
            <a:spLocks noGrp="1"/>
          </p:cNvSpPr>
          <p:nvPr>
            <p:ph type="body" idx="6"/>
          </p:nvPr>
        </p:nvSpPr>
        <p:spPr>
          <a:xfrm>
            <a:off x="4340333" y="5215600"/>
            <a:ext cx="3502800" cy="135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13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13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13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1333"/>
              </a:spcBef>
              <a:spcAft>
                <a:spcPts val="13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10" name="Google Shape;410;p4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44"/>
          <p:cNvSpPr txBox="1">
            <a:spLocks noGrp="1"/>
          </p:cNvSpPr>
          <p:nvPr>
            <p:ph type="subTitle" idx="7"/>
          </p:nvPr>
        </p:nvSpPr>
        <p:spPr>
          <a:xfrm>
            <a:off x="415633" y="4574000"/>
            <a:ext cx="3502800" cy="64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412" name="Google Shape;412;p44"/>
          <p:cNvSpPr txBox="1">
            <a:spLocks noGrp="1"/>
          </p:cNvSpPr>
          <p:nvPr>
            <p:ph type="subTitle" idx="8"/>
          </p:nvPr>
        </p:nvSpPr>
        <p:spPr>
          <a:xfrm>
            <a:off x="8273633" y="4574000"/>
            <a:ext cx="3502800" cy="64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413" name="Google Shape;413;p44"/>
          <p:cNvSpPr txBox="1">
            <a:spLocks noGrp="1"/>
          </p:cNvSpPr>
          <p:nvPr>
            <p:ph type="subTitle" idx="9"/>
          </p:nvPr>
        </p:nvSpPr>
        <p:spPr>
          <a:xfrm>
            <a:off x="4340333" y="4574000"/>
            <a:ext cx="3502800" cy="641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02222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Image only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5"/>
          <p:cNvSpPr>
            <a:spLocks noGrp="1"/>
          </p:cNvSpPr>
          <p:nvPr>
            <p:ph type="pic" idx="2"/>
          </p:nvPr>
        </p:nvSpPr>
        <p:spPr>
          <a:xfrm>
            <a:off x="415600" y="593367"/>
            <a:ext cx="11360800" cy="56244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209033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Image grid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6"/>
          <p:cNvSpPr>
            <a:spLocks noGrp="1"/>
          </p:cNvSpPr>
          <p:nvPr>
            <p:ph type="pic" idx="2"/>
          </p:nvPr>
        </p:nvSpPr>
        <p:spPr>
          <a:xfrm>
            <a:off x="4519467" y="158551"/>
            <a:ext cx="2191600" cy="2046800"/>
          </a:xfrm>
          <a:prstGeom prst="rect">
            <a:avLst/>
          </a:prstGeom>
          <a:noFill/>
          <a:ln>
            <a:noFill/>
          </a:ln>
        </p:spPr>
      </p:sp>
      <p:sp>
        <p:nvSpPr>
          <p:cNvPr id="418" name="Google Shape;418;p46"/>
          <p:cNvSpPr>
            <a:spLocks noGrp="1"/>
          </p:cNvSpPr>
          <p:nvPr>
            <p:ph type="pic" idx="3"/>
          </p:nvPr>
        </p:nvSpPr>
        <p:spPr>
          <a:xfrm>
            <a:off x="6927913" y="158551"/>
            <a:ext cx="2191600" cy="2046800"/>
          </a:xfrm>
          <a:prstGeom prst="rect">
            <a:avLst/>
          </a:prstGeom>
          <a:noFill/>
          <a:ln>
            <a:noFill/>
          </a:ln>
        </p:spPr>
      </p:sp>
      <p:sp>
        <p:nvSpPr>
          <p:cNvPr id="419" name="Google Shape;419;p46"/>
          <p:cNvSpPr>
            <a:spLocks noGrp="1"/>
          </p:cNvSpPr>
          <p:nvPr>
            <p:ph type="pic" idx="4"/>
          </p:nvPr>
        </p:nvSpPr>
        <p:spPr>
          <a:xfrm>
            <a:off x="9336360" y="158551"/>
            <a:ext cx="2191600" cy="2046800"/>
          </a:xfrm>
          <a:prstGeom prst="rect">
            <a:avLst/>
          </a:prstGeom>
          <a:noFill/>
          <a:ln>
            <a:noFill/>
          </a:ln>
        </p:spPr>
      </p:sp>
      <p:sp>
        <p:nvSpPr>
          <p:cNvPr id="420" name="Google Shape;420;p46"/>
          <p:cNvSpPr>
            <a:spLocks noGrp="1"/>
          </p:cNvSpPr>
          <p:nvPr>
            <p:ph type="pic" idx="5"/>
          </p:nvPr>
        </p:nvSpPr>
        <p:spPr>
          <a:xfrm>
            <a:off x="4519451" y="2405616"/>
            <a:ext cx="2191600" cy="2046800"/>
          </a:xfrm>
          <a:prstGeom prst="rect">
            <a:avLst/>
          </a:prstGeom>
          <a:noFill/>
          <a:ln>
            <a:noFill/>
          </a:ln>
        </p:spPr>
      </p:sp>
      <p:sp>
        <p:nvSpPr>
          <p:cNvPr id="421" name="Google Shape;421;p46"/>
          <p:cNvSpPr>
            <a:spLocks noGrp="1"/>
          </p:cNvSpPr>
          <p:nvPr>
            <p:ph type="pic" idx="6"/>
          </p:nvPr>
        </p:nvSpPr>
        <p:spPr>
          <a:xfrm>
            <a:off x="6927896" y="2405616"/>
            <a:ext cx="2191600" cy="2046800"/>
          </a:xfrm>
          <a:prstGeom prst="rect">
            <a:avLst/>
          </a:prstGeom>
          <a:noFill/>
          <a:ln>
            <a:noFill/>
          </a:ln>
        </p:spPr>
      </p:sp>
      <p:sp>
        <p:nvSpPr>
          <p:cNvPr id="422" name="Google Shape;422;p46"/>
          <p:cNvSpPr>
            <a:spLocks noGrp="1"/>
          </p:cNvSpPr>
          <p:nvPr>
            <p:ph type="pic" idx="7"/>
          </p:nvPr>
        </p:nvSpPr>
        <p:spPr>
          <a:xfrm>
            <a:off x="9336343" y="2405616"/>
            <a:ext cx="2191600" cy="2046800"/>
          </a:xfrm>
          <a:prstGeom prst="rect">
            <a:avLst/>
          </a:prstGeom>
          <a:noFill/>
          <a:ln>
            <a:noFill/>
          </a:ln>
        </p:spPr>
      </p:sp>
      <p:sp>
        <p:nvSpPr>
          <p:cNvPr id="423" name="Google Shape;423;p46"/>
          <p:cNvSpPr txBox="1">
            <a:spLocks noGrp="1"/>
          </p:cNvSpPr>
          <p:nvPr>
            <p:ph type="title"/>
          </p:nvPr>
        </p:nvSpPr>
        <p:spPr>
          <a:xfrm>
            <a:off x="468733" y="593367"/>
            <a:ext cx="3462400" cy="530915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46"/>
          <p:cNvSpPr>
            <a:spLocks noGrp="1"/>
          </p:cNvSpPr>
          <p:nvPr>
            <p:ph type="pic" idx="8"/>
          </p:nvPr>
        </p:nvSpPr>
        <p:spPr>
          <a:xfrm>
            <a:off x="4519451" y="4652649"/>
            <a:ext cx="2191600" cy="2046800"/>
          </a:xfrm>
          <a:prstGeom prst="rect">
            <a:avLst/>
          </a:prstGeom>
          <a:noFill/>
          <a:ln>
            <a:noFill/>
          </a:ln>
        </p:spPr>
      </p:sp>
      <p:sp>
        <p:nvSpPr>
          <p:cNvPr id="425" name="Google Shape;425;p46"/>
          <p:cNvSpPr>
            <a:spLocks noGrp="1"/>
          </p:cNvSpPr>
          <p:nvPr>
            <p:ph type="pic" idx="9"/>
          </p:nvPr>
        </p:nvSpPr>
        <p:spPr>
          <a:xfrm>
            <a:off x="6927896" y="4652649"/>
            <a:ext cx="2191600" cy="2046800"/>
          </a:xfrm>
          <a:prstGeom prst="rect">
            <a:avLst/>
          </a:prstGeom>
          <a:noFill/>
          <a:ln>
            <a:noFill/>
          </a:ln>
        </p:spPr>
      </p:sp>
      <p:sp>
        <p:nvSpPr>
          <p:cNvPr id="426" name="Google Shape;426;p46"/>
          <p:cNvSpPr>
            <a:spLocks noGrp="1"/>
          </p:cNvSpPr>
          <p:nvPr>
            <p:ph type="pic" idx="13"/>
          </p:nvPr>
        </p:nvSpPr>
        <p:spPr>
          <a:xfrm>
            <a:off x="9336343" y="4652649"/>
            <a:ext cx="2191600" cy="20468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6929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64">
          <p15:clr>
            <a:srgbClr val="E46962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5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9" name="Google Shape;30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8677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22760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7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61001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7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44710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8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8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4" name="Google Shape;334;p8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5" name="Google Shape;335;p8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6" name="Google Shape;336;p8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86278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09155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5541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C8A31-B1AA-432C-BB86-9016487F51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7211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8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8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52" name="Google Shape;352;p8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3" name="Google Shape;353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35174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8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TW"/>
          </a:p>
        </p:txBody>
      </p:sp>
      <p:sp>
        <p:nvSpPr>
          <p:cNvPr id="359" name="Google Shape;359;p8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60" name="Google Shape;360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57064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8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3380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359517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74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91009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4138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21309"/>
      </p:ext>
    </p:extLst>
  </p:cSld>
  <p:clrMapOvr>
    <a:masterClrMapping/>
  </p:clrMapOvr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5715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0000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2427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B540C-5314-4599-A146-AB39F80BD9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16599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603355"/>
      </p:ext>
    </p:extLst>
  </p:cSld>
  <p:clrMapOvr>
    <a:masterClrMapping/>
  </p:clrMapOvr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67088660"/>
      </p:ext>
    </p:extLst>
  </p:cSld>
  <p:clrMapOvr>
    <a:masterClrMapping/>
  </p:clrMapOvr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2674523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3869651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090557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195258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28962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27297356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39698"/>
      </p:ext>
    </p:extLst>
  </p:cSld>
  <p:clrMapOvr>
    <a:masterClrMapping/>
  </p:clrMapOvr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84180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0C752E-ED28-4074-9ABF-477DAFC06A2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63831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311565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29645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801371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553907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866047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854994"/>
      </p:ext>
    </p:extLst>
  </p:cSld>
  <p:clrMapOvr>
    <a:masterClrMapping/>
  </p:clrMapOvr>
  <p:hf sldNum="0"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4536618"/>
      </p:ext>
    </p:extLst>
  </p:cSld>
  <p:clrMapOvr>
    <a:masterClrMapping/>
  </p:clrMapOvr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71047"/>
      </p:ext>
    </p:extLst>
  </p:cSld>
  <p:clrMapOvr>
    <a:masterClrMapping/>
  </p:clrMapOvr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342934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6452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9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51.xml"/><Relationship Id="rId42" Type="http://schemas.openxmlformats.org/officeDocument/2006/relationships/slideLayout" Target="../slideLayouts/slideLayout59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6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slideLayout" Target="../slideLayouts/slideLayout49.xml"/><Relationship Id="rId37" Type="http://schemas.openxmlformats.org/officeDocument/2006/relationships/slideLayout" Target="../slideLayouts/slideLayout54.xml"/><Relationship Id="rId40" Type="http://schemas.openxmlformats.org/officeDocument/2006/relationships/slideLayout" Target="../slideLayouts/slideLayout57.xml"/><Relationship Id="rId45" Type="http://schemas.openxmlformats.org/officeDocument/2006/relationships/slideLayout" Target="../slideLayouts/slideLayout62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36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48.xml"/><Relationship Id="rId44" Type="http://schemas.openxmlformats.org/officeDocument/2006/relationships/slideLayout" Target="../slideLayouts/slideLayout61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52.xml"/><Relationship Id="rId43" Type="http://schemas.openxmlformats.org/officeDocument/2006/relationships/slideLayout" Target="../slideLayouts/slideLayout60.xml"/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55.xml"/><Relationship Id="rId46" Type="http://schemas.openxmlformats.org/officeDocument/2006/relationships/theme" Target="../theme/theme2.xml"/><Relationship Id="rId20" Type="http://schemas.openxmlformats.org/officeDocument/2006/relationships/slideLayout" Target="../slideLayouts/slideLayout37.xml"/><Relationship Id="rId41" Type="http://schemas.openxmlformats.org/officeDocument/2006/relationships/slideLayout" Target="../slideLayouts/slideLayout5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image" Target="../media/image4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68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79600" y="613667"/>
            <a:ext cx="11432800" cy="5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antico"/>
              <a:buNone/>
              <a:defRPr sz="30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79600" y="1732967"/>
            <a:ext cx="8205200" cy="38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○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■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○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■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●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Lato"/>
              <a:buChar char="○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000"/>
              <a:buFont typeface="Lato"/>
              <a:buChar char="■"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25909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05" r:id="rId27"/>
    <p:sldLayoutId id="2147483706" r:id="rId28"/>
    <p:sldLayoutId id="2147483707" r:id="rId29"/>
    <p:sldLayoutId id="2147483708" r:id="rId30"/>
    <p:sldLayoutId id="2147483709" r:id="rId31"/>
    <p:sldLayoutId id="2147483710" r:id="rId32"/>
    <p:sldLayoutId id="2147483711" r:id="rId33"/>
    <p:sldLayoutId id="2147483712" r:id="rId34"/>
    <p:sldLayoutId id="2147483713" r:id="rId35"/>
    <p:sldLayoutId id="2147483714" r:id="rId36"/>
    <p:sldLayoutId id="2147483715" r:id="rId37"/>
    <p:sldLayoutId id="2147483716" r:id="rId38"/>
    <p:sldLayoutId id="2147483717" r:id="rId39"/>
    <p:sldLayoutId id="2147483718" r:id="rId40"/>
    <p:sldLayoutId id="2147483719" r:id="rId41"/>
    <p:sldLayoutId id="2147483720" r:id="rId42"/>
    <p:sldLayoutId id="2147483721" r:id="rId43"/>
    <p:sldLayoutId id="2147483722" r:id="rId44"/>
    <p:sldLayoutId id="2147483723" r:id="rId4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99">
          <p15:clr>
            <a:schemeClr val="accent1"/>
          </p15:clr>
        </p15:guide>
        <p15:guide id="2" orient="horz" pos="899">
          <p15:clr>
            <a:schemeClr val="accent1"/>
          </p15:clr>
        </p15:guide>
        <p15:guide id="3" orient="horz" pos="960">
          <p15:clr>
            <a:schemeClr val="accent1"/>
          </p15:clr>
        </p15:guide>
        <p15:guide id="4" orient="horz" pos="1560">
          <p15:clr>
            <a:schemeClr val="accent1"/>
          </p15:clr>
        </p15:guide>
        <p15:guide id="5" orient="horz" pos="1620">
          <p15:clr>
            <a:schemeClr val="accent1"/>
          </p15:clr>
        </p15:guide>
        <p15:guide id="6" orient="horz" pos="2280">
          <p15:clr>
            <a:schemeClr val="accent1"/>
          </p15:clr>
        </p15:guide>
        <p15:guide id="7" orient="horz" pos="2341">
          <p15:clr>
            <a:schemeClr val="accent1"/>
          </p15:clr>
        </p15:guide>
        <p15:guide id="8" pos="299">
          <p15:clr>
            <a:schemeClr val="accent1"/>
          </p15:clr>
        </p15:guide>
        <p15:guide id="9" pos="1559">
          <p15:clr>
            <a:schemeClr val="accent1"/>
          </p15:clr>
        </p15:guide>
        <p15:guide id="10" pos="1618">
          <p15:clr>
            <a:schemeClr val="accent1"/>
          </p15:clr>
        </p15:guide>
        <p15:guide id="11" pos="1981">
          <p15:clr>
            <a:schemeClr val="accent2"/>
          </p15:clr>
        </p15:guide>
        <p15:guide id="12" pos="2039">
          <p15:clr>
            <a:schemeClr val="accent2"/>
          </p15:clr>
        </p15:guide>
        <p15:guide id="13" pos="2880">
          <p15:clr>
            <a:schemeClr val="accent1"/>
          </p15:clr>
        </p15:guide>
        <p15:guide id="14" pos="2939">
          <p15:clr>
            <a:schemeClr val="accent1"/>
          </p15:clr>
        </p15:guide>
        <p15:guide id="15" pos="3719">
          <p15:clr>
            <a:schemeClr val="accent2"/>
          </p15:clr>
        </p15:guide>
        <p15:guide id="16" pos="3779">
          <p15:clr>
            <a:schemeClr val="accent2"/>
          </p15:clr>
        </p15:guide>
        <p15:guide id="17" pos="4140">
          <p15:clr>
            <a:schemeClr val="accent1"/>
          </p15:clr>
        </p15:guide>
        <p15:guide id="18" pos="4199">
          <p15:clr>
            <a:schemeClr val="accent1"/>
          </p15:clr>
        </p15:guide>
        <p15:guide id="19" pos="5459">
          <p15:clr>
            <a:schemeClr val="accent1"/>
          </p15:clr>
        </p15:guide>
        <p15:guide id="20" orient="horz" pos="2941">
          <p15:clr>
            <a:schemeClr val="accent1"/>
          </p15:clr>
        </p15:guide>
        <p15:guide id="21" pos="179">
          <p15:clr>
            <a:srgbClr val="EA4335"/>
          </p15:clr>
        </p15:guide>
        <p15:guide id="22" orient="horz" pos="180">
          <p15:clr>
            <a:srgbClr val="EA4335"/>
          </p15:clr>
        </p15:guide>
        <p15:guide id="23" pos="5581">
          <p15:clr>
            <a:srgbClr val="EA4335"/>
          </p15:clr>
        </p15:guide>
        <p15:guide id="24" orient="horz" pos="3060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3" name="Google Shape;303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Google Shape;304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5" name="Google Shape;305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01311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019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1" name="Google Shape;971;p26" descr="基督徒，你当凡事等候神（微信2）-基督时报-基督教资讯平台"/>
          <p:cNvPicPr preferRelativeResize="0"/>
          <p:nvPr/>
        </p:nvPicPr>
        <p:blipFill rotWithShape="1">
          <a:blip r:embed="rId3">
            <a:alphaModFix/>
          </a:blip>
          <a:srcRect l="1" t="1762" r="-76" b="13746"/>
          <a:stretch/>
        </p:blipFill>
        <p:spPr>
          <a:xfrm>
            <a:off x="0" y="-13059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26"/>
          <p:cNvSpPr txBox="1">
            <a:spLocks noGrp="1"/>
          </p:cNvSpPr>
          <p:nvPr>
            <p:ph type="subTitle" idx="1"/>
          </p:nvPr>
        </p:nvSpPr>
        <p:spPr>
          <a:xfrm>
            <a:off x="88606" y="-292885"/>
            <a:ext cx="10041017" cy="258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73304"/>
              </a:buClr>
              <a:buSzPts val="3800"/>
              <a:buNone/>
            </a:pPr>
            <a:br>
              <a:rPr lang="en-US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Breeze Online offering channel is OPEN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74" name="Google Shape;974;p26"/>
          <p:cNvPicPr preferRelativeResize="0"/>
          <p:nvPr/>
        </p:nvPicPr>
        <p:blipFill rotWithShape="1">
          <a:blip r:embed="rId4">
            <a:alphaModFix/>
          </a:blip>
          <a:srcRect r="-1" b="-1"/>
          <a:stretch/>
        </p:blipFill>
        <p:spPr>
          <a:xfrm>
            <a:off x="940461" y="877186"/>
            <a:ext cx="5300851" cy="5103627"/>
          </a:xfrm>
          <a:prstGeom prst="rect">
            <a:avLst/>
          </a:prstGeom>
          <a:noFill/>
          <a:ln>
            <a:noFill/>
          </a:ln>
        </p:spPr>
      </p:pic>
      <p:sp>
        <p:nvSpPr>
          <p:cNvPr id="975" name="Google Shape;975;p26"/>
          <p:cNvSpPr txBox="1"/>
          <p:nvPr/>
        </p:nvSpPr>
        <p:spPr>
          <a:xfrm>
            <a:off x="232451" y="5801368"/>
            <a:ext cx="120863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https://ecbckc.breezechms.com/give/online 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E017C-0034-FB69-53B4-2C4EED54C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CD453-0B72-A2D0-1C34-72058C33D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39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99C413-64CB-7167-B132-7987077CB5E0}"/>
              </a:ext>
            </a:extLst>
          </p:cNvPr>
          <p:cNvSpPr txBox="1">
            <a:spLocks/>
          </p:cNvSpPr>
          <p:nvPr/>
        </p:nvSpPr>
        <p:spPr>
          <a:xfrm>
            <a:off x="1470660" y="331211"/>
            <a:ext cx="9686645" cy="4329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【</a:t>
            </a:r>
            <a:r>
              <a:rPr kumimoji="0" lang="en-US" altLang="zh-TW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新細明體" panose="02020500000000000000" pitchFamily="18" charset="-120"/>
                <a:cs typeface="+mj-cs"/>
              </a:rPr>
              <a:t>Announcements</a:t>
            </a: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】</a:t>
            </a:r>
            <a:endParaRPr kumimoji="0" lang="en-US" sz="5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5796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297F2-5046-ACAF-3835-036B071E2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812006"/>
            <a:ext cx="11521440" cy="4621443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5400" b="1" cap="none" dirty="0"/>
              <a:t>Our August coworkers’ meeting will be held on the 3</a:t>
            </a:r>
            <a:r>
              <a:rPr lang="en-US" altLang="zh-CN" sz="5400" b="1" cap="none" baseline="30000" dirty="0"/>
              <a:t>rd</a:t>
            </a:r>
            <a:r>
              <a:rPr lang="en-US" altLang="zh-CN" sz="5400" b="1" cap="none" dirty="0"/>
              <a:t> Saturday (8/15) @8:30 am. </a:t>
            </a:r>
            <a:endParaRPr lang="en-US" sz="5400" b="1" cap="none" dirty="0"/>
          </a:p>
        </p:txBody>
      </p:sp>
    </p:spTree>
    <p:extLst>
      <p:ext uri="{BB962C8B-B14F-4D97-AF65-F5344CB8AC3E}">
        <p14:creationId xmlns:p14="http://schemas.microsoft.com/office/powerpoint/2010/main" val="84829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A9CA-5D91-0DC8-1C8D-A2D98CABC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5C3EA-478D-1C66-3BCC-6B793FD62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B1E191-728E-27BC-A519-E554ECEAF9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76" t="21905" r="9465" b="16032"/>
          <a:stretch>
            <a:fillRect/>
          </a:stretch>
        </p:blipFill>
        <p:spPr>
          <a:xfrm>
            <a:off x="0" y="0"/>
            <a:ext cx="12202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94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47"/>
          <p:cNvPicPr preferRelativeResize="0"/>
          <p:nvPr/>
        </p:nvPicPr>
        <p:blipFill rotWithShape="1">
          <a:blip r:embed="rId3">
            <a:alphaModFix/>
          </a:blip>
          <a:srcRect t="10" b="10"/>
          <a:stretch/>
        </p:blipFill>
        <p:spPr>
          <a:xfrm>
            <a:off x="-47599" y="1"/>
            <a:ext cx="12280900" cy="6858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47"/>
          <p:cNvPicPr preferRelativeResize="0"/>
          <p:nvPr/>
        </p:nvPicPr>
        <p:blipFill rotWithShape="1">
          <a:blip r:embed="rId4">
            <a:alphaModFix/>
          </a:blip>
          <a:srcRect l="26434" t="33183" r="43342" b="23564"/>
          <a:stretch/>
        </p:blipFill>
        <p:spPr>
          <a:xfrm>
            <a:off x="6096000" y="1408001"/>
            <a:ext cx="1982901" cy="1894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Slides Pitch 2024">
  <a:themeElements>
    <a:clrScheme name="Google Colours">
      <a:dk1>
        <a:srgbClr val="000000"/>
      </a:dk1>
      <a:lt1>
        <a:srgbClr val="182A43"/>
      </a:lt1>
      <a:dk2>
        <a:srgbClr val="253851"/>
      </a:dk2>
      <a:lt2>
        <a:srgbClr val="364D6C"/>
      </a:lt2>
      <a:accent1>
        <a:srgbClr val="4F6887"/>
      </a:accent1>
      <a:accent2>
        <a:srgbClr val="6C87A6"/>
      </a:accent2>
      <a:accent3>
        <a:srgbClr val="86A3C3"/>
      </a:accent3>
      <a:accent4>
        <a:srgbClr val="97C5EF"/>
      </a:accent4>
      <a:accent5>
        <a:srgbClr val="A7D4FF"/>
      </a:accent5>
      <a:accent6>
        <a:srgbClr val="BEDEFF"/>
      </a:accent6>
      <a:hlink>
        <a:srgbClr val="FFFFFF"/>
      </a:hlink>
      <a:folHlink>
        <a:srgbClr val="7B1F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1D41B725B8D741B559B1B7C1DD8083" ma:contentTypeVersion="16" ma:contentTypeDescription="Create a new document." ma:contentTypeScope="" ma:versionID="3adaff17a52cabe401dde8e5ad93f14a">
  <xsd:schema xmlns:xsd="http://www.w3.org/2001/XMLSchema" xmlns:xs="http://www.w3.org/2001/XMLSchema" xmlns:p="http://schemas.microsoft.com/office/2006/metadata/properties" xmlns:ns3="f94628cb-1a74-416f-b922-4006abeb55d5" targetNamespace="http://schemas.microsoft.com/office/2006/metadata/properties" ma:root="true" ma:fieldsID="30bc1cc05ce601a2b1743a86a56635ac" ns3:_="">
    <xsd:import namespace="f94628cb-1a74-416f-b922-4006abeb55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628cb-1a74-416f-b922-4006abeb5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4628cb-1a74-416f-b922-4006abeb55d5" xsi:nil="true"/>
  </documentManagement>
</p:properties>
</file>

<file path=customXml/itemProps1.xml><?xml version="1.0" encoding="utf-8"?>
<ds:datastoreItem xmlns:ds="http://schemas.openxmlformats.org/officeDocument/2006/customXml" ds:itemID="{6AFAE9BF-72E5-4CFD-9664-555ACDEA21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DAF097-35C2-4010-BEB5-A21AAA3BA3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4628cb-1a74-416f-b922-4006abeb5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C31A72-65C5-4E0A-A15F-813A6FD675FF}">
  <ds:schemaRefs>
    <ds:schemaRef ds:uri="http://www.w3.org/XML/1998/namespace"/>
    <ds:schemaRef ds:uri="http://purl.org/dc/dcmitype/"/>
    <ds:schemaRef ds:uri="f94628cb-1a74-416f-b922-4006abeb55d5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43</Words>
  <Application>Microsoft Office PowerPoint</Application>
  <PresentationFormat>Widescreen</PresentationFormat>
  <Paragraphs>6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Quantico</vt:lpstr>
      <vt:lpstr>Aptos</vt:lpstr>
      <vt:lpstr>Arial</vt:lpstr>
      <vt:lpstr>Arial Nova Light</vt:lpstr>
      <vt:lpstr>Calibri</vt:lpstr>
      <vt:lpstr>Century Gothic</vt:lpstr>
      <vt:lpstr>Lato</vt:lpstr>
      <vt:lpstr>Microsoft JhengHei</vt:lpstr>
      <vt:lpstr>3_Vapor Trail</vt:lpstr>
      <vt:lpstr>Slides Pitch 2024</vt:lpstr>
      <vt:lpstr>Default Design</vt:lpstr>
      <vt:lpstr>Dark Gradient</vt:lpstr>
      <vt:lpstr>PowerPoint Presentation</vt:lpstr>
      <vt:lpstr>PowerPoint Presentation</vt:lpstr>
      <vt:lpstr>PowerPoint Presentation</vt:lpstr>
      <vt:lpstr>Our August coworkers’ meeting will be held on the 3rd Saturday (8/15) @8:30 am.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Li</dc:creator>
  <cp:lastModifiedBy>Eric Li</cp:lastModifiedBy>
  <cp:revision>13</cp:revision>
  <dcterms:created xsi:type="dcterms:W3CDTF">2026-05-10T02:32:48Z</dcterms:created>
  <dcterms:modified xsi:type="dcterms:W3CDTF">2026-08-02T04:22:15Z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0x0101006B1D41B725B8D741B559B1B7C1DD8083</vt:lpwstr>
  </property>
</Properties>
</file>