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24" r:id="rId5"/>
    <p:sldMasterId id="2147483737" r:id="rId6"/>
    <p:sldMasterId id="2147483766" r:id="rId7"/>
  </p:sldMasterIdLst>
  <p:notesMasterIdLst>
    <p:notesMasterId r:id="rId15"/>
  </p:notesMasterIdLst>
  <p:sldIdLst>
    <p:sldId id="281" r:id="rId8"/>
    <p:sldId id="10020" r:id="rId9"/>
    <p:sldId id="9474" r:id="rId10"/>
    <p:sldId id="10018" r:id="rId11"/>
    <p:sldId id="17411" r:id="rId12"/>
    <p:sldId id="10052" r:id="rId13"/>
    <p:sldId id="1741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F94129-0F02-48A0-B3B3-0C9C0381302E}" v="3" dt="2026-08-16T05:09:02.3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c Li" userId="eead54263451f8a1" providerId="LiveId" clId="{BF56F0A8-596E-40FD-9AFF-356A996A0C38}"/>
    <pc:docChg chg="undo custSel addSld delSld modSld sldOrd delMainMaster">
      <pc:chgData name="Eric Li" userId="eead54263451f8a1" providerId="LiveId" clId="{BF56F0A8-596E-40FD-9AFF-356A996A0C38}" dt="2026-08-16T05:09:22.368" v="75"/>
      <pc:docMkLst>
        <pc:docMk/>
      </pc:docMkLst>
      <pc:sldChg chg="del">
        <pc:chgData name="Eric Li" userId="eead54263451f8a1" providerId="LiveId" clId="{BF56F0A8-596E-40FD-9AFF-356A996A0C38}" dt="2026-08-16T04:11:39.470" v="0" actId="47"/>
        <pc:sldMkLst>
          <pc:docMk/>
          <pc:sldMk cId="848297028" sldId="10017"/>
        </pc:sldMkLst>
      </pc:sldChg>
      <pc:sldChg chg="del">
        <pc:chgData name="Eric Li" userId="eead54263451f8a1" providerId="LiveId" clId="{BF56F0A8-596E-40FD-9AFF-356A996A0C38}" dt="2026-08-16T04:12:36.254" v="2" actId="47"/>
        <pc:sldMkLst>
          <pc:docMk/>
          <pc:sldMk cId="2066409661" sldId="10050"/>
        </pc:sldMkLst>
      </pc:sldChg>
      <pc:sldChg chg="modSp add mod ord">
        <pc:chgData name="Eric Li" userId="eead54263451f8a1" providerId="LiveId" clId="{BF56F0A8-596E-40FD-9AFF-356A996A0C38}" dt="2026-08-16T05:09:22.368" v="75"/>
        <pc:sldMkLst>
          <pc:docMk/>
          <pc:sldMk cId="3056866683" sldId="10052"/>
        </pc:sldMkLst>
        <pc:spChg chg="mod">
          <ac:chgData name="Eric Li" userId="eead54263451f8a1" providerId="LiveId" clId="{BF56F0A8-596E-40FD-9AFF-356A996A0C38}" dt="2026-08-16T05:07:37.440" v="48" actId="20577"/>
          <ac:spMkLst>
            <pc:docMk/>
            <pc:sldMk cId="3056866683" sldId="10052"/>
            <ac:spMk id="2" creationId="{403483E7-FD52-6C2E-535D-BEB0BDAAAA0C}"/>
          </ac:spMkLst>
        </pc:spChg>
        <pc:spChg chg="mod">
          <ac:chgData name="Eric Li" userId="eead54263451f8a1" providerId="LiveId" clId="{BF56F0A8-596E-40FD-9AFF-356A996A0C38}" dt="2026-08-16T05:08:10.950" v="69" actId="20577"/>
          <ac:spMkLst>
            <pc:docMk/>
            <pc:sldMk cId="3056866683" sldId="10052"/>
            <ac:spMk id="5" creationId="{DF940517-DE2A-6F86-F0AA-C57D9B17497C}"/>
          </ac:spMkLst>
        </pc:spChg>
        <pc:spChg chg="mod">
          <ac:chgData name="Eric Li" userId="eead54263451f8a1" providerId="LiveId" clId="{BF56F0A8-596E-40FD-9AFF-356A996A0C38}" dt="2026-08-16T05:09:05.389" v="73" actId="20577"/>
          <ac:spMkLst>
            <pc:docMk/>
            <pc:sldMk cId="3056866683" sldId="10052"/>
            <ac:spMk id="7" creationId="{A47CF112-4E5E-CCB9-4574-CBA61CB3151C}"/>
          </ac:spMkLst>
        </pc:spChg>
      </pc:sldChg>
      <pc:sldChg chg="del">
        <pc:chgData name="Eric Li" userId="eead54263451f8a1" providerId="LiveId" clId="{BF56F0A8-596E-40FD-9AFF-356A996A0C38}" dt="2026-08-16T04:11:45.234" v="1" actId="47"/>
        <pc:sldMkLst>
          <pc:docMk/>
          <pc:sldMk cId="408043897" sldId="10053"/>
        </pc:sldMkLst>
      </pc:sldChg>
      <pc:sldChg chg="del">
        <pc:chgData name="Eric Li" userId="eead54263451f8a1" providerId="LiveId" clId="{BF56F0A8-596E-40FD-9AFF-356A996A0C38}" dt="2026-08-16T04:12:56.405" v="3" actId="47"/>
        <pc:sldMkLst>
          <pc:docMk/>
          <pc:sldMk cId="3900396672" sldId="10057"/>
        </pc:sldMkLst>
      </pc:sldChg>
      <pc:sldChg chg="del">
        <pc:chgData name="Eric Li" userId="eead54263451f8a1" providerId="LiveId" clId="{BF56F0A8-596E-40FD-9AFF-356A996A0C38}" dt="2026-08-16T04:12:56.405" v="3" actId="47"/>
        <pc:sldMkLst>
          <pc:docMk/>
          <pc:sldMk cId="3908366845" sldId="17409"/>
        </pc:sldMkLst>
      </pc:sldChg>
      <pc:sldChg chg="addSp delSp modSp mod">
        <pc:chgData name="Eric Li" userId="eead54263451f8a1" providerId="LiveId" clId="{BF56F0A8-596E-40FD-9AFF-356A996A0C38}" dt="2026-08-16T04:53:43.403" v="29" actId="1076"/>
        <pc:sldMkLst>
          <pc:docMk/>
          <pc:sldMk cId="1336493891" sldId="17411"/>
        </pc:sldMkLst>
        <pc:spChg chg="mod">
          <ac:chgData name="Eric Li" userId="eead54263451f8a1" providerId="LiveId" clId="{BF56F0A8-596E-40FD-9AFF-356A996A0C38}" dt="2026-08-16T04:53:35.641" v="27" actId="1076"/>
          <ac:spMkLst>
            <pc:docMk/>
            <pc:sldMk cId="1336493891" sldId="17411"/>
            <ac:spMk id="2" creationId="{1C711F3F-3C78-2E30-9942-EE8073F4F111}"/>
          </ac:spMkLst>
        </pc:spChg>
        <pc:spChg chg="add del">
          <ac:chgData name="Eric Li" userId="eead54263451f8a1" providerId="LiveId" clId="{BF56F0A8-596E-40FD-9AFF-356A996A0C38}" dt="2026-08-16T04:42:23.086" v="7" actId="478"/>
          <ac:spMkLst>
            <pc:docMk/>
            <pc:sldMk cId="1336493891" sldId="17411"/>
            <ac:spMk id="4" creationId="{9995AB41-B3D4-F55C-DF0D-F216E7B43736}"/>
          </ac:spMkLst>
        </pc:spChg>
        <pc:spChg chg="add del">
          <ac:chgData name="Eric Li" userId="eead54263451f8a1" providerId="LiveId" clId="{BF56F0A8-596E-40FD-9AFF-356A996A0C38}" dt="2026-08-16T04:42:39.833" v="10" actId="22"/>
          <ac:spMkLst>
            <pc:docMk/>
            <pc:sldMk cId="1336493891" sldId="17411"/>
            <ac:spMk id="6" creationId="{5A42B918-F4DB-92C3-14FA-5701ADF007CC}"/>
          </ac:spMkLst>
        </pc:spChg>
        <pc:spChg chg="add">
          <ac:chgData name="Eric Li" userId="eead54263451f8a1" providerId="LiveId" clId="{BF56F0A8-596E-40FD-9AFF-356A996A0C38}" dt="2026-08-16T04:42:39.958" v="12"/>
          <ac:spMkLst>
            <pc:docMk/>
            <pc:sldMk cId="1336493891" sldId="17411"/>
            <ac:spMk id="8" creationId="{34393275-D32D-F7A1-2231-90953190F07A}"/>
          </ac:spMkLst>
        </pc:spChg>
        <pc:spChg chg="add mod">
          <ac:chgData name="Eric Li" userId="eead54263451f8a1" providerId="LiveId" clId="{BF56F0A8-596E-40FD-9AFF-356A996A0C38}" dt="2026-08-16T04:51:35.714" v="15"/>
          <ac:spMkLst>
            <pc:docMk/>
            <pc:sldMk cId="1336493891" sldId="17411"/>
            <ac:spMk id="9" creationId="{C22EEF96-D0E8-6E94-3D24-9E5E0209B78F}"/>
          </ac:spMkLst>
        </pc:spChg>
        <pc:picChg chg="add mod modCrop">
          <ac:chgData name="Eric Li" userId="eead54263451f8a1" providerId="LiveId" clId="{BF56F0A8-596E-40FD-9AFF-356A996A0C38}" dt="2026-08-16T04:53:43.403" v="29" actId="1076"/>
          <ac:picMkLst>
            <pc:docMk/>
            <pc:sldMk cId="1336493891" sldId="17411"/>
            <ac:picMk id="11" creationId="{5AF5BD79-E0D0-A2BB-1DB8-F600ABD30D4C}"/>
          </ac:picMkLst>
        </pc:picChg>
        <pc:picChg chg="del">
          <ac:chgData name="Eric Li" userId="eead54263451f8a1" providerId="LiveId" clId="{BF56F0A8-596E-40FD-9AFF-356A996A0C38}" dt="2026-08-16T04:39:58.263" v="4" actId="478"/>
          <ac:picMkLst>
            <pc:docMk/>
            <pc:sldMk cId="1336493891" sldId="17411"/>
            <ac:picMk id="13" creationId="{39BC9C61-92E8-B5B6-1FF8-CF3C544119E7}"/>
          </ac:picMkLst>
        </pc:picChg>
      </pc:sldChg>
      <pc:sldChg chg="new del">
        <pc:chgData name="Eric Li" userId="eead54263451f8a1" providerId="LiveId" clId="{BF56F0A8-596E-40FD-9AFF-356A996A0C38}" dt="2026-08-16T05:01:27.049" v="31" actId="47"/>
        <pc:sldMkLst>
          <pc:docMk/>
          <pc:sldMk cId="4003246770" sldId="17412"/>
        </pc:sldMkLst>
      </pc:sldChg>
      <pc:sldChg chg="new del">
        <pc:chgData name="Eric Li" userId="eead54263451f8a1" providerId="LiveId" clId="{BF56F0A8-596E-40FD-9AFF-356A996A0C38}" dt="2026-08-16T05:05:24.822" v="34" actId="47"/>
        <pc:sldMkLst>
          <pc:docMk/>
          <pc:sldMk cId="4147367218" sldId="17412"/>
        </pc:sldMkLst>
      </pc:sldChg>
      <pc:sldMasterChg chg="del delSldLayout">
        <pc:chgData name="Eric Li" userId="eead54263451f8a1" providerId="LiveId" clId="{BF56F0A8-596E-40FD-9AFF-356A996A0C38}" dt="2026-08-16T04:12:56.405" v="3" actId="47"/>
        <pc:sldMasterMkLst>
          <pc:docMk/>
          <pc:sldMasterMk cId="2318522208" sldId="2147483779"/>
        </pc:sldMasterMkLst>
        <pc:sldLayoutChg chg="del">
          <pc:chgData name="Eric Li" userId="eead54263451f8a1" providerId="LiveId" clId="{BF56F0A8-596E-40FD-9AFF-356A996A0C38}" dt="2026-08-16T04:12:56.405" v="3" actId="47"/>
          <pc:sldLayoutMkLst>
            <pc:docMk/>
            <pc:sldMasterMk cId="2318522208" sldId="2147483779"/>
            <pc:sldLayoutMk cId="1828865919" sldId="2147483780"/>
          </pc:sldLayoutMkLst>
        </pc:sldLayoutChg>
        <pc:sldLayoutChg chg="del">
          <pc:chgData name="Eric Li" userId="eead54263451f8a1" providerId="LiveId" clId="{BF56F0A8-596E-40FD-9AFF-356A996A0C38}" dt="2026-08-16T04:12:56.405" v="3" actId="47"/>
          <pc:sldLayoutMkLst>
            <pc:docMk/>
            <pc:sldMasterMk cId="2318522208" sldId="2147483779"/>
            <pc:sldLayoutMk cId="2309704753" sldId="2147483781"/>
          </pc:sldLayoutMkLst>
        </pc:sldLayoutChg>
        <pc:sldLayoutChg chg="del">
          <pc:chgData name="Eric Li" userId="eead54263451f8a1" providerId="LiveId" clId="{BF56F0A8-596E-40FD-9AFF-356A996A0C38}" dt="2026-08-16T04:12:56.405" v="3" actId="47"/>
          <pc:sldLayoutMkLst>
            <pc:docMk/>
            <pc:sldMasterMk cId="2318522208" sldId="2147483779"/>
            <pc:sldLayoutMk cId="453767608" sldId="2147483782"/>
          </pc:sldLayoutMkLst>
        </pc:sldLayoutChg>
        <pc:sldLayoutChg chg="del">
          <pc:chgData name="Eric Li" userId="eead54263451f8a1" providerId="LiveId" clId="{BF56F0A8-596E-40FD-9AFF-356A996A0C38}" dt="2026-08-16T04:12:56.405" v="3" actId="47"/>
          <pc:sldLayoutMkLst>
            <pc:docMk/>
            <pc:sldMasterMk cId="2318522208" sldId="2147483779"/>
            <pc:sldLayoutMk cId="638733594" sldId="2147483783"/>
          </pc:sldLayoutMkLst>
        </pc:sldLayoutChg>
        <pc:sldLayoutChg chg="del">
          <pc:chgData name="Eric Li" userId="eead54263451f8a1" providerId="LiveId" clId="{BF56F0A8-596E-40FD-9AFF-356A996A0C38}" dt="2026-08-16T04:12:56.405" v="3" actId="47"/>
          <pc:sldLayoutMkLst>
            <pc:docMk/>
            <pc:sldMasterMk cId="2318522208" sldId="2147483779"/>
            <pc:sldLayoutMk cId="417425718" sldId="2147483784"/>
          </pc:sldLayoutMkLst>
        </pc:sldLayoutChg>
        <pc:sldLayoutChg chg="del">
          <pc:chgData name="Eric Li" userId="eead54263451f8a1" providerId="LiveId" clId="{BF56F0A8-596E-40FD-9AFF-356A996A0C38}" dt="2026-08-16T04:12:56.405" v="3" actId="47"/>
          <pc:sldLayoutMkLst>
            <pc:docMk/>
            <pc:sldMasterMk cId="2318522208" sldId="2147483779"/>
            <pc:sldLayoutMk cId="2271175930" sldId="2147483785"/>
          </pc:sldLayoutMkLst>
        </pc:sldLayoutChg>
        <pc:sldLayoutChg chg="del">
          <pc:chgData name="Eric Li" userId="eead54263451f8a1" providerId="LiveId" clId="{BF56F0A8-596E-40FD-9AFF-356A996A0C38}" dt="2026-08-16T04:12:56.405" v="3" actId="47"/>
          <pc:sldLayoutMkLst>
            <pc:docMk/>
            <pc:sldMasterMk cId="2318522208" sldId="2147483779"/>
            <pc:sldLayoutMk cId="330333582" sldId="2147483786"/>
          </pc:sldLayoutMkLst>
        </pc:sldLayoutChg>
        <pc:sldLayoutChg chg="del">
          <pc:chgData name="Eric Li" userId="eead54263451f8a1" providerId="LiveId" clId="{BF56F0A8-596E-40FD-9AFF-356A996A0C38}" dt="2026-08-16T04:12:56.405" v="3" actId="47"/>
          <pc:sldLayoutMkLst>
            <pc:docMk/>
            <pc:sldMasterMk cId="2318522208" sldId="2147483779"/>
            <pc:sldLayoutMk cId="2782581055" sldId="2147483787"/>
          </pc:sldLayoutMkLst>
        </pc:sldLayoutChg>
        <pc:sldLayoutChg chg="del">
          <pc:chgData name="Eric Li" userId="eead54263451f8a1" providerId="LiveId" clId="{BF56F0A8-596E-40FD-9AFF-356A996A0C38}" dt="2026-08-16T04:12:56.405" v="3" actId="47"/>
          <pc:sldLayoutMkLst>
            <pc:docMk/>
            <pc:sldMasterMk cId="2318522208" sldId="2147483779"/>
            <pc:sldLayoutMk cId="1335170524" sldId="2147483788"/>
          </pc:sldLayoutMkLst>
        </pc:sldLayoutChg>
        <pc:sldLayoutChg chg="del">
          <pc:chgData name="Eric Li" userId="eead54263451f8a1" providerId="LiveId" clId="{BF56F0A8-596E-40FD-9AFF-356A996A0C38}" dt="2026-08-16T04:12:56.405" v="3" actId="47"/>
          <pc:sldLayoutMkLst>
            <pc:docMk/>
            <pc:sldMasterMk cId="2318522208" sldId="2147483779"/>
            <pc:sldLayoutMk cId="1874565118" sldId="2147483789"/>
          </pc:sldLayoutMkLst>
        </pc:sldLayoutChg>
        <pc:sldLayoutChg chg="del">
          <pc:chgData name="Eric Li" userId="eead54263451f8a1" providerId="LiveId" clId="{BF56F0A8-596E-40FD-9AFF-356A996A0C38}" dt="2026-08-16T04:12:56.405" v="3" actId="47"/>
          <pc:sldLayoutMkLst>
            <pc:docMk/>
            <pc:sldMasterMk cId="2318522208" sldId="2147483779"/>
            <pc:sldLayoutMk cId="3883608752" sldId="2147483790"/>
          </pc:sldLayoutMkLst>
        </pc:sldLayoutChg>
      </pc:sldMasterChg>
      <pc:sldMasterChg chg="del delSldLayout">
        <pc:chgData name="Eric Li" userId="eead54263451f8a1" providerId="LiveId" clId="{BF56F0A8-596E-40FD-9AFF-356A996A0C38}" dt="2026-08-16T04:12:56.405" v="3" actId="47"/>
        <pc:sldMasterMkLst>
          <pc:docMk/>
          <pc:sldMasterMk cId="4216434840" sldId="2147483791"/>
        </pc:sldMasterMkLst>
        <pc:sldLayoutChg chg="del">
          <pc:chgData name="Eric Li" userId="eead54263451f8a1" providerId="LiveId" clId="{BF56F0A8-596E-40FD-9AFF-356A996A0C38}" dt="2026-08-16T04:12:56.405" v="3" actId="47"/>
          <pc:sldLayoutMkLst>
            <pc:docMk/>
            <pc:sldMasterMk cId="4216434840" sldId="2147483791"/>
            <pc:sldLayoutMk cId="3352223599" sldId="2147483792"/>
          </pc:sldLayoutMkLst>
        </pc:sldLayoutChg>
        <pc:sldLayoutChg chg="del">
          <pc:chgData name="Eric Li" userId="eead54263451f8a1" providerId="LiveId" clId="{BF56F0A8-596E-40FD-9AFF-356A996A0C38}" dt="2026-08-16T04:12:56.405" v="3" actId="47"/>
          <pc:sldLayoutMkLst>
            <pc:docMk/>
            <pc:sldMasterMk cId="4216434840" sldId="2147483791"/>
            <pc:sldLayoutMk cId="1070392765" sldId="2147483793"/>
          </pc:sldLayoutMkLst>
        </pc:sldLayoutChg>
        <pc:sldLayoutChg chg="del">
          <pc:chgData name="Eric Li" userId="eead54263451f8a1" providerId="LiveId" clId="{BF56F0A8-596E-40FD-9AFF-356A996A0C38}" dt="2026-08-16T04:12:56.405" v="3" actId="47"/>
          <pc:sldLayoutMkLst>
            <pc:docMk/>
            <pc:sldMasterMk cId="4216434840" sldId="2147483791"/>
            <pc:sldLayoutMk cId="877484979" sldId="2147483794"/>
          </pc:sldLayoutMkLst>
        </pc:sldLayoutChg>
        <pc:sldLayoutChg chg="del">
          <pc:chgData name="Eric Li" userId="eead54263451f8a1" providerId="LiveId" clId="{BF56F0A8-596E-40FD-9AFF-356A996A0C38}" dt="2026-08-16T04:12:56.405" v="3" actId="47"/>
          <pc:sldLayoutMkLst>
            <pc:docMk/>
            <pc:sldMasterMk cId="4216434840" sldId="2147483791"/>
            <pc:sldLayoutMk cId="2433155031" sldId="2147483795"/>
          </pc:sldLayoutMkLst>
        </pc:sldLayoutChg>
        <pc:sldLayoutChg chg="del">
          <pc:chgData name="Eric Li" userId="eead54263451f8a1" providerId="LiveId" clId="{BF56F0A8-596E-40FD-9AFF-356A996A0C38}" dt="2026-08-16T04:12:56.405" v="3" actId="47"/>
          <pc:sldLayoutMkLst>
            <pc:docMk/>
            <pc:sldMasterMk cId="4216434840" sldId="2147483791"/>
            <pc:sldLayoutMk cId="2993309403" sldId="2147483796"/>
          </pc:sldLayoutMkLst>
        </pc:sldLayoutChg>
        <pc:sldLayoutChg chg="del">
          <pc:chgData name="Eric Li" userId="eead54263451f8a1" providerId="LiveId" clId="{BF56F0A8-596E-40FD-9AFF-356A996A0C38}" dt="2026-08-16T04:12:56.405" v="3" actId="47"/>
          <pc:sldLayoutMkLst>
            <pc:docMk/>
            <pc:sldMasterMk cId="4216434840" sldId="2147483791"/>
            <pc:sldLayoutMk cId="2994494683" sldId="2147483797"/>
          </pc:sldLayoutMkLst>
        </pc:sldLayoutChg>
        <pc:sldLayoutChg chg="del">
          <pc:chgData name="Eric Li" userId="eead54263451f8a1" providerId="LiveId" clId="{BF56F0A8-596E-40FD-9AFF-356A996A0C38}" dt="2026-08-16T04:12:56.405" v="3" actId="47"/>
          <pc:sldLayoutMkLst>
            <pc:docMk/>
            <pc:sldMasterMk cId="4216434840" sldId="2147483791"/>
            <pc:sldLayoutMk cId="1767850253" sldId="2147483798"/>
          </pc:sldLayoutMkLst>
        </pc:sldLayoutChg>
        <pc:sldLayoutChg chg="del">
          <pc:chgData name="Eric Li" userId="eead54263451f8a1" providerId="LiveId" clId="{BF56F0A8-596E-40FD-9AFF-356A996A0C38}" dt="2026-08-16T04:12:56.405" v="3" actId="47"/>
          <pc:sldLayoutMkLst>
            <pc:docMk/>
            <pc:sldMasterMk cId="4216434840" sldId="2147483791"/>
            <pc:sldLayoutMk cId="4287610876" sldId="2147483799"/>
          </pc:sldLayoutMkLst>
        </pc:sldLayoutChg>
        <pc:sldLayoutChg chg="del">
          <pc:chgData name="Eric Li" userId="eead54263451f8a1" providerId="LiveId" clId="{BF56F0A8-596E-40FD-9AFF-356A996A0C38}" dt="2026-08-16T04:12:56.405" v="3" actId="47"/>
          <pc:sldLayoutMkLst>
            <pc:docMk/>
            <pc:sldMasterMk cId="4216434840" sldId="2147483791"/>
            <pc:sldLayoutMk cId="3607558090" sldId="2147483800"/>
          </pc:sldLayoutMkLst>
        </pc:sldLayoutChg>
        <pc:sldLayoutChg chg="del">
          <pc:chgData name="Eric Li" userId="eead54263451f8a1" providerId="LiveId" clId="{BF56F0A8-596E-40FD-9AFF-356A996A0C38}" dt="2026-08-16T04:12:56.405" v="3" actId="47"/>
          <pc:sldLayoutMkLst>
            <pc:docMk/>
            <pc:sldMasterMk cId="4216434840" sldId="2147483791"/>
            <pc:sldLayoutMk cId="1077132199" sldId="2147483801"/>
          </pc:sldLayoutMkLst>
        </pc:sldLayoutChg>
        <pc:sldLayoutChg chg="del">
          <pc:chgData name="Eric Li" userId="eead54263451f8a1" providerId="LiveId" clId="{BF56F0A8-596E-40FD-9AFF-356A996A0C38}" dt="2026-08-16T04:12:56.405" v="3" actId="47"/>
          <pc:sldLayoutMkLst>
            <pc:docMk/>
            <pc:sldMasterMk cId="4216434840" sldId="2147483791"/>
            <pc:sldLayoutMk cId="2659224966" sldId="214748380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37D49-9EAE-42E6-A9A8-63A1E00E058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F2C2FB-44AF-4549-9693-42DD2B04D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296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TW"/>
          </a:p>
        </p:txBody>
      </p:sp>
      <p:sp>
        <p:nvSpPr>
          <p:cNvPr id="968" name="Google Shape;968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BB79C-FCE4-E44D-9A25-B886448326B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791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pPr>
              <a:defRPr/>
            </a:pPr>
            <a:fld id="{CD9C04F5-B820-4F86-9C89-DD58278EA36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2800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72EA4A-A64B-47CF-B1D9-E6BE3C2ABF7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08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52347C03-C523-4934-A7A0-98FDD5D8CD6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6493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5CEF2997-8B97-464B-BD19-45A87F3E23B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9280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9519C84A-DCD2-446F-B4F7-42B8D4B1AE8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9717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8165AD-296E-4F1A-AA21-81802D26E86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7321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30D3C-1FC4-44E8-B90C-6DB955A7C4F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2736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1033D6-D1B2-47C1-B6A3-FBE1817906C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7947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3C4A869A-5DB3-4675-9E5D-C7BB711A280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4507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5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09" name="Google Shape;309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88677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7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5" name="Google Shape;315;p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2276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C7F63D-23BA-42A5-B42B-221886F4957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30308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7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7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1" name="Google Shape;321;p7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7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61001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7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7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7" name="Google Shape;327;p7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8" name="Google Shape;328;p7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7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44710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8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8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4" name="Google Shape;334;p8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5" name="Google Shape;335;p8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6" name="Google Shape;336;p8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7" name="Google Shape;337;p8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8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8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86278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8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8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8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8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09155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8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8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8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55416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8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8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52" name="Google Shape;352;p8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53" name="Google Shape;353;p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35174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8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8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TW"/>
          </a:p>
        </p:txBody>
      </p:sp>
      <p:sp>
        <p:nvSpPr>
          <p:cNvPr id="359" name="Google Shape;359;p8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60" name="Google Shape;360;p8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8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57064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8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8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6" name="Google Shape;366;p8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8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93380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8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8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2" name="Google Shape;372;p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8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8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35951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7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74"/>
          <p:cNvSpPr txBox="1">
            <a:spLocks noGrp="1"/>
          </p:cNvSpPr>
          <p:nvPr>
            <p:ph type="body" idx="1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8" name="Google Shape;378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9100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51B5D18A-EF89-438C-87D7-0D2130998B5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04260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141389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821309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05715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30000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324275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603355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667088660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2674523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3869651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409055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EDB019-5659-4364-BF3F-58914E1B92A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39596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195258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328962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727297356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39698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7841806"/>
      </p:ext>
    </p:extLst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2311565"/>
      </p:ext>
    </p:extLst>
  </p:cSld>
  <p:clrMapOvr>
    <a:masterClrMapping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29645"/>
      </p:ext>
    </p:extLst>
  </p:cSld>
  <p:clrMapOvr>
    <a:masterClrMapping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801371"/>
      </p:ext>
    </p:extLst>
  </p:cSld>
  <p:clrMapOvr>
    <a:masterClrMapping/>
  </p:clrMapOvr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553907"/>
      </p:ext>
    </p:extLst>
  </p:cSld>
  <p:clrMapOvr>
    <a:masterClrMapping/>
  </p:clrMapOvr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886604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6FFB9-BB45-41CF-A86F-E8EFFE22064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30726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7854994"/>
      </p:ext>
    </p:extLst>
  </p:cSld>
  <p:clrMapOvr>
    <a:masterClrMapping/>
  </p:clrMapOvr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4536618"/>
      </p:ext>
    </p:extLst>
  </p:cSld>
  <p:clrMapOvr>
    <a:masterClrMapping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671047"/>
      </p:ext>
    </p:extLst>
  </p:cSld>
  <p:clrMapOvr>
    <a:masterClrMapping/>
  </p:clrMapOvr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1342934"/>
      </p:ext>
    </p:extLst>
  </p:cSld>
  <p:clrMapOvr>
    <a:masterClrMapping/>
  </p:clrMapOvr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864527"/>
      </p:ext>
    </p:extLst>
  </p:cSld>
  <p:clrMapOvr>
    <a:masterClrMapping/>
  </p:clrMapOvr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0359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428575"/>
      </p:ext>
    </p:extLst>
  </p:cSld>
  <p:clrMapOvr>
    <a:masterClrMapping/>
  </p:clrMapOvr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7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5" name="Google Shape;315;p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131238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248A70E-F1FD-E1AE-ACDA-84E4C225D2B3}"/>
              </a:ext>
            </a:extLst>
          </p:cNvPr>
          <p:cNvGrpSpPr>
            <a:grpSpLocks/>
          </p:cNvGrpSpPr>
          <p:nvPr/>
        </p:nvGrpSpPr>
        <p:grpSpPr bwMode="auto">
          <a:xfrm>
            <a:off x="-8467" y="20638"/>
            <a:ext cx="12192000" cy="6858000"/>
            <a:chOff x="0" y="0"/>
            <a:chExt cx="5760" cy="432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D69AB9C-2BBA-EBE2-6778-4102345FC69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760 w 6027"/>
                <a:gd name="T1" fmla="*/ 1248 h 2296"/>
                <a:gd name="T2" fmla="*/ 0 w 6027"/>
                <a:gd name="T3" fmla="*/ 1248 h 2296"/>
                <a:gd name="T4" fmla="*/ 0 w 6027"/>
                <a:gd name="T5" fmla="*/ 0 h 2296"/>
                <a:gd name="T6" fmla="*/ 5760 w 6027"/>
                <a:gd name="T7" fmla="*/ 0 h 2296"/>
                <a:gd name="T8" fmla="*/ 5760 w 6027"/>
                <a:gd name="T9" fmla="*/ 1248 h 2296"/>
                <a:gd name="T10" fmla="*/ 5760 w 6027"/>
                <a:gd name="T11" fmla="*/ 124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BF58B47-9DF3-149B-9439-6C01F24405C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904025D3-5E27-70BB-98E1-A178CAB6C521}"/>
              </a:ext>
            </a:extLst>
          </p:cNvPr>
          <p:cNvSpPr>
            <a:spLocks/>
          </p:cNvSpPr>
          <p:nvPr/>
        </p:nvSpPr>
        <p:spPr bwMode="hidden">
          <a:xfrm>
            <a:off x="8322733" y="6269038"/>
            <a:ext cx="3860800" cy="609600"/>
          </a:xfrm>
          <a:custGeom>
            <a:avLst/>
            <a:gdLst>
              <a:gd name="T0" fmla="*/ 2895600 w 5748"/>
              <a:gd name="T1" fmla="*/ 609600 h 246"/>
              <a:gd name="T2" fmla="*/ 0 w 5748"/>
              <a:gd name="T3" fmla="*/ 609600 h 246"/>
              <a:gd name="T4" fmla="*/ 0 w 5748"/>
              <a:gd name="T5" fmla="*/ 0 h 246"/>
              <a:gd name="T6" fmla="*/ 2895600 w 5748"/>
              <a:gd name="T7" fmla="*/ 0 h 246"/>
              <a:gd name="T8" fmla="*/ 2895600 w 5748"/>
              <a:gd name="T9" fmla="*/ 609600 h 246"/>
              <a:gd name="T10" fmla="*/ 2895600 w 5748"/>
              <a:gd name="T11" fmla="*/ 609600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6249D74D-DFBF-CE8F-16D7-B6C76487061B}"/>
              </a:ext>
            </a:extLst>
          </p:cNvPr>
          <p:cNvGrpSpPr>
            <a:grpSpLocks/>
          </p:cNvGrpSpPr>
          <p:nvPr/>
        </p:nvGrpSpPr>
        <p:grpSpPr bwMode="auto">
          <a:xfrm>
            <a:off x="-2117" y="6034088"/>
            <a:ext cx="10460568" cy="850900"/>
            <a:chOff x="0" y="3792"/>
            <a:chExt cx="4942" cy="536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AA9B4D0-CA33-C20A-7F16-6955E63E300F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23445185-BD35-8DDC-6DC5-13EBDF284C2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640225D0-FE45-AC96-A89C-8E3ED31FFA1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D7FD6AE-54E8-F280-7138-3CDE4F430B8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0 h 353"/>
                  <a:gd name="T4" fmla="*/ 24 w 186"/>
                  <a:gd name="T5" fmla="*/ 34 h 353"/>
                  <a:gd name="T6" fmla="*/ 18 w 186"/>
                  <a:gd name="T7" fmla="*/ 74 h 353"/>
                  <a:gd name="T8" fmla="*/ 42 w 186"/>
                  <a:gd name="T9" fmla="*/ 128 h 353"/>
                  <a:gd name="T10" fmla="*/ 48 w 186"/>
                  <a:gd name="T11" fmla="*/ 181 h 353"/>
                  <a:gd name="T12" fmla="*/ 0 w 186"/>
                  <a:gd name="T13" fmla="*/ 395 h 353"/>
                  <a:gd name="T14" fmla="*/ 54 w 186"/>
                  <a:gd name="T15" fmla="*/ 261 h 353"/>
                  <a:gd name="T16" fmla="*/ 84 w 186"/>
                  <a:gd name="T17" fmla="*/ 242 h 353"/>
                  <a:gd name="T18" fmla="*/ 126 w 186"/>
                  <a:gd name="T19" fmla="*/ 141 h 353"/>
                  <a:gd name="T20" fmla="*/ 144 w 186"/>
                  <a:gd name="T21" fmla="*/ 134 h 353"/>
                  <a:gd name="T22" fmla="*/ 144 w 186"/>
                  <a:gd name="T23" fmla="*/ 101 h 353"/>
                  <a:gd name="T24" fmla="*/ 186 w 186"/>
                  <a:gd name="T25" fmla="*/ 74 h 353"/>
                  <a:gd name="T26" fmla="*/ 162 w 186"/>
                  <a:gd name="T27" fmla="*/ 67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3D6BE267-DB19-9771-F11E-0D692413C3B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76477A9E-F6BB-22C1-605C-38F94AFC8B5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7 h 66"/>
                  <a:gd name="T8" fmla="*/ 6 w 155"/>
                  <a:gd name="T9" fmla="*/ 20 h 66"/>
                  <a:gd name="T10" fmla="*/ 0 w 155"/>
                  <a:gd name="T11" fmla="*/ 27 h 66"/>
                  <a:gd name="T12" fmla="*/ 78 w 155"/>
                  <a:gd name="T13" fmla="*/ 67 h 66"/>
                  <a:gd name="T14" fmla="*/ 96 w 155"/>
                  <a:gd name="T15" fmla="*/ 47 h 66"/>
                  <a:gd name="T16" fmla="*/ 155 w 155"/>
                  <a:gd name="T17" fmla="*/ 74 h 66"/>
                  <a:gd name="T18" fmla="*/ 126 w 155"/>
                  <a:gd name="T19" fmla="*/ 27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0CA7AB17-E05B-C5DE-9E1A-51AE6088EBF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1 h 72"/>
                  <a:gd name="T2" fmla="*/ 0 w 42"/>
                  <a:gd name="T3" fmla="*/ 20 h 72"/>
                  <a:gd name="T4" fmla="*/ 12 w 42"/>
                  <a:gd name="T5" fmla="*/ 7 h 72"/>
                  <a:gd name="T6" fmla="*/ 0 w 42"/>
                  <a:gd name="T7" fmla="*/ 7 h 72"/>
                  <a:gd name="T8" fmla="*/ 12 w 42"/>
                  <a:gd name="T9" fmla="*/ 7 h 72"/>
                  <a:gd name="T10" fmla="*/ 24 w 42"/>
                  <a:gd name="T11" fmla="*/ 7 h 72"/>
                  <a:gd name="T12" fmla="*/ 36 w 42"/>
                  <a:gd name="T13" fmla="*/ 7 h 72"/>
                  <a:gd name="T14" fmla="*/ 42 w 42"/>
                  <a:gd name="T15" fmla="*/ 0 h 72"/>
                  <a:gd name="T16" fmla="*/ 30 w 42"/>
                  <a:gd name="T17" fmla="*/ 20 h 72"/>
                  <a:gd name="T18" fmla="*/ 42 w 42"/>
                  <a:gd name="T19" fmla="*/ 54 h 72"/>
                  <a:gd name="T20" fmla="*/ 12 w 42"/>
                  <a:gd name="T21" fmla="*/ 81 h 72"/>
                  <a:gd name="T22" fmla="*/ 6 w 42"/>
                  <a:gd name="T23" fmla="*/ 41 h 72"/>
                  <a:gd name="T24" fmla="*/ 6 w 42"/>
                  <a:gd name="T25" fmla="*/ 41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</p:grp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4ED2183D-5C3B-AD08-09A3-1B0D218F1421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A4CE6980-A88D-1057-DCDF-DD779303DD1B}"/>
              </a:ext>
            </a:extLst>
          </p:cNvPr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0F229CA4-FAFC-4900-60FA-A2D864E835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1 h 287"/>
                <a:gd name="T4" fmla="*/ 66 w 365"/>
                <a:gd name="T5" fmla="*/ 110 h 287"/>
                <a:gd name="T6" fmla="*/ 143 w 365"/>
                <a:gd name="T7" fmla="*/ 183 h 287"/>
                <a:gd name="T8" fmla="*/ 191 w 365"/>
                <a:gd name="T9" fmla="*/ 170 h 287"/>
                <a:gd name="T10" fmla="*/ 341 w 365"/>
                <a:gd name="T11" fmla="*/ 291 h 287"/>
                <a:gd name="T12" fmla="*/ 305 w 365"/>
                <a:gd name="T13" fmla="*/ 176 h 287"/>
                <a:gd name="T14" fmla="*/ 365 w 365"/>
                <a:gd name="T15" fmla="*/ 134 h 287"/>
                <a:gd name="T16" fmla="*/ 359 w 365"/>
                <a:gd name="T17" fmla="*/ 128 h 287"/>
                <a:gd name="T18" fmla="*/ 335 w 365"/>
                <a:gd name="T19" fmla="*/ 116 h 287"/>
                <a:gd name="T20" fmla="*/ 299 w 365"/>
                <a:gd name="T21" fmla="*/ 91 h 287"/>
                <a:gd name="T22" fmla="*/ 257 w 365"/>
                <a:gd name="T23" fmla="*/ 73 h 287"/>
                <a:gd name="T24" fmla="*/ 215 w 365"/>
                <a:gd name="T25" fmla="*/ 55 h 287"/>
                <a:gd name="T26" fmla="*/ 173 w 365"/>
                <a:gd name="T27" fmla="*/ 37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351F135-39A4-AE17-654E-1D955985D4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85FBEFC-A1D7-0421-C386-E79D20EFAA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1 h 60"/>
                <a:gd name="T16" fmla="*/ 65 w 71"/>
                <a:gd name="T17" fmla="*/ 43 h 60"/>
                <a:gd name="T18" fmla="*/ 71 w 71"/>
                <a:gd name="T19" fmla="*/ 55 h 60"/>
                <a:gd name="T20" fmla="*/ 71 w 71"/>
                <a:gd name="T21" fmla="*/ 61 h 60"/>
                <a:gd name="T22" fmla="*/ 59 w 71"/>
                <a:gd name="T23" fmla="*/ 55 h 60"/>
                <a:gd name="T24" fmla="*/ 47 w 71"/>
                <a:gd name="T25" fmla="*/ 43 h 60"/>
                <a:gd name="T26" fmla="*/ 23 w 71"/>
                <a:gd name="T27" fmla="*/ 31 h 60"/>
                <a:gd name="T28" fmla="*/ 23 w 71"/>
                <a:gd name="T29" fmla="*/ 37 h 60"/>
                <a:gd name="T30" fmla="*/ 18 w 71"/>
                <a:gd name="T31" fmla="*/ 43 h 60"/>
                <a:gd name="T32" fmla="*/ 12 w 71"/>
                <a:gd name="T33" fmla="*/ 49 h 60"/>
                <a:gd name="T34" fmla="*/ 6 w 71"/>
                <a:gd name="T35" fmla="*/ 49 h 60"/>
                <a:gd name="T36" fmla="*/ 6 w 71"/>
                <a:gd name="T37" fmla="*/ 49 h 60"/>
                <a:gd name="T38" fmla="*/ 6 w 71"/>
                <a:gd name="T39" fmla="*/ 37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8886265B-1F2F-20BD-9BF6-7606F1696C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5 h 162"/>
                <a:gd name="T10" fmla="*/ 96 w 161"/>
                <a:gd name="T11" fmla="*/ 61 h 162"/>
                <a:gd name="T12" fmla="*/ 102 w 161"/>
                <a:gd name="T13" fmla="*/ 73 h 162"/>
                <a:gd name="T14" fmla="*/ 108 w 161"/>
                <a:gd name="T15" fmla="*/ 85 h 162"/>
                <a:gd name="T16" fmla="*/ 120 w 161"/>
                <a:gd name="T17" fmla="*/ 97 h 162"/>
                <a:gd name="T18" fmla="*/ 143 w 161"/>
                <a:gd name="T19" fmla="*/ 115 h 162"/>
                <a:gd name="T20" fmla="*/ 155 w 161"/>
                <a:gd name="T21" fmla="*/ 140 h 162"/>
                <a:gd name="T22" fmla="*/ 161 w 161"/>
                <a:gd name="T23" fmla="*/ 158 h 162"/>
                <a:gd name="T24" fmla="*/ 161 w 161"/>
                <a:gd name="T25" fmla="*/ 164 h 162"/>
                <a:gd name="T26" fmla="*/ 96 w 161"/>
                <a:gd name="T27" fmla="*/ 103 h 162"/>
                <a:gd name="T28" fmla="*/ 30 w 161"/>
                <a:gd name="T29" fmla="*/ 55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10A6ABB6-BC77-1868-04F9-F0B1ACB77D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1 h 60"/>
                <a:gd name="T4" fmla="*/ 41 w 59"/>
                <a:gd name="T5" fmla="*/ 37 h 60"/>
                <a:gd name="T6" fmla="*/ 47 w 59"/>
                <a:gd name="T7" fmla="*/ 43 h 60"/>
                <a:gd name="T8" fmla="*/ 53 w 59"/>
                <a:gd name="T9" fmla="*/ 55 h 60"/>
                <a:gd name="T10" fmla="*/ 53 w 59"/>
                <a:gd name="T11" fmla="*/ 61 h 60"/>
                <a:gd name="T12" fmla="*/ 47 w 59"/>
                <a:gd name="T13" fmla="*/ 55 h 60"/>
                <a:gd name="T14" fmla="*/ 35 w 59"/>
                <a:gd name="T15" fmla="*/ 49 h 60"/>
                <a:gd name="T16" fmla="*/ 23 w 59"/>
                <a:gd name="T17" fmla="*/ 37 h 60"/>
                <a:gd name="T18" fmla="*/ 17 w 59"/>
                <a:gd name="T19" fmla="*/ 31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9EEC7E5D-08B2-0655-EF13-06475140FD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7 h 204"/>
                <a:gd name="T2" fmla="*/ 245 w 245"/>
                <a:gd name="T3" fmla="*/ 43 h 204"/>
                <a:gd name="T4" fmla="*/ 209 w 245"/>
                <a:gd name="T5" fmla="*/ 85 h 204"/>
                <a:gd name="T6" fmla="*/ 143 w 245"/>
                <a:gd name="T7" fmla="*/ 134 h 204"/>
                <a:gd name="T8" fmla="*/ 167 w 245"/>
                <a:gd name="T9" fmla="*/ 158 h 204"/>
                <a:gd name="T10" fmla="*/ 179 w 245"/>
                <a:gd name="T11" fmla="*/ 207 h 204"/>
                <a:gd name="T12" fmla="*/ 77 w 245"/>
                <a:gd name="T13" fmla="*/ 134 h 204"/>
                <a:gd name="T14" fmla="*/ 47 w 245"/>
                <a:gd name="T15" fmla="*/ 85 h 204"/>
                <a:gd name="T16" fmla="*/ 89 w 245"/>
                <a:gd name="T17" fmla="*/ 67 h 204"/>
                <a:gd name="T18" fmla="*/ 59 w 245"/>
                <a:gd name="T19" fmla="*/ 37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7 h 204"/>
                <a:gd name="T50" fmla="*/ 233 w 245"/>
                <a:gd name="T51" fmla="*/ 37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166934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447801"/>
            <a:ext cx="109728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693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4290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Rectangle 24">
            <a:extLst>
              <a:ext uri="{FF2B5EF4-FFF2-40B4-BE49-F238E27FC236}">
                <a16:creationId xmlns:a16="http://schemas.microsoft.com/office/drawing/2014/main" id="{0748B147-0E5A-845C-C556-3348F5B6832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Rectangle 25">
            <a:extLst>
              <a:ext uri="{FF2B5EF4-FFF2-40B4-BE49-F238E27FC236}">
                <a16:creationId xmlns:a16="http://schemas.microsoft.com/office/drawing/2014/main" id="{CE92F06E-6342-35B7-6DFC-4B68C055469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24ED34B-183D-4B4E-8B5C-B418CBC2BD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4" name="Rectangle 26">
            <a:extLst>
              <a:ext uri="{FF2B5EF4-FFF2-40B4-BE49-F238E27FC236}">
                <a16:creationId xmlns:a16="http://schemas.microsoft.com/office/drawing/2014/main" id="{526FF724-60D2-AE06-8C0F-D03BD9ED6901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0301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C96D3B41-D519-159D-0E7D-7508897B30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875A72F2-C797-AB75-0F8F-8BF08F170B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B3F323F2-98B1-B1E2-8B00-AED7C1F994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F3878-97FA-4FAD-A340-10BCB7F628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8051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CC366A-A9DD-4689-A34E-129BB089A3A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260075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7BA65C1D-07EE-8B94-678C-36F23F1839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9A3CD3E8-CBD3-E5C0-EE29-B0E9BAFE0A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D8E4AF6C-19F8-904C-F867-AB108A245E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C8167-41DF-4FCE-AF10-AF7A826287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78387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AEACB436-81BD-7589-0AF0-EC3E33E1BC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125F17E7-D18D-52D2-A6D3-32EAE30395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D0EABE03-BF67-1463-C967-7643FD5E83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E6443C-7842-4937-AD35-4DF43ECCD9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1720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D485FC29-9D07-D093-C1CD-4684F46E6B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2DBBB543-88CB-BD39-6474-ECFCC90E89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>
            <a:extLst>
              <a:ext uri="{FF2B5EF4-FFF2-40B4-BE49-F238E27FC236}">
                <a16:creationId xmlns:a16="http://schemas.microsoft.com/office/drawing/2014/main" id="{38ECD89B-5B7B-7BD5-B044-F9410770FA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41AD9-326E-4881-8AC4-E8B60BF3ED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05708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id="{8FCFFF2A-EB01-BED3-260E-A53CF268B1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823FB877-2833-A887-BA04-677760514E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C2980406-22A4-68B1-BABD-B8E48FD0F3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FEDF0-2CFD-4574-991C-274467B12C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61322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>
            <a:extLst>
              <a:ext uri="{FF2B5EF4-FFF2-40B4-BE49-F238E27FC236}">
                <a16:creationId xmlns:a16="http://schemas.microsoft.com/office/drawing/2014/main" id="{79666686-22B6-74BD-4C8B-FABDB1CEA6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>
            <a:extLst>
              <a:ext uri="{FF2B5EF4-FFF2-40B4-BE49-F238E27FC236}">
                <a16:creationId xmlns:a16="http://schemas.microsoft.com/office/drawing/2014/main" id="{9F0A2EA0-CBAC-EB54-EBAF-A8630409D7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>
            <a:extLst>
              <a:ext uri="{FF2B5EF4-FFF2-40B4-BE49-F238E27FC236}">
                <a16:creationId xmlns:a16="http://schemas.microsoft.com/office/drawing/2014/main" id="{702A4E51-7A9F-628C-26A2-3216CC6C52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01192-5EE3-4438-8ED0-A146FE18AD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130260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57A285C0-61BB-0060-596C-3B2F9B15B8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F3BDE619-9BBB-9091-56A3-BF7F23A3B0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F09FC011-84AC-B1B1-F23B-2EB859FD50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0A405-FDCD-4379-8B5C-4800378EA3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98704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A3C72096-9423-D917-288E-CA559C1536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531FE6B3-67AD-AEEE-5663-4EB1C48F63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0F16C689-619C-5ED1-665E-CE4F86F141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FC9CB-71C1-4C10-9589-B20F7A1FEA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557751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CD1811B8-0FC8-535D-3562-1CC77B3F17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C5A51269-D93F-D957-32C8-8309258801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BB128080-1E9D-4B97-4D6C-5D466B7CFE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A6FC3-DA79-4270-96D1-5B005535AB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06720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65B69285-5E42-1680-28EC-81AECAAAA0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0BDF76DB-D4B8-995E-CCBF-47680F13F2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25038202-DBE0-7C60-8B27-FC720B8710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36DEC-D95C-4415-8652-90A76E5A2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537819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6A13E7-EEF6-DB7F-92E2-B16AA4F413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31DA59-3ACB-C485-B520-8A9607E7EC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45E013-7492-4E45-182A-14FFDA36B0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B3A66-8022-49AF-8A88-3810425A08A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090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BC8A31-B1AA-432C-BB86-9016487F51D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5721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3B540C-5314-4599-A146-AB39F80BD9D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1659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0C752E-ED28-4074-9ABF-477DAFC06A2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5638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26" Type="http://schemas.openxmlformats.org/officeDocument/2006/relationships/slideLayout" Target="../slideLayouts/slideLayout55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29" Type="http://schemas.openxmlformats.org/officeDocument/2006/relationships/theme" Target="../theme/theme3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53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28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Relationship Id="rId27" Type="http://schemas.openxmlformats.org/officeDocument/2006/relationships/slideLayout" Target="../slideLayouts/slideLayout5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0BBD5E1-4F2A-4D07-8C0D-5F3E99430C2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2684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5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2" name="Google Shape;302;p5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3" name="Google Shape;303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4" name="Google Shape;304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5" name="Google Shape;305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013118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0BBD5E1-4F2A-4D07-8C0D-5F3E99430C2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70193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  <p:sldLayoutId id="2147483755" r:id="rId18"/>
    <p:sldLayoutId id="2147483756" r:id="rId19"/>
    <p:sldLayoutId id="2147483757" r:id="rId20"/>
    <p:sldLayoutId id="2147483758" r:id="rId21"/>
    <p:sldLayoutId id="2147483759" r:id="rId22"/>
    <p:sldLayoutId id="2147483760" r:id="rId23"/>
    <p:sldLayoutId id="2147483761" r:id="rId24"/>
    <p:sldLayoutId id="2147483762" r:id="rId25"/>
    <p:sldLayoutId id="2147483763" r:id="rId26"/>
    <p:sldLayoutId id="2147483764" r:id="rId27"/>
    <p:sldLayoutId id="2147483765" r:id="rId28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267B591A-87A3-23D9-280A-1AA77B06F3C0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1049" name="Freeform 3">
              <a:extLst>
                <a:ext uri="{FF2B5EF4-FFF2-40B4-BE49-F238E27FC236}">
                  <a16:creationId xmlns:a16="http://schemas.microsoft.com/office/drawing/2014/main" id="{5487B9C2-1616-E34C-115D-300DDE5F88E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760 w 6027"/>
                <a:gd name="T1" fmla="*/ 1248 h 2296"/>
                <a:gd name="T2" fmla="*/ 0 w 6027"/>
                <a:gd name="T3" fmla="*/ 1248 h 2296"/>
                <a:gd name="T4" fmla="*/ 0 w 6027"/>
                <a:gd name="T5" fmla="*/ 0 h 2296"/>
                <a:gd name="T6" fmla="*/ 5760 w 6027"/>
                <a:gd name="T7" fmla="*/ 0 h 2296"/>
                <a:gd name="T8" fmla="*/ 5760 w 6027"/>
                <a:gd name="T9" fmla="*/ 1248 h 2296"/>
                <a:gd name="T10" fmla="*/ 5760 w 6027"/>
                <a:gd name="T11" fmla="*/ 124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65892" name="Freeform 4">
              <a:extLst>
                <a:ext uri="{FF2B5EF4-FFF2-40B4-BE49-F238E27FC236}">
                  <a16:creationId xmlns:a16="http://schemas.microsoft.com/office/drawing/2014/main" id="{142C3D1A-42D8-2817-2C96-06DC3F676B5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</p:grpSp>
      <p:sp>
        <p:nvSpPr>
          <p:cNvPr id="1027" name="Freeform 5">
            <a:extLst>
              <a:ext uri="{FF2B5EF4-FFF2-40B4-BE49-F238E27FC236}">
                <a16:creationId xmlns:a16="http://schemas.microsoft.com/office/drawing/2014/main" id="{CD869595-531A-6EC5-8A7D-718FF9A3C38A}"/>
              </a:ext>
            </a:extLst>
          </p:cNvPr>
          <p:cNvSpPr>
            <a:spLocks/>
          </p:cNvSpPr>
          <p:nvPr/>
        </p:nvSpPr>
        <p:spPr bwMode="hidden">
          <a:xfrm>
            <a:off x="8331200" y="6262688"/>
            <a:ext cx="3860800" cy="609600"/>
          </a:xfrm>
          <a:custGeom>
            <a:avLst/>
            <a:gdLst>
              <a:gd name="T0" fmla="*/ 2895600 w 5748"/>
              <a:gd name="T1" fmla="*/ 609600 h 246"/>
              <a:gd name="T2" fmla="*/ 0 w 5748"/>
              <a:gd name="T3" fmla="*/ 609600 h 246"/>
              <a:gd name="T4" fmla="*/ 0 w 5748"/>
              <a:gd name="T5" fmla="*/ 0 h 246"/>
              <a:gd name="T6" fmla="*/ 2895600 w 5748"/>
              <a:gd name="T7" fmla="*/ 0 h 246"/>
              <a:gd name="T8" fmla="*/ 2895600 w 5748"/>
              <a:gd name="T9" fmla="*/ 609600 h 246"/>
              <a:gd name="T10" fmla="*/ 2895600 w 5748"/>
              <a:gd name="T11" fmla="*/ 609600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grpSp>
        <p:nvGrpSpPr>
          <p:cNvPr id="1028" name="Group 6">
            <a:extLst>
              <a:ext uri="{FF2B5EF4-FFF2-40B4-BE49-F238E27FC236}">
                <a16:creationId xmlns:a16="http://schemas.microsoft.com/office/drawing/2014/main" id="{89576A0A-6795-6A36-1680-A481245C6F3C}"/>
              </a:ext>
            </a:extLst>
          </p:cNvPr>
          <p:cNvGrpSpPr>
            <a:grpSpLocks/>
          </p:cNvGrpSpPr>
          <p:nvPr/>
        </p:nvGrpSpPr>
        <p:grpSpPr bwMode="auto">
          <a:xfrm>
            <a:off x="0" y="6019800"/>
            <a:ext cx="10464800" cy="857250"/>
            <a:chOff x="0" y="3792"/>
            <a:chExt cx="4944" cy="540"/>
          </a:xfrm>
        </p:grpSpPr>
        <p:sp>
          <p:nvSpPr>
            <p:cNvPr id="165895" name="Freeform 7">
              <a:extLst>
                <a:ext uri="{FF2B5EF4-FFF2-40B4-BE49-F238E27FC236}">
                  <a16:creationId xmlns:a16="http://schemas.microsoft.com/office/drawing/2014/main" id="{E2EACA73-A59B-5C87-0FA6-B115D19430A4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  <p:grpSp>
          <p:nvGrpSpPr>
            <p:cNvPr id="1042" name="Group 8">
              <a:extLst>
                <a:ext uri="{FF2B5EF4-FFF2-40B4-BE49-F238E27FC236}">
                  <a16:creationId xmlns:a16="http://schemas.microsoft.com/office/drawing/2014/main" id="{B1FE439E-2293-BFD9-2DE6-FEE611D1B43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>
                <a:extLst>
                  <a:ext uri="{FF2B5EF4-FFF2-40B4-BE49-F238E27FC236}">
                    <a16:creationId xmlns:a16="http://schemas.microsoft.com/office/drawing/2014/main" id="{6BF6FD41-E27E-92D8-D12B-82BBAD89FDC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045" name="Freeform 10">
                <a:extLst>
                  <a:ext uri="{FF2B5EF4-FFF2-40B4-BE49-F238E27FC236}">
                    <a16:creationId xmlns:a16="http://schemas.microsoft.com/office/drawing/2014/main" id="{446F4561-3546-E74D-11E1-4FBCA56EAC8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0 h 353"/>
                  <a:gd name="T4" fmla="*/ 24 w 186"/>
                  <a:gd name="T5" fmla="*/ 34 h 353"/>
                  <a:gd name="T6" fmla="*/ 18 w 186"/>
                  <a:gd name="T7" fmla="*/ 74 h 353"/>
                  <a:gd name="T8" fmla="*/ 42 w 186"/>
                  <a:gd name="T9" fmla="*/ 128 h 353"/>
                  <a:gd name="T10" fmla="*/ 48 w 186"/>
                  <a:gd name="T11" fmla="*/ 181 h 353"/>
                  <a:gd name="T12" fmla="*/ 0 w 186"/>
                  <a:gd name="T13" fmla="*/ 395 h 353"/>
                  <a:gd name="T14" fmla="*/ 54 w 186"/>
                  <a:gd name="T15" fmla="*/ 261 h 353"/>
                  <a:gd name="T16" fmla="*/ 84 w 186"/>
                  <a:gd name="T17" fmla="*/ 242 h 353"/>
                  <a:gd name="T18" fmla="*/ 126 w 186"/>
                  <a:gd name="T19" fmla="*/ 141 h 353"/>
                  <a:gd name="T20" fmla="*/ 144 w 186"/>
                  <a:gd name="T21" fmla="*/ 134 h 353"/>
                  <a:gd name="T22" fmla="*/ 144 w 186"/>
                  <a:gd name="T23" fmla="*/ 101 h 353"/>
                  <a:gd name="T24" fmla="*/ 186 w 186"/>
                  <a:gd name="T25" fmla="*/ 74 h 353"/>
                  <a:gd name="T26" fmla="*/ 162 w 186"/>
                  <a:gd name="T27" fmla="*/ 67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046" name="Freeform 11">
                <a:extLst>
                  <a:ext uri="{FF2B5EF4-FFF2-40B4-BE49-F238E27FC236}">
                    <a16:creationId xmlns:a16="http://schemas.microsoft.com/office/drawing/2014/main" id="{EE8433CA-63B3-6A5D-9D99-62C695AA26EA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047" name="Freeform 12">
                <a:extLst>
                  <a:ext uri="{FF2B5EF4-FFF2-40B4-BE49-F238E27FC236}">
                    <a16:creationId xmlns:a16="http://schemas.microsoft.com/office/drawing/2014/main" id="{2F8147F9-124C-26D2-3DEC-B2D701C47AD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7 h 66"/>
                  <a:gd name="T8" fmla="*/ 6 w 155"/>
                  <a:gd name="T9" fmla="*/ 20 h 66"/>
                  <a:gd name="T10" fmla="*/ 0 w 155"/>
                  <a:gd name="T11" fmla="*/ 27 h 66"/>
                  <a:gd name="T12" fmla="*/ 78 w 155"/>
                  <a:gd name="T13" fmla="*/ 67 h 66"/>
                  <a:gd name="T14" fmla="*/ 96 w 155"/>
                  <a:gd name="T15" fmla="*/ 47 h 66"/>
                  <a:gd name="T16" fmla="*/ 155 w 155"/>
                  <a:gd name="T17" fmla="*/ 74 h 66"/>
                  <a:gd name="T18" fmla="*/ 126 w 155"/>
                  <a:gd name="T19" fmla="*/ 27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048" name="Freeform 13">
                <a:extLst>
                  <a:ext uri="{FF2B5EF4-FFF2-40B4-BE49-F238E27FC236}">
                    <a16:creationId xmlns:a16="http://schemas.microsoft.com/office/drawing/2014/main" id="{06E3326F-5212-77EF-2E0F-3A071F5BF50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1 h 72"/>
                  <a:gd name="T2" fmla="*/ 0 w 42"/>
                  <a:gd name="T3" fmla="*/ 20 h 72"/>
                  <a:gd name="T4" fmla="*/ 12 w 42"/>
                  <a:gd name="T5" fmla="*/ 7 h 72"/>
                  <a:gd name="T6" fmla="*/ 0 w 42"/>
                  <a:gd name="T7" fmla="*/ 7 h 72"/>
                  <a:gd name="T8" fmla="*/ 12 w 42"/>
                  <a:gd name="T9" fmla="*/ 7 h 72"/>
                  <a:gd name="T10" fmla="*/ 24 w 42"/>
                  <a:gd name="T11" fmla="*/ 7 h 72"/>
                  <a:gd name="T12" fmla="*/ 36 w 42"/>
                  <a:gd name="T13" fmla="*/ 7 h 72"/>
                  <a:gd name="T14" fmla="*/ 42 w 42"/>
                  <a:gd name="T15" fmla="*/ 0 h 72"/>
                  <a:gd name="T16" fmla="*/ 30 w 42"/>
                  <a:gd name="T17" fmla="*/ 20 h 72"/>
                  <a:gd name="T18" fmla="*/ 42 w 42"/>
                  <a:gd name="T19" fmla="*/ 54 h 72"/>
                  <a:gd name="T20" fmla="*/ 12 w 42"/>
                  <a:gd name="T21" fmla="*/ 81 h 72"/>
                  <a:gd name="T22" fmla="*/ 6 w 42"/>
                  <a:gd name="T23" fmla="*/ 41 h 72"/>
                  <a:gd name="T24" fmla="*/ 6 w 42"/>
                  <a:gd name="T25" fmla="*/ 41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</p:grpSp>
        <p:sp>
          <p:nvSpPr>
            <p:cNvPr id="165902" name="Freeform 14">
              <a:extLst>
                <a:ext uri="{FF2B5EF4-FFF2-40B4-BE49-F238E27FC236}">
                  <a16:creationId xmlns:a16="http://schemas.microsoft.com/office/drawing/2014/main" id="{A408E94B-4193-22FB-CD0D-7AADE1B507D3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</p:grpSp>
      <p:grpSp>
        <p:nvGrpSpPr>
          <p:cNvPr id="1029" name="Group 15">
            <a:extLst>
              <a:ext uri="{FF2B5EF4-FFF2-40B4-BE49-F238E27FC236}">
                <a16:creationId xmlns:a16="http://schemas.microsoft.com/office/drawing/2014/main" id="{6932702A-BF5B-09B6-4A5B-1DE315B235DF}"/>
              </a:ext>
            </a:extLst>
          </p:cNvPr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035" name="Freeform 16">
              <a:extLst>
                <a:ext uri="{FF2B5EF4-FFF2-40B4-BE49-F238E27FC236}">
                  <a16:creationId xmlns:a16="http://schemas.microsoft.com/office/drawing/2014/main" id="{FD713784-7FA4-B631-CA59-AE389BBAC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1 h 287"/>
                <a:gd name="T4" fmla="*/ 66 w 365"/>
                <a:gd name="T5" fmla="*/ 110 h 287"/>
                <a:gd name="T6" fmla="*/ 143 w 365"/>
                <a:gd name="T7" fmla="*/ 183 h 287"/>
                <a:gd name="T8" fmla="*/ 191 w 365"/>
                <a:gd name="T9" fmla="*/ 170 h 287"/>
                <a:gd name="T10" fmla="*/ 341 w 365"/>
                <a:gd name="T11" fmla="*/ 291 h 287"/>
                <a:gd name="T12" fmla="*/ 305 w 365"/>
                <a:gd name="T13" fmla="*/ 176 h 287"/>
                <a:gd name="T14" fmla="*/ 365 w 365"/>
                <a:gd name="T15" fmla="*/ 134 h 287"/>
                <a:gd name="T16" fmla="*/ 359 w 365"/>
                <a:gd name="T17" fmla="*/ 128 h 287"/>
                <a:gd name="T18" fmla="*/ 335 w 365"/>
                <a:gd name="T19" fmla="*/ 116 h 287"/>
                <a:gd name="T20" fmla="*/ 299 w 365"/>
                <a:gd name="T21" fmla="*/ 91 h 287"/>
                <a:gd name="T22" fmla="*/ 257 w 365"/>
                <a:gd name="T23" fmla="*/ 73 h 287"/>
                <a:gd name="T24" fmla="*/ 215 w 365"/>
                <a:gd name="T25" fmla="*/ 55 h 287"/>
                <a:gd name="T26" fmla="*/ 173 w 365"/>
                <a:gd name="T27" fmla="*/ 37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6" name="Freeform 17">
              <a:extLst>
                <a:ext uri="{FF2B5EF4-FFF2-40B4-BE49-F238E27FC236}">
                  <a16:creationId xmlns:a16="http://schemas.microsoft.com/office/drawing/2014/main" id="{EA387887-C010-ECD2-0740-EBF47D1E1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7" name="Freeform 18">
              <a:extLst>
                <a:ext uri="{FF2B5EF4-FFF2-40B4-BE49-F238E27FC236}">
                  <a16:creationId xmlns:a16="http://schemas.microsoft.com/office/drawing/2014/main" id="{C7D11CC5-6851-BA3E-5F4E-9F30713AD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1 h 60"/>
                <a:gd name="T16" fmla="*/ 65 w 71"/>
                <a:gd name="T17" fmla="*/ 43 h 60"/>
                <a:gd name="T18" fmla="*/ 71 w 71"/>
                <a:gd name="T19" fmla="*/ 55 h 60"/>
                <a:gd name="T20" fmla="*/ 71 w 71"/>
                <a:gd name="T21" fmla="*/ 61 h 60"/>
                <a:gd name="T22" fmla="*/ 59 w 71"/>
                <a:gd name="T23" fmla="*/ 55 h 60"/>
                <a:gd name="T24" fmla="*/ 47 w 71"/>
                <a:gd name="T25" fmla="*/ 43 h 60"/>
                <a:gd name="T26" fmla="*/ 23 w 71"/>
                <a:gd name="T27" fmla="*/ 31 h 60"/>
                <a:gd name="T28" fmla="*/ 23 w 71"/>
                <a:gd name="T29" fmla="*/ 37 h 60"/>
                <a:gd name="T30" fmla="*/ 18 w 71"/>
                <a:gd name="T31" fmla="*/ 43 h 60"/>
                <a:gd name="T32" fmla="*/ 12 w 71"/>
                <a:gd name="T33" fmla="*/ 49 h 60"/>
                <a:gd name="T34" fmla="*/ 6 w 71"/>
                <a:gd name="T35" fmla="*/ 49 h 60"/>
                <a:gd name="T36" fmla="*/ 6 w 71"/>
                <a:gd name="T37" fmla="*/ 49 h 60"/>
                <a:gd name="T38" fmla="*/ 6 w 71"/>
                <a:gd name="T39" fmla="*/ 37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8" name="Freeform 19">
              <a:extLst>
                <a:ext uri="{FF2B5EF4-FFF2-40B4-BE49-F238E27FC236}">
                  <a16:creationId xmlns:a16="http://schemas.microsoft.com/office/drawing/2014/main" id="{EF72E8A9-1010-E0D0-8011-1881B1BD1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5 h 162"/>
                <a:gd name="T10" fmla="*/ 96 w 161"/>
                <a:gd name="T11" fmla="*/ 61 h 162"/>
                <a:gd name="T12" fmla="*/ 102 w 161"/>
                <a:gd name="T13" fmla="*/ 73 h 162"/>
                <a:gd name="T14" fmla="*/ 108 w 161"/>
                <a:gd name="T15" fmla="*/ 85 h 162"/>
                <a:gd name="T16" fmla="*/ 120 w 161"/>
                <a:gd name="T17" fmla="*/ 97 h 162"/>
                <a:gd name="T18" fmla="*/ 143 w 161"/>
                <a:gd name="T19" fmla="*/ 115 h 162"/>
                <a:gd name="T20" fmla="*/ 155 w 161"/>
                <a:gd name="T21" fmla="*/ 140 h 162"/>
                <a:gd name="T22" fmla="*/ 161 w 161"/>
                <a:gd name="T23" fmla="*/ 158 h 162"/>
                <a:gd name="T24" fmla="*/ 161 w 161"/>
                <a:gd name="T25" fmla="*/ 164 h 162"/>
                <a:gd name="T26" fmla="*/ 96 w 161"/>
                <a:gd name="T27" fmla="*/ 103 h 162"/>
                <a:gd name="T28" fmla="*/ 30 w 161"/>
                <a:gd name="T29" fmla="*/ 55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9" name="Freeform 20">
              <a:extLst>
                <a:ext uri="{FF2B5EF4-FFF2-40B4-BE49-F238E27FC236}">
                  <a16:creationId xmlns:a16="http://schemas.microsoft.com/office/drawing/2014/main" id="{1BE5F504-990F-D391-ED30-F0EB99483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1 h 60"/>
                <a:gd name="T4" fmla="*/ 41 w 59"/>
                <a:gd name="T5" fmla="*/ 37 h 60"/>
                <a:gd name="T6" fmla="*/ 47 w 59"/>
                <a:gd name="T7" fmla="*/ 43 h 60"/>
                <a:gd name="T8" fmla="*/ 53 w 59"/>
                <a:gd name="T9" fmla="*/ 55 h 60"/>
                <a:gd name="T10" fmla="*/ 53 w 59"/>
                <a:gd name="T11" fmla="*/ 61 h 60"/>
                <a:gd name="T12" fmla="*/ 47 w 59"/>
                <a:gd name="T13" fmla="*/ 55 h 60"/>
                <a:gd name="T14" fmla="*/ 35 w 59"/>
                <a:gd name="T15" fmla="*/ 49 h 60"/>
                <a:gd name="T16" fmla="*/ 23 w 59"/>
                <a:gd name="T17" fmla="*/ 37 h 60"/>
                <a:gd name="T18" fmla="*/ 17 w 59"/>
                <a:gd name="T19" fmla="*/ 31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40" name="Freeform 21">
              <a:extLst>
                <a:ext uri="{FF2B5EF4-FFF2-40B4-BE49-F238E27FC236}">
                  <a16:creationId xmlns:a16="http://schemas.microsoft.com/office/drawing/2014/main" id="{AC1D62B7-75A4-C628-C003-AC0D3B0AF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7 h 204"/>
                <a:gd name="T2" fmla="*/ 245 w 245"/>
                <a:gd name="T3" fmla="*/ 43 h 204"/>
                <a:gd name="T4" fmla="*/ 209 w 245"/>
                <a:gd name="T5" fmla="*/ 85 h 204"/>
                <a:gd name="T6" fmla="*/ 143 w 245"/>
                <a:gd name="T7" fmla="*/ 134 h 204"/>
                <a:gd name="T8" fmla="*/ 167 w 245"/>
                <a:gd name="T9" fmla="*/ 158 h 204"/>
                <a:gd name="T10" fmla="*/ 179 w 245"/>
                <a:gd name="T11" fmla="*/ 207 h 204"/>
                <a:gd name="T12" fmla="*/ 77 w 245"/>
                <a:gd name="T13" fmla="*/ 134 h 204"/>
                <a:gd name="T14" fmla="*/ 47 w 245"/>
                <a:gd name="T15" fmla="*/ 85 h 204"/>
                <a:gd name="T16" fmla="*/ 89 w 245"/>
                <a:gd name="T17" fmla="*/ 67 h 204"/>
                <a:gd name="T18" fmla="*/ 59 w 245"/>
                <a:gd name="T19" fmla="*/ 37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7 h 204"/>
                <a:gd name="T50" fmla="*/ 233 w 245"/>
                <a:gd name="T51" fmla="*/ 37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165910" name="Rectangle 22">
            <a:extLst>
              <a:ext uri="{FF2B5EF4-FFF2-40B4-BE49-F238E27FC236}">
                <a16:creationId xmlns:a16="http://schemas.microsoft.com/office/drawing/2014/main" id="{E4ADC708-43E7-2B49-732F-AB64266F91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1" name="Rectangle 23">
            <a:extLst>
              <a:ext uri="{FF2B5EF4-FFF2-40B4-BE49-F238E27FC236}">
                <a16:creationId xmlns:a16="http://schemas.microsoft.com/office/drawing/2014/main" id="{CE4900E4-8FB1-0952-E43C-8B9E6F9551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65912" name="Rectangle 24">
            <a:extLst>
              <a:ext uri="{FF2B5EF4-FFF2-40B4-BE49-F238E27FC236}">
                <a16:creationId xmlns:a16="http://schemas.microsoft.com/office/drawing/2014/main" id="{16C800A4-5C88-B9CF-AF0A-3719C266FDE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5913" name="Rectangle 25">
            <a:extLst>
              <a:ext uri="{FF2B5EF4-FFF2-40B4-BE49-F238E27FC236}">
                <a16:creationId xmlns:a16="http://schemas.microsoft.com/office/drawing/2014/main" id="{5433CFCC-899F-DFC3-7920-456C15BEFE4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5914" name="Rectangle 26">
            <a:extLst>
              <a:ext uri="{FF2B5EF4-FFF2-40B4-BE49-F238E27FC236}">
                <a16:creationId xmlns:a16="http://schemas.microsoft.com/office/drawing/2014/main" id="{24E6972B-9387-F185-CB1A-B9ED5A4A0C8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82E959-1DAF-4F0C-9757-4FC8E6B46F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408514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1" name="Google Shape;971;p26" descr="基督徒，你当凡事等候神（微信2）-基督时报-基督教资讯平台"/>
          <p:cNvPicPr preferRelativeResize="0"/>
          <p:nvPr/>
        </p:nvPicPr>
        <p:blipFill rotWithShape="1">
          <a:blip r:embed="rId3">
            <a:alphaModFix/>
          </a:blip>
          <a:srcRect l="1" t="1762" r="-76" b="13746"/>
          <a:stretch/>
        </p:blipFill>
        <p:spPr>
          <a:xfrm>
            <a:off x="0" y="-13059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26"/>
          <p:cNvSpPr txBox="1">
            <a:spLocks noGrp="1"/>
          </p:cNvSpPr>
          <p:nvPr>
            <p:ph type="subTitle" idx="1"/>
          </p:nvPr>
        </p:nvSpPr>
        <p:spPr>
          <a:xfrm>
            <a:off x="0" y="-647725"/>
            <a:ext cx="11787961" cy="2584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spcBef>
                <a:spcPts val="0"/>
              </a:spcBef>
              <a:buClr>
                <a:srgbClr val="673304"/>
              </a:buClr>
              <a:buSzPts val="3800"/>
            </a:pPr>
            <a:br>
              <a:rPr lang="en-US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engXian" panose="02010600030101010101" pitchFamily="2" charset="-122"/>
                <a:ea typeface="DengXian" panose="02010600030101010101" pitchFamily="2" charset="-122"/>
                <a:cs typeface="Microsoft JhengHei"/>
                <a:sym typeface="Microsoft JhengHei"/>
              </a:rPr>
            </a:br>
            <a:r>
              <a:rPr lang="en-US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engXian" panose="02010600030101010101" pitchFamily="2" charset="-122"/>
                <a:ea typeface="DengXian" panose="02010600030101010101" pitchFamily="2" charset="-122"/>
                <a:cs typeface="Microsoft JhengHei"/>
                <a:sym typeface="Microsoft JhengHei"/>
              </a:rPr>
              <a:t>Please try offering online through Breeze, including with credit cards</a:t>
            </a:r>
            <a:r>
              <a:rPr lang="en-US" altLang="zh-CN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engXian" panose="02010600030101010101" pitchFamily="2" charset="-122"/>
                <a:ea typeface="DengXian" panose="02010600030101010101" pitchFamily="2" charset="-122"/>
                <a:cs typeface="Microsoft JhengHei"/>
                <a:sym typeface="Microsoft JhengHei"/>
              </a:rPr>
              <a:t>.</a:t>
            </a:r>
            <a:r>
              <a:rPr lang="zh-CN" altLang="en-US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engXian" panose="02010600030101010101" pitchFamily="2" charset="-122"/>
                <a:ea typeface="DengXian" panose="02010600030101010101" pitchFamily="2" charset="-122"/>
                <a:cs typeface="Microsoft JhengHei"/>
                <a:sym typeface="Microsoft JhengHei"/>
              </a:rPr>
              <a:t> </a:t>
            </a:r>
            <a:endParaRPr sz="3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pic>
        <p:nvPicPr>
          <p:cNvPr id="974" name="Google Shape;974;p26"/>
          <p:cNvPicPr preferRelativeResize="0"/>
          <p:nvPr/>
        </p:nvPicPr>
        <p:blipFill rotWithShape="1">
          <a:blip r:embed="rId4">
            <a:alphaModFix/>
          </a:blip>
          <a:srcRect r="-1" b="-1"/>
          <a:stretch/>
        </p:blipFill>
        <p:spPr>
          <a:xfrm>
            <a:off x="940461" y="1508760"/>
            <a:ext cx="4683099" cy="4472053"/>
          </a:xfrm>
          <a:prstGeom prst="rect">
            <a:avLst/>
          </a:prstGeom>
          <a:noFill/>
          <a:ln>
            <a:noFill/>
          </a:ln>
        </p:spPr>
      </p:pic>
      <p:sp>
        <p:nvSpPr>
          <p:cNvPr id="975" name="Google Shape;975;p26"/>
          <p:cNvSpPr txBox="1"/>
          <p:nvPr/>
        </p:nvSpPr>
        <p:spPr>
          <a:xfrm>
            <a:off x="232451" y="5801368"/>
            <a:ext cx="12086359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https://ecbckc.breezechms.com/give/online </a:t>
            </a:r>
            <a:b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E017C-0034-FB69-53B4-2C4EED54C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ACD453-0B72-A2D0-1C34-72058C33DF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639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E99C413-64CB-7167-B132-7987077CB5E0}"/>
              </a:ext>
            </a:extLst>
          </p:cNvPr>
          <p:cNvSpPr txBox="1">
            <a:spLocks/>
          </p:cNvSpPr>
          <p:nvPr/>
        </p:nvSpPr>
        <p:spPr>
          <a:xfrm>
            <a:off x="1470660" y="331211"/>
            <a:ext cx="9686645" cy="4329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宋体" panose="02010600030101010101" pitchFamily="2" charset="-122"/>
                <a:cs typeface="+mj-cs"/>
              </a:rPr>
              <a:t>【</a:t>
            </a:r>
            <a:r>
              <a:rPr kumimoji="0" lang="en-US" altLang="zh-TW" sz="5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新細明體" panose="02020500000000000000" pitchFamily="18" charset="-120"/>
                <a:cs typeface="+mj-cs"/>
              </a:rPr>
              <a:t>Announcements</a:t>
            </a:r>
            <a:r>
              <a:rPr kumimoji="0" lang="en-US" altLang="zh-CN" sz="5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宋体" panose="02010600030101010101" pitchFamily="2" charset="-122"/>
                <a:cs typeface="+mj-cs"/>
              </a:rPr>
              <a:t>】</a:t>
            </a:r>
            <a:endParaRPr kumimoji="0" lang="en-US" sz="54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57968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AA9CA-5D91-0DC8-1C8D-A2D98CABC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5C3EA-478D-1C66-3BCC-6B793FD62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B1E191-728E-27BC-A519-E554ECEAF9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376" t="21905" r="9465" b="16032"/>
          <a:stretch>
            <a:fillRect/>
          </a:stretch>
        </p:blipFill>
        <p:spPr>
          <a:xfrm>
            <a:off x="0" y="0"/>
            <a:ext cx="122022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694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11F3F-3C78-2E30-9942-EE8073F4F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86" y="-331014"/>
            <a:ext cx="11422912" cy="1536405"/>
          </a:xfrm>
        </p:spPr>
        <p:txBody>
          <a:bodyPr/>
          <a:lstStyle/>
          <a:p>
            <a:r>
              <a:rPr lang="en-US" sz="4800" b="1" dirty="0">
                <a:solidFill>
                  <a:srgbClr val="FFFF00"/>
                </a:solidFill>
              </a:rPr>
              <a:t>2026-2027 </a:t>
            </a:r>
            <a:r>
              <a:rPr lang="en-US" altLang="zh-CN" sz="4800" b="1" dirty="0">
                <a:solidFill>
                  <a:srgbClr val="FFFF00"/>
                </a:solidFill>
              </a:rPr>
              <a:t>Coworker Service Survey 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4589EC-6B7D-42F5-D446-152D92BE9507}"/>
              </a:ext>
            </a:extLst>
          </p:cNvPr>
          <p:cNvSpPr txBox="1"/>
          <p:nvPr/>
        </p:nvSpPr>
        <p:spPr>
          <a:xfrm>
            <a:off x="383929" y="1435395"/>
            <a:ext cx="332001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00"/>
                </a:highlight>
                <a:uLnTx/>
                <a:uFillTx/>
                <a:latin typeface="Arial"/>
                <a:ea typeface="+mj-ea"/>
                <a:cs typeface="Arial"/>
                <a:sym typeface="Arial"/>
              </a:rPr>
              <a:t>You don’t  need to do it if you already confirmed with your committee leader. 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00FF00"/>
              </a:highlight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393275-D32D-F7A1-2231-90953190F07A}"/>
              </a:ext>
            </a:extLst>
          </p:cNvPr>
          <p:cNvSpPr txBox="1"/>
          <p:nvPr/>
        </p:nvSpPr>
        <p:spPr>
          <a:xfrm>
            <a:off x="3048886" y="3201803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2EEF96-D0E8-6E94-3D24-9E5E0209B78F}"/>
              </a:ext>
            </a:extLst>
          </p:cNvPr>
          <p:cNvSpPr txBox="1"/>
          <p:nvPr/>
        </p:nvSpPr>
        <p:spPr>
          <a:xfrm>
            <a:off x="4359349" y="2062716"/>
            <a:ext cx="5497032" cy="3274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F5BD79-E0D0-A2BB-1DB8-F600ABD30D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903" t="39808" r="21879" b="19859"/>
          <a:stretch>
            <a:fillRect/>
          </a:stretch>
        </p:blipFill>
        <p:spPr>
          <a:xfrm>
            <a:off x="5301716" y="829991"/>
            <a:ext cx="5830573" cy="595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493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483E7-FD52-6C2E-535D-BEB0BDAAA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872" y="704088"/>
            <a:ext cx="10972800" cy="1143000"/>
          </a:xfrm>
        </p:spPr>
        <p:txBody>
          <a:bodyPr/>
          <a:lstStyle/>
          <a:p>
            <a:r>
              <a:rPr lang="en-US" altLang="zh-CN" sz="5400" b="1" dirty="0">
                <a:solidFill>
                  <a:srgbClr val="FFFF00"/>
                </a:solidFill>
              </a:rPr>
              <a:t>Evangelizing Muslims</a:t>
            </a:r>
            <a:br>
              <a:rPr lang="en-US" altLang="zh-CN" sz="5400" b="1" dirty="0">
                <a:solidFill>
                  <a:srgbClr val="FFFF00"/>
                </a:solidFill>
              </a:rPr>
            </a:b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940517-DE2A-6F86-F0AA-C57D9B17497C}"/>
              </a:ext>
            </a:extLst>
          </p:cNvPr>
          <p:cNvSpPr txBox="1"/>
          <p:nvPr/>
        </p:nvSpPr>
        <p:spPr>
          <a:xfrm>
            <a:off x="2233041" y="1339703"/>
            <a:ext cx="77228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zh-CN" altLang="en-US" sz="4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  <a:sym typeface="Arial"/>
              </a:rPr>
              <a:t> </a:t>
            </a:r>
            <a:r>
              <a:rPr lang="en-US" altLang="zh-CN" sz="4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  <a:sym typeface="Arial"/>
              </a:rPr>
              <a:t>by Missionary</a:t>
            </a:r>
            <a:r>
              <a:rPr lang="zh-CN" altLang="en-US" sz="4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  <a:sym typeface="Arial"/>
              </a:rPr>
              <a:t> </a:t>
            </a:r>
            <a:r>
              <a:rPr kumimoji="0" lang="en-US" altLang="zh-CN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Melissa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7CF112-4E5E-CCB9-4574-CBA61CB3151C}"/>
              </a:ext>
            </a:extLst>
          </p:cNvPr>
          <p:cNvSpPr txBox="1"/>
          <p:nvPr/>
        </p:nvSpPr>
        <p:spPr>
          <a:xfrm>
            <a:off x="3047237" y="2653314"/>
            <a:ext cx="8502505" cy="4387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4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Time: 8/30, 1:00 PM 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kumimoji="0" lang="en-US" altLang="zh-CN" sz="4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Location: </a:t>
            </a:r>
            <a:r>
              <a:rPr lang="en-US" altLang="zh-CN" sz="4800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Room 123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altLang="zh-CN" sz="4800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Light lunch provided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6866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211C48-AA7E-02A6-8B7A-63012231C6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244" t="24651" r="39303" b="19535"/>
          <a:stretch>
            <a:fillRect/>
          </a:stretch>
        </p:blipFill>
        <p:spPr>
          <a:xfrm>
            <a:off x="3615070" y="-21004"/>
            <a:ext cx="4742121" cy="693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66999"/>
      </p:ext>
    </p:extLst>
  </p:cSld>
  <p:clrMapOvr>
    <a:masterClrMapping/>
  </p:clrMapOvr>
</p:sld>
</file>

<file path=ppt/theme/theme1.xml><?xml version="1.0" encoding="utf-8"?>
<a:theme xmlns:a="http://schemas.openxmlformats.org/drawingml/2006/main" name="3_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Default Design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ppt/theme/theme4.xml><?xml version="1.0" encoding="utf-8"?>
<a:theme xmlns:a="http://schemas.openxmlformats.org/drawingml/2006/main" name="2_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94628cb-1a74-416f-b922-4006abeb55d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1D41B725B8D741B559B1B7C1DD8083" ma:contentTypeVersion="16" ma:contentTypeDescription="Create a new document." ma:contentTypeScope="" ma:versionID="3adaff17a52cabe401dde8e5ad93f14a">
  <xsd:schema xmlns:xsd="http://www.w3.org/2001/XMLSchema" xmlns:xs="http://www.w3.org/2001/XMLSchema" xmlns:p="http://schemas.microsoft.com/office/2006/metadata/properties" xmlns:ns3="f94628cb-1a74-416f-b922-4006abeb55d5" targetNamespace="http://schemas.microsoft.com/office/2006/metadata/properties" ma:root="true" ma:fieldsID="30bc1cc05ce601a2b1743a86a56635ac" ns3:_="">
    <xsd:import namespace="f94628cb-1a74-416f-b922-4006abeb55d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3:_activity" minOccurs="0"/>
                <xsd:element ref="ns3:MediaServiceSystemTag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4628cb-1a74-416f-b922-4006abeb55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FAE9BF-72E5-4CFD-9664-555ACDEA210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C31A72-65C5-4E0A-A15F-813A6FD675FF}">
  <ds:schemaRefs>
    <ds:schemaRef ds:uri="http://www.w3.org/XML/1998/namespace"/>
    <ds:schemaRef ds:uri="http://purl.org/dc/dcmitype/"/>
    <ds:schemaRef ds:uri="f94628cb-1a74-416f-b922-4006abeb55d5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D9DAF097-35C2-4010-BEB5-A21AAA3BA3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4628cb-1a74-416f-b922-4006abeb55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69</Words>
  <Application>Microsoft Office PowerPoint</Application>
  <PresentationFormat>Widescreen</PresentationFormat>
  <Paragraphs>12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DengXian</vt:lpstr>
      <vt:lpstr>Aptos</vt:lpstr>
      <vt:lpstr>Arial</vt:lpstr>
      <vt:lpstr>Arial Nova Light</vt:lpstr>
      <vt:lpstr>Calibri</vt:lpstr>
      <vt:lpstr>Century Gothic</vt:lpstr>
      <vt:lpstr>3_Vapor Trail</vt:lpstr>
      <vt:lpstr>Default Design</vt:lpstr>
      <vt:lpstr>Dark Gradient</vt:lpstr>
      <vt:lpstr>2_Mountain Top</vt:lpstr>
      <vt:lpstr>PowerPoint Presentation</vt:lpstr>
      <vt:lpstr>PowerPoint Presentation</vt:lpstr>
      <vt:lpstr>PowerPoint Presentation</vt:lpstr>
      <vt:lpstr>PowerPoint Presentation</vt:lpstr>
      <vt:lpstr>2026-2027 Coworker Service Survey </vt:lpstr>
      <vt:lpstr>Evangelizing Muslims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Li</dc:creator>
  <cp:lastModifiedBy>Eric Li</cp:lastModifiedBy>
  <cp:revision>17</cp:revision>
  <dcterms:created xsi:type="dcterms:W3CDTF">2026-05-10T02:32:48Z</dcterms:created>
  <dcterms:modified xsi:type="dcterms:W3CDTF">2026-08-16T05:09:23Z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0x0101006B1D41B725B8D741B559B1B7C1DD8083</vt:lpwstr>
  </property>
</Properties>
</file>