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843" r:id="rId5"/>
  </p:sldMasterIdLst>
  <p:notesMasterIdLst>
    <p:notesMasterId r:id="rId13"/>
  </p:notesMasterIdLst>
  <p:sldIdLst>
    <p:sldId id="9474" r:id="rId6"/>
    <p:sldId id="10018" r:id="rId7"/>
    <p:sldId id="300" r:id="rId8"/>
    <p:sldId id="9995" r:id="rId9"/>
    <p:sldId id="9888" r:id="rId10"/>
    <p:sldId id="9994" r:id="rId11"/>
    <p:sldId id="1001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37D49-9EAE-42E6-A9A8-63A1E00E058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C2FB-44AF-4549-9693-42DD2B04D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BB79C-FCE4-E44D-9A25-B886448326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91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>
              <a:defRPr/>
            </a:pPr>
            <a:fld id="{CD9C04F5-B820-4F86-9C89-DD58278EA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80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2EA4A-A64B-47CF-B1D9-E6BE3C2ABF7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08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2347C03-C523-4934-A7A0-98FDD5D8CD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49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CEF2997-8B97-464B-BD19-45A87F3E23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928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9519C84A-DCD2-446F-B4F7-42B8D4B1AE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71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165AD-296E-4F1A-AA21-81802D26E8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2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0D3C-1FC4-44E8-B90C-6DB955A7C4F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736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33D6-D1B2-47C1-B6A3-FBE1817906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9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3C4A869A-5DB3-4675-9E5D-C7BB711A28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45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1_Panoramic Picture with Caption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28"/>
          <p:cNvSpPr txBox="1"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128"/>
          <p:cNvSpPr>
            <a:spLocks noGrp="1"/>
          </p:cNvSpPr>
          <p:nvPr>
            <p:ph type="pic" idx="2"/>
          </p:nvPr>
        </p:nvSpPr>
        <p:spPr>
          <a:xfrm>
            <a:off x="681727" y="941439"/>
            <a:ext cx="10821840" cy="347816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TW"/>
          </a:p>
        </p:txBody>
      </p:sp>
      <p:sp>
        <p:nvSpPr>
          <p:cNvPr id="686" name="Google Shape;686;p128"/>
          <p:cNvSpPr txBox="1">
            <a:spLocks noGrp="1"/>
          </p:cNvSpPr>
          <p:nvPr>
            <p:ph type="body" idx="1"/>
          </p:nvPr>
        </p:nvSpPr>
        <p:spPr>
          <a:xfrm>
            <a:off x="685800" y="5516715"/>
            <a:ext cx="10820400" cy="70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7" name="Google Shape;687;p128"/>
          <p:cNvSpPr txBox="1">
            <a:spLocks noGrp="1"/>
          </p:cNvSpPr>
          <p:nvPr>
            <p:ph type="dt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128"/>
          <p:cNvSpPr txBox="1">
            <a:spLocks noGrp="1"/>
          </p:cNvSpPr>
          <p:nvPr>
            <p:ph type="ftr" idx="11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28"/>
          <p:cNvSpPr txBox="1">
            <a:spLocks noGrp="1"/>
          </p:cNvSpPr>
          <p:nvPr>
            <p:ph type="sldNum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2178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2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7F63D-23BA-42A5-B42B-221886F49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030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6906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573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5450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33254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35490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2388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42745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88887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8173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5885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1B5D18A-EF89-438C-87D7-0D2130998B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6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6199872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68474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226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75244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41116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3970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DB019-5659-4364-BF3F-58914E1B9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5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6FFB9-BB45-41CF-A86F-E8EFFE2206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7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C366A-A9DD-4689-A34E-129BB089A3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0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C8A31-B1AA-432C-BB86-9016487F51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72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B540C-5314-4599-A146-AB39F80BD9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65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C752E-ED28-4074-9ABF-477DAFC06A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3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6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861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5302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99C413-64CB-7167-B132-7987077CB5E0}"/>
              </a:ext>
            </a:extLst>
          </p:cNvPr>
          <p:cNvSpPr txBox="1">
            <a:spLocks/>
          </p:cNvSpPr>
          <p:nvPr/>
        </p:nvSpPr>
        <p:spPr>
          <a:xfrm>
            <a:off x="1470660" y="331211"/>
            <a:ext cx="9686645" cy="4329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【</a:t>
            </a:r>
            <a:r>
              <a:rPr kumimoji="0" lang="en-US" altLang="zh-TW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新細明體" panose="02020500000000000000" pitchFamily="18" charset="-120"/>
                <a:cs typeface="+mj-cs"/>
              </a:rPr>
              <a:t>Announcements</a:t>
            </a: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】</a:t>
            </a:r>
            <a:endParaRPr kumimoji="0" lang="en-US" sz="5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579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09E4-8697-0F1B-52F9-C6C77FD58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9622C-3DBB-40D0-4328-7E37E6C68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FEDBA-77B7-EBFB-D7CA-6E42ED9B90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05" t="11202" r="56412" b="14249"/>
          <a:stretch>
            <a:fillRect/>
          </a:stretch>
        </p:blipFill>
        <p:spPr>
          <a:xfrm>
            <a:off x="0" y="0"/>
            <a:ext cx="12192000" cy="683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3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45"/>
          <p:cNvSpPr txBox="1">
            <a:spLocks noGrp="1"/>
          </p:cNvSpPr>
          <p:nvPr>
            <p:ph type="title"/>
          </p:nvPr>
        </p:nvSpPr>
        <p:spPr>
          <a:xfrm>
            <a:off x="302394" y="668280"/>
            <a:ext cx="11309684" cy="2107933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buClr>
                <a:srgbClr val="3333FF"/>
              </a:buClr>
              <a:buSzPts val="4400"/>
            </a:pPr>
            <a:r>
              <a:rPr lang="en-US" dirty="0"/>
              <a:t>Our VBS concluded successfully last Friday. Next year, it will be held in the last week of July.</a:t>
            </a:r>
            <a:r>
              <a:rPr lang="zh-CN" altLang="en-US" sz="4400" b="1" dirty="0"/>
              <a:t>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0A520B-4BD5-8AD6-7205-A3D20D2E19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355" r="1" b="13792"/>
          <a:stretch>
            <a:fillRect/>
          </a:stretch>
        </p:blipFill>
        <p:spPr>
          <a:xfrm>
            <a:off x="-8826" y="2843588"/>
            <a:ext cx="12190833" cy="3918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BB8AA-D275-9885-27A5-FA0D1CF6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132" y="401374"/>
            <a:ext cx="11258635" cy="262432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70000"/>
              </a:lnSpc>
            </a:pPr>
            <a:r>
              <a:rPr lang="en-US" altLang="zh-CN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look forward to the YSMP’s sharing next Sunday (8/2).</a:t>
            </a:r>
          </a:p>
        </p:txBody>
      </p:sp>
    </p:spTree>
    <p:extLst>
      <p:ext uri="{BB962C8B-B14F-4D97-AF65-F5344CB8AC3E}">
        <p14:creationId xmlns:p14="http://schemas.microsoft.com/office/powerpoint/2010/main" val="413829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50D6C-C851-A1A1-24F3-7FD513D67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C53077-970B-D4D5-9486-6961D64FB342}"/>
              </a:ext>
            </a:extLst>
          </p:cNvPr>
          <p:cNvSpPr txBox="1"/>
          <p:nvPr/>
        </p:nvSpPr>
        <p:spPr>
          <a:xfrm>
            <a:off x="340243" y="1605516"/>
            <a:ext cx="1164265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If you have children who attend Children’s Sunday School, please check them in between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10:45 and 11 a.m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DengXian" panose="02010600030101010101" pitchFamily="2" charset="-122"/>
                <a:ea typeface="DengXian" panose="02010600030101010101" pitchFamily="2" charset="-122"/>
                <a:cs typeface="+mn-cs"/>
              </a:rPr>
              <a:t>. Late check-ins will cause interruptions in classrooms.</a:t>
            </a:r>
          </a:p>
        </p:txBody>
      </p:sp>
    </p:spTree>
    <p:extLst>
      <p:ext uri="{BB962C8B-B14F-4D97-AF65-F5344CB8AC3E}">
        <p14:creationId xmlns:p14="http://schemas.microsoft.com/office/powerpoint/2010/main" val="56375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23374-1007-3A6F-4473-A0698F138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B5D772-F2EA-87F6-CD51-39004CCE8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0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297F2-5046-ACAF-3835-036B071E2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471764"/>
            <a:ext cx="11521440" cy="462144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5400" b="1" dirty="0"/>
              <a:t>Please stay to attend today’s prayer meeting from 12:30 to 1:00 pm. 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84829702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D41B725B8D741B559B1B7C1DD8083" ma:contentTypeVersion="16" ma:contentTypeDescription="Create a new document." ma:contentTypeScope="" ma:versionID="3adaff17a52cabe401dde8e5ad93f14a">
  <xsd:schema xmlns:xsd="http://www.w3.org/2001/XMLSchema" xmlns:xs="http://www.w3.org/2001/XMLSchema" xmlns:p="http://schemas.microsoft.com/office/2006/metadata/properties" xmlns:ns3="f94628cb-1a74-416f-b922-4006abeb55d5" targetNamespace="http://schemas.microsoft.com/office/2006/metadata/properties" ma:root="true" ma:fieldsID="30bc1cc05ce601a2b1743a86a56635ac" ns3:_="">
    <xsd:import namespace="f94628cb-1a74-416f-b922-4006abeb55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628cb-1a74-416f-b922-4006abeb5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4628cb-1a74-416f-b922-4006abeb55d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DAF097-35C2-4010-BEB5-A21AAA3BA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628cb-1a74-416f-b922-4006abeb5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C31A72-65C5-4E0A-A15F-813A6FD675FF}">
  <ds:schemaRefs>
    <ds:schemaRef ds:uri="http://www.w3.org/XML/1998/namespace"/>
    <ds:schemaRef ds:uri="http://purl.org/dc/dcmitype/"/>
    <ds:schemaRef ds:uri="f94628cb-1a74-416f-b922-4006abeb55d5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6AFAE9BF-72E5-4CFD-9664-555ACDEA21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81</Words>
  <Application>Microsoft Office PowerPoint</Application>
  <PresentationFormat>Widescreen</PresentationFormat>
  <Paragraphs>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DengXian</vt:lpstr>
      <vt:lpstr>Aptos</vt:lpstr>
      <vt:lpstr>Arial</vt:lpstr>
      <vt:lpstr>Calibri</vt:lpstr>
      <vt:lpstr>Century Gothic</vt:lpstr>
      <vt:lpstr>Wingdings 3</vt:lpstr>
      <vt:lpstr>3_Vapor Trail</vt:lpstr>
      <vt:lpstr>Ion</vt:lpstr>
      <vt:lpstr>PowerPoint Presentation</vt:lpstr>
      <vt:lpstr>PowerPoint Presentation</vt:lpstr>
      <vt:lpstr>Our VBS concluded successfully last Friday. Next year, it will be held in the last week of July.。</vt:lpstr>
      <vt:lpstr>PowerPoint Presentation</vt:lpstr>
      <vt:lpstr>PowerPoint Presentation</vt:lpstr>
      <vt:lpstr>PowerPoint Presentation</vt:lpstr>
      <vt:lpstr>Please stay to attend today’s prayer meeting from 12:30 to 1:00 pm.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Li</dc:creator>
  <cp:lastModifiedBy>Eric Li</cp:lastModifiedBy>
  <cp:revision>13</cp:revision>
  <dcterms:created xsi:type="dcterms:W3CDTF">2026-05-10T02:32:48Z</dcterms:created>
  <dcterms:modified xsi:type="dcterms:W3CDTF">2026-07-26T15:02:40Z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0x0101006B1D41B725B8D741B559B1B7C1DD8083</vt:lpwstr>
  </property>
</Properties>
</file>