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08" r:id="rId5"/>
    <p:sldMasterId id="2147483826" r:id="rId6"/>
    <p:sldMasterId id="2147483843" r:id="rId7"/>
    <p:sldMasterId id="2147483879" r:id="rId8"/>
  </p:sldMasterIdLst>
  <p:notesMasterIdLst>
    <p:notesMasterId r:id="rId18"/>
  </p:notesMasterIdLst>
  <p:sldIdLst>
    <p:sldId id="9885" r:id="rId9"/>
    <p:sldId id="9890" r:id="rId10"/>
    <p:sldId id="9474" r:id="rId11"/>
    <p:sldId id="9887" r:id="rId12"/>
    <p:sldId id="9889" r:id="rId13"/>
    <p:sldId id="9888" r:id="rId14"/>
    <p:sldId id="9884" r:id="rId15"/>
    <p:sldId id="311" r:id="rId16"/>
    <p:sldId id="98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89D730-6752-493B-91E8-2F942460F046}" v="7" dt="2026-07-05T00:53:25.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37D49-9EAE-42E6-A9A8-63A1E00E0584}" type="datetimeFigureOut">
              <a:rPr lang="en-US" smtClean="0"/>
              <a:t>7/11/2026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2C2FB-44AF-4549-9693-42DD2B04D424}" type="slidenum">
              <a:rPr lang="en-US" smtClean="0"/>
              <a:t>‹#›</a:t>
            </a:fld>
            <a:endParaRPr lang="en-US"/>
          </a:p>
        </p:txBody>
      </p:sp>
    </p:spTree>
    <p:extLst>
      <p:ext uri="{BB962C8B-B14F-4D97-AF65-F5344CB8AC3E}">
        <p14:creationId xmlns:p14="http://schemas.microsoft.com/office/powerpoint/2010/main" val="70229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4BB79C-FCE4-E44D-9A25-B88644832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791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pPr>
              <a:defRPr/>
            </a:pPr>
            <a:endParaRPr lang="en-US"/>
          </a:p>
        </p:txBody>
      </p:sp>
      <p:sp>
        <p:nvSpPr>
          <p:cNvPr id="5" name="Footer Placeholder 4"/>
          <p:cNvSpPr>
            <a:spLocks noGrp="1"/>
          </p:cNvSpPr>
          <p:nvPr>
            <p:ph type="ftr" sz="quarter" idx="11"/>
          </p:nvPr>
        </p:nvSpPr>
        <p:spPr>
          <a:xfrm>
            <a:off x="1371600" y="4323845"/>
            <a:ext cx="6400800" cy="365125"/>
          </a:xfrm>
        </p:spPr>
        <p:txBody>
          <a:bodyPr/>
          <a:lstStyle/>
          <a:p>
            <a:pPr>
              <a:defRPr/>
            </a:pPr>
            <a:endParaRPr lang="en-US"/>
          </a:p>
        </p:txBody>
      </p:sp>
      <p:sp>
        <p:nvSpPr>
          <p:cNvPr id="6" name="Slide Number Placeholder 5"/>
          <p:cNvSpPr>
            <a:spLocks noGrp="1"/>
          </p:cNvSpPr>
          <p:nvPr>
            <p:ph type="sldNum" sz="quarter" idx="12"/>
          </p:nvPr>
        </p:nvSpPr>
        <p:spPr>
          <a:xfrm>
            <a:off x="8077200" y="1430866"/>
            <a:ext cx="2743200" cy="365125"/>
          </a:xfrm>
        </p:spPr>
        <p:txBody>
          <a:bodyPr/>
          <a:lstStyle/>
          <a:p>
            <a:pPr>
              <a:defRPr/>
            </a:pPr>
            <a:fld id="{CD9C04F5-B820-4F86-9C89-DD58278EA365}" type="slidenum">
              <a:rPr lang="en-US" altLang="en-US" smtClean="0"/>
              <a:pPr>
                <a:defRPr/>
              </a:pPr>
              <a:t>‹#›</a:t>
            </a:fld>
            <a:endParaRPr lang="en-US" altLang="en-US"/>
          </a:p>
        </p:txBody>
      </p:sp>
    </p:spTree>
    <p:extLst>
      <p:ext uri="{BB962C8B-B14F-4D97-AF65-F5344CB8AC3E}">
        <p14:creationId xmlns:p14="http://schemas.microsoft.com/office/powerpoint/2010/main" val="245280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72EA4A-A64B-47CF-B1D9-E6BE3C2ABF76}" type="slidenum">
              <a:rPr lang="en-US" altLang="en-US" smtClean="0"/>
              <a:pPr>
                <a:defRPr/>
              </a:pPr>
              <a:t>‹#›</a:t>
            </a:fld>
            <a:endParaRPr lang="en-US" altLang="en-US"/>
          </a:p>
        </p:txBody>
      </p:sp>
    </p:spTree>
    <p:extLst>
      <p:ext uri="{BB962C8B-B14F-4D97-AF65-F5344CB8AC3E}">
        <p14:creationId xmlns:p14="http://schemas.microsoft.com/office/powerpoint/2010/main" val="272708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2347C03-C523-4934-A7A0-98FDD5D8CD69}" type="slidenum">
              <a:rPr lang="en-US" altLang="en-US" smtClean="0"/>
              <a:pPr>
                <a:defRPr/>
              </a:pPr>
              <a:t>‹#›</a:t>
            </a:fld>
            <a:endParaRPr lang="en-US" altLang="en-US"/>
          </a:p>
        </p:txBody>
      </p:sp>
    </p:spTree>
    <p:extLst>
      <p:ext uri="{BB962C8B-B14F-4D97-AF65-F5344CB8AC3E}">
        <p14:creationId xmlns:p14="http://schemas.microsoft.com/office/powerpoint/2010/main" val="2686493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CEF2997-8B97-464B-BD19-45A87F3E23B7}" type="slidenum">
              <a:rPr lang="en-US" altLang="en-US" smtClean="0"/>
              <a:pPr>
                <a:defRPr/>
              </a:pPr>
              <a:t>‹#›</a:t>
            </a:fld>
            <a:endParaRPr lang="en-US"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19280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8883"/>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9519C84A-DCD2-446F-B4F7-42B8D4B1AE87}" type="slidenum">
              <a:rPr lang="en-US" altLang="en-US" smtClean="0"/>
              <a:pPr>
                <a:defRPr/>
              </a:pPr>
              <a:t>‹#›</a:t>
            </a:fld>
            <a:endParaRPr lang="en-US" altLang="en-US"/>
          </a:p>
        </p:txBody>
      </p:sp>
    </p:spTree>
    <p:extLst>
      <p:ext uri="{BB962C8B-B14F-4D97-AF65-F5344CB8AC3E}">
        <p14:creationId xmlns:p14="http://schemas.microsoft.com/office/powerpoint/2010/main" val="2229717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8165AD-296E-4F1A-AA21-81802D26E863}" type="slidenum">
              <a:rPr lang="en-US" altLang="en-US" smtClean="0"/>
              <a:pPr>
                <a:defRPr/>
              </a:pPr>
              <a:t>‹#›</a:t>
            </a:fld>
            <a:endParaRPr lang="en-US" altLang="en-US"/>
          </a:p>
        </p:txBody>
      </p:sp>
    </p:spTree>
    <p:extLst>
      <p:ext uri="{BB962C8B-B14F-4D97-AF65-F5344CB8AC3E}">
        <p14:creationId xmlns:p14="http://schemas.microsoft.com/office/powerpoint/2010/main" val="457321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330D3C-1FC4-44E8-B90C-6DB955A7C4F7}" type="slidenum">
              <a:rPr lang="en-US" altLang="en-US" smtClean="0"/>
              <a:pPr>
                <a:defRPr/>
              </a:pPr>
              <a:t>‹#›</a:t>
            </a:fld>
            <a:endParaRPr lang="en-US" altLang="en-US"/>
          </a:p>
        </p:txBody>
      </p:sp>
    </p:spTree>
    <p:extLst>
      <p:ext uri="{BB962C8B-B14F-4D97-AF65-F5344CB8AC3E}">
        <p14:creationId xmlns:p14="http://schemas.microsoft.com/office/powerpoint/2010/main" val="3642736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1033D6-D1B2-47C1-B6A3-FBE1817906C4}" type="slidenum">
              <a:rPr lang="en-US" altLang="en-US" smtClean="0"/>
              <a:pPr>
                <a:defRPr/>
              </a:pPr>
              <a:t>‹#›</a:t>
            </a:fld>
            <a:endParaRPr lang="en-US" altLang="en-US"/>
          </a:p>
        </p:txBody>
      </p:sp>
    </p:spTree>
    <p:extLst>
      <p:ext uri="{BB962C8B-B14F-4D97-AF65-F5344CB8AC3E}">
        <p14:creationId xmlns:p14="http://schemas.microsoft.com/office/powerpoint/2010/main" val="388794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0"/>
            <a:ext cx="6991492" cy="36512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3C4A869A-5DB3-4675-9E5D-C7BB711A280D}" type="slidenum">
              <a:rPr lang="en-US" altLang="en-US" smtClean="0"/>
              <a:pPr>
                <a:defRPr/>
              </a:pPr>
              <a:t>‹#›</a:t>
            </a:fld>
            <a:endParaRPr lang="en-US" altLang="en-US"/>
          </a:p>
        </p:txBody>
      </p:sp>
    </p:spTree>
    <p:extLst>
      <p:ext uri="{BB962C8B-B14F-4D97-AF65-F5344CB8AC3E}">
        <p14:creationId xmlns:p14="http://schemas.microsoft.com/office/powerpoint/2010/main" val="1877450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30135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7532624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C7F63D-23BA-42A5-B42B-221886F4957B}" type="slidenum">
              <a:rPr lang="en-US" altLang="en-US" smtClean="0"/>
              <a:pPr>
                <a:defRPr/>
              </a:pPr>
              <a:t>‹#›</a:t>
            </a:fld>
            <a:endParaRPr lang="en-US" altLang="en-US"/>
          </a:p>
        </p:txBody>
      </p:sp>
    </p:spTree>
    <p:extLst>
      <p:ext uri="{BB962C8B-B14F-4D97-AF65-F5344CB8AC3E}">
        <p14:creationId xmlns:p14="http://schemas.microsoft.com/office/powerpoint/2010/main" val="713030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020087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12300953"/>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261117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1412509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0041635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2279623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945220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848906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7771039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8369093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1"/>
            <a:ext cx="6991492" cy="36406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51B5D18A-EF89-438C-87D7-0D2130998B5C}" type="slidenum">
              <a:rPr lang="en-US" altLang="en-US" smtClean="0"/>
              <a:pPr>
                <a:defRPr/>
              </a:pPr>
              <a:t>‹#›</a:t>
            </a:fld>
            <a:endParaRPr lang="en-US" altLang="en-US"/>
          </a:p>
        </p:txBody>
      </p:sp>
    </p:spTree>
    <p:extLst>
      <p:ext uri="{BB962C8B-B14F-4D97-AF65-F5344CB8AC3E}">
        <p14:creationId xmlns:p14="http://schemas.microsoft.com/office/powerpoint/2010/main" val="3530426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1985708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8148905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32313000"/>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3220145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79531952"/>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1"/>
        <p:cNvGrpSpPr/>
        <p:nvPr/>
      </p:nvGrpSpPr>
      <p:grpSpPr>
        <a:xfrm>
          <a:off x="0" y="0"/>
          <a:ext cx="0" cy="0"/>
          <a:chOff x="0" y="0"/>
          <a:chExt cx="0" cy="0"/>
        </a:xfrm>
      </p:grpSpPr>
      <p:pic>
        <p:nvPicPr>
          <p:cNvPr id="92" name="Google Shape;92;p51" descr="C0-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93" name="Google Shape;93;p51"/>
          <p:cNvSpPr txBox="1">
            <a:spLocks noGrp="1"/>
          </p:cNvSpPr>
          <p:nvPr>
            <p:ph type="ctrTitle"/>
          </p:nvPr>
        </p:nvSpPr>
        <p:spPr>
          <a:xfrm>
            <a:off x="1371600" y="1803405"/>
            <a:ext cx="9448800" cy="18250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51"/>
          <p:cNvSpPr txBox="1">
            <a:spLocks noGrp="1"/>
          </p:cNvSpPr>
          <p:nvPr>
            <p:ph type="subTitle" idx="1"/>
          </p:nvPr>
        </p:nvSpPr>
        <p:spPr>
          <a:xfrm>
            <a:off x="1371600" y="3632201"/>
            <a:ext cx="9448800" cy="685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95" name="Google Shape;95;p51"/>
          <p:cNvSpPr txBox="1">
            <a:spLocks noGrp="1"/>
          </p:cNvSpPr>
          <p:nvPr>
            <p:ph type="dt" idx="10"/>
          </p:nvPr>
        </p:nvSpPr>
        <p:spPr>
          <a:xfrm>
            <a:off x="7909561" y="4314328"/>
            <a:ext cx="2910840" cy="37464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51"/>
          <p:cNvSpPr txBox="1">
            <a:spLocks noGrp="1"/>
          </p:cNvSpPr>
          <p:nvPr>
            <p:ph type="ftr" idx="11"/>
          </p:nvPr>
        </p:nvSpPr>
        <p:spPr>
          <a:xfrm>
            <a:off x="1371600" y="4323845"/>
            <a:ext cx="640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51"/>
          <p:cNvSpPr txBox="1">
            <a:spLocks noGrp="1"/>
          </p:cNvSpPr>
          <p:nvPr>
            <p:ph type="sldNum" idx="12"/>
          </p:nvPr>
        </p:nvSpPr>
        <p:spPr>
          <a:xfrm>
            <a:off x="8077200" y="143086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393728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04"/>
        <p:cNvGrpSpPr/>
        <p:nvPr/>
      </p:nvGrpSpPr>
      <p:grpSpPr>
        <a:xfrm>
          <a:off x="0" y="0"/>
          <a:ext cx="0" cy="0"/>
          <a:chOff x="0" y="0"/>
          <a:chExt cx="0" cy="0"/>
        </a:xfrm>
      </p:grpSpPr>
      <p:pic>
        <p:nvPicPr>
          <p:cNvPr id="105" name="Google Shape;105;p105" descr="C0-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06" name="Google Shape;106;p105"/>
          <p:cNvSpPr txBox="1">
            <a:spLocks noGrp="1"/>
          </p:cNvSpPr>
          <p:nvPr>
            <p:ph type="title"/>
          </p:nvPr>
        </p:nvSpPr>
        <p:spPr>
          <a:xfrm>
            <a:off x="685800" y="753533"/>
            <a:ext cx="10820399" cy="280193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05"/>
          <p:cNvSpPr txBox="1">
            <a:spLocks noGrp="1"/>
          </p:cNvSpPr>
          <p:nvPr>
            <p:ph type="body" idx="1"/>
          </p:nvPr>
        </p:nvSpPr>
        <p:spPr>
          <a:xfrm>
            <a:off x="1024467" y="3641725"/>
            <a:ext cx="10490200" cy="95567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200"/>
              <a:buNone/>
              <a:defRPr sz="22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08" name="Google Shape;108;p105"/>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05"/>
          <p:cNvSpPr txBox="1">
            <a:spLocks noGrp="1"/>
          </p:cNvSpPr>
          <p:nvPr>
            <p:ph type="ftr" idx="11"/>
          </p:nvPr>
        </p:nvSpPr>
        <p:spPr>
          <a:xfrm>
            <a:off x="685800" y="381001"/>
            <a:ext cx="6991492" cy="3640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05"/>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65623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11"/>
        <p:cNvGrpSpPr/>
        <p:nvPr/>
      </p:nvGrpSpPr>
      <p:grpSpPr>
        <a:xfrm>
          <a:off x="0" y="0"/>
          <a:ext cx="0" cy="0"/>
          <a:chOff x="0" y="0"/>
          <a:chExt cx="0" cy="0"/>
        </a:xfrm>
      </p:grpSpPr>
      <p:sp>
        <p:nvSpPr>
          <p:cNvPr id="112" name="Google Shape;112;p106"/>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06"/>
          <p:cNvSpPr txBox="1">
            <a:spLocks noGrp="1"/>
          </p:cNvSpPr>
          <p:nvPr>
            <p:ph type="body" idx="1"/>
          </p:nvPr>
        </p:nvSpPr>
        <p:spPr>
          <a:xfrm>
            <a:off x="685800" y="2194559"/>
            <a:ext cx="5334000" cy="4024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4" name="Google Shape;114;p106"/>
          <p:cNvSpPr txBox="1">
            <a:spLocks noGrp="1"/>
          </p:cNvSpPr>
          <p:nvPr>
            <p:ph type="body" idx="2"/>
          </p:nvPr>
        </p:nvSpPr>
        <p:spPr>
          <a:xfrm>
            <a:off x="6172200" y="2194559"/>
            <a:ext cx="5334000" cy="4024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5" name="Google Shape;115;p106"/>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06"/>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06"/>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64459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8"/>
        <p:cNvGrpSpPr/>
        <p:nvPr/>
      </p:nvGrpSpPr>
      <p:grpSpPr>
        <a:xfrm>
          <a:off x="0" y="0"/>
          <a:ext cx="0" cy="0"/>
          <a:chOff x="0" y="0"/>
          <a:chExt cx="0" cy="0"/>
        </a:xfrm>
      </p:grpSpPr>
      <p:sp>
        <p:nvSpPr>
          <p:cNvPr id="119" name="Google Shape;119;p107"/>
          <p:cNvSpPr txBox="1">
            <a:spLocks noGrp="1"/>
          </p:cNvSpPr>
          <p:nvPr>
            <p:ph type="title"/>
          </p:nvPr>
        </p:nvSpPr>
        <p:spPr>
          <a:xfrm>
            <a:off x="2895600" y="762000"/>
            <a:ext cx="8610600" cy="1295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107"/>
          <p:cNvSpPr txBox="1">
            <a:spLocks noGrp="1"/>
          </p:cNvSpPr>
          <p:nvPr>
            <p:ph type="body" idx="1"/>
          </p:nvPr>
        </p:nvSpPr>
        <p:spPr>
          <a:xfrm>
            <a:off x="914409" y="2183802"/>
            <a:ext cx="50799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800"/>
              <a:buNone/>
              <a:defRPr sz="28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21" name="Google Shape;121;p107"/>
          <p:cNvSpPr txBox="1">
            <a:spLocks noGrp="1"/>
          </p:cNvSpPr>
          <p:nvPr>
            <p:ph type="body" idx="2"/>
          </p:nvPr>
        </p:nvSpPr>
        <p:spPr>
          <a:xfrm>
            <a:off x="685800" y="3132666"/>
            <a:ext cx="5311775" cy="30860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2" name="Google Shape;122;p107"/>
          <p:cNvSpPr txBox="1">
            <a:spLocks noGrp="1"/>
          </p:cNvSpPr>
          <p:nvPr>
            <p:ph type="body" idx="3"/>
          </p:nvPr>
        </p:nvSpPr>
        <p:spPr>
          <a:xfrm>
            <a:off x="6400800" y="2183802"/>
            <a:ext cx="510540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800"/>
              <a:buNone/>
              <a:defRPr sz="28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23" name="Google Shape;123;p107"/>
          <p:cNvSpPr txBox="1">
            <a:spLocks noGrp="1"/>
          </p:cNvSpPr>
          <p:nvPr>
            <p:ph type="body" idx="4"/>
          </p:nvPr>
        </p:nvSpPr>
        <p:spPr>
          <a:xfrm>
            <a:off x="6172200" y="3132666"/>
            <a:ext cx="5334000" cy="30860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4" name="Google Shape;124;p107"/>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07"/>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07"/>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64734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7"/>
        <p:cNvGrpSpPr/>
        <p:nvPr/>
      </p:nvGrpSpPr>
      <p:grpSpPr>
        <a:xfrm>
          <a:off x="0" y="0"/>
          <a:ext cx="0" cy="0"/>
          <a:chOff x="0" y="0"/>
          <a:chExt cx="0" cy="0"/>
        </a:xfrm>
      </p:grpSpPr>
      <p:sp>
        <p:nvSpPr>
          <p:cNvPr id="128" name="Google Shape;128;p108"/>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108"/>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08"/>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08"/>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6149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EDB019-5659-4364-BF3F-58914E1B92A2}" type="slidenum">
              <a:rPr lang="en-US" altLang="en-US" smtClean="0"/>
              <a:pPr>
                <a:defRPr/>
              </a:pPr>
              <a:t>‹#›</a:t>
            </a:fld>
            <a:endParaRPr lang="en-US" altLang="en-US"/>
          </a:p>
        </p:txBody>
      </p:sp>
    </p:spTree>
    <p:extLst>
      <p:ext uri="{BB962C8B-B14F-4D97-AF65-F5344CB8AC3E}">
        <p14:creationId xmlns:p14="http://schemas.microsoft.com/office/powerpoint/2010/main" val="1613959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sp>
        <p:nvSpPr>
          <p:cNvPr id="133" name="Google Shape;133;p109"/>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09"/>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09"/>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976693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6"/>
        <p:cNvGrpSpPr/>
        <p:nvPr/>
      </p:nvGrpSpPr>
      <p:grpSpPr>
        <a:xfrm>
          <a:off x="0" y="0"/>
          <a:ext cx="0" cy="0"/>
          <a:chOff x="0" y="0"/>
          <a:chExt cx="0" cy="0"/>
        </a:xfrm>
      </p:grpSpPr>
      <p:sp>
        <p:nvSpPr>
          <p:cNvPr id="137" name="Google Shape;137;p110"/>
          <p:cNvSpPr txBox="1">
            <a:spLocks noGrp="1"/>
          </p:cNvSpPr>
          <p:nvPr>
            <p:ph type="title"/>
          </p:nvPr>
        </p:nvSpPr>
        <p:spPr>
          <a:xfrm>
            <a:off x="685800" y="1524000"/>
            <a:ext cx="41148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110"/>
          <p:cNvSpPr txBox="1">
            <a:spLocks noGrp="1"/>
          </p:cNvSpPr>
          <p:nvPr>
            <p:ph type="body" idx="1"/>
          </p:nvPr>
        </p:nvSpPr>
        <p:spPr>
          <a:xfrm>
            <a:off x="4995582" y="746759"/>
            <a:ext cx="6510618" cy="5471925"/>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9" name="Google Shape;139;p110"/>
          <p:cNvSpPr txBox="1">
            <a:spLocks noGrp="1"/>
          </p:cNvSpPr>
          <p:nvPr>
            <p:ph type="body" idx="2"/>
          </p:nvPr>
        </p:nvSpPr>
        <p:spPr>
          <a:xfrm>
            <a:off x="685800" y="3124199"/>
            <a:ext cx="4114800" cy="30944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0" name="Google Shape;140;p110"/>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10"/>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10"/>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35499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3"/>
        <p:cNvGrpSpPr/>
        <p:nvPr/>
      </p:nvGrpSpPr>
      <p:grpSpPr>
        <a:xfrm>
          <a:off x="0" y="0"/>
          <a:ext cx="0" cy="0"/>
          <a:chOff x="0" y="0"/>
          <a:chExt cx="0" cy="0"/>
        </a:xfrm>
      </p:grpSpPr>
      <p:sp>
        <p:nvSpPr>
          <p:cNvPr id="144" name="Google Shape;144;p111"/>
          <p:cNvSpPr txBox="1">
            <a:spLocks noGrp="1"/>
          </p:cNvSpPr>
          <p:nvPr>
            <p:ph type="title"/>
          </p:nvPr>
        </p:nvSpPr>
        <p:spPr>
          <a:xfrm>
            <a:off x="685800" y="1524000"/>
            <a:ext cx="687324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111"/>
          <p:cNvSpPr>
            <a:spLocks noGrp="1"/>
          </p:cNvSpPr>
          <p:nvPr>
            <p:ph type="pic" idx="2"/>
          </p:nvPr>
        </p:nvSpPr>
        <p:spPr>
          <a:xfrm>
            <a:off x="7861238" y="751241"/>
            <a:ext cx="3644962" cy="5467443"/>
          </a:xfrm>
          <a:prstGeom prst="rect">
            <a:avLst/>
          </a:prstGeom>
          <a:noFill/>
          <a:ln>
            <a:noFill/>
          </a:ln>
        </p:spPr>
        <p:txBody>
          <a:bodyPr/>
          <a:lstStyle/>
          <a:p>
            <a:endParaRPr lang="en-TW"/>
          </a:p>
        </p:txBody>
      </p:sp>
      <p:sp>
        <p:nvSpPr>
          <p:cNvPr id="146" name="Google Shape;146;p111"/>
          <p:cNvSpPr txBox="1">
            <a:spLocks noGrp="1"/>
          </p:cNvSpPr>
          <p:nvPr>
            <p:ph type="body" idx="1"/>
          </p:nvPr>
        </p:nvSpPr>
        <p:spPr>
          <a:xfrm>
            <a:off x="685800" y="3124199"/>
            <a:ext cx="6873240" cy="30944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7" name="Google Shape;147;p111"/>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11"/>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11"/>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74733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50"/>
        <p:cNvGrpSpPr/>
        <p:nvPr/>
      </p:nvGrpSpPr>
      <p:grpSpPr>
        <a:xfrm>
          <a:off x="0" y="0"/>
          <a:ext cx="0" cy="0"/>
          <a:chOff x="0" y="0"/>
          <a:chExt cx="0" cy="0"/>
        </a:xfrm>
      </p:grpSpPr>
      <p:sp>
        <p:nvSpPr>
          <p:cNvPr id="151" name="Google Shape;151;p112"/>
          <p:cNvSpPr txBox="1">
            <a:spLocks noGrp="1"/>
          </p:cNvSpPr>
          <p:nvPr>
            <p:ph type="title"/>
          </p:nvPr>
        </p:nvSpPr>
        <p:spPr>
          <a:xfrm>
            <a:off x="685777" y="4697360"/>
            <a:ext cx="10822034" cy="8193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112"/>
          <p:cNvSpPr>
            <a:spLocks noGrp="1"/>
          </p:cNvSpPr>
          <p:nvPr>
            <p:ph type="pic" idx="2"/>
          </p:nvPr>
        </p:nvSpPr>
        <p:spPr>
          <a:xfrm>
            <a:off x="681727" y="941439"/>
            <a:ext cx="10821840" cy="3478161"/>
          </a:xfrm>
          <a:prstGeom prst="rect">
            <a:avLst/>
          </a:prstGeom>
          <a:noFill/>
          <a:ln>
            <a:noFill/>
          </a:ln>
        </p:spPr>
        <p:txBody>
          <a:bodyPr/>
          <a:lstStyle/>
          <a:p>
            <a:endParaRPr lang="en-TW"/>
          </a:p>
        </p:txBody>
      </p:sp>
      <p:sp>
        <p:nvSpPr>
          <p:cNvPr id="153" name="Google Shape;153;p112"/>
          <p:cNvSpPr txBox="1">
            <a:spLocks noGrp="1"/>
          </p:cNvSpPr>
          <p:nvPr>
            <p:ph type="body" idx="1"/>
          </p:nvPr>
        </p:nvSpPr>
        <p:spPr>
          <a:xfrm>
            <a:off x="685800" y="5516715"/>
            <a:ext cx="10820400" cy="701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54" name="Google Shape;154;p112"/>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12"/>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12"/>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71285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57"/>
        <p:cNvGrpSpPr/>
        <p:nvPr/>
      </p:nvGrpSpPr>
      <p:grpSpPr>
        <a:xfrm>
          <a:off x="0" y="0"/>
          <a:ext cx="0" cy="0"/>
          <a:chOff x="0" y="0"/>
          <a:chExt cx="0" cy="0"/>
        </a:xfrm>
      </p:grpSpPr>
      <p:pic>
        <p:nvPicPr>
          <p:cNvPr id="158" name="Google Shape;158;p113" descr="C0-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59" name="Google Shape;159;p113"/>
          <p:cNvSpPr txBox="1">
            <a:spLocks noGrp="1"/>
          </p:cNvSpPr>
          <p:nvPr>
            <p:ph type="title"/>
          </p:nvPr>
        </p:nvSpPr>
        <p:spPr>
          <a:xfrm>
            <a:off x="685800" y="753532"/>
            <a:ext cx="10820400" cy="2802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113"/>
          <p:cNvSpPr txBox="1">
            <a:spLocks noGrp="1"/>
          </p:cNvSpPr>
          <p:nvPr>
            <p:ph type="body" idx="1"/>
          </p:nvPr>
        </p:nvSpPr>
        <p:spPr>
          <a:xfrm>
            <a:off x="1024467" y="3649133"/>
            <a:ext cx="10130516" cy="99906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61" name="Google Shape;161;p113"/>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13"/>
          <p:cNvSpPr txBox="1">
            <a:spLocks noGrp="1"/>
          </p:cNvSpPr>
          <p:nvPr>
            <p:ph type="ftr" idx="11"/>
          </p:nvPr>
        </p:nvSpPr>
        <p:spPr>
          <a:xfrm>
            <a:off x="685800" y="379941"/>
            <a:ext cx="699149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13"/>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57846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64"/>
        <p:cNvGrpSpPr/>
        <p:nvPr/>
      </p:nvGrpSpPr>
      <p:grpSpPr>
        <a:xfrm>
          <a:off x="0" y="0"/>
          <a:ext cx="0" cy="0"/>
          <a:chOff x="0" y="0"/>
          <a:chExt cx="0" cy="0"/>
        </a:xfrm>
      </p:grpSpPr>
      <p:pic>
        <p:nvPicPr>
          <p:cNvPr id="165" name="Google Shape;165;p114" descr="C0-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66" name="Google Shape;166;p114"/>
          <p:cNvSpPr txBox="1">
            <a:spLocks noGrp="1"/>
          </p:cNvSpPr>
          <p:nvPr>
            <p:ph type="title"/>
          </p:nvPr>
        </p:nvSpPr>
        <p:spPr>
          <a:xfrm>
            <a:off x="1024467" y="753533"/>
            <a:ext cx="10151533" cy="26044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114"/>
          <p:cNvSpPr txBox="1">
            <a:spLocks noGrp="1"/>
          </p:cNvSpPr>
          <p:nvPr>
            <p:ph type="body" idx="1"/>
          </p:nvPr>
        </p:nvSpPr>
        <p:spPr>
          <a:xfrm>
            <a:off x="1303865" y="3365556"/>
            <a:ext cx="9592736" cy="4444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68" name="Google Shape;168;p114"/>
          <p:cNvSpPr txBox="1">
            <a:spLocks noGrp="1"/>
          </p:cNvSpPr>
          <p:nvPr>
            <p:ph type="body" idx="2"/>
          </p:nvPr>
        </p:nvSpPr>
        <p:spPr>
          <a:xfrm>
            <a:off x="1024467" y="3959862"/>
            <a:ext cx="10151533" cy="67987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69" name="Google Shape;169;p114"/>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114"/>
          <p:cNvSpPr txBox="1">
            <a:spLocks noGrp="1"/>
          </p:cNvSpPr>
          <p:nvPr>
            <p:ph type="ftr" idx="11"/>
          </p:nvPr>
        </p:nvSpPr>
        <p:spPr>
          <a:xfrm>
            <a:off x="685800" y="379941"/>
            <a:ext cx="699149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114"/>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114"/>
          <p:cNvSpPr txBox="1"/>
          <p:nvPr/>
        </p:nvSpPr>
        <p:spPr>
          <a:xfrm>
            <a:off x="476250" y="933450"/>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Century Gothic"/>
              <a:buNone/>
            </a:pPr>
            <a:r>
              <a:rPr lang="en-US" sz="8000" b="0" cap="none">
                <a:solidFill>
                  <a:schemeClr val="lt1"/>
                </a:solidFill>
                <a:latin typeface="Century Gothic"/>
                <a:ea typeface="Century Gothic"/>
                <a:cs typeface="Century Gothic"/>
                <a:sym typeface="Century Gothic"/>
              </a:rPr>
              <a:t>“</a:t>
            </a:r>
            <a:endParaRPr/>
          </a:p>
        </p:txBody>
      </p:sp>
      <p:sp>
        <p:nvSpPr>
          <p:cNvPr id="173" name="Google Shape;173;p114"/>
          <p:cNvSpPr txBox="1"/>
          <p:nvPr/>
        </p:nvSpPr>
        <p:spPr>
          <a:xfrm>
            <a:off x="10984230" y="270129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entury Gothic"/>
              <a:buNone/>
            </a:pPr>
            <a:r>
              <a:rPr lang="en-US" sz="8000" b="0" cap="none">
                <a:solidFill>
                  <a:schemeClr val="lt1"/>
                </a:solidFill>
                <a:latin typeface="Century Gothic"/>
                <a:ea typeface="Century Gothic"/>
                <a:cs typeface="Century Gothic"/>
                <a:sym typeface="Century Gothic"/>
              </a:rPr>
              <a:t>”</a:t>
            </a:r>
            <a:endParaRPr/>
          </a:p>
        </p:txBody>
      </p:sp>
    </p:spTree>
    <p:extLst>
      <p:ext uri="{BB962C8B-B14F-4D97-AF65-F5344CB8AC3E}">
        <p14:creationId xmlns:p14="http://schemas.microsoft.com/office/powerpoint/2010/main" val="211981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74"/>
        <p:cNvGrpSpPr/>
        <p:nvPr/>
      </p:nvGrpSpPr>
      <p:grpSpPr>
        <a:xfrm>
          <a:off x="0" y="0"/>
          <a:ext cx="0" cy="0"/>
          <a:chOff x="0" y="0"/>
          <a:chExt cx="0" cy="0"/>
        </a:xfrm>
      </p:grpSpPr>
      <p:pic>
        <p:nvPicPr>
          <p:cNvPr id="175" name="Google Shape;175;p115" descr="C0-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76" name="Google Shape;176;p115"/>
          <p:cNvSpPr txBox="1">
            <a:spLocks noGrp="1"/>
          </p:cNvSpPr>
          <p:nvPr>
            <p:ph type="title"/>
          </p:nvPr>
        </p:nvSpPr>
        <p:spPr>
          <a:xfrm>
            <a:off x="1024495" y="1124701"/>
            <a:ext cx="10146186"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115"/>
          <p:cNvSpPr txBox="1">
            <a:spLocks noGrp="1"/>
          </p:cNvSpPr>
          <p:nvPr>
            <p:ph type="body" idx="1"/>
          </p:nvPr>
        </p:nvSpPr>
        <p:spPr>
          <a:xfrm>
            <a:off x="1024467" y="3648315"/>
            <a:ext cx="10144654" cy="9998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78" name="Google Shape;178;p115"/>
          <p:cNvSpPr txBox="1">
            <a:spLocks noGrp="1"/>
          </p:cNvSpPr>
          <p:nvPr>
            <p:ph type="dt" idx="10"/>
          </p:nvPr>
        </p:nvSpPr>
        <p:spPr>
          <a:xfrm>
            <a:off x="7814452" y="378883"/>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115"/>
          <p:cNvSpPr txBox="1">
            <a:spLocks noGrp="1"/>
          </p:cNvSpPr>
          <p:nvPr>
            <p:ph type="ftr" idx="11"/>
          </p:nvPr>
        </p:nvSpPr>
        <p:spPr>
          <a:xfrm>
            <a:off x="685800" y="378883"/>
            <a:ext cx="699149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115"/>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521465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81"/>
        <p:cNvGrpSpPr/>
        <p:nvPr/>
      </p:nvGrpSpPr>
      <p:grpSpPr>
        <a:xfrm>
          <a:off x="0" y="0"/>
          <a:ext cx="0" cy="0"/>
          <a:chOff x="0" y="0"/>
          <a:chExt cx="0" cy="0"/>
        </a:xfrm>
      </p:grpSpPr>
      <p:sp>
        <p:nvSpPr>
          <p:cNvPr id="182" name="Google Shape;182;p116"/>
          <p:cNvSpPr txBox="1">
            <a:spLocks noGrp="1"/>
          </p:cNvSpPr>
          <p:nvPr>
            <p:ph type="title"/>
          </p:nvPr>
        </p:nvSpPr>
        <p:spPr>
          <a:xfrm>
            <a:off x="2895600" y="761999"/>
            <a:ext cx="8610599" cy="1303867"/>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116"/>
          <p:cNvSpPr txBox="1">
            <a:spLocks noGrp="1"/>
          </p:cNvSpPr>
          <p:nvPr>
            <p:ph type="body" idx="1"/>
          </p:nvPr>
        </p:nvSpPr>
        <p:spPr>
          <a:xfrm>
            <a:off x="685800" y="2202080"/>
            <a:ext cx="3456432" cy="61732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84" name="Google Shape;184;p116"/>
          <p:cNvSpPr txBox="1">
            <a:spLocks noGrp="1"/>
          </p:cNvSpPr>
          <p:nvPr>
            <p:ph type="body" idx="2"/>
          </p:nvPr>
        </p:nvSpPr>
        <p:spPr>
          <a:xfrm>
            <a:off x="685799" y="2904565"/>
            <a:ext cx="3456432" cy="33141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85" name="Google Shape;185;p116"/>
          <p:cNvSpPr txBox="1">
            <a:spLocks noGrp="1"/>
          </p:cNvSpPr>
          <p:nvPr>
            <p:ph type="body" idx="3"/>
          </p:nvPr>
        </p:nvSpPr>
        <p:spPr>
          <a:xfrm>
            <a:off x="4368800" y="2201333"/>
            <a:ext cx="3456432" cy="6265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86" name="Google Shape;186;p116"/>
          <p:cNvSpPr txBox="1">
            <a:spLocks noGrp="1"/>
          </p:cNvSpPr>
          <p:nvPr>
            <p:ph type="body" idx="4"/>
          </p:nvPr>
        </p:nvSpPr>
        <p:spPr>
          <a:xfrm>
            <a:off x="4366858" y="2904067"/>
            <a:ext cx="3456432" cy="33146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87" name="Google Shape;187;p116"/>
          <p:cNvSpPr txBox="1">
            <a:spLocks noGrp="1"/>
          </p:cNvSpPr>
          <p:nvPr>
            <p:ph type="body" idx="5"/>
          </p:nvPr>
        </p:nvSpPr>
        <p:spPr>
          <a:xfrm>
            <a:off x="8051800" y="2192866"/>
            <a:ext cx="3456432" cy="6265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88" name="Google Shape;188;p116"/>
          <p:cNvSpPr txBox="1">
            <a:spLocks noGrp="1"/>
          </p:cNvSpPr>
          <p:nvPr>
            <p:ph type="body" idx="6"/>
          </p:nvPr>
        </p:nvSpPr>
        <p:spPr>
          <a:xfrm>
            <a:off x="8051801" y="2904565"/>
            <a:ext cx="3456432" cy="33141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89" name="Google Shape;189;p116"/>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116"/>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116"/>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590080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92"/>
        <p:cNvGrpSpPr/>
        <p:nvPr/>
      </p:nvGrpSpPr>
      <p:grpSpPr>
        <a:xfrm>
          <a:off x="0" y="0"/>
          <a:ext cx="0" cy="0"/>
          <a:chOff x="0" y="0"/>
          <a:chExt cx="0" cy="0"/>
        </a:xfrm>
      </p:grpSpPr>
      <p:sp>
        <p:nvSpPr>
          <p:cNvPr id="193" name="Google Shape;193;p117"/>
          <p:cNvSpPr txBox="1">
            <a:spLocks noGrp="1"/>
          </p:cNvSpPr>
          <p:nvPr>
            <p:ph type="title"/>
          </p:nvPr>
        </p:nvSpPr>
        <p:spPr>
          <a:xfrm>
            <a:off x="2895600" y="762000"/>
            <a:ext cx="8610599" cy="1295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117"/>
          <p:cNvSpPr txBox="1">
            <a:spLocks noGrp="1"/>
          </p:cNvSpPr>
          <p:nvPr>
            <p:ph type="body" idx="1"/>
          </p:nvPr>
        </p:nvSpPr>
        <p:spPr>
          <a:xfrm>
            <a:off x="688618" y="4191000"/>
            <a:ext cx="3451582" cy="68276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95" name="Google Shape;195;p117"/>
          <p:cNvSpPr>
            <a:spLocks noGrp="1"/>
          </p:cNvSpPr>
          <p:nvPr>
            <p:ph type="pic" idx="2"/>
          </p:nvPr>
        </p:nvSpPr>
        <p:spPr>
          <a:xfrm>
            <a:off x="688618" y="2362200"/>
            <a:ext cx="3451582" cy="1524000"/>
          </a:xfrm>
          <a:prstGeom prst="roundRect">
            <a:avLst>
              <a:gd name="adj" fmla="val 0"/>
            </a:avLst>
          </a:prstGeom>
          <a:noFill/>
          <a:ln>
            <a:noFill/>
          </a:ln>
          <a:effectLst>
            <a:outerShdw blurRad="50800" dist="50800" dir="5400000" algn="tl" rotWithShape="0">
              <a:srgbClr val="000000">
                <a:alpha val="43137"/>
              </a:srgbClr>
            </a:outerShdw>
          </a:effectLst>
        </p:spPr>
        <p:txBody>
          <a:bodyPr/>
          <a:lstStyle/>
          <a:p>
            <a:endParaRPr lang="en-TW"/>
          </a:p>
        </p:txBody>
      </p:sp>
      <p:sp>
        <p:nvSpPr>
          <p:cNvPr id="196" name="Google Shape;196;p117"/>
          <p:cNvSpPr txBox="1">
            <a:spLocks noGrp="1"/>
          </p:cNvSpPr>
          <p:nvPr>
            <p:ph type="body" idx="3"/>
          </p:nvPr>
        </p:nvSpPr>
        <p:spPr>
          <a:xfrm>
            <a:off x="688618" y="4873764"/>
            <a:ext cx="3451582" cy="13449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97" name="Google Shape;197;p117"/>
          <p:cNvSpPr txBox="1">
            <a:spLocks noGrp="1"/>
          </p:cNvSpPr>
          <p:nvPr>
            <p:ph type="body" idx="4"/>
          </p:nvPr>
        </p:nvSpPr>
        <p:spPr>
          <a:xfrm>
            <a:off x="4374263" y="4191000"/>
            <a:ext cx="3448935" cy="68276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98" name="Google Shape;198;p117"/>
          <p:cNvSpPr>
            <a:spLocks noGrp="1"/>
          </p:cNvSpPr>
          <p:nvPr>
            <p:ph type="pic" idx="5"/>
          </p:nvPr>
        </p:nvSpPr>
        <p:spPr>
          <a:xfrm>
            <a:off x="4374263" y="2362200"/>
            <a:ext cx="3448936" cy="1524000"/>
          </a:xfrm>
          <a:prstGeom prst="roundRect">
            <a:avLst>
              <a:gd name="adj" fmla="val 0"/>
            </a:avLst>
          </a:prstGeom>
          <a:noFill/>
          <a:ln>
            <a:noFill/>
          </a:ln>
          <a:effectLst>
            <a:outerShdw blurRad="50800" dist="50800" dir="5400000" algn="tl" rotWithShape="0">
              <a:srgbClr val="000000">
                <a:alpha val="43137"/>
              </a:srgbClr>
            </a:outerShdw>
          </a:effectLst>
        </p:spPr>
        <p:txBody>
          <a:bodyPr/>
          <a:lstStyle/>
          <a:p>
            <a:endParaRPr lang="en-TW"/>
          </a:p>
        </p:txBody>
      </p:sp>
      <p:sp>
        <p:nvSpPr>
          <p:cNvPr id="199" name="Google Shape;199;p117"/>
          <p:cNvSpPr txBox="1">
            <a:spLocks noGrp="1"/>
          </p:cNvSpPr>
          <p:nvPr>
            <p:ph type="body" idx="6"/>
          </p:nvPr>
        </p:nvSpPr>
        <p:spPr>
          <a:xfrm>
            <a:off x="4374264" y="4873763"/>
            <a:ext cx="3448935" cy="13449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200" name="Google Shape;200;p117"/>
          <p:cNvSpPr txBox="1">
            <a:spLocks noGrp="1"/>
          </p:cNvSpPr>
          <p:nvPr>
            <p:ph type="body" idx="7"/>
          </p:nvPr>
        </p:nvSpPr>
        <p:spPr>
          <a:xfrm>
            <a:off x="8049731" y="4191000"/>
            <a:ext cx="3456469" cy="68276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201" name="Google Shape;201;p117"/>
          <p:cNvSpPr>
            <a:spLocks noGrp="1"/>
          </p:cNvSpPr>
          <p:nvPr>
            <p:ph type="pic" idx="8"/>
          </p:nvPr>
        </p:nvSpPr>
        <p:spPr>
          <a:xfrm>
            <a:off x="8049855" y="2362200"/>
            <a:ext cx="3447878" cy="1524000"/>
          </a:xfrm>
          <a:prstGeom prst="roundRect">
            <a:avLst>
              <a:gd name="adj" fmla="val 0"/>
            </a:avLst>
          </a:prstGeom>
          <a:noFill/>
          <a:ln>
            <a:noFill/>
          </a:ln>
          <a:effectLst>
            <a:outerShdw blurRad="50800" dist="50800" dir="5400000" algn="tl" rotWithShape="0">
              <a:srgbClr val="000000">
                <a:alpha val="43137"/>
              </a:srgbClr>
            </a:outerShdw>
          </a:effectLst>
        </p:spPr>
        <p:txBody>
          <a:bodyPr/>
          <a:lstStyle/>
          <a:p>
            <a:endParaRPr lang="en-TW"/>
          </a:p>
        </p:txBody>
      </p:sp>
      <p:sp>
        <p:nvSpPr>
          <p:cNvPr id="202" name="Google Shape;202;p117"/>
          <p:cNvSpPr txBox="1">
            <a:spLocks noGrp="1"/>
          </p:cNvSpPr>
          <p:nvPr>
            <p:ph type="body" idx="9"/>
          </p:nvPr>
        </p:nvSpPr>
        <p:spPr>
          <a:xfrm>
            <a:off x="8049731" y="4873761"/>
            <a:ext cx="3452445" cy="13449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203" name="Google Shape;203;p117"/>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117"/>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117"/>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24428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06"/>
        <p:cNvGrpSpPr/>
        <p:nvPr/>
      </p:nvGrpSpPr>
      <p:grpSpPr>
        <a:xfrm>
          <a:off x="0" y="0"/>
          <a:ext cx="0" cy="0"/>
          <a:chOff x="0" y="0"/>
          <a:chExt cx="0" cy="0"/>
        </a:xfrm>
      </p:grpSpPr>
      <p:sp>
        <p:nvSpPr>
          <p:cNvPr id="207" name="Google Shape;207;p118"/>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118"/>
          <p:cNvSpPr txBox="1">
            <a:spLocks noGrp="1"/>
          </p:cNvSpPr>
          <p:nvPr>
            <p:ph type="body" idx="1"/>
          </p:nvPr>
        </p:nvSpPr>
        <p:spPr>
          <a:xfrm rot="5400000">
            <a:off x="4083938" y="-1203579"/>
            <a:ext cx="4024125" cy="10820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9" name="Google Shape;209;p118"/>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118"/>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118"/>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0162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DA6FFB9-BB45-41CF-A86F-E8EFFE22064C}" type="slidenum">
              <a:rPr lang="en-US" altLang="en-US" smtClean="0"/>
              <a:pPr>
                <a:defRPr/>
              </a:pPr>
              <a:t>‹#›</a:t>
            </a:fld>
            <a:endParaRPr lang="en-US" altLang="en-US"/>
          </a:p>
        </p:txBody>
      </p:sp>
    </p:spTree>
    <p:extLst>
      <p:ext uri="{BB962C8B-B14F-4D97-AF65-F5344CB8AC3E}">
        <p14:creationId xmlns:p14="http://schemas.microsoft.com/office/powerpoint/2010/main" val="757307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212"/>
        <p:cNvGrpSpPr/>
        <p:nvPr/>
      </p:nvGrpSpPr>
      <p:grpSpPr>
        <a:xfrm>
          <a:off x="0" y="0"/>
          <a:ext cx="0" cy="0"/>
          <a:chOff x="0" y="0"/>
          <a:chExt cx="0" cy="0"/>
        </a:xfrm>
      </p:grpSpPr>
      <p:pic>
        <p:nvPicPr>
          <p:cNvPr id="213" name="Google Shape;213;p119" descr="C0-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214" name="Google Shape;214;p119"/>
          <p:cNvSpPr txBox="1">
            <a:spLocks noGrp="1"/>
          </p:cNvSpPr>
          <p:nvPr>
            <p:ph type="title"/>
          </p:nvPr>
        </p:nvSpPr>
        <p:spPr>
          <a:xfrm rot="5400000">
            <a:off x="8525934" y="1667933"/>
            <a:ext cx="3903133" cy="2057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119"/>
          <p:cNvSpPr txBox="1">
            <a:spLocks noGrp="1"/>
          </p:cNvSpPr>
          <p:nvPr>
            <p:ph type="body" idx="1"/>
          </p:nvPr>
        </p:nvSpPr>
        <p:spPr>
          <a:xfrm rot="5400000">
            <a:off x="3175000" y="-1405467"/>
            <a:ext cx="3903133" cy="82042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16" name="Google Shape;216;p119"/>
          <p:cNvSpPr txBox="1">
            <a:spLocks noGrp="1"/>
          </p:cNvSpPr>
          <p:nvPr>
            <p:ph type="dt" idx="10"/>
          </p:nvPr>
        </p:nvSpPr>
        <p:spPr>
          <a:xfrm>
            <a:off x="7814452" y="379941"/>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119"/>
          <p:cNvSpPr txBox="1">
            <a:spLocks noGrp="1"/>
          </p:cNvSpPr>
          <p:nvPr>
            <p:ph type="ftr" idx="11"/>
          </p:nvPr>
        </p:nvSpPr>
        <p:spPr>
          <a:xfrm>
            <a:off x="685800" y="381000"/>
            <a:ext cx="699149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119"/>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806944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pPr>
              <a:defRPr/>
            </a:pPr>
            <a:endParaRPr lang="en-US"/>
          </a:p>
        </p:txBody>
      </p:sp>
      <p:sp>
        <p:nvSpPr>
          <p:cNvPr id="5" name="Footer Placeholder 4"/>
          <p:cNvSpPr>
            <a:spLocks noGrp="1"/>
          </p:cNvSpPr>
          <p:nvPr>
            <p:ph type="ftr" sz="quarter" idx="11"/>
          </p:nvPr>
        </p:nvSpPr>
        <p:spPr>
          <a:xfrm>
            <a:off x="1371600" y="4323845"/>
            <a:ext cx="6400800" cy="365125"/>
          </a:xfrm>
        </p:spPr>
        <p:txBody>
          <a:bodyPr/>
          <a:lstStyle/>
          <a:p>
            <a:pPr>
              <a:defRPr/>
            </a:pPr>
            <a:endParaRPr lang="en-US"/>
          </a:p>
        </p:txBody>
      </p:sp>
      <p:sp>
        <p:nvSpPr>
          <p:cNvPr id="6" name="Slide Number Placeholder 5"/>
          <p:cNvSpPr>
            <a:spLocks noGrp="1"/>
          </p:cNvSpPr>
          <p:nvPr>
            <p:ph type="sldNum" sz="quarter" idx="12"/>
          </p:nvPr>
        </p:nvSpPr>
        <p:spPr>
          <a:xfrm>
            <a:off x="8077200" y="1430866"/>
            <a:ext cx="2743200" cy="365125"/>
          </a:xfrm>
        </p:spPr>
        <p:txBody>
          <a:bodyPr/>
          <a:lstStyle/>
          <a:p>
            <a:pPr>
              <a:defRPr/>
            </a:pPr>
            <a:fld id="{CD9C04F5-B820-4F86-9C89-DD58278EA365}" type="slidenum">
              <a:rPr lang="en-US" altLang="en-US" smtClean="0"/>
              <a:pPr>
                <a:defRPr/>
              </a:pPr>
              <a:t>‹#›</a:t>
            </a:fld>
            <a:endParaRPr lang="en-US" altLang="en-US"/>
          </a:p>
        </p:txBody>
      </p:sp>
    </p:spTree>
    <p:extLst>
      <p:ext uri="{BB962C8B-B14F-4D97-AF65-F5344CB8AC3E}">
        <p14:creationId xmlns:p14="http://schemas.microsoft.com/office/powerpoint/2010/main" val="26297016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C7F63D-23BA-42A5-B42B-221886F4957B}" type="slidenum">
              <a:rPr lang="en-US" altLang="en-US" smtClean="0"/>
              <a:pPr>
                <a:defRPr/>
              </a:pPr>
              <a:t>‹#›</a:t>
            </a:fld>
            <a:endParaRPr lang="en-US" altLang="en-US"/>
          </a:p>
        </p:txBody>
      </p:sp>
    </p:spTree>
    <p:extLst>
      <p:ext uri="{BB962C8B-B14F-4D97-AF65-F5344CB8AC3E}">
        <p14:creationId xmlns:p14="http://schemas.microsoft.com/office/powerpoint/2010/main" val="32478032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1"/>
            <a:ext cx="6991492" cy="36406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51B5D18A-EF89-438C-87D7-0D2130998B5C}" type="slidenum">
              <a:rPr lang="en-US" altLang="en-US" smtClean="0"/>
              <a:pPr>
                <a:defRPr/>
              </a:pPr>
              <a:t>‹#›</a:t>
            </a:fld>
            <a:endParaRPr lang="en-US" altLang="en-US"/>
          </a:p>
        </p:txBody>
      </p:sp>
    </p:spTree>
    <p:extLst>
      <p:ext uri="{BB962C8B-B14F-4D97-AF65-F5344CB8AC3E}">
        <p14:creationId xmlns:p14="http://schemas.microsoft.com/office/powerpoint/2010/main" val="42704391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EDB019-5659-4364-BF3F-58914E1B92A2}" type="slidenum">
              <a:rPr lang="en-US" altLang="en-US" smtClean="0"/>
              <a:pPr>
                <a:defRPr/>
              </a:pPr>
              <a:t>‹#›</a:t>
            </a:fld>
            <a:endParaRPr lang="en-US" altLang="en-US"/>
          </a:p>
        </p:txBody>
      </p:sp>
    </p:spTree>
    <p:extLst>
      <p:ext uri="{BB962C8B-B14F-4D97-AF65-F5344CB8AC3E}">
        <p14:creationId xmlns:p14="http://schemas.microsoft.com/office/powerpoint/2010/main" val="23563378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DA6FFB9-BB45-41CF-A86F-E8EFFE22064C}" type="slidenum">
              <a:rPr lang="en-US" altLang="en-US" smtClean="0"/>
              <a:pPr>
                <a:defRPr/>
              </a:pPr>
              <a:t>‹#›</a:t>
            </a:fld>
            <a:endParaRPr lang="en-US" altLang="en-US"/>
          </a:p>
        </p:txBody>
      </p:sp>
    </p:spTree>
    <p:extLst>
      <p:ext uri="{BB962C8B-B14F-4D97-AF65-F5344CB8AC3E}">
        <p14:creationId xmlns:p14="http://schemas.microsoft.com/office/powerpoint/2010/main" val="39041439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1CC366A-A9DD-4689-A34E-129BB089A3AE}" type="slidenum">
              <a:rPr lang="en-US" altLang="en-US" smtClean="0"/>
              <a:pPr>
                <a:defRPr/>
              </a:pPr>
              <a:t>‹#›</a:t>
            </a:fld>
            <a:endParaRPr lang="en-US" altLang="en-US"/>
          </a:p>
        </p:txBody>
      </p:sp>
    </p:spTree>
    <p:extLst>
      <p:ext uri="{BB962C8B-B14F-4D97-AF65-F5344CB8AC3E}">
        <p14:creationId xmlns:p14="http://schemas.microsoft.com/office/powerpoint/2010/main" val="3669874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7BC8A31-B1AA-432C-BB86-9016487F51D7}" type="slidenum">
              <a:rPr lang="en-US" altLang="en-US" smtClean="0"/>
              <a:pPr>
                <a:defRPr/>
              </a:pPr>
              <a:t>‹#›</a:t>
            </a:fld>
            <a:endParaRPr lang="en-US" altLang="en-US"/>
          </a:p>
        </p:txBody>
      </p:sp>
    </p:spTree>
    <p:extLst>
      <p:ext uri="{BB962C8B-B14F-4D97-AF65-F5344CB8AC3E}">
        <p14:creationId xmlns:p14="http://schemas.microsoft.com/office/powerpoint/2010/main" val="13788689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3B540C-5314-4599-A146-AB39F80BD9D6}" type="slidenum">
              <a:rPr lang="en-US" altLang="en-US" smtClean="0"/>
              <a:pPr>
                <a:defRPr/>
              </a:pPr>
              <a:t>‹#›</a:t>
            </a:fld>
            <a:endParaRPr lang="en-US" altLang="en-US"/>
          </a:p>
        </p:txBody>
      </p:sp>
    </p:spTree>
    <p:extLst>
      <p:ext uri="{BB962C8B-B14F-4D97-AF65-F5344CB8AC3E}">
        <p14:creationId xmlns:p14="http://schemas.microsoft.com/office/powerpoint/2010/main" val="12594416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0C752E-ED28-4074-9ABF-477DAFC06A21}" type="slidenum">
              <a:rPr lang="en-US" altLang="en-US" smtClean="0"/>
              <a:pPr>
                <a:defRPr/>
              </a:pPr>
              <a:t>‹#›</a:t>
            </a:fld>
            <a:endParaRPr lang="en-US" altLang="en-US"/>
          </a:p>
        </p:txBody>
      </p:sp>
    </p:spTree>
    <p:extLst>
      <p:ext uri="{BB962C8B-B14F-4D97-AF65-F5344CB8AC3E}">
        <p14:creationId xmlns:p14="http://schemas.microsoft.com/office/powerpoint/2010/main" val="132942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1CC366A-A9DD-4689-A34E-129BB089A3AE}" type="slidenum">
              <a:rPr lang="en-US" altLang="en-US" smtClean="0"/>
              <a:pPr>
                <a:defRPr/>
              </a:pPr>
              <a:t>‹#›</a:t>
            </a:fld>
            <a:endParaRPr lang="en-US" altLang="en-US"/>
          </a:p>
        </p:txBody>
      </p:sp>
    </p:spTree>
    <p:extLst>
      <p:ext uri="{BB962C8B-B14F-4D97-AF65-F5344CB8AC3E}">
        <p14:creationId xmlns:p14="http://schemas.microsoft.com/office/powerpoint/2010/main" val="12026007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72EA4A-A64B-47CF-B1D9-E6BE3C2ABF76}" type="slidenum">
              <a:rPr lang="en-US" altLang="en-US" smtClean="0"/>
              <a:pPr>
                <a:defRPr/>
              </a:pPr>
              <a:t>‹#›</a:t>
            </a:fld>
            <a:endParaRPr lang="en-US" altLang="en-US"/>
          </a:p>
        </p:txBody>
      </p:sp>
    </p:spTree>
    <p:extLst>
      <p:ext uri="{BB962C8B-B14F-4D97-AF65-F5344CB8AC3E}">
        <p14:creationId xmlns:p14="http://schemas.microsoft.com/office/powerpoint/2010/main" val="30628028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2347C03-C523-4934-A7A0-98FDD5D8CD69}" type="slidenum">
              <a:rPr lang="en-US" altLang="en-US" smtClean="0"/>
              <a:pPr>
                <a:defRPr/>
              </a:pPr>
              <a:t>‹#›</a:t>
            </a:fld>
            <a:endParaRPr lang="en-US" altLang="en-US"/>
          </a:p>
        </p:txBody>
      </p:sp>
    </p:spTree>
    <p:extLst>
      <p:ext uri="{BB962C8B-B14F-4D97-AF65-F5344CB8AC3E}">
        <p14:creationId xmlns:p14="http://schemas.microsoft.com/office/powerpoint/2010/main" val="2640398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CEF2997-8B97-464B-BD19-45A87F3E23B7}" type="slidenum">
              <a:rPr lang="en-US" altLang="en-US" smtClean="0"/>
              <a:pPr>
                <a:defRPr/>
              </a:pPr>
              <a:t>‹#›</a:t>
            </a:fld>
            <a:endParaRPr lang="en-US"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605535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8883"/>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9519C84A-DCD2-446F-B4F7-42B8D4B1AE87}" type="slidenum">
              <a:rPr lang="en-US" altLang="en-US" smtClean="0"/>
              <a:pPr>
                <a:defRPr/>
              </a:pPr>
              <a:t>‹#›</a:t>
            </a:fld>
            <a:endParaRPr lang="en-US" altLang="en-US"/>
          </a:p>
        </p:txBody>
      </p:sp>
    </p:spTree>
    <p:extLst>
      <p:ext uri="{BB962C8B-B14F-4D97-AF65-F5344CB8AC3E}">
        <p14:creationId xmlns:p14="http://schemas.microsoft.com/office/powerpoint/2010/main" val="17573214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8165AD-296E-4F1A-AA21-81802D26E863}" type="slidenum">
              <a:rPr lang="en-US" altLang="en-US" smtClean="0"/>
              <a:pPr>
                <a:defRPr/>
              </a:pPr>
              <a:t>‹#›</a:t>
            </a:fld>
            <a:endParaRPr lang="en-US" altLang="en-US"/>
          </a:p>
        </p:txBody>
      </p:sp>
    </p:spTree>
    <p:extLst>
      <p:ext uri="{BB962C8B-B14F-4D97-AF65-F5344CB8AC3E}">
        <p14:creationId xmlns:p14="http://schemas.microsoft.com/office/powerpoint/2010/main" val="14649376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330D3C-1FC4-44E8-B90C-6DB955A7C4F7}" type="slidenum">
              <a:rPr lang="en-US" altLang="en-US" smtClean="0"/>
              <a:pPr>
                <a:defRPr/>
              </a:pPr>
              <a:t>‹#›</a:t>
            </a:fld>
            <a:endParaRPr lang="en-US" altLang="en-US"/>
          </a:p>
        </p:txBody>
      </p:sp>
    </p:spTree>
    <p:extLst>
      <p:ext uri="{BB962C8B-B14F-4D97-AF65-F5344CB8AC3E}">
        <p14:creationId xmlns:p14="http://schemas.microsoft.com/office/powerpoint/2010/main" val="647408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1033D6-D1B2-47C1-B6A3-FBE1817906C4}" type="slidenum">
              <a:rPr lang="en-US" altLang="en-US" smtClean="0"/>
              <a:pPr>
                <a:defRPr/>
              </a:pPr>
              <a:t>‹#›</a:t>
            </a:fld>
            <a:endParaRPr lang="en-US" altLang="en-US"/>
          </a:p>
        </p:txBody>
      </p:sp>
    </p:spTree>
    <p:extLst>
      <p:ext uri="{BB962C8B-B14F-4D97-AF65-F5344CB8AC3E}">
        <p14:creationId xmlns:p14="http://schemas.microsoft.com/office/powerpoint/2010/main" val="19951122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0"/>
            <a:ext cx="6991492" cy="36512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3C4A869A-5DB3-4675-9E5D-C7BB711A280D}" type="slidenum">
              <a:rPr lang="en-US" altLang="en-US" smtClean="0"/>
              <a:pPr>
                <a:defRPr/>
              </a:pPr>
              <a:t>‹#›</a:t>
            </a:fld>
            <a:endParaRPr lang="en-US" altLang="en-US"/>
          </a:p>
        </p:txBody>
      </p:sp>
    </p:spTree>
    <p:extLst>
      <p:ext uri="{BB962C8B-B14F-4D97-AF65-F5344CB8AC3E}">
        <p14:creationId xmlns:p14="http://schemas.microsoft.com/office/powerpoint/2010/main" val="32714198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11267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1749766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7BC8A31-B1AA-432C-BB86-9016487F51D7}" type="slidenum">
              <a:rPr lang="en-US" altLang="en-US" smtClean="0"/>
              <a:pPr>
                <a:defRPr/>
              </a:pPr>
              <a:t>‹#›</a:t>
            </a:fld>
            <a:endParaRPr lang="en-US" altLang="en-US"/>
          </a:p>
        </p:txBody>
      </p:sp>
    </p:spTree>
    <p:extLst>
      <p:ext uri="{BB962C8B-B14F-4D97-AF65-F5344CB8AC3E}">
        <p14:creationId xmlns:p14="http://schemas.microsoft.com/office/powerpoint/2010/main" val="35457211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7374192"/>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06674698"/>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738502"/>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3839439"/>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73444479"/>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3985611"/>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70142696"/>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18800315"/>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76969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126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3B540C-5314-4599-A146-AB39F80BD9D6}" type="slidenum">
              <a:rPr lang="en-US" altLang="en-US" smtClean="0"/>
              <a:pPr>
                <a:defRPr/>
              </a:pPr>
              <a:t>‹#›</a:t>
            </a:fld>
            <a:endParaRPr lang="en-US" altLang="en-US"/>
          </a:p>
        </p:txBody>
      </p:sp>
    </p:spTree>
    <p:extLst>
      <p:ext uri="{BB962C8B-B14F-4D97-AF65-F5344CB8AC3E}">
        <p14:creationId xmlns:p14="http://schemas.microsoft.com/office/powerpoint/2010/main" val="34516599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84243667"/>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61693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56356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5544365"/>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994276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0C752E-ED28-4074-9ABF-477DAFC06A21}" type="slidenum">
              <a:rPr lang="en-US" altLang="en-US" smtClean="0"/>
              <a:pPr>
                <a:defRPr/>
              </a:pPr>
              <a:t>‹#›</a:t>
            </a:fld>
            <a:endParaRPr lang="en-US" altLang="en-US"/>
          </a:p>
        </p:txBody>
      </p:sp>
    </p:spTree>
    <p:extLst>
      <p:ext uri="{BB962C8B-B14F-4D97-AF65-F5344CB8AC3E}">
        <p14:creationId xmlns:p14="http://schemas.microsoft.com/office/powerpoint/2010/main" val="3845638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image" Target="../media/image5.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image" Target="../media/image10.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image" Target="../media/image9.pn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1192684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2143564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pic>
        <p:nvPicPr>
          <p:cNvPr id="85" name="Google Shape;85;p50" descr="C0-HD-TOP.png"/>
          <p:cNvPicPr preferRelativeResize="0"/>
          <p:nvPr/>
        </p:nvPicPr>
        <p:blipFill rotWithShape="1">
          <a:blip r:embed="rId18">
            <a:alphaModFix/>
          </a:blip>
          <a:srcRect/>
          <a:stretch/>
        </p:blipFill>
        <p:spPr>
          <a:xfrm>
            <a:off x="0" y="0"/>
            <a:ext cx="12192000" cy="1441450"/>
          </a:xfrm>
          <a:prstGeom prst="rect">
            <a:avLst/>
          </a:prstGeom>
          <a:noFill/>
          <a:ln>
            <a:noFill/>
          </a:ln>
        </p:spPr>
      </p:pic>
      <p:sp>
        <p:nvSpPr>
          <p:cNvPr id="86" name="Google Shape;86;p50"/>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50"/>
          <p:cNvSpPr txBox="1">
            <a:spLocks noGrp="1"/>
          </p:cNvSpPr>
          <p:nvPr>
            <p:ph type="body" idx="1"/>
          </p:nvPr>
        </p:nvSpPr>
        <p:spPr>
          <a:xfrm>
            <a:off x="685800" y="2194560"/>
            <a:ext cx="10820400" cy="40241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88" name="Google Shape;88;p50"/>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9" name="Google Shape;89;p50"/>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0" name="Google Shape;90;p50"/>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chemeClr val="lt1"/>
                </a:solidFill>
                <a:latin typeface="Century Gothic"/>
                <a:ea typeface="Century Gothic"/>
                <a:cs typeface="Century Gothic"/>
                <a:sym typeface="Century Gothic"/>
              </a:defRPr>
            </a:lvl1pPr>
            <a:lvl2pPr marL="0" marR="0" lvl="1" indent="0" algn="r" rtl="0">
              <a:spcBef>
                <a:spcPts val="0"/>
              </a:spcBef>
              <a:buNone/>
              <a:defRPr sz="1050">
                <a:solidFill>
                  <a:schemeClr val="lt1"/>
                </a:solidFill>
                <a:latin typeface="Century Gothic"/>
                <a:ea typeface="Century Gothic"/>
                <a:cs typeface="Century Gothic"/>
                <a:sym typeface="Century Gothic"/>
              </a:defRPr>
            </a:lvl2pPr>
            <a:lvl3pPr marL="0" marR="0" lvl="2" indent="0" algn="r" rtl="0">
              <a:spcBef>
                <a:spcPts val="0"/>
              </a:spcBef>
              <a:buNone/>
              <a:defRPr sz="1050">
                <a:solidFill>
                  <a:schemeClr val="lt1"/>
                </a:solidFill>
                <a:latin typeface="Century Gothic"/>
                <a:ea typeface="Century Gothic"/>
                <a:cs typeface="Century Gothic"/>
                <a:sym typeface="Century Gothic"/>
              </a:defRPr>
            </a:lvl3pPr>
            <a:lvl4pPr marL="0" marR="0" lvl="3" indent="0" algn="r" rtl="0">
              <a:spcBef>
                <a:spcPts val="0"/>
              </a:spcBef>
              <a:buNone/>
              <a:defRPr sz="1050">
                <a:solidFill>
                  <a:schemeClr val="lt1"/>
                </a:solidFill>
                <a:latin typeface="Century Gothic"/>
                <a:ea typeface="Century Gothic"/>
                <a:cs typeface="Century Gothic"/>
                <a:sym typeface="Century Gothic"/>
              </a:defRPr>
            </a:lvl4pPr>
            <a:lvl5pPr marL="0" marR="0" lvl="4" indent="0" algn="r" rtl="0">
              <a:spcBef>
                <a:spcPts val="0"/>
              </a:spcBef>
              <a:buNone/>
              <a:defRPr sz="1050">
                <a:solidFill>
                  <a:schemeClr val="lt1"/>
                </a:solidFill>
                <a:latin typeface="Century Gothic"/>
                <a:ea typeface="Century Gothic"/>
                <a:cs typeface="Century Gothic"/>
                <a:sym typeface="Century Gothic"/>
              </a:defRPr>
            </a:lvl5pPr>
            <a:lvl6pPr marL="0" marR="0" lvl="5" indent="0" algn="r" rtl="0">
              <a:spcBef>
                <a:spcPts val="0"/>
              </a:spcBef>
              <a:buNone/>
              <a:defRPr sz="1050">
                <a:solidFill>
                  <a:schemeClr val="lt1"/>
                </a:solidFill>
                <a:latin typeface="Century Gothic"/>
                <a:ea typeface="Century Gothic"/>
                <a:cs typeface="Century Gothic"/>
                <a:sym typeface="Century Gothic"/>
              </a:defRPr>
            </a:lvl6pPr>
            <a:lvl7pPr marL="0" marR="0" lvl="6" indent="0" algn="r" rtl="0">
              <a:spcBef>
                <a:spcPts val="0"/>
              </a:spcBef>
              <a:buNone/>
              <a:defRPr sz="1050">
                <a:solidFill>
                  <a:schemeClr val="lt1"/>
                </a:solidFill>
                <a:latin typeface="Century Gothic"/>
                <a:ea typeface="Century Gothic"/>
                <a:cs typeface="Century Gothic"/>
                <a:sym typeface="Century Gothic"/>
              </a:defRPr>
            </a:lvl7pPr>
            <a:lvl8pPr marL="0" marR="0" lvl="7" indent="0" algn="r" rtl="0">
              <a:spcBef>
                <a:spcPts val="0"/>
              </a:spcBef>
              <a:buNone/>
              <a:defRPr sz="1050">
                <a:solidFill>
                  <a:schemeClr val="lt1"/>
                </a:solidFill>
                <a:latin typeface="Century Gothic"/>
                <a:ea typeface="Century Gothic"/>
                <a:cs typeface="Century Gothic"/>
                <a:sym typeface="Century Gothic"/>
              </a:defRPr>
            </a:lvl8pPr>
            <a:lvl9pPr marL="0" marR="0" lvl="8" indent="0" algn="r" rtl="0">
              <a:spcBef>
                <a:spcPts val="0"/>
              </a:spcBef>
              <a:buNone/>
              <a:defRPr sz="105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25211271"/>
      </p:ext>
    </p:extLst>
  </p:cSld>
  <p:clrMap bg1="lt1" tx1="dk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121314552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1745628217"/>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84A98-E232-026B-CF4C-3C0BE48394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11C230-C76C-98B0-02FC-7AE80FA926F2}"/>
              </a:ext>
            </a:extLst>
          </p:cNvPr>
          <p:cNvSpPr>
            <a:spLocks noGrp="1"/>
          </p:cNvSpPr>
          <p:nvPr>
            <p:ph type="ctrTitle"/>
          </p:nvPr>
        </p:nvSpPr>
        <p:spPr>
          <a:xfrm>
            <a:off x="152400" y="2526417"/>
            <a:ext cx="11887200" cy="3682997"/>
          </a:xfrm>
        </p:spPr>
        <p:txBody>
          <a:bodyPr>
            <a:noAutofit/>
          </a:bodyPr>
          <a:lstStyle/>
          <a:p>
            <a:br>
              <a:rPr lang="zh-CN" alt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We continue to collect a special offering through July 19 to support earthquake relief efforts in Venezuela. All funds will be directed through Southern Baptist Disaster Relief (SBDR). Your generous giving will make a difference. Please make your check payable to </a:t>
            </a:r>
            <a:r>
              <a:rPr lang="en-US" sz="4800" dirty="0">
                <a:solidFill>
                  <a:srgbClr val="FFFF00"/>
                </a:solidFill>
                <a:effectLst>
                  <a:outerShdw blurRad="38100" dist="38100" dir="2700000" algn="tl">
                    <a:srgbClr val="000000">
                      <a:alpha val="43137"/>
                    </a:srgbClr>
                  </a:outerShdw>
                </a:effectLst>
              </a:rPr>
              <a:t>ECBC</a:t>
            </a:r>
            <a:r>
              <a:rPr lang="en-US" sz="4800" dirty="0">
                <a:effectLst>
                  <a:outerShdw blurRad="38100" dist="38100" dir="2700000" algn="tl">
                    <a:srgbClr val="000000">
                      <a:alpha val="43137"/>
                    </a:srgbClr>
                  </a:outerShdw>
                </a:effectLst>
              </a:rPr>
              <a:t> and write </a:t>
            </a:r>
            <a:r>
              <a:rPr lang="en-US" sz="4800" dirty="0">
                <a:solidFill>
                  <a:srgbClr val="FFFF00"/>
                </a:solidFill>
                <a:effectLst>
                  <a:outerShdw blurRad="38100" dist="38100" dir="2700000" algn="tl">
                    <a:srgbClr val="000000">
                      <a:alpha val="43137"/>
                    </a:srgbClr>
                  </a:outerShdw>
                </a:effectLst>
              </a:rPr>
              <a:t>"Earthquake Relief" </a:t>
            </a:r>
            <a:r>
              <a:rPr lang="en-US" sz="4800" dirty="0">
                <a:effectLst>
                  <a:outerShdw blurRad="38100" dist="38100" dir="2700000" algn="tl">
                    <a:srgbClr val="000000">
                      <a:alpha val="43137"/>
                    </a:srgbClr>
                  </a:outerShdw>
                </a:effectLst>
              </a:rPr>
              <a:t>in the memo line.</a:t>
            </a:r>
          </a:p>
        </p:txBody>
      </p:sp>
    </p:spTree>
    <p:extLst>
      <p:ext uri="{BB962C8B-B14F-4D97-AF65-F5344CB8AC3E}">
        <p14:creationId xmlns:p14="http://schemas.microsoft.com/office/powerpoint/2010/main" val="2983921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BFF1-4AB4-1E70-1546-D168911B4D7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F0D896F-CA07-BF0A-8FEF-A1FC228D8EE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81110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99C413-64CB-7167-B132-7987077CB5E0}"/>
              </a:ext>
            </a:extLst>
          </p:cNvPr>
          <p:cNvSpPr txBox="1">
            <a:spLocks/>
          </p:cNvSpPr>
          <p:nvPr/>
        </p:nvSpPr>
        <p:spPr>
          <a:xfrm>
            <a:off x="1470660" y="331211"/>
            <a:ext cx="9686645" cy="4329641"/>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54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zh-CN" sz="5400" b="1" i="0" u="none" strike="noStrike" kern="1200" cap="all" spc="0" normalizeH="0" baseline="0" noProof="0" dirty="0">
                <a:ln>
                  <a:noFill/>
                </a:ln>
                <a:solidFill>
                  <a:prstClr val="white"/>
                </a:solidFill>
                <a:effectLst/>
                <a:uLnTx/>
                <a:uFillTx/>
                <a:latin typeface="Century Gothic" panose="020B0502020202020204"/>
                <a:ea typeface="宋体" panose="02010600030101010101" pitchFamily="2" charset="-122"/>
                <a:cs typeface="+mj-cs"/>
              </a:rPr>
              <a:t>【</a:t>
            </a:r>
            <a:r>
              <a:rPr kumimoji="0" lang="en-US" altLang="zh-TW" sz="5400" b="1" i="0" u="none" strike="noStrike" kern="1200" cap="all" spc="0" normalizeH="0" baseline="0" noProof="0" dirty="0">
                <a:ln>
                  <a:noFill/>
                </a:ln>
                <a:solidFill>
                  <a:prstClr val="white"/>
                </a:solidFill>
                <a:effectLst/>
                <a:uLnTx/>
                <a:uFillTx/>
                <a:latin typeface="Century Gothic" panose="020B0502020202020204"/>
                <a:ea typeface="新細明體" panose="02020500000000000000" pitchFamily="18" charset="-120"/>
                <a:cs typeface="+mj-cs"/>
              </a:rPr>
              <a:t>Announcements</a:t>
            </a:r>
            <a:r>
              <a:rPr kumimoji="0" lang="en-US" altLang="zh-CN" sz="5400" b="1" i="0" u="none" strike="noStrike" kern="1200" cap="all" spc="0" normalizeH="0" baseline="0" noProof="0" dirty="0">
                <a:ln>
                  <a:noFill/>
                </a:ln>
                <a:solidFill>
                  <a:prstClr val="white"/>
                </a:solidFill>
                <a:effectLst/>
                <a:uLnTx/>
                <a:uFillTx/>
                <a:latin typeface="Century Gothic" panose="020B0502020202020204"/>
                <a:ea typeface="宋体" panose="02010600030101010101" pitchFamily="2" charset="-122"/>
                <a:cs typeface="+mj-cs"/>
              </a:rPr>
              <a:t>】</a:t>
            </a:r>
            <a:endParaRPr kumimoji="0" lang="en-US" sz="5400" b="1" i="0" u="none" strike="noStrike" kern="1200" cap="all"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50579680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ABFD3B-62D4-02FB-19D9-743574A9F888}"/>
              </a:ext>
            </a:extLst>
          </p:cNvPr>
          <p:cNvSpPr txBox="1"/>
          <p:nvPr/>
        </p:nvSpPr>
        <p:spPr>
          <a:xfrm>
            <a:off x="340243" y="1605516"/>
            <a:ext cx="11642650" cy="2308324"/>
          </a:xfrm>
          <a:prstGeom prst="rect">
            <a:avLst/>
          </a:prstGeom>
          <a:noFill/>
        </p:spPr>
        <p:txBody>
          <a:bodyPr wrap="square">
            <a:spAutoFit/>
          </a:bodyPr>
          <a:lstStyle/>
          <a:p>
            <a:r>
              <a:rPr lang="en-US" sz="4800" b="1" dirty="0">
                <a:effectLst>
                  <a:outerShdw blurRad="38100" dist="38100" dir="2700000" algn="tl">
                    <a:srgbClr val="000000">
                      <a:alpha val="43137"/>
                    </a:srgbClr>
                  </a:outerShdw>
                </a:effectLst>
                <a:latin typeface="DengXian" panose="02010600030101010101" pitchFamily="2" charset="-122"/>
                <a:ea typeface="DengXian" panose="02010600030101010101" pitchFamily="2" charset="-122"/>
              </a:rPr>
              <a:t>Please pray for the YSMP team as they continue their mission work in Phoenix, from July 11 to July 18.</a:t>
            </a:r>
          </a:p>
        </p:txBody>
      </p:sp>
    </p:spTree>
    <p:extLst>
      <p:ext uri="{BB962C8B-B14F-4D97-AF65-F5344CB8AC3E}">
        <p14:creationId xmlns:p14="http://schemas.microsoft.com/office/powerpoint/2010/main" val="1332318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97167-5D77-C9FD-2F17-40EAF5E4C8F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948F735-2614-4EB0-875B-9CE1132017BF}"/>
              </a:ext>
            </a:extLst>
          </p:cNvPr>
          <p:cNvSpPr txBox="1"/>
          <p:nvPr/>
        </p:nvSpPr>
        <p:spPr>
          <a:xfrm>
            <a:off x="340243" y="1605516"/>
            <a:ext cx="1164265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engXian" panose="02010600030101010101" pitchFamily="2" charset="-122"/>
                <a:ea typeface="DengXian" panose="02010600030101010101" pitchFamily="2" charset="-122"/>
                <a:cs typeface="+mn-cs"/>
              </a:rPr>
              <a:t>On July 18 (Saturday) @ 10 a.m., all VBS teachers and volunteers will help decorate the classrooms.</a:t>
            </a:r>
          </a:p>
        </p:txBody>
      </p:sp>
    </p:spTree>
    <p:extLst>
      <p:ext uri="{BB962C8B-B14F-4D97-AF65-F5344CB8AC3E}">
        <p14:creationId xmlns:p14="http://schemas.microsoft.com/office/powerpoint/2010/main" val="3444111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50D6C-C851-A1A1-24F3-7FD513D67C9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2C53077-970B-D4D5-9486-6961D64FB342}"/>
              </a:ext>
            </a:extLst>
          </p:cNvPr>
          <p:cNvSpPr txBox="1"/>
          <p:nvPr/>
        </p:nvSpPr>
        <p:spPr>
          <a:xfrm>
            <a:off x="340243" y="1605516"/>
            <a:ext cx="11642650"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engXian" panose="02010600030101010101" pitchFamily="2" charset="-122"/>
                <a:ea typeface="DengXian" panose="02010600030101010101" pitchFamily="2" charset="-122"/>
                <a:cs typeface="+mn-cs"/>
              </a:rPr>
              <a:t>If you have children who attend Children’s Sunday School, please check them in between </a:t>
            </a: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FFFF00"/>
                </a:highlight>
                <a:uLnTx/>
                <a:uFillTx/>
                <a:latin typeface="DengXian" panose="02010600030101010101" pitchFamily="2" charset="-122"/>
                <a:ea typeface="DengXian" panose="02010600030101010101" pitchFamily="2" charset="-122"/>
                <a:cs typeface="+mn-cs"/>
              </a:rPr>
              <a:t>10:45 and 11 a.m</a:t>
            </a:r>
            <a:r>
              <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engXian" panose="02010600030101010101" pitchFamily="2" charset="-122"/>
                <a:ea typeface="DengXian" panose="02010600030101010101" pitchFamily="2" charset="-122"/>
                <a:cs typeface="+mn-cs"/>
              </a:rPr>
              <a:t>. Late check-ins will cause interruptions in classrooms.</a:t>
            </a:r>
          </a:p>
        </p:txBody>
      </p:sp>
    </p:spTree>
    <p:extLst>
      <p:ext uri="{BB962C8B-B14F-4D97-AF65-F5344CB8AC3E}">
        <p14:creationId xmlns:p14="http://schemas.microsoft.com/office/powerpoint/2010/main" val="563755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AA62C-9782-6012-7165-A5A318FDFE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3EA4E-DD6D-64AB-A5EF-23ADB9B729EC}"/>
              </a:ext>
            </a:extLst>
          </p:cNvPr>
          <p:cNvSpPr>
            <a:spLocks noGrp="1"/>
          </p:cNvSpPr>
          <p:nvPr>
            <p:ph type="ctrTitle"/>
          </p:nvPr>
        </p:nvSpPr>
        <p:spPr>
          <a:xfrm>
            <a:off x="230548" y="2780900"/>
            <a:ext cx="11475720" cy="3061204"/>
          </a:xfrm>
        </p:spPr>
        <p:txBody>
          <a:bodyPr>
            <a:noAutofit/>
          </a:bodyPr>
          <a:lstStyle/>
          <a:p>
            <a:br>
              <a:rPr lang="zh-CN" altLang="en-US" sz="4800" dirty="0">
                <a:effectLst>
                  <a:outerShdw blurRad="38100" dist="38100" dir="2700000" algn="tl">
                    <a:srgbClr val="000000">
                      <a:alpha val="43137"/>
                    </a:srgbClr>
                  </a:outerShdw>
                </a:effectLst>
              </a:rPr>
            </a:br>
            <a:r>
              <a:rPr lang="en-US" altLang="zh-CN" sz="4800" b="1" dirty="0">
                <a:solidFill>
                  <a:srgbClr val="FFFF00"/>
                </a:solidFill>
                <a:effectLst>
                  <a:outerShdw blurRad="38100" dist="38100" dir="2700000" algn="tl">
                    <a:srgbClr val="000000">
                      <a:alpha val="43137"/>
                    </a:srgbClr>
                  </a:outerShdw>
                </a:effectLst>
              </a:rPr>
              <a:t>SBC Annual Meeting Debrief </a:t>
            </a:r>
            <a:br>
              <a:rPr lang="en-US" altLang="zh-CN" sz="4800" b="1" dirty="0">
                <a:solidFill>
                  <a:srgbClr val="FFFF00"/>
                </a:solidFill>
                <a:effectLst>
                  <a:outerShdw blurRad="38100" dist="38100" dir="2700000" algn="tl">
                    <a:srgbClr val="000000">
                      <a:alpha val="43137"/>
                    </a:srgbClr>
                  </a:outerShdw>
                </a:effectLst>
              </a:rPr>
            </a:br>
            <a:r>
              <a:rPr lang="en-US" altLang="zh-CN" sz="4800" dirty="0">
                <a:solidFill>
                  <a:schemeClr val="bg1"/>
                </a:solidFill>
                <a:effectLst>
                  <a:outerShdw blurRad="38100" dist="38100" dir="2700000" algn="tl">
                    <a:srgbClr val="000000">
                      <a:alpha val="43137"/>
                    </a:srgbClr>
                  </a:outerShdw>
                </a:effectLst>
              </a:rPr>
              <a:t>July 12, 2:45–1:30 PM in Rm 123</a:t>
            </a:r>
            <a:br>
              <a:rPr lang="en-US" altLang="zh-CN" sz="4800" dirty="0">
                <a:solidFill>
                  <a:schemeClr val="bg1"/>
                </a:solidFill>
                <a:effectLst>
                  <a:outerShdw blurRad="38100" dist="38100" dir="2700000" algn="tl">
                    <a:srgbClr val="000000">
                      <a:alpha val="43137"/>
                    </a:srgbClr>
                  </a:outerShdw>
                </a:effectLst>
              </a:rPr>
            </a:br>
            <a:r>
              <a:rPr lang="en-US" altLang="zh-CN" sz="4800" dirty="0">
                <a:solidFill>
                  <a:schemeClr val="bg1"/>
                </a:solidFill>
                <a:effectLst>
                  <a:outerShdw blurRad="38100" dist="38100" dir="2700000" algn="tl">
                    <a:srgbClr val="000000">
                      <a:alpha val="43137"/>
                    </a:srgbClr>
                  </a:outerShdw>
                </a:effectLst>
              </a:rPr>
              <a:t>Pastor Steve, Steven Mak, and Eric Li will share their experience and takeaways from this year's Southern Baptist Convention Annual Meeting. All are welcome to join.</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85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CCA169-B305-EADC-2CA9-9931985C61E2}"/>
              </a:ext>
            </a:extLst>
          </p:cNvPr>
          <p:cNvSpPr>
            <a:spLocks noGrp="1"/>
          </p:cNvSpPr>
          <p:nvPr>
            <p:ph type="ctrTitle"/>
          </p:nvPr>
        </p:nvSpPr>
        <p:spPr>
          <a:xfrm>
            <a:off x="776956" y="2876106"/>
            <a:ext cx="11111024" cy="2764466"/>
          </a:xfrm>
        </p:spPr>
        <p:txBody>
          <a:bodyPr>
            <a:noAutofit/>
          </a:bodyPr>
          <a:lstStyle/>
          <a:p>
            <a:pPr>
              <a:lnSpc>
                <a:spcPct val="100000"/>
              </a:lnSpc>
            </a:pPr>
            <a:r>
              <a:rPr lang="en-US" altLang="zh-CN" sz="4800" b="1" cap="none" dirty="0">
                <a:effectLst>
                  <a:outerShdw blurRad="38100" dist="38100" dir="2700000" algn="tl">
                    <a:srgbClr val="000000">
                      <a:alpha val="43137"/>
                    </a:srgbClr>
                  </a:outerShdw>
                </a:effectLst>
                <a:latin typeface="DengXian" panose="02010600030101010101" pitchFamily="2" charset="-122"/>
                <a:ea typeface="DengXian" panose="02010600030101010101" pitchFamily="2" charset="-122"/>
              </a:rPr>
              <a:t>Our church's Vacation Bible School (VBS) will be held July 20–24. If you have children ages 5–11 who would like to attend, please register them on the church website. We look forward to seeing them at VBS!</a:t>
            </a:r>
            <a:endParaRPr lang="en-US" sz="4800" b="1" cap="none" dirty="0">
              <a:effectLst>
                <a:outerShdw blurRad="38100" dist="38100" dir="2700000" algn="tl">
                  <a:srgbClr val="000000">
                    <a:alpha val="43137"/>
                  </a:srgbClr>
                </a:outerShdw>
              </a:effectLst>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4183213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40FA-D7BA-2E10-00C7-8FE00E54D5D4}"/>
              </a:ext>
            </a:extLst>
          </p:cNvPr>
          <p:cNvSpPr>
            <a:spLocks noGrp="1"/>
          </p:cNvSpPr>
          <p:nvPr>
            <p:ph type="title"/>
          </p:nvPr>
        </p:nvSpPr>
        <p:spPr>
          <a:xfrm>
            <a:off x="361507" y="1014789"/>
            <a:ext cx="11515059" cy="1451964"/>
          </a:xfrm>
        </p:spPr>
        <p:txBody>
          <a:bodyPr>
            <a:normAutofit/>
          </a:bodyPr>
          <a:lstStyle/>
          <a:p>
            <a:r>
              <a:rPr lang="en-US" b="1" dirty="0">
                <a:solidFill>
                  <a:srgbClr val="0070C0"/>
                </a:solidFill>
                <a:effectLst>
                  <a:outerShdw blurRad="38100" dist="38100" dir="2700000" algn="tl">
                    <a:srgbClr val="000000">
                      <a:alpha val="43137"/>
                    </a:srgbClr>
                  </a:outerShdw>
                </a:effectLst>
                <a:latin typeface="DengXian" panose="02010600030101010101" pitchFamily="2" charset="-122"/>
                <a:ea typeface="DengXian" panose="02010600030101010101" pitchFamily="2" charset="-122"/>
              </a:rPr>
              <a:t>Please stay to enjoy today’s luncheon. </a:t>
            </a:r>
          </a:p>
        </p:txBody>
      </p:sp>
    </p:spTree>
    <p:extLst>
      <p:ext uri="{BB962C8B-B14F-4D97-AF65-F5344CB8AC3E}">
        <p14:creationId xmlns:p14="http://schemas.microsoft.com/office/powerpoint/2010/main" val="3271825289"/>
      </p:ext>
    </p:extLst>
  </p:cSld>
  <p:clrMapOvr>
    <a:masterClrMapping/>
  </p:clrMapOvr>
</p:sld>
</file>

<file path=ppt/theme/_rels/them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3_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4_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3.xml><?xml version="1.0" encoding="utf-8"?>
<a:theme xmlns:a="http://schemas.openxmlformats.org/drawingml/2006/main" name="2_Vapor Trail">
  <a:themeElements>
    <a:clrScheme name="Vapor Trail">
      <a:dk1>
        <a:srgbClr val="000000"/>
      </a:dk1>
      <a:lt1>
        <a:srgbClr val="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5.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94628cb-1a74-416f-b922-4006abeb55d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1D41B725B8D741B559B1B7C1DD8083" ma:contentTypeVersion="16" ma:contentTypeDescription="Create a new document." ma:contentTypeScope="" ma:versionID="3adaff17a52cabe401dde8e5ad93f14a">
  <xsd:schema xmlns:xsd="http://www.w3.org/2001/XMLSchema" xmlns:xs="http://www.w3.org/2001/XMLSchema" xmlns:p="http://schemas.microsoft.com/office/2006/metadata/properties" xmlns:ns3="f94628cb-1a74-416f-b922-4006abeb55d5" targetNamespace="http://schemas.microsoft.com/office/2006/metadata/properties" ma:root="true" ma:fieldsID="30bc1cc05ce601a2b1743a86a56635ac" ns3:_="">
    <xsd:import namespace="f94628cb-1a74-416f-b922-4006abeb55d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MediaServiceObjectDetectorVersions" minOccurs="0"/>
                <xsd:element ref="ns3:MediaServiceSearchProperties" minOccurs="0"/>
                <xsd:element ref="ns3:_activity" minOccurs="0"/>
                <xsd:element ref="ns3:MediaServiceSystem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628cb-1a74-416f-b922-4006abeb55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C31A72-65C5-4E0A-A15F-813A6FD675FF}">
  <ds:schemaRefs>
    <ds:schemaRef ds:uri="http://www.w3.org/XML/1998/namespace"/>
    <ds:schemaRef ds:uri="http://purl.org/dc/dcmitype/"/>
    <ds:schemaRef ds:uri="f94628cb-1a74-416f-b922-4006abeb55d5"/>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D9DAF097-35C2-4010-BEB5-A21AAA3BA3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4628cb-1a74-416f-b922-4006abeb55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FAE9BF-72E5-4CFD-9664-555ACDEA21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223</TotalTime>
  <Words>232</Words>
  <Application>Microsoft Office PowerPoint</Application>
  <PresentationFormat>Widescreen</PresentationFormat>
  <Paragraphs>9</Paragraphs>
  <Slides>9</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9</vt:i4>
      </vt:variant>
    </vt:vector>
  </HeadingPairs>
  <TitlesOfParts>
    <vt:vector size="20" baseType="lpstr">
      <vt:lpstr>Aptos</vt:lpstr>
      <vt:lpstr>Arial</vt:lpstr>
      <vt:lpstr>Calibri</vt:lpstr>
      <vt:lpstr>Century Gothic</vt:lpstr>
      <vt:lpstr>DengXian</vt:lpstr>
      <vt:lpstr>Garamond</vt:lpstr>
      <vt:lpstr>3_Vapor Trail</vt:lpstr>
      <vt:lpstr>4_Vapor Trail</vt:lpstr>
      <vt:lpstr>2_Vapor Trail</vt:lpstr>
      <vt:lpstr>Vapor Trail</vt:lpstr>
      <vt:lpstr>Organic</vt:lpstr>
      <vt:lpstr> We continue to collect a special offering through July 19 to support earthquake relief efforts in Venezuela. All funds will be directed through Southern Baptist Disaster Relief (SBDR). Your generous giving will make a difference. Please make your check payable to ECBC and write "Earthquake Relief" in the memo line.</vt:lpstr>
      <vt:lpstr>PowerPoint Presentation</vt:lpstr>
      <vt:lpstr>PowerPoint Presentation</vt:lpstr>
      <vt:lpstr>PowerPoint Presentation</vt:lpstr>
      <vt:lpstr>PowerPoint Presentation</vt:lpstr>
      <vt:lpstr>PowerPoint Presentation</vt:lpstr>
      <vt:lpstr> SBC Annual Meeting Debrief  July 12, 2:45–1:30 PM in Rm 123 Pastor Steve, Steven Mak, and Eric Li will share their experience and takeaways from this year's Southern Baptist Convention Annual Meeting. All are welcome to join.</vt:lpstr>
      <vt:lpstr>Our church's Vacation Bible School (VBS) will be held July 20–24. If you have children ages 5–11 who would like to attend, please register them on the church website. We look forward to seeing them at VBS!</vt:lpstr>
      <vt:lpstr>Please stay to enjoy today’s luncheon.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Li</dc:creator>
  <cp:lastModifiedBy>Eric Li</cp:lastModifiedBy>
  <cp:revision>10</cp:revision>
  <dcterms:created xsi:type="dcterms:W3CDTF">2026-05-10T02:32:48Z</dcterms:created>
  <dcterms:modified xsi:type="dcterms:W3CDTF">2026-07-12T04:56:33Z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0x0101006B1D41B725B8D741B559B1B7C1DD8083</vt:lpwstr>
  </property>
</Properties>
</file>