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55" r:id="rId5"/>
    <p:sldMasterId id="2147483808" r:id="rId6"/>
  </p:sldMasterIdLst>
  <p:notesMasterIdLst>
    <p:notesMasterId r:id="rId11"/>
  </p:notesMasterIdLst>
  <p:sldIdLst>
    <p:sldId id="9474" r:id="rId7"/>
    <p:sldId id="311" r:id="rId8"/>
    <p:sldId id="299" r:id="rId9"/>
    <p:sldId id="1033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F7B1A-D292-4E24-9374-83EC9EDC9F0D}" v="3" dt="2026-06-28T03:04:02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Li" userId="eead54263451f8a1" providerId="LiveId" clId="{BF56F0A8-596E-40FD-9AFF-356A996A0C38}"/>
    <pc:docChg chg="custSel addSld delSld modSld sldOrd delMainMaster">
      <pc:chgData name="Eric Li" userId="eead54263451f8a1" providerId="LiveId" clId="{BF56F0A8-596E-40FD-9AFF-356A996A0C38}" dt="2026-06-28T03:05:17.093" v="161"/>
      <pc:docMkLst>
        <pc:docMk/>
      </pc:docMkLst>
      <pc:sldChg chg="del">
        <pc:chgData name="Eric Li" userId="eead54263451f8a1" providerId="LiveId" clId="{BF56F0A8-596E-40FD-9AFF-356A996A0C38}" dt="2026-06-28T03:00:55.930" v="0" actId="47"/>
        <pc:sldMkLst>
          <pc:docMk/>
          <pc:sldMk cId="0" sldId="297"/>
        </pc:sldMkLst>
      </pc:sldChg>
      <pc:sldChg chg="addSp modSp mod ord">
        <pc:chgData name="Eric Li" userId="eead54263451f8a1" providerId="LiveId" clId="{BF56F0A8-596E-40FD-9AFF-356A996A0C38}" dt="2026-06-28T03:05:17.093" v="161"/>
        <pc:sldMkLst>
          <pc:docMk/>
          <pc:sldMk cId="0" sldId="299"/>
        </pc:sldMkLst>
        <pc:spChg chg="mod">
          <ac:chgData name="Eric Li" userId="eead54263451f8a1" providerId="LiveId" clId="{BF56F0A8-596E-40FD-9AFF-356A996A0C38}" dt="2026-06-28T03:03:36.889" v="150" actId="14100"/>
          <ac:spMkLst>
            <pc:docMk/>
            <pc:sldMk cId="0" sldId="299"/>
            <ac:spMk id="1132" creationId="{00000000-0000-0000-0000-000000000000}"/>
          </ac:spMkLst>
        </pc:spChg>
        <pc:picChg chg="add mod ord">
          <ac:chgData name="Eric Li" userId="eead54263451f8a1" providerId="LiveId" clId="{BF56F0A8-596E-40FD-9AFF-356A996A0C38}" dt="2026-06-28T03:04:23.751" v="156" actId="1076"/>
          <ac:picMkLst>
            <pc:docMk/>
            <pc:sldMk cId="0" sldId="299"/>
            <ac:picMk id="2" creationId="{FE583F23-32D8-E698-3CD1-828C74693368}"/>
          </ac:picMkLst>
        </pc:picChg>
      </pc:sldChg>
      <pc:sldChg chg="add del">
        <pc:chgData name="Eric Li" userId="eead54263451f8a1" providerId="LiveId" clId="{BF56F0A8-596E-40FD-9AFF-356A996A0C38}" dt="2026-06-28T03:04:46.892" v="157" actId="47"/>
        <pc:sldMkLst>
          <pc:docMk/>
          <pc:sldMk cId="0" sldId="300"/>
        </pc:sldMkLst>
      </pc:sldChg>
      <pc:sldChg chg="modSp add mod">
        <pc:chgData name="Eric Li" userId="eead54263451f8a1" providerId="LiveId" clId="{BF56F0A8-596E-40FD-9AFF-356A996A0C38}" dt="2026-06-28T03:02:13.581" v="87" actId="113"/>
        <pc:sldMkLst>
          <pc:docMk/>
          <pc:sldMk cId="4183213769" sldId="311"/>
        </pc:sldMkLst>
        <pc:spChg chg="mod">
          <ac:chgData name="Eric Li" userId="eead54263451f8a1" providerId="LiveId" clId="{BF56F0A8-596E-40FD-9AFF-356A996A0C38}" dt="2026-06-28T03:02:13.581" v="87" actId="113"/>
          <ac:spMkLst>
            <pc:docMk/>
            <pc:sldMk cId="4183213769" sldId="311"/>
            <ac:spMk id="5" creationId="{25CCA169-B305-EADC-2CA9-9931985C61E2}"/>
          </ac:spMkLst>
        </pc:spChg>
      </pc:sldChg>
      <pc:sldChg chg="del">
        <pc:chgData name="Eric Li" userId="eead54263451f8a1" providerId="LiveId" clId="{BF56F0A8-596E-40FD-9AFF-356A996A0C38}" dt="2026-06-28T03:05:00.552" v="158" actId="47"/>
        <pc:sldMkLst>
          <pc:docMk/>
          <pc:sldMk cId="3876973831" sldId="10335"/>
        </pc:sldMkLst>
      </pc:sldChg>
      <pc:sldChg chg="del">
        <pc:chgData name="Eric Li" userId="eead54263451f8a1" providerId="LiveId" clId="{BF56F0A8-596E-40FD-9AFF-356A996A0C38}" dt="2026-06-28T03:02:28.603" v="88" actId="47"/>
        <pc:sldMkLst>
          <pc:docMk/>
          <pc:sldMk cId="3009380918" sldId="10336"/>
        </pc:sldMkLst>
      </pc:sldChg>
      <pc:sldChg chg="add del">
        <pc:chgData name="Eric Li" userId="eead54263451f8a1" providerId="LiveId" clId="{BF56F0A8-596E-40FD-9AFF-356A996A0C38}" dt="2026-06-28T03:05:12.627" v="159" actId="47"/>
        <pc:sldMkLst>
          <pc:docMk/>
          <pc:sldMk cId="0" sldId="10337"/>
        </pc:sldMkLst>
      </pc:sldChg>
      <pc:sldMasterChg chg="del delSldLayout">
        <pc:chgData name="Eric Li" userId="eead54263451f8a1" providerId="LiveId" clId="{BF56F0A8-596E-40FD-9AFF-356A996A0C38}" dt="2026-06-28T03:00:55.930" v="0" actId="47"/>
        <pc:sldMasterMkLst>
          <pc:docMk/>
          <pc:sldMasterMk cId="3710907341" sldId="2147483773"/>
        </pc:sldMasterMkLst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1886254683" sldId="2147483774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1247814668" sldId="2147483775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2434094256" sldId="2147483776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3659690104" sldId="2147483777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962041003" sldId="2147483778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3898496468" sldId="2147483779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1456087013" sldId="2147483780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1315917186" sldId="2147483781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778467306" sldId="2147483782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3431020867" sldId="2147483783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3320114926" sldId="2147483784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306455716" sldId="2147483785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3085857217" sldId="2147483786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4094691792" sldId="2147483787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1521631109" sldId="2147483788"/>
          </pc:sldLayoutMkLst>
        </pc:sldLayoutChg>
        <pc:sldLayoutChg chg="del">
          <pc:chgData name="Eric Li" userId="eead54263451f8a1" providerId="LiveId" clId="{BF56F0A8-596E-40FD-9AFF-356A996A0C38}" dt="2026-06-28T03:00:55.930" v="0" actId="47"/>
          <pc:sldLayoutMkLst>
            <pc:docMk/>
            <pc:sldMasterMk cId="3710907341" sldId="2147483773"/>
            <pc:sldLayoutMk cId="2150282042" sldId="2147483789"/>
          </pc:sldLayoutMkLst>
        </pc:sldLayoutChg>
      </pc:sldMasterChg>
      <pc:sldMasterChg chg="del delSldLayout">
        <pc:chgData name="Eric Li" userId="eead54263451f8a1" providerId="LiveId" clId="{BF56F0A8-596E-40FD-9AFF-356A996A0C38}" dt="2026-06-28T03:05:00.552" v="158" actId="47"/>
        <pc:sldMasterMkLst>
          <pc:docMk/>
          <pc:sldMasterMk cId="3359767911" sldId="2147483790"/>
        </pc:sldMasterMkLst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3477571888" sldId="2147483791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4060219348" sldId="2147483792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3180939648" sldId="2147483793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2306959057" sldId="2147483794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1526943476" sldId="2147483795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2962035808" sldId="2147483796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1483874219" sldId="2147483797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997853048" sldId="2147483798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2845149775" sldId="2147483799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2279808168" sldId="2147483800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1723141296" sldId="2147483801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2739897547" sldId="2147483802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3269511281" sldId="2147483803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470020628" sldId="2147483804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1185169428" sldId="2147483805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501213503" sldId="2147483806"/>
          </pc:sldLayoutMkLst>
        </pc:sldLayoutChg>
        <pc:sldLayoutChg chg="del">
          <pc:chgData name="Eric Li" userId="eead54263451f8a1" providerId="LiveId" clId="{BF56F0A8-596E-40FD-9AFF-356A996A0C38}" dt="2026-06-28T03:05:00.552" v="158" actId="47"/>
          <pc:sldLayoutMkLst>
            <pc:docMk/>
            <pc:sldMasterMk cId="3359767911" sldId="2147483790"/>
            <pc:sldLayoutMk cId="3539155667" sldId="2147483807"/>
          </pc:sldLayoutMkLst>
        </pc:sldLayoutChg>
      </pc:sldMasterChg>
      <pc:sldMasterChg chg="del delSldLayout">
        <pc:chgData name="Eric Li" userId="eead54263451f8a1" providerId="LiveId" clId="{BF56F0A8-596E-40FD-9AFF-356A996A0C38}" dt="2026-06-28T03:05:12.627" v="159" actId="47"/>
        <pc:sldMasterMkLst>
          <pc:docMk/>
          <pc:sldMasterMk cId="1977723702" sldId="2147483826"/>
        </pc:sldMasterMkLst>
        <pc:sldLayoutChg chg="del">
          <pc:chgData name="Eric Li" userId="eead54263451f8a1" providerId="LiveId" clId="{BF56F0A8-596E-40FD-9AFF-356A996A0C38}" dt="2026-06-28T03:05:12.627" v="159" actId="47"/>
          <pc:sldLayoutMkLst>
            <pc:docMk/>
            <pc:sldMasterMk cId="1977723702" sldId="2147483826"/>
            <pc:sldLayoutMk cId="2155410963" sldId="2147483827"/>
          </pc:sldLayoutMkLst>
        </pc:sldLayoutChg>
      </pc:sldMasterChg>
      <pc:sldMasterChg chg="del delSldLayout">
        <pc:chgData name="Eric Li" userId="eead54263451f8a1" providerId="LiveId" clId="{BF56F0A8-596E-40FD-9AFF-356A996A0C38}" dt="2026-06-28T03:04:46.892" v="157" actId="47"/>
        <pc:sldMasterMkLst>
          <pc:docMk/>
          <pc:sldMasterMk cId="645789456" sldId="2147483828"/>
        </pc:sldMasterMkLst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622221149" sldId="2147483829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2030060230" sldId="2147483830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1759764162" sldId="2147483831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3962112920" sldId="2147483832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3365773974" sldId="2147483833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2060522831" sldId="2147483834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2557237197" sldId="2147483835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2614260129" sldId="2147483836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11577490" sldId="2147483837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99154286" sldId="2147483838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2944690485" sldId="2147483839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2136047803" sldId="2147483840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1609740293" sldId="2147483841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2330919248" sldId="2147483842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2648744232" sldId="2147483843"/>
          </pc:sldLayoutMkLst>
        </pc:sldLayoutChg>
        <pc:sldLayoutChg chg="del">
          <pc:chgData name="Eric Li" userId="eead54263451f8a1" providerId="LiveId" clId="{BF56F0A8-596E-40FD-9AFF-356A996A0C38}" dt="2026-06-28T03:04:46.892" v="157" actId="47"/>
          <pc:sldLayoutMkLst>
            <pc:docMk/>
            <pc:sldMasterMk cId="645789456" sldId="2147483828"/>
            <pc:sldLayoutMk cId="1553229951" sldId="214748384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37D49-9EAE-42E6-A9A8-63A1E00E0584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2C2FB-44AF-4549-9693-42DD2B04D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9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80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8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49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928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17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321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73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9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45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811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5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030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000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832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584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15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799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159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215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637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75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27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426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471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088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057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379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978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5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2624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087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00953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1117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959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2509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635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623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20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9064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10390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69093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7087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8905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30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307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145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319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60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72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65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3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6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271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470660" y="33121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579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CCA169-B305-EADC-2CA9-9931985C6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95" y="1927045"/>
            <a:ext cx="11111024" cy="27644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Please stay to attend the monthly prayer meeting today, 12:30-1:00 pm.</a:t>
            </a:r>
            <a:endParaRPr lang="en-US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21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83F23-32D8-E698-3CD1-828C74693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43" y="4285706"/>
            <a:ext cx="1970314" cy="2955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C94D60-0527-DF8E-ACB4-12A144D54BF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</a:blip>
          <a:srcRect l="10267" r="15369" b="2342"/>
          <a:stretch>
            <a:fillRect/>
          </a:stretch>
        </p:blipFill>
        <p:spPr>
          <a:xfrm>
            <a:off x="5550194" y="0"/>
            <a:ext cx="6641805" cy="6858000"/>
          </a:xfrm>
          <a:prstGeom prst="rect">
            <a:avLst/>
          </a:prstGeom>
        </p:spPr>
      </p:pic>
      <p:sp>
        <p:nvSpPr>
          <p:cNvPr id="1132" name="Google Shape;1132;p44"/>
          <p:cNvSpPr txBox="1">
            <a:spLocks noGrp="1"/>
          </p:cNvSpPr>
          <p:nvPr>
            <p:ph type="title"/>
          </p:nvPr>
        </p:nvSpPr>
        <p:spPr>
          <a:xfrm>
            <a:off x="136184" y="773807"/>
            <a:ext cx="5860579" cy="394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l">
              <a:lnSpc>
                <a:spcPct val="100000"/>
              </a:lnSpc>
              <a:buSzPts val="6000"/>
            </a:pPr>
            <a:r>
              <a:rPr lang="en-US" cap="none" dirty="0"/>
              <a:t>If you are willing to participate</a:t>
            </a:r>
            <a:br>
              <a:rPr lang="en-US" cap="none" dirty="0"/>
            </a:br>
            <a:r>
              <a:rPr lang="en-US" cap="none" dirty="0"/>
              <a:t>World Cup KC gospel outreaches, </a:t>
            </a:r>
            <a:br>
              <a:rPr lang="en-US" cap="none" dirty="0"/>
            </a:br>
            <a:r>
              <a:rPr lang="en-US" cap="none" dirty="0"/>
              <a:t>please register with brother Eric Li.  You will get a free special T-shirt. </a:t>
            </a:r>
            <a:endParaRPr lang="en-US" b="1" cap="none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149531-1AF5-4EA1-8D06-DDF13515E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5719" y="2187575"/>
            <a:ext cx="6858000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776E2-181D-26C4-AC56-14C494E9B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7" y="772886"/>
            <a:ext cx="7625727" cy="544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7 more brothers and sisters to help with our Baby Ministry on Sundays. Please contact Sister Sheen Xiao or Sister Julie Cashman if you can help. </a:t>
            </a:r>
          </a:p>
        </p:txBody>
      </p:sp>
    </p:spTree>
    <p:extLst>
      <p:ext uri="{BB962C8B-B14F-4D97-AF65-F5344CB8AC3E}">
        <p14:creationId xmlns:p14="http://schemas.microsoft.com/office/powerpoint/2010/main" val="23422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3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3.xml><?xml version="1.0" encoding="utf-8"?>
<a:theme xmlns:a="http://schemas.openxmlformats.org/drawingml/2006/main" name="4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D41B725B8D741B559B1B7C1DD8083" ma:contentTypeVersion="16" ma:contentTypeDescription="Create a new document." ma:contentTypeScope="" ma:versionID="3adaff17a52cabe401dde8e5ad93f14a">
  <xsd:schema xmlns:xsd="http://www.w3.org/2001/XMLSchema" xmlns:xs="http://www.w3.org/2001/XMLSchema" xmlns:p="http://schemas.microsoft.com/office/2006/metadata/properties" xmlns:ns3="f94628cb-1a74-416f-b922-4006abeb55d5" targetNamespace="http://schemas.microsoft.com/office/2006/metadata/properties" ma:root="true" ma:fieldsID="30bc1cc05ce601a2b1743a86a56635ac" ns3:_="">
    <xsd:import namespace="f94628cb-1a74-416f-b922-4006abeb55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628cb-1a74-416f-b922-4006abeb55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4628cb-1a74-416f-b922-4006abeb55d5" xsi:nil="true"/>
  </documentManagement>
</p:properties>
</file>

<file path=customXml/itemProps1.xml><?xml version="1.0" encoding="utf-8"?>
<ds:datastoreItem xmlns:ds="http://schemas.openxmlformats.org/officeDocument/2006/customXml" ds:itemID="{D9DAF097-35C2-4010-BEB5-A21AAA3BA3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628cb-1a74-416f-b922-4006abeb5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FAE9BF-72E5-4CFD-9664-555ACDEA21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C31A72-65C5-4E0A-A15F-813A6FD675FF}">
  <ds:schemaRefs>
    <ds:schemaRef ds:uri="http://www.w3.org/XML/1998/namespace"/>
    <ds:schemaRef ds:uri="http://purl.org/dc/dcmitype/"/>
    <ds:schemaRef ds:uri="f94628cb-1a74-416f-b922-4006abeb55d5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76</Words>
  <Application>Microsoft Office PowerPoint</Application>
  <PresentationFormat>Widescreen</PresentationFormat>
  <Paragraphs>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Century Gothic</vt:lpstr>
      <vt:lpstr>DengXian</vt:lpstr>
      <vt:lpstr>3_Vapor Trail</vt:lpstr>
      <vt:lpstr>1_Vapor Trail</vt:lpstr>
      <vt:lpstr>4_Vapor Trail</vt:lpstr>
      <vt:lpstr>PowerPoint Presentation</vt:lpstr>
      <vt:lpstr>Please stay to attend the monthly prayer meeting today, 12:30-1:00 pm.</vt:lpstr>
      <vt:lpstr>If you are willing to participate World Cup KC gospel outreaches,  please register with brother Eric Li.  You will get a free special T-shirt.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8</cp:revision>
  <dcterms:created xsi:type="dcterms:W3CDTF">2026-05-10T02:32:48Z</dcterms:created>
  <dcterms:modified xsi:type="dcterms:W3CDTF">2026-06-28T03:05:23Z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0x0101006B1D41B725B8D741B559B1B7C1DD8083</vt:lpwstr>
  </property>
</Properties>
</file>