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5" r:id="rId5"/>
    <p:sldMasterId id="2147483737" r:id="rId6"/>
    <p:sldMasterId id="2147483755" r:id="rId7"/>
  </p:sldMasterIdLst>
  <p:notesMasterIdLst>
    <p:notesMasterId r:id="rId13"/>
  </p:notesMasterIdLst>
  <p:sldIdLst>
    <p:sldId id="9474" r:id="rId8"/>
    <p:sldId id="10335" r:id="rId9"/>
    <p:sldId id="10056" r:id="rId10"/>
    <p:sldId id="10333" r:id="rId11"/>
    <p:sldId id="10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7D49-9EAE-42E6-A9A8-63A1E00E058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C2FB-44AF-4549-9693-42DD2B04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26953-4F97-4BC1-832E-4777E26C37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6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8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9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8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1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2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3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9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5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516F-ABA6-A0FD-9DDD-E08C908C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D24D8-14E4-DC11-B6E3-09B74062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10D5-42D3-2BB3-BABA-B16523DA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2EBF-0CB9-9E9C-FC3A-EEC3BBDD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68252-FFBA-778B-28A5-11E09C05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F591-1866-7396-EF29-E5E4D38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178D-5D8E-65B3-3C6C-D9CB539B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0883-C70C-B513-361A-D8E56FC1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CBCC-F5F0-8013-DE40-E6FFC87B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ACBE-C533-129D-F800-E65094B2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3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EA7-52F7-9C1C-1BF1-B52D1DB7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18AB-6D5E-D17A-0477-8E296099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3934-45AB-CC83-9D71-FC16111C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00A2-232A-6884-DE9B-A5133D0F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DB66-D104-4AF4-11AD-9017588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9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60CD-9C55-98A6-BDF5-45EED9B3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6BF1-CF7F-74DE-6B2C-B495B3CAB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DF5DE-C2B0-440A-7E2F-E901BED6C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9D76E-C80B-16FB-87EC-545501A5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CA1BC-1714-34B0-2684-CBB4201F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A87D-C1C0-2331-E69D-ADBEC177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84A7-FA45-7F05-129D-81A6581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0029-3632-749F-0C0B-4B4FA0196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B54C-1135-4987-13B3-7ABF3D8A9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2373B-4156-32C4-E577-6B297342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31C0-853C-DEFA-60D9-9817CA2A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94050-A703-8840-A66A-19BA6AAE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5D93A-3E0F-8DB3-B41B-4A7641C8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2EDE5-4747-5764-03A1-3604619D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7BAA-DA7F-65FC-DB21-4724B3F2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4015-8C5C-19DC-62C8-12522105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1129-B351-230F-CED8-E8A0C73B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94499-C37A-A432-EAFD-892136E4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3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E38A5-27D9-F244-6247-1FBEFAD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FA7A-4102-2A8D-B0CE-2C27E89E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982A2-C788-A6A2-A7BA-08DEF3E3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476B-4401-4B8A-BD79-BC84C1DC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41DD-D5ED-20B3-943E-D1044C4A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B274F-8ADA-A448-ECAB-B504CAB4C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02C4D-4931-80A5-8F73-81DF58C1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CC0B9-F984-0839-17CA-518CF5E9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22195-5BA6-01E2-0BE4-182A288F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2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D211-9FA6-0724-30A8-8F014771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89A6F-1611-B1C2-7222-93E2BC005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B5FF1-8B69-A335-648A-69CA64AE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CCAB-357F-319B-980C-85E7E36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97EF4-1D3B-BA9D-E860-A7A6FA66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1E889-B575-6976-5F6F-70A4A133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0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41E5-46B3-A221-24B7-5E90345D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6525-AD98-E994-09BF-22848DEFF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E502-FEFB-BA31-C438-70E08089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017D-8F0E-9EF5-DD77-28DE4FEC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EC46-8436-9724-1E7A-D3FBAF68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4506A-55B5-9AF5-DB91-B619051D0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CAA19-FE6F-80D6-087A-D2F113FA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9FBA-A351-7FDD-8C19-A82829AF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1DB8-0BDB-71DD-B37F-12BE0DA1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DB49-1C5C-26FC-F51A-0F39BC1F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8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26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40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519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08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62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867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68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65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400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08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4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6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800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68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8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192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50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11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52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000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3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07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84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15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799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159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215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37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751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277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71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00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057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79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9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3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F1BFC-CCEA-C851-6692-89B6116E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ED6F5-7D05-14E7-FDAD-8B57EF37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4B1D-615F-7A3E-F685-9742ADE7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BCB3A-E459-4F78-97D3-A62F79764A9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822A-5CA5-2490-862C-5E9B9132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4CAD2-C871-F0C6-EB46-F4DD73B08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6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71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AE2A-DA55-7E71-4CA5-DEE306EE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1200307"/>
            <a:ext cx="11091530" cy="3275999"/>
          </a:xfrm>
        </p:spPr>
        <p:txBody>
          <a:bodyPr>
            <a:normAutofit/>
          </a:bodyPr>
          <a:lstStyle/>
          <a:p>
            <a:pPr algn="l"/>
            <a:r>
              <a:rPr lang="en-US" sz="4800" b="1" cap="none" dirty="0"/>
              <a:t>Please stay to enjoy our monthly luncheon today. </a:t>
            </a:r>
          </a:p>
        </p:txBody>
      </p:sp>
    </p:spTree>
    <p:extLst>
      <p:ext uri="{BB962C8B-B14F-4D97-AF65-F5344CB8AC3E}">
        <p14:creationId xmlns:p14="http://schemas.microsoft.com/office/powerpoint/2010/main" val="38769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talent show logo">
            <a:extLst>
              <a:ext uri="{FF2B5EF4-FFF2-40B4-BE49-F238E27FC236}">
                <a16:creationId xmlns:a16="http://schemas.microsoft.com/office/drawing/2014/main" id="{62F60F64-E62F-85F8-2946-F0207881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2" r="22982" b="672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2CE29-2111-513C-D310-11A40F2CB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78149-713A-E15B-D91C-6F90FFD96B08}"/>
              </a:ext>
            </a:extLst>
          </p:cNvPr>
          <p:cNvSpPr txBox="1"/>
          <p:nvPr/>
        </p:nvSpPr>
        <p:spPr>
          <a:xfrm>
            <a:off x="6636237" y="625683"/>
            <a:ext cx="51155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才艺表演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5E71AAC-F333-6918-D000-92BC095A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9199"/>
            <a:ext cx="7424695" cy="43669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7303705-64D9-A387-5ECB-721F0DCB6AB6}"/>
              </a:ext>
            </a:extLst>
          </p:cNvPr>
          <p:cNvSpPr/>
          <p:nvPr/>
        </p:nvSpPr>
        <p:spPr>
          <a:xfrm>
            <a:off x="7430525" y="5015327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6/14 ,Sunday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7EA38B-D282-00B0-EF4D-8615B84E984F}"/>
              </a:ext>
            </a:extLst>
          </p:cNvPr>
          <p:cNvSpPr/>
          <p:nvPr/>
        </p:nvSpPr>
        <p:spPr>
          <a:xfrm>
            <a:off x="7038591" y="5850541"/>
            <a:ext cx="52629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1:30-2:30 pm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D7F6DF9-EAB2-5BAA-6603-3CAE70B60E2A}"/>
              </a:ext>
            </a:extLst>
          </p:cNvPr>
          <p:cNvSpPr txBox="1">
            <a:spLocks/>
          </p:cNvSpPr>
          <p:nvPr/>
        </p:nvSpPr>
        <p:spPr>
          <a:xfrm>
            <a:off x="0" y="84129"/>
            <a:ext cx="7598421" cy="736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2026 YSMP Fundraising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C7607C-35BE-D17D-E257-1D3E70F467EC}"/>
              </a:ext>
            </a:extLst>
          </p:cNvPr>
          <p:cNvSpPr txBox="1"/>
          <p:nvPr/>
        </p:nvSpPr>
        <p:spPr>
          <a:xfrm>
            <a:off x="6821587" y="1188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青少年暑期宣教筹款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27BF91A5-C5AA-84EE-BD7A-DC105884F083}"/>
              </a:ext>
            </a:extLst>
          </p:cNvPr>
          <p:cNvSpPr txBox="1">
            <a:spLocks/>
          </p:cNvSpPr>
          <p:nvPr/>
        </p:nvSpPr>
        <p:spPr>
          <a:xfrm>
            <a:off x="-109570" y="817703"/>
            <a:ext cx="6498586" cy="1089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 Light" panose="02010600030101010101" pitchFamily="2" charset="-122"/>
                <a:ea typeface="DengXian Light" panose="02010600030101010101" pitchFamily="2" charset="-122"/>
                <a:cs typeface="ADLaM Display" panose="02010000000000000000" pitchFamily="2" charset="0"/>
              </a:rPr>
              <a:t>Fundraising Goal: $10K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 Light" panose="02010600030101010101" pitchFamily="2" charset="-122"/>
              <a:ea typeface="DengXian Light" panose="02010600030101010101" pitchFamily="2" charset="-122"/>
              <a:cs typeface="ADLaM Display" panose="02010000000000000000" pitchFamily="2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F49CFF5-D0B5-D5A4-9FC9-E7845ECD6003}"/>
              </a:ext>
            </a:extLst>
          </p:cNvPr>
          <p:cNvSpPr/>
          <p:nvPr/>
        </p:nvSpPr>
        <p:spPr>
          <a:xfrm rot="21306635">
            <a:off x="4967288" y="5006579"/>
            <a:ext cx="504825" cy="504824"/>
          </a:xfrm>
          <a:custGeom>
            <a:avLst/>
            <a:gdLst>
              <a:gd name="csX0" fmla="*/ 57285 w 489523"/>
              <a:gd name="csY0" fmla="*/ 30957 h 483394"/>
              <a:gd name="csX1" fmla="*/ 57285 w 489523"/>
              <a:gd name="csY1" fmla="*/ 30957 h 483394"/>
              <a:gd name="csX2" fmla="*/ 41807 w 489523"/>
              <a:gd name="csY2" fmla="*/ 51197 h 483394"/>
              <a:gd name="csX3" fmla="*/ 32282 w 489523"/>
              <a:gd name="csY3" fmla="*/ 58341 h 483394"/>
              <a:gd name="csX4" fmla="*/ 26328 w 489523"/>
              <a:gd name="csY4" fmla="*/ 67866 h 483394"/>
              <a:gd name="csX5" fmla="*/ 22757 w 489523"/>
              <a:gd name="csY5" fmla="*/ 71438 h 483394"/>
              <a:gd name="csX6" fmla="*/ 19185 w 489523"/>
              <a:gd name="csY6" fmla="*/ 78582 h 483394"/>
              <a:gd name="csX7" fmla="*/ 17994 w 489523"/>
              <a:gd name="csY7" fmla="*/ 105966 h 483394"/>
              <a:gd name="csX8" fmla="*/ 15613 w 489523"/>
              <a:gd name="csY8" fmla="*/ 111919 h 483394"/>
              <a:gd name="csX9" fmla="*/ 14422 w 489523"/>
              <a:gd name="csY9" fmla="*/ 116682 h 483394"/>
              <a:gd name="csX10" fmla="*/ 12041 w 489523"/>
              <a:gd name="csY10" fmla="*/ 123825 h 483394"/>
              <a:gd name="csX11" fmla="*/ 8469 w 489523"/>
              <a:gd name="csY11" fmla="*/ 245269 h 483394"/>
              <a:gd name="csX12" fmla="*/ 6088 w 489523"/>
              <a:gd name="csY12" fmla="*/ 263128 h 483394"/>
              <a:gd name="csX13" fmla="*/ 3707 w 489523"/>
              <a:gd name="csY13" fmla="*/ 269082 h 483394"/>
              <a:gd name="csX14" fmla="*/ 135 w 489523"/>
              <a:gd name="csY14" fmla="*/ 302419 h 483394"/>
              <a:gd name="csX15" fmla="*/ 10850 w 489523"/>
              <a:gd name="csY15" fmla="*/ 347663 h 483394"/>
              <a:gd name="csX16" fmla="*/ 20375 w 489523"/>
              <a:gd name="csY16" fmla="*/ 365522 h 483394"/>
              <a:gd name="csX17" fmla="*/ 22757 w 489523"/>
              <a:gd name="csY17" fmla="*/ 371475 h 483394"/>
              <a:gd name="csX18" fmla="*/ 29900 w 489523"/>
              <a:gd name="csY18" fmla="*/ 377428 h 483394"/>
              <a:gd name="csX19" fmla="*/ 39425 w 489523"/>
              <a:gd name="csY19" fmla="*/ 381000 h 483394"/>
              <a:gd name="csX20" fmla="*/ 44188 w 489523"/>
              <a:gd name="csY20" fmla="*/ 384572 h 483394"/>
              <a:gd name="csX21" fmla="*/ 48950 w 489523"/>
              <a:gd name="csY21" fmla="*/ 386953 h 483394"/>
              <a:gd name="csX22" fmla="*/ 60857 w 489523"/>
              <a:gd name="csY22" fmla="*/ 396478 h 483394"/>
              <a:gd name="csX23" fmla="*/ 69191 w 489523"/>
              <a:gd name="csY23" fmla="*/ 402432 h 483394"/>
              <a:gd name="csX24" fmla="*/ 77525 w 489523"/>
              <a:gd name="csY24" fmla="*/ 409575 h 483394"/>
              <a:gd name="csX25" fmla="*/ 98957 w 489523"/>
              <a:gd name="csY25" fmla="*/ 419100 h 483394"/>
              <a:gd name="csX26" fmla="*/ 109672 w 489523"/>
              <a:gd name="csY26" fmla="*/ 428625 h 483394"/>
              <a:gd name="csX27" fmla="*/ 123960 w 489523"/>
              <a:gd name="csY27" fmla="*/ 436960 h 483394"/>
              <a:gd name="csX28" fmla="*/ 128722 w 489523"/>
              <a:gd name="csY28" fmla="*/ 442913 h 483394"/>
              <a:gd name="csX29" fmla="*/ 133485 w 489523"/>
              <a:gd name="csY29" fmla="*/ 445294 h 483394"/>
              <a:gd name="csX30" fmla="*/ 146582 w 489523"/>
              <a:gd name="csY30" fmla="*/ 454819 h 483394"/>
              <a:gd name="csX31" fmla="*/ 154916 w 489523"/>
              <a:gd name="csY31" fmla="*/ 460772 h 483394"/>
              <a:gd name="csX32" fmla="*/ 163250 w 489523"/>
              <a:gd name="csY32" fmla="*/ 465535 h 483394"/>
              <a:gd name="csX33" fmla="*/ 173966 w 489523"/>
              <a:gd name="csY33" fmla="*/ 471488 h 483394"/>
              <a:gd name="csX34" fmla="*/ 181110 w 489523"/>
              <a:gd name="csY34" fmla="*/ 472678 h 483394"/>
              <a:gd name="csX35" fmla="*/ 206113 w 489523"/>
              <a:gd name="csY35" fmla="*/ 473869 h 483394"/>
              <a:gd name="csX36" fmla="*/ 222782 w 489523"/>
              <a:gd name="csY36" fmla="*/ 479822 h 483394"/>
              <a:gd name="csX37" fmla="*/ 233497 w 489523"/>
              <a:gd name="csY37" fmla="*/ 483394 h 483394"/>
              <a:gd name="csX38" fmla="*/ 253738 w 489523"/>
              <a:gd name="csY38" fmla="*/ 482203 h 483394"/>
              <a:gd name="csX39" fmla="*/ 287075 w 489523"/>
              <a:gd name="csY39" fmla="*/ 481013 h 483394"/>
              <a:gd name="csX40" fmla="*/ 312078 w 489523"/>
              <a:gd name="csY40" fmla="*/ 473869 h 483394"/>
              <a:gd name="csX41" fmla="*/ 320413 w 489523"/>
              <a:gd name="csY41" fmla="*/ 469107 h 483394"/>
              <a:gd name="csX42" fmla="*/ 341844 w 489523"/>
              <a:gd name="csY42" fmla="*/ 458391 h 483394"/>
              <a:gd name="csX43" fmla="*/ 362085 w 489523"/>
              <a:gd name="csY43" fmla="*/ 440532 h 483394"/>
              <a:gd name="csX44" fmla="*/ 368038 w 489523"/>
              <a:gd name="csY44" fmla="*/ 436960 h 483394"/>
              <a:gd name="csX45" fmla="*/ 373991 w 489523"/>
              <a:gd name="csY45" fmla="*/ 429816 h 483394"/>
              <a:gd name="csX46" fmla="*/ 378753 w 489523"/>
              <a:gd name="csY46" fmla="*/ 426244 h 483394"/>
              <a:gd name="csX47" fmla="*/ 382325 w 489523"/>
              <a:gd name="csY47" fmla="*/ 421482 h 483394"/>
              <a:gd name="csX48" fmla="*/ 389469 w 489523"/>
              <a:gd name="csY48" fmla="*/ 416719 h 483394"/>
              <a:gd name="csX49" fmla="*/ 404947 w 489523"/>
              <a:gd name="csY49" fmla="*/ 403622 h 483394"/>
              <a:gd name="csX50" fmla="*/ 410900 w 489523"/>
              <a:gd name="csY50" fmla="*/ 400050 h 483394"/>
              <a:gd name="csX51" fmla="*/ 428760 w 489523"/>
              <a:gd name="csY51" fmla="*/ 390525 h 483394"/>
              <a:gd name="csX52" fmla="*/ 438285 w 489523"/>
              <a:gd name="csY52" fmla="*/ 383382 h 483394"/>
              <a:gd name="csX53" fmla="*/ 440666 w 489523"/>
              <a:gd name="csY53" fmla="*/ 377428 h 483394"/>
              <a:gd name="csX54" fmla="*/ 452572 w 489523"/>
              <a:gd name="csY54" fmla="*/ 360760 h 483394"/>
              <a:gd name="csX55" fmla="*/ 459716 w 489523"/>
              <a:gd name="csY55" fmla="*/ 340519 h 483394"/>
              <a:gd name="csX56" fmla="*/ 463288 w 489523"/>
              <a:gd name="csY56" fmla="*/ 335757 h 483394"/>
              <a:gd name="csX57" fmla="*/ 464478 w 489523"/>
              <a:gd name="csY57" fmla="*/ 315516 h 483394"/>
              <a:gd name="csX58" fmla="*/ 465669 w 489523"/>
              <a:gd name="csY58" fmla="*/ 308372 h 483394"/>
              <a:gd name="csX59" fmla="*/ 488291 w 489523"/>
              <a:gd name="csY59" fmla="*/ 264319 h 483394"/>
              <a:gd name="csX60" fmla="*/ 488291 w 489523"/>
              <a:gd name="csY60" fmla="*/ 242888 h 483394"/>
              <a:gd name="csX61" fmla="*/ 485910 w 489523"/>
              <a:gd name="csY61" fmla="*/ 239316 h 483394"/>
              <a:gd name="csX62" fmla="*/ 481147 w 489523"/>
              <a:gd name="csY62" fmla="*/ 227410 h 483394"/>
              <a:gd name="csX63" fmla="*/ 474003 w 489523"/>
              <a:gd name="csY63" fmla="*/ 219075 h 483394"/>
              <a:gd name="csX64" fmla="*/ 471622 w 489523"/>
              <a:gd name="csY64" fmla="*/ 213122 h 483394"/>
              <a:gd name="csX65" fmla="*/ 468050 w 489523"/>
              <a:gd name="csY65" fmla="*/ 208360 h 483394"/>
              <a:gd name="csX66" fmla="*/ 464478 w 489523"/>
              <a:gd name="csY66" fmla="*/ 180975 h 483394"/>
              <a:gd name="csX67" fmla="*/ 453763 w 489523"/>
              <a:gd name="csY67" fmla="*/ 154782 h 483394"/>
              <a:gd name="csX68" fmla="*/ 447810 w 489523"/>
              <a:gd name="csY68" fmla="*/ 139303 h 483394"/>
              <a:gd name="csX69" fmla="*/ 444238 w 489523"/>
              <a:gd name="csY69" fmla="*/ 136922 h 483394"/>
              <a:gd name="csX70" fmla="*/ 440666 w 489523"/>
              <a:gd name="csY70" fmla="*/ 113110 h 483394"/>
              <a:gd name="csX71" fmla="*/ 438285 w 489523"/>
              <a:gd name="csY71" fmla="*/ 97632 h 483394"/>
              <a:gd name="csX72" fmla="*/ 437094 w 489523"/>
              <a:gd name="csY72" fmla="*/ 94060 h 483394"/>
              <a:gd name="csX73" fmla="*/ 426378 w 489523"/>
              <a:gd name="csY73" fmla="*/ 83344 h 483394"/>
              <a:gd name="csX74" fmla="*/ 410900 w 489523"/>
              <a:gd name="csY74" fmla="*/ 69057 h 483394"/>
              <a:gd name="csX75" fmla="*/ 401375 w 489523"/>
              <a:gd name="csY75" fmla="*/ 52388 h 483394"/>
              <a:gd name="csX76" fmla="*/ 400185 w 489523"/>
              <a:gd name="csY76" fmla="*/ 48816 h 483394"/>
              <a:gd name="csX77" fmla="*/ 394232 w 489523"/>
              <a:gd name="csY77" fmla="*/ 40482 h 483394"/>
              <a:gd name="csX78" fmla="*/ 391850 w 489523"/>
              <a:gd name="csY78" fmla="*/ 32147 h 483394"/>
              <a:gd name="csX79" fmla="*/ 388278 w 489523"/>
              <a:gd name="csY79" fmla="*/ 27385 h 483394"/>
              <a:gd name="csX80" fmla="*/ 387088 w 489523"/>
              <a:gd name="csY80" fmla="*/ 21432 h 483394"/>
              <a:gd name="csX81" fmla="*/ 382325 w 489523"/>
              <a:gd name="csY81" fmla="*/ 20241 h 483394"/>
              <a:gd name="csX82" fmla="*/ 378753 w 489523"/>
              <a:gd name="csY82" fmla="*/ 19050 h 483394"/>
              <a:gd name="csX83" fmla="*/ 373991 w 489523"/>
              <a:gd name="csY83" fmla="*/ 16669 h 483394"/>
              <a:gd name="csX84" fmla="*/ 364466 w 489523"/>
              <a:gd name="csY84" fmla="*/ 15478 h 483394"/>
              <a:gd name="csX85" fmla="*/ 365657 w 489523"/>
              <a:gd name="csY85" fmla="*/ 27385 h 483394"/>
              <a:gd name="csX86" fmla="*/ 356132 w 489523"/>
              <a:gd name="csY86" fmla="*/ 19050 h 483394"/>
              <a:gd name="csX87" fmla="*/ 352560 w 489523"/>
              <a:gd name="csY87" fmla="*/ 17860 h 483394"/>
              <a:gd name="csX88" fmla="*/ 343035 w 489523"/>
              <a:gd name="csY88" fmla="*/ 11907 h 483394"/>
              <a:gd name="csX89" fmla="*/ 328747 w 489523"/>
              <a:gd name="csY89" fmla="*/ 9525 h 483394"/>
              <a:gd name="csX90" fmla="*/ 318032 w 489523"/>
              <a:gd name="csY90" fmla="*/ 4763 h 483394"/>
              <a:gd name="csX91" fmla="*/ 300172 w 489523"/>
              <a:gd name="csY91" fmla="*/ 0 h 483394"/>
              <a:gd name="csX92" fmla="*/ 283503 w 489523"/>
              <a:gd name="csY92" fmla="*/ 2382 h 483394"/>
              <a:gd name="csX93" fmla="*/ 266835 w 489523"/>
              <a:gd name="csY93" fmla="*/ 3572 h 483394"/>
              <a:gd name="csX94" fmla="*/ 258500 w 489523"/>
              <a:gd name="csY94" fmla="*/ 7144 h 483394"/>
              <a:gd name="csX95" fmla="*/ 253738 w 489523"/>
              <a:gd name="csY95" fmla="*/ 8335 h 483394"/>
              <a:gd name="csX96" fmla="*/ 241832 w 489523"/>
              <a:gd name="csY96" fmla="*/ 10716 h 483394"/>
              <a:gd name="csX97" fmla="*/ 237069 w 489523"/>
              <a:gd name="csY97" fmla="*/ 13097 h 483394"/>
              <a:gd name="csX98" fmla="*/ 198969 w 489523"/>
              <a:gd name="csY98" fmla="*/ 14288 h 483394"/>
              <a:gd name="csX99" fmla="*/ 188253 w 489523"/>
              <a:gd name="csY99" fmla="*/ 11907 h 483394"/>
              <a:gd name="csX100" fmla="*/ 176347 w 489523"/>
              <a:gd name="csY100" fmla="*/ 4763 h 483394"/>
              <a:gd name="csX101" fmla="*/ 171585 w 489523"/>
              <a:gd name="csY101" fmla="*/ 2382 h 483394"/>
              <a:gd name="csX102" fmla="*/ 159678 w 489523"/>
              <a:gd name="csY102" fmla="*/ 3572 h 483394"/>
              <a:gd name="csX103" fmla="*/ 150153 w 489523"/>
              <a:gd name="csY103" fmla="*/ 9525 h 483394"/>
              <a:gd name="csX104" fmla="*/ 116816 w 489523"/>
              <a:gd name="csY104" fmla="*/ 11907 h 483394"/>
              <a:gd name="csX105" fmla="*/ 106100 w 489523"/>
              <a:gd name="csY105" fmla="*/ 15478 h 483394"/>
              <a:gd name="csX106" fmla="*/ 101338 w 489523"/>
              <a:gd name="csY106" fmla="*/ 19050 h 483394"/>
              <a:gd name="csX107" fmla="*/ 95385 w 489523"/>
              <a:gd name="csY107" fmla="*/ 20241 h 483394"/>
              <a:gd name="csX108" fmla="*/ 89432 w 489523"/>
              <a:gd name="csY108" fmla="*/ 22622 h 483394"/>
              <a:gd name="csX109" fmla="*/ 77525 w 489523"/>
              <a:gd name="csY109" fmla="*/ 25003 h 483394"/>
              <a:gd name="csX110" fmla="*/ 57285 w 489523"/>
              <a:gd name="csY110" fmla="*/ 30957 h 4833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</a:cxnLst>
            <a:rect l="l" t="t" r="r" b="b"/>
            <a:pathLst>
              <a:path w="489523" h="483394">
                <a:moveTo>
                  <a:pt x="57285" y="30957"/>
                </a:moveTo>
                <a:lnTo>
                  <a:pt x="57285" y="30957"/>
                </a:lnTo>
                <a:cubicBezTo>
                  <a:pt x="38280" y="61840"/>
                  <a:pt x="55909" y="37097"/>
                  <a:pt x="41807" y="51197"/>
                </a:cubicBezTo>
                <a:cubicBezTo>
                  <a:pt x="34093" y="58910"/>
                  <a:pt x="40751" y="56223"/>
                  <a:pt x="32282" y="58341"/>
                </a:cubicBezTo>
                <a:cubicBezTo>
                  <a:pt x="19227" y="71393"/>
                  <a:pt x="33264" y="55726"/>
                  <a:pt x="26328" y="67866"/>
                </a:cubicBezTo>
                <a:cubicBezTo>
                  <a:pt x="25493" y="69328"/>
                  <a:pt x="23691" y="70037"/>
                  <a:pt x="22757" y="71438"/>
                </a:cubicBezTo>
                <a:cubicBezTo>
                  <a:pt x="21280" y="73653"/>
                  <a:pt x="20376" y="76201"/>
                  <a:pt x="19185" y="78582"/>
                </a:cubicBezTo>
                <a:cubicBezTo>
                  <a:pt x="18788" y="87710"/>
                  <a:pt x="18967" y="96881"/>
                  <a:pt x="17994" y="105966"/>
                </a:cubicBezTo>
                <a:cubicBezTo>
                  <a:pt x="17766" y="108091"/>
                  <a:pt x="16289" y="109892"/>
                  <a:pt x="15613" y="111919"/>
                </a:cubicBezTo>
                <a:cubicBezTo>
                  <a:pt x="15095" y="113472"/>
                  <a:pt x="14892" y="115114"/>
                  <a:pt x="14422" y="116682"/>
                </a:cubicBezTo>
                <a:cubicBezTo>
                  <a:pt x="13701" y="119086"/>
                  <a:pt x="12835" y="121444"/>
                  <a:pt x="12041" y="123825"/>
                </a:cubicBezTo>
                <a:cubicBezTo>
                  <a:pt x="6097" y="183270"/>
                  <a:pt x="11082" y="126412"/>
                  <a:pt x="8469" y="245269"/>
                </a:cubicBezTo>
                <a:cubicBezTo>
                  <a:pt x="8431" y="246986"/>
                  <a:pt x="6915" y="260095"/>
                  <a:pt x="6088" y="263128"/>
                </a:cubicBezTo>
                <a:cubicBezTo>
                  <a:pt x="5526" y="265190"/>
                  <a:pt x="4501" y="267097"/>
                  <a:pt x="3707" y="269082"/>
                </a:cubicBezTo>
                <a:cubicBezTo>
                  <a:pt x="1986" y="279404"/>
                  <a:pt x="-624" y="292046"/>
                  <a:pt x="135" y="302419"/>
                </a:cubicBezTo>
                <a:cubicBezTo>
                  <a:pt x="2181" y="330377"/>
                  <a:pt x="3265" y="326804"/>
                  <a:pt x="10850" y="347663"/>
                </a:cubicBezTo>
                <a:cubicBezTo>
                  <a:pt x="16136" y="362199"/>
                  <a:pt x="11408" y="354761"/>
                  <a:pt x="20375" y="365522"/>
                </a:cubicBezTo>
                <a:cubicBezTo>
                  <a:pt x="21169" y="367506"/>
                  <a:pt x="21624" y="369663"/>
                  <a:pt x="22757" y="371475"/>
                </a:cubicBezTo>
                <a:cubicBezTo>
                  <a:pt x="23857" y="373235"/>
                  <a:pt x="27887" y="376513"/>
                  <a:pt x="29900" y="377428"/>
                </a:cubicBezTo>
                <a:cubicBezTo>
                  <a:pt x="32987" y="378831"/>
                  <a:pt x="36392" y="379484"/>
                  <a:pt x="39425" y="381000"/>
                </a:cubicBezTo>
                <a:cubicBezTo>
                  <a:pt x="41200" y="381888"/>
                  <a:pt x="42505" y="383520"/>
                  <a:pt x="44188" y="384572"/>
                </a:cubicBezTo>
                <a:cubicBezTo>
                  <a:pt x="45693" y="385513"/>
                  <a:pt x="47506" y="385922"/>
                  <a:pt x="48950" y="386953"/>
                </a:cubicBezTo>
                <a:cubicBezTo>
                  <a:pt x="53086" y="389907"/>
                  <a:pt x="56721" y="393523"/>
                  <a:pt x="60857" y="396478"/>
                </a:cubicBezTo>
                <a:cubicBezTo>
                  <a:pt x="63635" y="398463"/>
                  <a:pt x="66506" y="400323"/>
                  <a:pt x="69191" y="402432"/>
                </a:cubicBezTo>
                <a:cubicBezTo>
                  <a:pt x="72068" y="404693"/>
                  <a:pt x="74432" y="407621"/>
                  <a:pt x="77525" y="409575"/>
                </a:cubicBezTo>
                <a:cubicBezTo>
                  <a:pt x="86766" y="415411"/>
                  <a:pt x="90199" y="416181"/>
                  <a:pt x="98957" y="419100"/>
                </a:cubicBezTo>
                <a:cubicBezTo>
                  <a:pt x="104648" y="428587"/>
                  <a:pt x="99595" y="422579"/>
                  <a:pt x="109672" y="428625"/>
                </a:cubicBezTo>
                <a:cubicBezTo>
                  <a:pt x="124373" y="437446"/>
                  <a:pt x="115456" y="434124"/>
                  <a:pt x="123960" y="436960"/>
                </a:cubicBezTo>
                <a:cubicBezTo>
                  <a:pt x="125547" y="438944"/>
                  <a:pt x="126810" y="441240"/>
                  <a:pt x="128722" y="442913"/>
                </a:cubicBezTo>
                <a:cubicBezTo>
                  <a:pt x="130058" y="444082"/>
                  <a:pt x="132008" y="444309"/>
                  <a:pt x="133485" y="445294"/>
                </a:cubicBezTo>
                <a:cubicBezTo>
                  <a:pt x="137977" y="448288"/>
                  <a:pt x="142091" y="451824"/>
                  <a:pt x="146582" y="454819"/>
                </a:cubicBezTo>
                <a:cubicBezTo>
                  <a:pt x="151804" y="458301"/>
                  <a:pt x="149008" y="456342"/>
                  <a:pt x="154916" y="460772"/>
                </a:cubicBezTo>
                <a:cubicBezTo>
                  <a:pt x="159529" y="467692"/>
                  <a:pt x="154325" y="461710"/>
                  <a:pt x="163250" y="465535"/>
                </a:cubicBezTo>
                <a:cubicBezTo>
                  <a:pt x="167006" y="467145"/>
                  <a:pt x="170172" y="469971"/>
                  <a:pt x="173966" y="471488"/>
                </a:cubicBezTo>
                <a:cubicBezTo>
                  <a:pt x="176208" y="472384"/>
                  <a:pt x="178702" y="472500"/>
                  <a:pt x="181110" y="472678"/>
                </a:cubicBezTo>
                <a:cubicBezTo>
                  <a:pt x="189431" y="473294"/>
                  <a:pt x="197779" y="473472"/>
                  <a:pt x="206113" y="473869"/>
                </a:cubicBezTo>
                <a:cubicBezTo>
                  <a:pt x="221114" y="481369"/>
                  <a:pt x="204615" y="473766"/>
                  <a:pt x="222782" y="479822"/>
                </a:cubicBezTo>
                <a:lnTo>
                  <a:pt x="233497" y="483394"/>
                </a:lnTo>
                <a:lnTo>
                  <a:pt x="253738" y="482203"/>
                </a:lnTo>
                <a:cubicBezTo>
                  <a:pt x="264846" y="481709"/>
                  <a:pt x="276067" y="482585"/>
                  <a:pt x="287075" y="481013"/>
                </a:cubicBezTo>
                <a:cubicBezTo>
                  <a:pt x="295656" y="479787"/>
                  <a:pt x="303915" y="476784"/>
                  <a:pt x="312078" y="473869"/>
                </a:cubicBezTo>
                <a:cubicBezTo>
                  <a:pt x="315091" y="472793"/>
                  <a:pt x="317521" y="470477"/>
                  <a:pt x="320413" y="469107"/>
                </a:cubicBezTo>
                <a:cubicBezTo>
                  <a:pt x="331868" y="463681"/>
                  <a:pt x="333443" y="465111"/>
                  <a:pt x="341844" y="458391"/>
                </a:cubicBezTo>
                <a:cubicBezTo>
                  <a:pt x="353904" y="448744"/>
                  <a:pt x="337314" y="455395"/>
                  <a:pt x="362085" y="440532"/>
                </a:cubicBezTo>
                <a:cubicBezTo>
                  <a:pt x="364069" y="439341"/>
                  <a:pt x="366318" y="438508"/>
                  <a:pt x="368038" y="436960"/>
                </a:cubicBezTo>
                <a:cubicBezTo>
                  <a:pt x="370342" y="434886"/>
                  <a:pt x="371799" y="432008"/>
                  <a:pt x="373991" y="429816"/>
                </a:cubicBezTo>
                <a:cubicBezTo>
                  <a:pt x="375394" y="428413"/>
                  <a:pt x="377350" y="427647"/>
                  <a:pt x="378753" y="426244"/>
                </a:cubicBezTo>
                <a:cubicBezTo>
                  <a:pt x="380156" y="424841"/>
                  <a:pt x="380842" y="422800"/>
                  <a:pt x="382325" y="421482"/>
                </a:cubicBezTo>
                <a:cubicBezTo>
                  <a:pt x="384464" y="419581"/>
                  <a:pt x="387234" y="418507"/>
                  <a:pt x="389469" y="416719"/>
                </a:cubicBezTo>
                <a:cubicBezTo>
                  <a:pt x="399881" y="408390"/>
                  <a:pt x="387525" y="414076"/>
                  <a:pt x="404947" y="403622"/>
                </a:cubicBezTo>
                <a:cubicBezTo>
                  <a:pt x="406931" y="402431"/>
                  <a:pt x="408858" y="401139"/>
                  <a:pt x="410900" y="400050"/>
                </a:cubicBezTo>
                <a:cubicBezTo>
                  <a:pt x="416453" y="397088"/>
                  <a:pt x="423395" y="394280"/>
                  <a:pt x="428760" y="390525"/>
                </a:cubicBezTo>
                <a:cubicBezTo>
                  <a:pt x="456982" y="370770"/>
                  <a:pt x="420688" y="395112"/>
                  <a:pt x="438285" y="383382"/>
                </a:cubicBezTo>
                <a:cubicBezTo>
                  <a:pt x="439079" y="381397"/>
                  <a:pt x="439546" y="379248"/>
                  <a:pt x="440666" y="377428"/>
                </a:cubicBezTo>
                <a:cubicBezTo>
                  <a:pt x="446482" y="367976"/>
                  <a:pt x="447804" y="369502"/>
                  <a:pt x="452572" y="360760"/>
                </a:cubicBezTo>
                <a:cubicBezTo>
                  <a:pt x="456038" y="354405"/>
                  <a:pt x="456201" y="346847"/>
                  <a:pt x="459716" y="340519"/>
                </a:cubicBezTo>
                <a:cubicBezTo>
                  <a:pt x="460680" y="338784"/>
                  <a:pt x="462097" y="337344"/>
                  <a:pt x="463288" y="335757"/>
                </a:cubicBezTo>
                <a:cubicBezTo>
                  <a:pt x="463685" y="329010"/>
                  <a:pt x="463893" y="322249"/>
                  <a:pt x="464478" y="315516"/>
                </a:cubicBezTo>
                <a:cubicBezTo>
                  <a:pt x="464687" y="313111"/>
                  <a:pt x="464651" y="310561"/>
                  <a:pt x="465669" y="308372"/>
                </a:cubicBezTo>
                <a:cubicBezTo>
                  <a:pt x="472631" y="293405"/>
                  <a:pt x="488291" y="264319"/>
                  <a:pt x="488291" y="264319"/>
                </a:cubicBezTo>
                <a:cubicBezTo>
                  <a:pt x="489268" y="255525"/>
                  <a:pt x="490490" y="251682"/>
                  <a:pt x="488291" y="242888"/>
                </a:cubicBezTo>
                <a:cubicBezTo>
                  <a:pt x="487944" y="241500"/>
                  <a:pt x="486491" y="240624"/>
                  <a:pt x="485910" y="239316"/>
                </a:cubicBezTo>
                <a:cubicBezTo>
                  <a:pt x="483986" y="234987"/>
                  <a:pt x="483930" y="231237"/>
                  <a:pt x="481147" y="227410"/>
                </a:cubicBezTo>
                <a:cubicBezTo>
                  <a:pt x="478995" y="224451"/>
                  <a:pt x="476384" y="221853"/>
                  <a:pt x="474003" y="219075"/>
                </a:cubicBezTo>
                <a:cubicBezTo>
                  <a:pt x="473209" y="217091"/>
                  <a:pt x="472660" y="214990"/>
                  <a:pt x="471622" y="213122"/>
                </a:cubicBezTo>
                <a:cubicBezTo>
                  <a:pt x="470658" y="211387"/>
                  <a:pt x="468480" y="210297"/>
                  <a:pt x="468050" y="208360"/>
                </a:cubicBezTo>
                <a:cubicBezTo>
                  <a:pt x="466053" y="199374"/>
                  <a:pt x="466423" y="189973"/>
                  <a:pt x="464478" y="180975"/>
                </a:cubicBezTo>
                <a:cubicBezTo>
                  <a:pt x="459804" y="159360"/>
                  <a:pt x="459675" y="170549"/>
                  <a:pt x="453763" y="154782"/>
                </a:cubicBezTo>
                <a:cubicBezTo>
                  <a:pt x="450683" y="146568"/>
                  <a:pt x="453163" y="145548"/>
                  <a:pt x="447810" y="139303"/>
                </a:cubicBezTo>
                <a:cubicBezTo>
                  <a:pt x="446879" y="138217"/>
                  <a:pt x="445429" y="137716"/>
                  <a:pt x="444238" y="136922"/>
                </a:cubicBezTo>
                <a:cubicBezTo>
                  <a:pt x="441989" y="112192"/>
                  <a:pt x="444604" y="134772"/>
                  <a:pt x="440666" y="113110"/>
                </a:cubicBezTo>
                <a:cubicBezTo>
                  <a:pt x="439732" y="107974"/>
                  <a:pt x="439247" y="102763"/>
                  <a:pt x="438285" y="97632"/>
                </a:cubicBezTo>
                <a:cubicBezTo>
                  <a:pt x="438054" y="96398"/>
                  <a:pt x="437898" y="95024"/>
                  <a:pt x="437094" y="94060"/>
                </a:cubicBezTo>
                <a:cubicBezTo>
                  <a:pt x="433860" y="90179"/>
                  <a:pt x="430419" y="86375"/>
                  <a:pt x="426378" y="83344"/>
                </a:cubicBezTo>
                <a:cubicBezTo>
                  <a:pt x="420297" y="78783"/>
                  <a:pt x="416090" y="75977"/>
                  <a:pt x="410900" y="69057"/>
                </a:cubicBezTo>
                <a:cubicBezTo>
                  <a:pt x="406503" y="63194"/>
                  <a:pt x="404108" y="60592"/>
                  <a:pt x="401375" y="52388"/>
                </a:cubicBezTo>
                <a:cubicBezTo>
                  <a:pt x="400978" y="51197"/>
                  <a:pt x="400831" y="49892"/>
                  <a:pt x="400185" y="48816"/>
                </a:cubicBezTo>
                <a:cubicBezTo>
                  <a:pt x="398429" y="45889"/>
                  <a:pt x="396216" y="43260"/>
                  <a:pt x="394232" y="40482"/>
                </a:cubicBezTo>
                <a:cubicBezTo>
                  <a:pt x="393438" y="37704"/>
                  <a:pt x="393046" y="34777"/>
                  <a:pt x="391850" y="32147"/>
                </a:cubicBezTo>
                <a:cubicBezTo>
                  <a:pt x="391029" y="30341"/>
                  <a:pt x="389084" y="29198"/>
                  <a:pt x="388278" y="27385"/>
                </a:cubicBezTo>
                <a:cubicBezTo>
                  <a:pt x="387456" y="25536"/>
                  <a:pt x="388383" y="22987"/>
                  <a:pt x="387088" y="21432"/>
                </a:cubicBezTo>
                <a:cubicBezTo>
                  <a:pt x="386040" y="20175"/>
                  <a:pt x="383899" y="20691"/>
                  <a:pt x="382325" y="20241"/>
                </a:cubicBezTo>
                <a:cubicBezTo>
                  <a:pt x="381118" y="19896"/>
                  <a:pt x="379907" y="19544"/>
                  <a:pt x="378753" y="19050"/>
                </a:cubicBezTo>
                <a:cubicBezTo>
                  <a:pt x="377122" y="18351"/>
                  <a:pt x="375713" y="17099"/>
                  <a:pt x="373991" y="16669"/>
                </a:cubicBezTo>
                <a:cubicBezTo>
                  <a:pt x="370887" y="15893"/>
                  <a:pt x="367641" y="15875"/>
                  <a:pt x="364466" y="15478"/>
                </a:cubicBezTo>
                <a:cubicBezTo>
                  <a:pt x="364863" y="19447"/>
                  <a:pt x="369323" y="25814"/>
                  <a:pt x="365657" y="27385"/>
                </a:cubicBezTo>
                <a:cubicBezTo>
                  <a:pt x="361779" y="29047"/>
                  <a:pt x="359544" y="21531"/>
                  <a:pt x="356132" y="19050"/>
                </a:cubicBezTo>
                <a:cubicBezTo>
                  <a:pt x="355117" y="18312"/>
                  <a:pt x="353662" y="18461"/>
                  <a:pt x="352560" y="17860"/>
                </a:cubicBezTo>
                <a:cubicBezTo>
                  <a:pt x="349273" y="16067"/>
                  <a:pt x="346434" y="13476"/>
                  <a:pt x="343035" y="11907"/>
                </a:cubicBezTo>
                <a:cubicBezTo>
                  <a:pt x="341473" y="11186"/>
                  <a:pt x="329179" y="9587"/>
                  <a:pt x="328747" y="9525"/>
                </a:cubicBezTo>
                <a:cubicBezTo>
                  <a:pt x="325175" y="7938"/>
                  <a:pt x="321740" y="5999"/>
                  <a:pt x="318032" y="4763"/>
                </a:cubicBezTo>
                <a:cubicBezTo>
                  <a:pt x="312187" y="2815"/>
                  <a:pt x="300172" y="0"/>
                  <a:pt x="300172" y="0"/>
                </a:cubicBezTo>
                <a:cubicBezTo>
                  <a:pt x="294616" y="794"/>
                  <a:pt x="289084" y="1784"/>
                  <a:pt x="283503" y="2382"/>
                </a:cubicBezTo>
                <a:cubicBezTo>
                  <a:pt x="277965" y="2975"/>
                  <a:pt x="272307" y="2530"/>
                  <a:pt x="266835" y="3572"/>
                </a:cubicBezTo>
                <a:cubicBezTo>
                  <a:pt x="263866" y="4138"/>
                  <a:pt x="261341" y="6111"/>
                  <a:pt x="258500" y="7144"/>
                </a:cubicBezTo>
                <a:cubicBezTo>
                  <a:pt x="256962" y="7703"/>
                  <a:pt x="255338" y="7992"/>
                  <a:pt x="253738" y="8335"/>
                </a:cubicBezTo>
                <a:cubicBezTo>
                  <a:pt x="249781" y="9183"/>
                  <a:pt x="245801" y="9922"/>
                  <a:pt x="241832" y="10716"/>
                </a:cubicBezTo>
                <a:cubicBezTo>
                  <a:pt x="240244" y="11510"/>
                  <a:pt x="238717" y="12438"/>
                  <a:pt x="237069" y="13097"/>
                </a:cubicBezTo>
                <a:cubicBezTo>
                  <a:pt x="222704" y="18842"/>
                  <a:pt x="221838" y="15167"/>
                  <a:pt x="198969" y="14288"/>
                </a:cubicBezTo>
                <a:cubicBezTo>
                  <a:pt x="198349" y="14164"/>
                  <a:pt x="189369" y="12465"/>
                  <a:pt x="188253" y="11907"/>
                </a:cubicBezTo>
                <a:cubicBezTo>
                  <a:pt x="184113" y="9837"/>
                  <a:pt x="180487" y="6833"/>
                  <a:pt x="176347" y="4763"/>
                </a:cubicBezTo>
                <a:lnTo>
                  <a:pt x="171585" y="2382"/>
                </a:lnTo>
                <a:cubicBezTo>
                  <a:pt x="167616" y="2779"/>
                  <a:pt x="163434" y="2230"/>
                  <a:pt x="159678" y="3572"/>
                </a:cubicBezTo>
                <a:cubicBezTo>
                  <a:pt x="142484" y="9713"/>
                  <a:pt x="165313" y="7630"/>
                  <a:pt x="150153" y="9525"/>
                </a:cubicBezTo>
                <a:cubicBezTo>
                  <a:pt x="143270" y="10385"/>
                  <a:pt x="122336" y="11562"/>
                  <a:pt x="116816" y="11907"/>
                </a:cubicBezTo>
                <a:cubicBezTo>
                  <a:pt x="113244" y="13097"/>
                  <a:pt x="109112" y="13219"/>
                  <a:pt x="106100" y="15478"/>
                </a:cubicBezTo>
                <a:cubicBezTo>
                  <a:pt x="104513" y="16669"/>
                  <a:pt x="103151" y="18244"/>
                  <a:pt x="101338" y="19050"/>
                </a:cubicBezTo>
                <a:cubicBezTo>
                  <a:pt x="99489" y="19872"/>
                  <a:pt x="97323" y="19659"/>
                  <a:pt x="95385" y="20241"/>
                </a:cubicBezTo>
                <a:cubicBezTo>
                  <a:pt x="93338" y="20855"/>
                  <a:pt x="91497" y="22071"/>
                  <a:pt x="89432" y="22622"/>
                </a:cubicBezTo>
                <a:cubicBezTo>
                  <a:pt x="85521" y="23665"/>
                  <a:pt x="77525" y="25003"/>
                  <a:pt x="77525" y="25003"/>
                </a:cubicBezTo>
                <a:lnTo>
                  <a:pt x="57285" y="30957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3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7F00-3BFA-3CB0-4A26-A370BC2C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76" y="1631035"/>
            <a:ext cx="10820400" cy="40241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VBS volunteers need to attend the information meeting today at 12:30 p.m., in Rm 123.  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19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49531-1AF5-4EA1-8D06-DDF13515E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5719" y="2187575"/>
            <a:ext cx="6858000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76E2-181D-26C4-AC56-14C494E9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7" y="772886"/>
            <a:ext cx="7625727" cy="544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7 more brothers and sisters to help with our Baby Ministry on Sundays. Please contact Sister Sheen Xiao or Sister Julie Cashman if you can help. </a:t>
            </a:r>
          </a:p>
        </p:txBody>
      </p:sp>
    </p:spTree>
    <p:extLst>
      <p:ext uri="{BB962C8B-B14F-4D97-AF65-F5344CB8AC3E}">
        <p14:creationId xmlns:p14="http://schemas.microsoft.com/office/powerpoint/2010/main" val="23422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6" ma:contentTypeDescription="Create a new document." ma:contentTypeScope="" ma:versionID="3adaff17a52cabe401dde8e5ad93f14a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30bc1cc05ce601a2b1743a86a56635ac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DAF097-35C2-4010-BEB5-A21AAA3BA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C31A72-65C5-4E0A-A15F-813A6FD675FF}">
  <ds:schemaRefs>
    <ds:schemaRef ds:uri="http://www.w3.org/XML/1998/namespace"/>
    <ds:schemaRef ds:uri="http://purl.org/dc/dcmitype/"/>
    <ds:schemaRef ds:uri="f94628cb-1a74-416f-b922-4006abeb55d5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AFAE9BF-72E5-4CFD-9664-555ACDEA2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84</Words>
  <Application>Microsoft Office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DengXian Light</vt:lpstr>
      <vt:lpstr>ADLaM Display</vt:lpstr>
      <vt:lpstr>Aharoni</vt:lpstr>
      <vt:lpstr>Aptos</vt:lpstr>
      <vt:lpstr>Aptos Display</vt:lpstr>
      <vt:lpstr>Arial</vt:lpstr>
      <vt:lpstr>Calibri</vt:lpstr>
      <vt:lpstr>Century Gothic</vt:lpstr>
      <vt:lpstr>Wide Latin</vt:lpstr>
      <vt:lpstr>3_Vapor Trail</vt:lpstr>
      <vt:lpstr>2_Office Theme</vt:lpstr>
      <vt:lpstr>Vapor Trail</vt:lpstr>
      <vt:lpstr>1_Vapor Trail</vt:lpstr>
      <vt:lpstr>PowerPoint Presentation</vt:lpstr>
      <vt:lpstr>Please stay to enjoy our monthly luncheon today.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6</cp:revision>
  <dcterms:created xsi:type="dcterms:W3CDTF">2026-05-10T02:32:48Z</dcterms:created>
  <dcterms:modified xsi:type="dcterms:W3CDTF">2026-06-13T01:26:18Z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