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25" r:id="rId5"/>
    <p:sldMasterId id="2147483738" r:id="rId6"/>
  </p:sldMasterIdLst>
  <p:notesMasterIdLst>
    <p:notesMasterId r:id="rId14"/>
  </p:notesMasterIdLst>
  <p:sldIdLst>
    <p:sldId id="10325" r:id="rId7"/>
    <p:sldId id="10329" r:id="rId8"/>
    <p:sldId id="10324" r:id="rId9"/>
    <p:sldId id="9474" r:id="rId10"/>
    <p:sldId id="10057" r:id="rId11"/>
    <p:sldId id="258" r:id="rId12"/>
    <p:sldId id="100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8FF232-DC53-45D0-BACA-2166FF3954CF}" v="8" dt="2026-05-31T03:55:25.3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Li" userId="eead54263451f8a1" providerId="LiveId" clId="{BF56F0A8-596E-40FD-9AFF-356A996A0C38}"/>
    <pc:docChg chg="undo custSel addSld delSld modSld sldOrd delMainMaster">
      <pc:chgData name="Eric Li" userId="eead54263451f8a1" providerId="LiveId" clId="{BF56F0A8-596E-40FD-9AFF-356A996A0C38}" dt="2026-05-31T03:57:45.432" v="197" actId="1076"/>
      <pc:docMkLst>
        <pc:docMk/>
      </pc:docMkLst>
      <pc:sldChg chg="modSp mod ord">
        <pc:chgData name="Eric Li" userId="eead54263451f8a1" providerId="LiveId" clId="{BF56F0A8-596E-40FD-9AFF-356A996A0C38}" dt="2026-05-31T03:46:24.784" v="129"/>
        <pc:sldMkLst>
          <pc:docMk/>
          <pc:sldMk cId="3387705444" sldId="258"/>
        </pc:sldMkLst>
        <pc:spChg chg="mod">
          <ac:chgData name="Eric Li" userId="eead54263451f8a1" providerId="LiveId" clId="{BF56F0A8-596E-40FD-9AFF-356A996A0C38}" dt="2026-05-31T03:45:56.196" v="127" actId="207"/>
          <ac:spMkLst>
            <pc:docMk/>
            <pc:sldMk cId="3387705444" sldId="258"/>
            <ac:spMk id="12" creationId="{220B8C0F-8B2C-FB7D-9FAB-8EF033A0B3F1}"/>
          </ac:spMkLst>
        </pc:spChg>
      </pc:sldChg>
      <pc:sldChg chg="addSp delSp modSp new mod">
        <pc:chgData name="Eric Li" userId="eead54263451f8a1" providerId="LiveId" clId="{BF56F0A8-596E-40FD-9AFF-356A996A0C38}" dt="2026-05-31T03:43:42.504" v="101" actId="20577"/>
        <pc:sldMkLst>
          <pc:docMk/>
          <pc:sldMk cId="2381174009" sldId="10057"/>
        </pc:sldMkLst>
        <pc:spChg chg="del mod">
          <ac:chgData name="Eric Li" userId="eead54263451f8a1" providerId="LiveId" clId="{BF56F0A8-596E-40FD-9AFF-356A996A0C38}" dt="2026-05-31T03:43:22.513" v="93" actId="478"/>
          <ac:spMkLst>
            <pc:docMk/>
            <pc:sldMk cId="2381174009" sldId="10057"/>
            <ac:spMk id="2" creationId="{05E1A425-32A3-C130-BD51-83A3EE9713EF}"/>
          </ac:spMkLst>
        </pc:spChg>
        <pc:spChg chg="add del mod">
          <ac:chgData name="Eric Li" userId="eead54263451f8a1" providerId="LiveId" clId="{BF56F0A8-596E-40FD-9AFF-356A996A0C38}" dt="2026-05-31T03:43:42.504" v="101" actId="20577"/>
          <ac:spMkLst>
            <pc:docMk/>
            <pc:sldMk cId="2381174009" sldId="10057"/>
            <ac:spMk id="3" creationId="{CB6350FE-E1AE-9C13-584D-0DC239F8857B}"/>
          </ac:spMkLst>
        </pc:spChg>
        <pc:spChg chg="add del mod">
          <ac:chgData name="Eric Li" userId="eead54263451f8a1" providerId="LiveId" clId="{BF56F0A8-596E-40FD-9AFF-356A996A0C38}" dt="2026-05-31T03:43:09.063" v="82" actId="478"/>
          <ac:spMkLst>
            <pc:docMk/>
            <pc:sldMk cId="2381174009" sldId="10057"/>
            <ac:spMk id="5" creationId="{4FEB9219-8030-6A7E-2D34-57EC1D5800D5}"/>
          </ac:spMkLst>
        </pc:spChg>
      </pc:sldChg>
      <pc:sldChg chg="del">
        <pc:chgData name="Eric Li" userId="eead54263451f8a1" providerId="LiveId" clId="{BF56F0A8-596E-40FD-9AFF-356A996A0C38}" dt="2026-05-31T03:30:34.351" v="0" actId="47"/>
        <pc:sldMkLst>
          <pc:docMk/>
          <pc:sldMk cId="4183947490" sldId="10135"/>
        </pc:sldMkLst>
      </pc:sldChg>
      <pc:sldChg chg="del">
        <pc:chgData name="Eric Li" userId="eead54263451f8a1" providerId="LiveId" clId="{BF56F0A8-596E-40FD-9AFF-356A996A0C38}" dt="2026-05-31T03:30:34.351" v="0" actId="47"/>
        <pc:sldMkLst>
          <pc:docMk/>
          <pc:sldMk cId="2155840467" sldId="10188"/>
        </pc:sldMkLst>
      </pc:sldChg>
      <pc:sldChg chg="del">
        <pc:chgData name="Eric Li" userId="eead54263451f8a1" providerId="LiveId" clId="{BF56F0A8-596E-40FD-9AFF-356A996A0C38}" dt="2026-05-31T03:30:39.006" v="1" actId="47"/>
        <pc:sldMkLst>
          <pc:docMk/>
          <pc:sldMk cId="3636272440" sldId="10224"/>
        </pc:sldMkLst>
      </pc:sldChg>
      <pc:sldChg chg="del">
        <pc:chgData name="Eric Li" userId="eead54263451f8a1" providerId="LiveId" clId="{BF56F0A8-596E-40FD-9AFF-356A996A0C38}" dt="2026-05-31T03:30:34.351" v="0" actId="47"/>
        <pc:sldMkLst>
          <pc:docMk/>
          <pc:sldMk cId="3428425666" sldId="10225"/>
        </pc:sldMkLst>
      </pc:sldChg>
      <pc:sldChg chg="addSp delSp modSp add del mod ord setBg setClrOvrMap delDesignElem">
        <pc:chgData name="Eric Li" userId="eead54263451f8a1" providerId="LiveId" clId="{BF56F0A8-596E-40FD-9AFF-356A996A0C38}" dt="2026-05-31T03:57:45.432" v="197" actId="1076"/>
        <pc:sldMkLst>
          <pc:docMk/>
          <pc:sldMk cId="707861679" sldId="10324"/>
        </pc:sldMkLst>
        <pc:spChg chg="add del mod">
          <ac:chgData name="Eric Li" userId="eead54263451f8a1" providerId="LiveId" clId="{BF56F0A8-596E-40FD-9AFF-356A996A0C38}" dt="2026-05-31T03:53:30.921" v="140" actId="478"/>
          <ac:spMkLst>
            <pc:docMk/>
            <pc:sldMk cId="707861679" sldId="10324"/>
            <ac:spMk id="3" creationId="{82517884-8C2A-CCB8-4F54-0349555EA8BF}"/>
          </ac:spMkLst>
        </pc:spChg>
        <pc:spChg chg="add del">
          <ac:chgData name="Eric Li" userId="eead54263451f8a1" providerId="LiveId" clId="{BF56F0A8-596E-40FD-9AFF-356A996A0C38}" dt="2026-05-31T03:54:00.477" v="144" actId="26606"/>
          <ac:spMkLst>
            <pc:docMk/>
            <pc:sldMk cId="707861679" sldId="10324"/>
            <ac:spMk id="10" creationId="{2D2B266D-3625-4584-A5C3-7D3F672CFF30}"/>
          </ac:spMkLst>
        </pc:spChg>
        <pc:spChg chg="add del">
          <ac:chgData name="Eric Li" userId="eead54263451f8a1" providerId="LiveId" clId="{BF56F0A8-596E-40FD-9AFF-356A996A0C38}" dt="2026-05-31T03:54:00.477" v="144" actId="26606"/>
          <ac:spMkLst>
            <pc:docMk/>
            <pc:sldMk cId="707861679" sldId="10324"/>
            <ac:spMk id="12" creationId="{C463B99A-73EE-4FBB-B7C4-F9F9BCC25C65}"/>
          </ac:spMkLst>
        </pc:spChg>
        <pc:spChg chg="add del">
          <ac:chgData name="Eric Li" userId="eead54263451f8a1" providerId="LiveId" clId="{BF56F0A8-596E-40FD-9AFF-356A996A0C38}" dt="2026-05-31T03:54:00.477" v="144" actId="26606"/>
          <ac:spMkLst>
            <pc:docMk/>
            <pc:sldMk cId="707861679" sldId="10324"/>
            <ac:spMk id="14" creationId="{A5D2A5D1-BA0D-47D3-B051-DA7743C46E28}"/>
          </ac:spMkLst>
        </pc:spChg>
        <pc:spChg chg="add del">
          <ac:chgData name="Eric Li" userId="eead54263451f8a1" providerId="LiveId" clId="{BF56F0A8-596E-40FD-9AFF-356A996A0C38}" dt="2026-05-31T03:54:00.477" v="144" actId="26606"/>
          <ac:spMkLst>
            <pc:docMk/>
            <pc:sldMk cId="707861679" sldId="10324"/>
            <ac:spMk id="19" creationId="{86FF76B9-219D-4469-AF87-0236D29032F1}"/>
          </ac:spMkLst>
        </pc:spChg>
        <pc:spChg chg="add del">
          <ac:chgData name="Eric Li" userId="eead54263451f8a1" providerId="LiveId" clId="{BF56F0A8-596E-40FD-9AFF-356A996A0C38}" dt="2026-05-31T03:54:00.477" v="144" actId="26606"/>
          <ac:spMkLst>
            <pc:docMk/>
            <pc:sldMk cId="707861679" sldId="10324"/>
            <ac:spMk id="25" creationId="{2E80C965-DB6D-4F81-9E9E-B027384D0BD6}"/>
          </ac:spMkLst>
        </pc:spChg>
        <pc:spChg chg="add del">
          <ac:chgData name="Eric Li" userId="eead54263451f8a1" providerId="LiveId" clId="{BF56F0A8-596E-40FD-9AFF-356A996A0C38}" dt="2026-05-31T03:54:00.477" v="144" actId="26606"/>
          <ac:spMkLst>
            <pc:docMk/>
            <pc:sldMk cId="707861679" sldId="10324"/>
            <ac:spMk id="27" creationId="{633C5E46-DAC5-4661-9C87-22B08E2A512F}"/>
          </ac:spMkLst>
        </pc:spChg>
        <pc:grpChg chg="add del">
          <ac:chgData name="Eric Li" userId="eead54263451f8a1" providerId="LiveId" clId="{BF56F0A8-596E-40FD-9AFF-356A996A0C38}" dt="2026-05-31T03:54:00.477" v="144" actId="26606"/>
          <ac:grpSpMkLst>
            <pc:docMk/>
            <pc:sldMk cId="707861679" sldId="10324"/>
            <ac:grpSpMk id="21" creationId="{DB88BD78-87E1-424D-B479-C37D8E41B12E}"/>
          </ac:grpSpMkLst>
        </pc:grpChg>
        <pc:picChg chg="del">
          <ac:chgData name="Eric Li" userId="eead54263451f8a1" providerId="LiveId" clId="{BF56F0A8-596E-40FD-9AFF-356A996A0C38}" dt="2026-05-31T03:53:27.032" v="138" actId="478"/>
          <ac:picMkLst>
            <pc:docMk/>
            <pc:sldMk cId="707861679" sldId="10324"/>
            <ac:picMk id="5" creationId="{39A161C1-D959-F1BA-E3CF-82C36CF88679}"/>
          </ac:picMkLst>
        </pc:picChg>
        <pc:picChg chg="add mod">
          <ac:chgData name="Eric Li" userId="eead54263451f8a1" providerId="LiveId" clId="{BF56F0A8-596E-40FD-9AFF-356A996A0C38}" dt="2026-05-31T03:57:45.432" v="197" actId="1076"/>
          <ac:picMkLst>
            <pc:docMk/>
            <pc:sldMk cId="707861679" sldId="10324"/>
            <ac:picMk id="6" creationId="{2BB11D7B-26DD-34CE-C17C-1C1D7672C49A}"/>
          </ac:picMkLst>
        </pc:picChg>
      </pc:sldChg>
      <pc:sldChg chg="addSp delSp modSp add del mod setBg delDesignElem">
        <pc:chgData name="Eric Li" userId="eead54263451f8a1" providerId="LiveId" clId="{BF56F0A8-596E-40FD-9AFF-356A996A0C38}" dt="2026-05-31T03:56:23.330" v="196" actId="6549"/>
        <pc:sldMkLst>
          <pc:docMk/>
          <pc:sldMk cId="550249352" sldId="10325"/>
        </pc:sldMkLst>
        <pc:spChg chg="mod">
          <ac:chgData name="Eric Li" userId="eead54263451f8a1" providerId="LiveId" clId="{BF56F0A8-596E-40FD-9AFF-356A996A0C38}" dt="2026-05-31T03:56:23.330" v="196" actId="6549"/>
          <ac:spMkLst>
            <pc:docMk/>
            <pc:sldMk cId="550249352" sldId="10325"/>
            <ac:spMk id="2" creationId="{4F440613-607B-D833-45B6-96ACDC04D1B5}"/>
          </ac:spMkLst>
        </pc:spChg>
        <pc:spChg chg="add del">
          <ac:chgData name="Eric Li" userId="eead54263451f8a1" providerId="LiveId" clId="{BF56F0A8-596E-40FD-9AFF-356A996A0C38}" dt="2026-05-31T03:47:05.223" v="134"/>
          <ac:spMkLst>
            <pc:docMk/>
            <pc:sldMk cId="550249352" sldId="10325"/>
            <ac:spMk id="13" creationId="{289ED1AA-8684-4D37-B208-8777E1A7780D}"/>
          </ac:spMkLst>
        </pc:spChg>
        <pc:spChg chg="add del">
          <ac:chgData name="Eric Li" userId="eead54263451f8a1" providerId="LiveId" clId="{BF56F0A8-596E-40FD-9AFF-356A996A0C38}" dt="2026-05-31T03:47:05.223" v="134"/>
          <ac:spMkLst>
            <pc:docMk/>
            <pc:sldMk cId="550249352" sldId="10325"/>
            <ac:spMk id="14" creationId="{4180E01B-B1F4-437C-807D-1C930718EE64}"/>
          </ac:spMkLst>
        </pc:spChg>
        <pc:spChg chg="add del">
          <ac:chgData name="Eric Li" userId="eead54263451f8a1" providerId="LiveId" clId="{BF56F0A8-596E-40FD-9AFF-356A996A0C38}" dt="2026-05-31T03:47:05.223" v="134"/>
          <ac:spMkLst>
            <pc:docMk/>
            <pc:sldMk cId="550249352" sldId="10325"/>
            <ac:spMk id="15" creationId="{41F77738-2AF0-4750-A0C7-F97C2C17590E}"/>
          </ac:spMkLst>
        </pc:spChg>
      </pc:sldChg>
      <pc:sldChg chg="addSp delSp add del setBg delDesignElem">
        <pc:chgData name="Eric Li" userId="eead54263451f8a1" providerId="LiveId" clId="{BF56F0A8-596E-40FD-9AFF-356A996A0C38}" dt="2026-05-31T03:47:05.286" v="135"/>
        <pc:sldMkLst>
          <pc:docMk/>
          <pc:sldMk cId="1658813053" sldId="10329"/>
        </pc:sldMkLst>
        <pc:spChg chg="add del">
          <ac:chgData name="Eric Li" userId="eead54263451f8a1" providerId="LiveId" clId="{BF56F0A8-596E-40FD-9AFF-356A996A0C38}" dt="2026-05-31T03:47:05.223" v="134"/>
          <ac:spMkLst>
            <pc:docMk/>
            <pc:sldMk cId="1658813053" sldId="10329"/>
            <ac:spMk id="9" creationId="{C3862298-AF85-4572-BED3-52E573EBD410}"/>
          </ac:spMkLst>
        </pc:spChg>
        <pc:spChg chg="add del">
          <ac:chgData name="Eric Li" userId="eead54263451f8a1" providerId="LiveId" clId="{BF56F0A8-596E-40FD-9AFF-356A996A0C38}" dt="2026-05-31T03:47:05.223" v="134"/>
          <ac:spMkLst>
            <pc:docMk/>
            <pc:sldMk cId="1658813053" sldId="10329"/>
            <ac:spMk id="11" creationId="{03E485DD-0C12-45BC-A361-28152A03BB93}"/>
          </ac:spMkLst>
        </pc:spChg>
        <pc:spChg chg="add del">
          <ac:chgData name="Eric Li" userId="eead54263451f8a1" providerId="LiveId" clId="{BF56F0A8-596E-40FD-9AFF-356A996A0C38}" dt="2026-05-31T03:47:05.223" v="134"/>
          <ac:spMkLst>
            <pc:docMk/>
            <pc:sldMk cId="1658813053" sldId="10329"/>
            <ac:spMk id="13" creationId="{6D6B998F-CA62-4EE6-B7E7-046377D4F7EF}"/>
          </ac:spMkLst>
        </pc:spChg>
      </pc:sldChg>
      <pc:sldMasterChg chg="del delSldLayout">
        <pc:chgData name="Eric Li" userId="eead54263451f8a1" providerId="LiveId" clId="{BF56F0A8-596E-40FD-9AFF-356A996A0C38}" dt="2026-05-31T03:30:34.351" v="0" actId="47"/>
        <pc:sldMasterMkLst>
          <pc:docMk/>
          <pc:sldMasterMk cId="375738058" sldId="2147483713"/>
        </pc:sldMasterMkLst>
        <pc:sldLayoutChg chg="del">
          <pc:chgData name="Eric Li" userId="eead54263451f8a1" providerId="LiveId" clId="{BF56F0A8-596E-40FD-9AFF-356A996A0C38}" dt="2026-05-31T03:30:34.351" v="0" actId="47"/>
          <pc:sldLayoutMkLst>
            <pc:docMk/>
            <pc:sldMasterMk cId="375738058" sldId="2147483713"/>
            <pc:sldLayoutMk cId="671851599" sldId="2147483714"/>
          </pc:sldLayoutMkLst>
        </pc:sldLayoutChg>
        <pc:sldLayoutChg chg="del">
          <pc:chgData name="Eric Li" userId="eead54263451f8a1" providerId="LiveId" clId="{BF56F0A8-596E-40FD-9AFF-356A996A0C38}" dt="2026-05-31T03:30:34.351" v="0" actId="47"/>
          <pc:sldLayoutMkLst>
            <pc:docMk/>
            <pc:sldMasterMk cId="375738058" sldId="2147483713"/>
            <pc:sldLayoutMk cId="3236621839" sldId="2147483715"/>
          </pc:sldLayoutMkLst>
        </pc:sldLayoutChg>
        <pc:sldLayoutChg chg="del">
          <pc:chgData name="Eric Li" userId="eead54263451f8a1" providerId="LiveId" clId="{BF56F0A8-596E-40FD-9AFF-356A996A0C38}" dt="2026-05-31T03:30:34.351" v="0" actId="47"/>
          <pc:sldLayoutMkLst>
            <pc:docMk/>
            <pc:sldMasterMk cId="375738058" sldId="2147483713"/>
            <pc:sldLayoutMk cId="1838449731" sldId="2147483716"/>
          </pc:sldLayoutMkLst>
        </pc:sldLayoutChg>
        <pc:sldLayoutChg chg="del">
          <pc:chgData name="Eric Li" userId="eead54263451f8a1" providerId="LiveId" clId="{BF56F0A8-596E-40FD-9AFF-356A996A0C38}" dt="2026-05-31T03:30:34.351" v="0" actId="47"/>
          <pc:sldLayoutMkLst>
            <pc:docMk/>
            <pc:sldMasterMk cId="375738058" sldId="2147483713"/>
            <pc:sldLayoutMk cId="4032129492" sldId="2147483717"/>
          </pc:sldLayoutMkLst>
        </pc:sldLayoutChg>
        <pc:sldLayoutChg chg="del">
          <pc:chgData name="Eric Li" userId="eead54263451f8a1" providerId="LiveId" clId="{BF56F0A8-596E-40FD-9AFF-356A996A0C38}" dt="2026-05-31T03:30:34.351" v="0" actId="47"/>
          <pc:sldLayoutMkLst>
            <pc:docMk/>
            <pc:sldMasterMk cId="375738058" sldId="2147483713"/>
            <pc:sldLayoutMk cId="4227799140" sldId="2147483718"/>
          </pc:sldLayoutMkLst>
        </pc:sldLayoutChg>
        <pc:sldLayoutChg chg="del">
          <pc:chgData name="Eric Li" userId="eead54263451f8a1" providerId="LiveId" clId="{BF56F0A8-596E-40FD-9AFF-356A996A0C38}" dt="2026-05-31T03:30:34.351" v="0" actId="47"/>
          <pc:sldLayoutMkLst>
            <pc:docMk/>
            <pc:sldMasterMk cId="375738058" sldId="2147483713"/>
            <pc:sldLayoutMk cId="3578672403" sldId="2147483719"/>
          </pc:sldLayoutMkLst>
        </pc:sldLayoutChg>
        <pc:sldLayoutChg chg="del">
          <pc:chgData name="Eric Li" userId="eead54263451f8a1" providerId="LiveId" clId="{BF56F0A8-596E-40FD-9AFF-356A996A0C38}" dt="2026-05-31T03:30:34.351" v="0" actId="47"/>
          <pc:sldLayoutMkLst>
            <pc:docMk/>
            <pc:sldMasterMk cId="375738058" sldId="2147483713"/>
            <pc:sldLayoutMk cId="2913739779" sldId="2147483720"/>
          </pc:sldLayoutMkLst>
        </pc:sldLayoutChg>
        <pc:sldLayoutChg chg="del">
          <pc:chgData name="Eric Li" userId="eead54263451f8a1" providerId="LiveId" clId="{BF56F0A8-596E-40FD-9AFF-356A996A0C38}" dt="2026-05-31T03:30:34.351" v="0" actId="47"/>
          <pc:sldLayoutMkLst>
            <pc:docMk/>
            <pc:sldMasterMk cId="375738058" sldId="2147483713"/>
            <pc:sldLayoutMk cId="4105691911" sldId="2147483721"/>
          </pc:sldLayoutMkLst>
        </pc:sldLayoutChg>
        <pc:sldLayoutChg chg="del">
          <pc:chgData name="Eric Li" userId="eead54263451f8a1" providerId="LiveId" clId="{BF56F0A8-596E-40FD-9AFF-356A996A0C38}" dt="2026-05-31T03:30:34.351" v="0" actId="47"/>
          <pc:sldLayoutMkLst>
            <pc:docMk/>
            <pc:sldMasterMk cId="375738058" sldId="2147483713"/>
            <pc:sldLayoutMk cId="1049700277" sldId="2147483722"/>
          </pc:sldLayoutMkLst>
        </pc:sldLayoutChg>
        <pc:sldLayoutChg chg="del">
          <pc:chgData name="Eric Li" userId="eead54263451f8a1" providerId="LiveId" clId="{BF56F0A8-596E-40FD-9AFF-356A996A0C38}" dt="2026-05-31T03:30:34.351" v="0" actId="47"/>
          <pc:sldLayoutMkLst>
            <pc:docMk/>
            <pc:sldMasterMk cId="375738058" sldId="2147483713"/>
            <pc:sldLayoutMk cId="2430111660" sldId="2147483723"/>
          </pc:sldLayoutMkLst>
        </pc:sldLayoutChg>
        <pc:sldLayoutChg chg="del">
          <pc:chgData name="Eric Li" userId="eead54263451f8a1" providerId="LiveId" clId="{BF56F0A8-596E-40FD-9AFF-356A996A0C38}" dt="2026-05-31T03:30:34.351" v="0" actId="47"/>
          <pc:sldLayoutMkLst>
            <pc:docMk/>
            <pc:sldMasterMk cId="375738058" sldId="2147483713"/>
            <pc:sldLayoutMk cId="158240658" sldId="214748372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37D49-9EAE-42E6-A9A8-63A1E00E0584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2C2FB-44AF-4549-9693-42DD2B04D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9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11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521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791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26953-4F97-4BC1-832E-4777E26C37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56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80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08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493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928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717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321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736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94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450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A648C8-0436-6FAF-8B52-BA15EFB5F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91AB5-8D64-469B-81DF-A26B406D2B54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DADADA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5/30/2026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DADADA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DADADA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74F5D-21DC-40EF-8DBA-AB9BB119E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DADADA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DADADA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48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516F-ABA6-A0FD-9DDD-E08C908C2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AD24D8-14E4-DC11-B6E3-09B740621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810D5-42D3-2BB3-BABA-B16523DA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D2EBF-0CB9-9E9C-FC3A-EEC3BBDD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68252-FFBA-778B-28A5-11E09C059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0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030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8F591-1866-7396-EF29-E5E4D386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B178D-5D8E-65B3-3C6C-D9CB539B4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10883-C70C-B513-361A-D8E56FC1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CBCC-F5F0-8013-DE40-E6FFC87B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2ACBE-C533-129D-F800-E65094B2B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74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5CEA7-52F7-9C1C-1BF1-B52D1DB7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D18AB-6D5E-D17A-0477-8E296099F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73934-45AB-CC83-9D71-FC16111C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C00A2-232A-6884-DE9B-A5133D0F6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7DB66-D104-4AF4-11AD-9017588D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19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160CD-9C55-98A6-BDF5-45EED9B39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B6BF1-CF7F-74DE-6B2C-B495B3CAB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DF5DE-C2B0-440A-7E2F-E901BED6C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9D76E-C80B-16FB-87EC-545501A51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CA1BC-1714-34B0-2684-CBB4201F5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9A87D-C1C0-2331-E69D-ADBEC1772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86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284A7-FA45-7F05-129D-81A6581A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50029-3632-749F-0C0B-4B4FA0196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4B54C-1135-4987-13B3-7ABF3D8A9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D2373B-4156-32C4-E577-6B2973423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731C0-853C-DEFA-60D9-9817CA2A35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294050-A703-8840-A66A-19BA6AAE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95D93A-3E0F-8DB3-B41B-4A7641C8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2EDE5-4747-5764-03A1-3604619D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88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47BAA-DA7F-65FC-DB21-4724B3F2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F4015-8C5C-19DC-62C8-12522105C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E1129-B351-230F-CED8-E8A0C73B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94499-C37A-A432-EAFD-892136E4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3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E38A5-27D9-F244-6247-1FBEFADA8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6FA7A-4102-2A8D-B0CE-2C27E89E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982A2-C788-A6A2-A7BA-08DEF3E3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86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4476B-4401-4B8A-BD79-BC84C1DC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041DD-D5ED-20B3-943E-D1044C4A8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B274F-8ADA-A448-ECAB-B504CAB4C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02C4D-4931-80A5-8F73-81DF58C14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CC0B9-F984-0839-17CA-518CF5E9B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22195-5BA6-01E2-0BE4-182A288FD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32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D211-9FA6-0724-30A8-8F014771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F89A6F-1611-B1C2-7222-93E2BC005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B5FF1-8B69-A335-648A-69CA64AEB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9CCAB-357F-319B-980C-85E7E369A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97EF4-1D3B-BA9D-E860-A7A6FA66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1E889-B575-6976-5F6F-70A4A1332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30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41E5-46B3-A221-24B7-5E90345D0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E6525-AD98-E994-09BF-22848DEFF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3E502-FEFB-BA31-C438-70E08089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D017D-8F0E-9EF5-DD77-28DE4FEC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2EC46-8436-9724-1E7A-D3FBAF68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56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94506A-55B5-9AF5-DB91-B619051D0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7CAA19-FE6F-80D6-087A-D2F113FA7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B9FBA-A351-7FDD-8C19-A82829AF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CB3A-E459-4F78-97D3-A62F79764A93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E1DB8-0BDB-71DD-B37F-12BE0DA1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DDB49-1C5C-26FC-F51A-0F39BC1F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426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B45B-F29A-4388-B315-D6C19A28F6D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13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0118-F38F-45C7-BB60-3239EC4C23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814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CE3A-10D9-46D9-A989-EB74341E65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867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AD63-44D8-463A-B902-EDE3D38843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57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AA74-6E67-43EE-A310-564C8EEDABB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691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A613-E81A-4CA4-93A6-216C2D91CDE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176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7C5-9A1D-478F-9077-4F536C8FC44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316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7648-1D3A-405F-87EF-7D1B6CA439D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041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B202-85FE-45CD-BCE7-43EA0A14401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9959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B6DD-5E50-4588-9224-549965A8A6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70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9596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4D9B-FAF2-47A2-AC1B-47C49060F8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37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30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60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72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65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63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68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737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4F1BFC-CCEA-C851-6692-89B6116E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ED6F5-7D05-14E7-FDAD-8B57EF37E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A4B1D-615F-7A3E-F685-9742ADE79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BBCB3A-E459-4F78-97D3-A62F79764A93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F822A-5CA5-2490-862C-5E9B91321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4CAD2-C871-F0C6-EB46-F4DD73B08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EBFF2-2A4D-40BF-8E5B-E3E44CB4D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0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734916-E853-4058-A51F-2D598C2A110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8637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440613-607B-D833-45B6-96ACDC04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226" y="894720"/>
            <a:ext cx="8572499" cy="314814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b="1" kern="12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5/24 Business Meeting Approved </a:t>
            </a:r>
            <a:br>
              <a:rPr lang="en-US" altLang="zh-CN" sz="6600" b="1" kern="12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6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Nine New Members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24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3E485DD-0C12-45BC-A361-28152A03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207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D6B998F-CA62-4EE6-B7E7-046377D4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3038" y="1992863"/>
            <a:ext cx="148896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6A99D6-69E1-8E91-C271-73A2671A26B4}"/>
              </a:ext>
            </a:extLst>
          </p:cNvPr>
          <p:cNvGraphicFramePr>
            <a:graphicFrameLocks noGrp="1"/>
          </p:cNvGraphicFramePr>
          <p:nvPr/>
        </p:nvGraphicFramePr>
        <p:xfrm>
          <a:off x="4411697" y="1"/>
          <a:ext cx="4457983" cy="68580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457983">
                  <a:extLst>
                    <a:ext uri="{9D8B030D-6E8A-4147-A177-3AD203B41FA5}">
                      <a16:colId xmlns:a16="http://schemas.microsoft.com/office/drawing/2014/main" val="190362088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3200" b="1" cap="none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Shirley Chen (</a:t>
                      </a:r>
                      <a:r>
                        <a:rPr lang="en-US" sz="3200" b="1" cap="none" spc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陈如媛</a:t>
                      </a:r>
                      <a:r>
                        <a:rPr lang="en-US" sz="3200" b="1" cap="none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 marL="141265" marR="108665" marT="108665" marB="108665" anchor="ctr"/>
                </a:tc>
                <a:extLst>
                  <a:ext uri="{0D108BD9-81ED-4DB2-BD59-A6C34878D82A}">
                    <a16:rowId xmlns:a16="http://schemas.microsoft.com/office/drawing/2014/main" val="3552788158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3200" b="1" cap="none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Iris Chou (</a:t>
                      </a:r>
                      <a:r>
                        <a:rPr lang="en-US" sz="3200" b="1" cap="none" spc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史毓华</a:t>
                      </a:r>
                      <a:r>
                        <a:rPr lang="en-US" sz="3200" b="1" cap="none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 marL="141265" marR="108665" marT="108665" marB="108665" anchor="ctr"/>
                </a:tc>
                <a:extLst>
                  <a:ext uri="{0D108BD9-81ED-4DB2-BD59-A6C34878D82A}">
                    <a16:rowId xmlns:a16="http://schemas.microsoft.com/office/drawing/2014/main" val="427086411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3200" b="1" cap="none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James Leu (</a:t>
                      </a:r>
                      <a:r>
                        <a:rPr lang="en-US" sz="3200" b="1" cap="none" spc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呂理山</a:t>
                      </a:r>
                      <a:r>
                        <a:rPr lang="en-US" sz="3200" b="1" cap="none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 marL="141265" marR="108665" marT="108665" marB="108665" anchor="ctr"/>
                </a:tc>
                <a:extLst>
                  <a:ext uri="{0D108BD9-81ED-4DB2-BD59-A6C34878D82A}">
                    <a16:rowId xmlns:a16="http://schemas.microsoft.com/office/drawing/2014/main" val="189069731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3200" b="1" cap="none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</a:t>
                      </a:r>
                      <a:r>
                        <a:rPr lang="en-US" sz="3200" b="1" cap="none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i-Chin Leu (</a:t>
                      </a:r>
                      <a:r>
                        <a:rPr lang="en-US" sz="3200" b="1" cap="none" spc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陳麗琴</a:t>
                      </a:r>
                      <a:r>
                        <a:rPr lang="en-US" sz="3200" b="1" cap="none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 marL="141265" marR="108665" marT="108665" marB="108665" anchor="ctr"/>
                </a:tc>
                <a:extLst>
                  <a:ext uri="{0D108BD9-81ED-4DB2-BD59-A6C34878D82A}">
                    <a16:rowId xmlns:a16="http://schemas.microsoft.com/office/drawing/2014/main" val="38979595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3200" b="1" cap="none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Trey Sluder</a:t>
                      </a:r>
                    </a:p>
                  </a:txBody>
                  <a:tcPr marL="141265" marR="108665" marT="108665" marB="108665" anchor="ctr"/>
                </a:tc>
                <a:extLst>
                  <a:ext uri="{0D108BD9-81ED-4DB2-BD59-A6C34878D82A}">
                    <a16:rowId xmlns:a16="http://schemas.microsoft.com/office/drawing/2014/main" val="48064087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3200" b="1" cap="none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Ruth Sluder (</a:t>
                      </a:r>
                      <a:r>
                        <a:rPr lang="zh-CN" altLang="en-US" sz="3200" b="1" cap="none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霍锦）</a:t>
                      </a:r>
                      <a:endParaRPr lang="en-US" sz="3200" b="1" cap="none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41265" marR="108665" marT="108665" marB="108665" anchor="ctr"/>
                </a:tc>
                <a:extLst>
                  <a:ext uri="{0D108BD9-81ED-4DB2-BD59-A6C34878D82A}">
                    <a16:rowId xmlns:a16="http://schemas.microsoft.com/office/drawing/2014/main" val="339782305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3200" b="1" cap="none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Zoe Wang (</a:t>
                      </a:r>
                      <a:r>
                        <a:rPr lang="en-US" sz="3200" b="1" cap="none" spc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王荣</a:t>
                      </a:r>
                      <a:r>
                        <a:rPr lang="en-US" sz="3200" b="1" cap="none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 marL="141265" marR="108665" marT="108665" marB="108665" anchor="ctr"/>
                </a:tc>
                <a:extLst>
                  <a:ext uri="{0D108BD9-81ED-4DB2-BD59-A6C34878D82A}">
                    <a16:rowId xmlns:a16="http://schemas.microsoft.com/office/drawing/2014/main" val="272820415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3200" b="1" cap="none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Lin Xu (</a:t>
                      </a:r>
                      <a:r>
                        <a:rPr lang="en-US" sz="3200" b="1" cap="none" spc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徐琳</a:t>
                      </a:r>
                      <a:r>
                        <a:rPr lang="en-US" sz="3200" b="1" cap="none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 marL="141265" marR="108665" marT="108665" marB="108665" anchor="ctr"/>
                </a:tc>
                <a:extLst>
                  <a:ext uri="{0D108BD9-81ED-4DB2-BD59-A6C34878D82A}">
                    <a16:rowId xmlns:a16="http://schemas.microsoft.com/office/drawing/2014/main" val="186728051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3200" b="1" cap="none" spc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WeiHua</a:t>
                      </a:r>
                      <a:r>
                        <a:rPr lang="en-US" sz="3200" b="1" cap="none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Zhang (</a:t>
                      </a:r>
                      <a:r>
                        <a:rPr lang="en-US" sz="3200" b="1" cap="none" spc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张蔚华</a:t>
                      </a:r>
                      <a:r>
                        <a:rPr lang="en-US" sz="3200" b="1" cap="none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 marL="141265" marR="108665" marT="108665" marB="108665" anchor="ctr"/>
                </a:tc>
                <a:extLst>
                  <a:ext uri="{0D108BD9-81ED-4DB2-BD59-A6C34878D82A}">
                    <a16:rowId xmlns:a16="http://schemas.microsoft.com/office/drawing/2014/main" val="3984334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813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B11D7B-26DD-34CE-C17C-1C1D7672C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747" y="0"/>
            <a:ext cx="7655580" cy="589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6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99C413-64CB-7167-B132-7987077CB5E0}"/>
              </a:ext>
            </a:extLst>
          </p:cNvPr>
          <p:cNvSpPr txBox="1">
            <a:spLocks/>
          </p:cNvSpPr>
          <p:nvPr/>
        </p:nvSpPr>
        <p:spPr>
          <a:xfrm>
            <a:off x="1470660" y="331211"/>
            <a:ext cx="9686645" cy="4329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【</a:t>
            </a:r>
            <a:r>
              <a:rPr kumimoji="0" lang="en-US" altLang="zh-TW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新細明體" panose="02020500000000000000" pitchFamily="18" charset="-120"/>
                <a:cs typeface="+mj-cs"/>
              </a:rPr>
              <a:t>Announcements</a:t>
            </a: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】</a:t>
            </a:r>
            <a:endParaRPr kumimoji="0" lang="en-US" sz="5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5796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350FE-E1AE-9C13-584D-0DC239F88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56607"/>
            <a:ext cx="10820400" cy="40241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4800" b="1" dirty="0"/>
              <a:t>Please stay</a:t>
            </a:r>
            <a:r>
              <a:rPr lang="zh-CN" altLang="en-US" sz="4800" b="1" dirty="0"/>
              <a:t> </a:t>
            </a:r>
            <a:r>
              <a:rPr lang="en-US" altLang="zh-CN" sz="4800" b="1" dirty="0"/>
              <a:t>to</a:t>
            </a:r>
            <a:r>
              <a:rPr lang="zh-CN" altLang="en-US" sz="4800" b="1" dirty="0"/>
              <a:t> </a:t>
            </a:r>
            <a:r>
              <a:rPr lang="en-US" altLang="zh-CN" sz="4800" b="1" dirty="0"/>
              <a:t>attend our monthly prayer meeting today 12:30-1:00 pm.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381174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031758-930E-FB98-DBE9-F7A07087D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20B8C0F-8B2C-FB7D-9FAB-8EF033A0B3F1}"/>
              </a:ext>
            </a:extLst>
          </p:cNvPr>
          <p:cNvSpPr txBox="1"/>
          <p:nvPr/>
        </p:nvSpPr>
        <p:spPr>
          <a:xfrm>
            <a:off x="0" y="1161622"/>
            <a:ext cx="1196596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Baby Ministry will provide baby care from 10:45 a to 12:15 p on Sundays starting this June. If you can help or are interested, please come to our first meeting in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oom 123 at 12:30 p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today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 Any questions, please contact Sister Sheen Xiao or Sister Julie Cashman.</a:t>
            </a:r>
          </a:p>
        </p:txBody>
      </p:sp>
    </p:spTree>
    <p:extLst>
      <p:ext uri="{BB962C8B-B14F-4D97-AF65-F5344CB8AC3E}">
        <p14:creationId xmlns:p14="http://schemas.microsoft.com/office/powerpoint/2010/main" val="338770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talent show logo">
            <a:extLst>
              <a:ext uri="{FF2B5EF4-FFF2-40B4-BE49-F238E27FC236}">
                <a16:creationId xmlns:a16="http://schemas.microsoft.com/office/drawing/2014/main" id="{62F60F64-E62F-85F8-2946-F02078811C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92" r="22982" b="6724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C79BC-DBAE-0772-4526-0898AC5D0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51" y="792793"/>
            <a:ext cx="6498586" cy="1089047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Performer sign-up deadline: June 7</a:t>
            </a:r>
            <a:r>
              <a:rPr lang="en-US" sz="2800" baseline="30000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</a:t>
            </a:r>
            <a:br>
              <a:rPr lang="en-US" sz="2800" baseline="30000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2800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More info. Contact: Yao-Li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2CE29-2111-513C-D310-11A40F2CB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978149-713A-E15B-D91C-6F90FFD96B08}"/>
              </a:ext>
            </a:extLst>
          </p:cNvPr>
          <p:cNvSpPr txBox="1"/>
          <p:nvPr/>
        </p:nvSpPr>
        <p:spPr>
          <a:xfrm>
            <a:off x="6636237" y="625683"/>
            <a:ext cx="51155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才艺表演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5E71AAC-F333-6918-D000-92BC095A2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79199"/>
            <a:ext cx="7424695" cy="436691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97303705-64D9-A387-5ECB-721F0DCB6AB6}"/>
              </a:ext>
            </a:extLst>
          </p:cNvPr>
          <p:cNvSpPr/>
          <p:nvPr/>
        </p:nvSpPr>
        <p:spPr>
          <a:xfrm>
            <a:off x="7038591" y="5308987"/>
            <a:ext cx="4915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June 14</a:t>
            </a:r>
            <a:r>
              <a:rPr kumimoji="0" lang="en-US" sz="5400" b="0" i="0" u="none" strike="noStrike" kern="1200" cap="none" spc="0" normalizeH="0" baseline="30000" noProof="0" dirty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,2026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77EA38B-D282-00B0-EF4D-8615B84E984F}"/>
              </a:ext>
            </a:extLst>
          </p:cNvPr>
          <p:cNvSpPr/>
          <p:nvPr/>
        </p:nvSpPr>
        <p:spPr>
          <a:xfrm>
            <a:off x="8215052" y="5850541"/>
            <a:ext cx="30960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Sunday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CD7F6DF9-EAB2-5BAA-6603-3CAE70B60E2A}"/>
              </a:ext>
            </a:extLst>
          </p:cNvPr>
          <p:cNvSpPr txBox="1">
            <a:spLocks/>
          </p:cNvSpPr>
          <p:nvPr/>
        </p:nvSpPr>
        <p:spPr>
          <a:xfrm>
            <a:off x="0" y="84129"/>
            <a:ext cx="7598421" cy="7365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2026 YSMP Fundraising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8C7607C-35BE-D17D-E257-1D3E70F467EC}"/>
              </a:ext>
            </a:extLst>
          </p:cNvPr>
          <p:cNvSpPr txBox="1"/>
          <p:nvPr/>
        </p:nvSpPr>
        <p:spPr>
          <a:xfrm>
            <a:off x="6821587" y="11883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青少年暑期宣教筹款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27BF91A5-C5AA-84EE-BD7A-DC105884F083}"/>
              </a:ext>
            </a:extLst>
          </p:cNvPr>
          <p:cNvSpPr txBox="1">
            <a:spLocks/>
          </p:cNvSpPr>
          <p:nvPr/>
        </p:nvSpPr>
        <p:spPr>
          <a:xfrm>
            <a:off x="137651" y="1621172"/>
            <a:ext cx="6498586" cy="1089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gLiU-ExtB" panose="02020500000000000000" pitchFamily="18" charset="-120"/>
                <a:ea typeface="PMingLiU" panose="02020500000000000000" pitchFamily="18" charset="-120"/>
                <a:cs typeface="ADLaM Display" panose="02010000000000000000" pitchFamily="2" charset="0"/>
              </a:rPr>
              <a:t>表演者报名截止日期：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gLiU-ExtB" panose="02020500000000000000" pitchFamily="18" charset="-120"/>
                <a:ea typeface="MingLiU-ExtB" panose="02020500000000000000" pitchFamily="18" charset="-120"/>
                <a:cs typeface="ADLaM Display" panose="02010000000000000000" pitchFamily="2" charset="0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gLiU-ExtB" panose="02020500000000000000" pitchFamily="18" charset="-120"/>
                <a:ea typeface="PMingLiU" panose="02020500000000000000" pitchFamily="18" charset="-120"/>
                <a:cs typeface="ADLaM Display" panose="02010000000000000000" pitchFamily="2" charset="0"/>
              </a:rPr>
              <a:t>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gLiU-ExtB" panose="02020500000000000000" pitchFamily="18" charset="-120"/>
                <a:ea typeface="MingLiU-ExtB" panose="02020500000000000000" pitchFamily="18" charset="-120"/>
                <a:cs typeface="ADLaM Display" panose="02010000000000000000" pitchFamily="2" charset="0"/>
              </a:rPr>
              <a:t>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gLiU-ExtB" panose="02020500000000000000" pitchFamily="18" charset="-120"/>
                <a:ea typeface="PMingLiU" panose="02020500000000000000" pitchFamily="18" charset="-120"/>
                <a:cs typeface="ADLaM Display" panose="02010000000000000000" pitchFamily="2" charset="0"/>
              </a:rPr>
              <a:t>日</a:t>
            </a:r>
            <a:b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gLiU-ExtB" panose="02020500000000000000" pitchFamily="18" charset="-120"/>
                <a:ea typeface="MingLiU-ExtB" panose="02020500000000000000" pitchFamily="18" charset="-120"/>
                <a:cs typeface="ADLaM Display" panose="02010000000000000000" pitchFamily="2" charset="0"/>
              </a:rPr>
            </a:b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gLiU-ExtB" panose="02020500000000000000" pitchFamily="18" charset="-120"/>
                <a:ea typeface="MingLiU-ExtB" panose="02020500000000000000" pitchFamily="18" charset="-120"/>
                <a:cs typeface="ADLaM Display" panose="02010000000000000000" pitchFamily="2" charset="0"/>
              </a:rPr>
              <a:t>联络人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gLiU-ExtB" panose="02020500000000000000" pitchFamily="18" charset="-120"/>
                <a:ea typeface="MingLiU-ExtB" panose="02020500000000000000" pitchFamily="18" charset="-120"/>
                <a:cs typeface="ADLaM Display" panose="02010000000000000000" pitchFamily="2" charset="0"/>
              </a:rPr>
              <a:t>: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ngLiU-ExtB" panose="02020500000000000000" pitchFamily="18" charset="-120"/>
                <a:ea typeface="MingLiU-ExtB" panose="02020500000000000000" pitchFamily="18" charset="-120"/>
                <a:cs typeface="ADLaM Display" panose="02010000000000000000" pitchFamily="2" charset="0"/>
              </a:rPr>
              <a:t>堯立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EA72E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ngLiU-ExtB" panose="02020500000000000000" pitchFamily="18" charset="-120"/>
              <a:ea typeface="MingLiU-ExtB" panose="02020500000000000000" pitchFamily="18" charset="-120"/>
              <a:cs typeface="ADLaM Display" panose="02010000000000000000" pitchFamily="2" charset="0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FF49CFF5-D0B5-D5A4-9FC9-E7845ECD6003}"/>
              </a:ext>
            </a:extLst>
          </p:cNvPr>
          <p:cNvSpPr/>
          <p:nvPr/>
        </p:nvSpPr>
        <p:spPr>
          <a:xfrm rot="21306635">
            <a:off x="4967288" y="5006579"/>
            <a:ext cx="504825" cy="504824"/>
          </a:xfrm>
          <a:custGeom>
            <a:avLst/>
            <a:gdLst>
              <a:gd name="csX0" fmla="*/ 57285 w 489523"/>
              <a:gd name="csY0" fmla="*/ 30957 h 483394"/>
              <a:gd name="csX1" fmla="*/ 57285 w 489523"/>
              <a:gd name="csY1" fmla="*/ 30957 h 483394"/>
              <a:gd name="csX2" fmla="*/ 41807 w 489523"/>
              <a:gd name="csY2" fmla="*/ 51197 h 483394"/>
              <a:gd name="csX3" fmla="*/ 32282 w 489523"/>
              <a:gd name="csY3" fmla="*/ 58341 h 483394"/>
              <a:gd name="csX4" fmla="*/ 26328 w 489523"/>
              <a:gd name="csY4" fmla="*/ 67866 h 483394"/>
              <a:gd name="csX5" fmla="*/ 22757 w 489523"/>
              <a:gd name="csY5" fmla="*/ 71438 h 483394"/>
              <a:gd name="csX6" fmla="*/ 19185 w 489523"/>
              <a:gd name="csY6" fmla="*/ 78582 h 483394"/>
              <a:gd name="csX7" fmla="*/ 17994 w 489523"/>
              <a:gd name="csY7" fmla="*/ 105966 h 483394"/>
              <a:gd name="csX8" fmla="*/ 15613 w 489523"/>
              <a:gd name="csY8" fmla="*/ 111919 h 483394"/>
              <a:gd name="csX9" fmla="*/ 14422 w 489523"/>
              <a:gd name="csY9" fmla="*/ 116682 h 483394"/>
              <a:gd name="csX10" fmla="*/ 12041 w 489523"/>
              <a:gd name="csY10" fmla="*/ 123825 h 483394"/>
              <a:gd name="csX11" fmla="*/ 8469 w 489523"/>
              <a:gd name="csY11" fmla="*/ 245269 h 483394"/>
              <a:gd name="csX12" fmla="*/ 6088 w 489523"/>
              <a:gd name="csY12" fmla="*/ 263128 h 483394"/>
              <a:gd name="csX13" fmla="*/ 3707 w 489523"/>
              <a:gd name="csY13" fmla="*/ 269082 h 483394"/>
              <a:gd name="csX14" fmla="*/ 135 w 489523"/>
              <a:gd name="csY14" fmla="*/ 302419 h 483394"/>
              <a:gd name="csX15" fmla="*/ 10850 w 489523"/>
              <a:gd name="csY15" fmla="*/ 347663 h 483394"/>
              <a:gd name="csX16" fmla="*/ 20375 w 489523"/>
              <a:gd name="csY16" fmla="*/ 365522 h 483394"/>
              <a:gd name="csX17" fmla="*/ 22757 w 489523"/>
              <a:gd name="csY17" fmla="*/ 371475 h 483394"/>
              <a:gd name="csX18" fmla="*/ 29900 w 489523"/>
              <a:gd name="csY18" fmla="*/ 377428 h 483394"/>
              <a:gd name="csX19" fmla="*/ 39425 w 489523"/>
              <a:gd name="csY19" fmla="*/ 381000 h 483394"/>
              <a:gd name="csX20" fmla="*/ 44188 w 489523"/>
              <a:gd name="csY20" fmla="*/ 384572 h 483394"/>
              <a:gd name="csX21" fmla="*/ 48950 w 489523"/>
              <a:gd name="csY21" fmla="*/ 386953 h 483394"/>
              <a:gd name="csX22" fmla="*/ 60857 w 489523"/>
              <a:gd name="csY22" fmla="*/ 396478 h 483394"/>
              <a:gd name="csX23" fmla="*/ 69191 w 489523"/>
              <a:gd name="csY23" fmla="*/ 402432 h 483394"/>
              <a:gd name="csX24" fmla="*/ 77525 w 489523"/>
              <a:gd name="csY24" fmla="*/ 409575 h 483394"/>
              <a:gd name="csX25" fmla="*/ 98957 w 489523"/>
              <a:gd name="csY25" fmla="*/ 419100 h 483394"/>
              <a:gd name="csX26" fmla="*/ 109672 w 489523"/>
              <a:gd name="csY26" fmla="*/ 428625 h 483394"/>
              <a:gd name="csX27" fmla="*/ 123960 w 489523"/>
              <a:gd name="csY27" fmla="*/ 436960 h 483394"/>
              <a:gd name="csX28" fmla="*/ 128722 w 489523"/>
              <a:gd name="csY28" fmla="*/ 442913 h 483394"/>
              <a:gd name="csX29" fmla="*/ 133485 w 489523"/>
              <a:gd name="csY29" fmla="*/ 445294 h 483394"/>
              <a:gd name="csX30" fmla="*/ 146582 w 489523"/>
              <a:gd name="csY30" fmla="*/ 454819 h 483394"/>
              <a:gd name="csX31" fmla="*/ 154916 w 489523"/>
              <a:gd name="csY31" fmla="*/ 460772 h 483394"/>
              <a:gd name="csX32" fmla="*/ 163250 w 489523"/>
              <a:gd name="csY32" fmla="*/ 465535 h 483394"/>
              <a:gd name="csX33" fmla="*/ 173966 w 489523"/>
              <a:gd name="csY33" fmla="*/ 471488 h 483394"/>
              <a:gd name="csX34" fmla="*/ 181110 w 489523"/>
              <a:gd name="csY34" fmla="*/ 472678 h 483394"/>
              <a:gd name="csX35" fmla="*/ 206113 w 489523"/>
              <a:gd name="csY35" fmla="*/ 473869 h 483394"/>
              <a:gd name="csX36" fmla="*/ 222782 w 489523"/>
              <a:gd name="csY36" fmla="*/ 479822 h 483394"/>
              <a:gd name="csX37" fmla="*/ 233497 w 489523"/>
              <a:gd name="csY37" fmla="*/ 483394 h 483394"/>
              <a:gd name="csX38" fmla="*/ 253738 w 489523"/>
              <a:gd name="csY38" fmla="*/ 482203 h 483394"/>
              <a:gd name="csX39" fmla="*/ 287075 w 489523"/>
              <a:gd name="csY39" fmla="*/ 481013 h 483394"/>
              <a:gd name="csX40" fmla="*/ 312078 w 489523"/>
              <a:gd name="csY40" fmla="*/ 473869 h 483394"/>
              <a:gd name="csX41" fmla="*/ 320413 w 489523"/>
              <a:gd name="csY41" fmla="*/ 469107 h 483394"/>
              <a:gd name="csX42" fmla="*/ 341844 w 489523"/>
              <a:gd name="csY42" fmla="*/ 458391 h 483394"/>
              <a:gd name="csX43" fmla="*/ 362085 w 489523"/>
              <a:gd name="csY43" fmla="*/ 440532 h 483394"/>
              <a:gd name="csX44" fmla="*/ 368038 w 489523"/>
              <a:gd name="csY44" fmla="*/ 436960 h 483394"/>
              <a:gd name="csX45" fmla="*/ 373991 w 489523"/>
              <a:gd name="csY45" fmla="*/ 429816 h 483394"/>
              <a:gd name="csX46" fmla="*/ 378753 w 489523"/>
              <a:gd name="csY46" fmla="*/ 426244 h 483394"/>
              <a:gd name="csX47" fmla="*/ 382325 w 489523"/>
              <a:gd name="csY47" fmla="*/ 421482 h 483394"/>
              <a:gd name="csX48" fmla="*/ 389469 w 489523"/>
              <a:gd name="csY48" fmla="*/ 416719 h 483394"/>
              <a:gd name="csX49" fmla="*/ 404947 w 489523"/>
              <a:gd name="csY49" fmla="*/ 403622 h 483394"/>
              <a:gd name="csX50" fmla="*/ 410900 w 489523"/>
              <a:gd name="csY50" fmla="*/ 400050 h 483394"/>
              <a:gd name="csX51" fmla="*/ 428760 w 489523"/>
              <a:gd name="csY51" fmla="*/ 390525 h 483394"/>
              <a:gd name="csX52" fmla="*/ 438285 w 489523"/>
              <a:gd name="csY52" fmla="*/ 383382 h 483394"/>
              <a:gd name="csX53" fmla="*/ 440666 w 489523"/>
              <a:gd name="csY53" fmla="*/ 377428 h 483394"/>
              <a:gd name="csX54" fmla="*/ 452572 w 489523"/>
              <a:gd name="csY54" fmla="*/ 360760 h 483394"/>
              <a:gd name="csX55" fmla="*/ 459716 w 489523"/>
              <a:gd name="csY55" fmla="*/ 340519 h 483394"/>
              <a:gd name="csX56" fmla="*/ 463288 w 489523"/>
              <a:gd name="csY56" fmla="*/ 335757 h 483394"/>
              <a:gd name="csX57" fmla="*/ 464478 w 489523"/>
              <a:gd name="csY57" fmla="*/ 315516 h 483394"/>
              <a:gd name="csX58" fmla="*/ 465669 w 489523"/>
              <a:gd name="csY58" fmla="*/ 308372 h 483394"/>
              <a:gd name="csX59" fmla="*/ 488291 w 489523"/>
              <a:gd name="csY59" fmla="*/ 264319 h 483394"/>
              <a:gd name="csX60" fmla="*/ 488291 w 489523"/>
              <a:gd name="csY60" fmla="*/ 242888 h 483394"/>
              <a:gd name="csX61" fmla="*/ 485910 w 489523"/>
              <a:gd name="csY61" fmla="*/ 239316 h 483394"/>
              <a:gd name="csX62" fmla="*/ 481147 w 489523"/>
              <a:gd name="csY62" fmla="*/ 227410 h 483394"/>
              <a:gd name="csX63" fmla="*/ 474003 w 489523"/>
              <a:gd name="csY63" fmla="*/ 219075 h 483394"/>
              <a:gd name="csX64" fmla="*/ 471622 w 489523"/>
              <a:gd name="csY64" fmla="*/ 213122 h 483394"/>
              <a:gd name="csX65" fmla="*/ 468050 w 489523"/>
              <a:gd name="csY65" fmla="*/ 208360 h 483394"/>
              <a:gd name="csX66" fmla="*/ 464478 w 489523"/>
              <a:gd name="csY66" fmla="*/ 180975 h 483394"/>
              <a:gd name="csX67" fmla="*/ 453763 w 489523"/>
              <a:gd name="csY67" fmla="*/ 154782 h 483394"/>
              <a:gd name="csX68" fmla="*/ 447810 w 489523"/>
              <a:gd name="csY68" fmla="*/ 139303 h 483394"/>
              <a:gd name="csX69" fmla="*/ 444238 w 489523"/>
              <a:gd name="csY69" fmla="*/ 136922 h 483394"/>
              <a:gd name="csX70" fmla="*/ 440666 w 489523"/>
              <a:gd name="csY70" fmla="*/ 113110 h 483394"/>
              <a:gd name="csX71" fmla="*/ 438285 w 489523"/>
              <a:gd name="csY71" fmla="*/ 97632 h 483394"/>
              <a:gd name="csX72" fmla="*/ 437094 w 489523"/>
              <a:gd name="csY72" fmla="*/ 94060 h 483394"/>
              <a:gd name="csX73" fmla="*/ 426378 w 489523"/>
              <a:gd name="csY73" fmla="*/ 83344 h 483394"/>
              <a:gd name="csX74" fmla="*/ 410900 w 489523"/>
              <a:gd name="csY74" fmla="*/ 69057 h 483394"/>
              <a:gd name="csX75" fmla="*/ 401375 w 489523"/>
              <a:gd name="csY75" fmla="*/ 52388 h 483394"/>
              <a:gd name="csX76" fmla="*/ 400185 w 489523"/>
              <a:gd name="csY76" fmla="*/ 48816 h 483394"/>
              <a:gd name="csX77" fmla="*/ 394232 w 489523"/>
              <a:gd name="csY77" fmla="*/ 40482 h 483394"/>
              <a:gd name="csX78" fmla="*/ 391850 w 489523"/>
              <a:gd name="csY78" fmla="*/ 32147 h 483394"/>
              <a:gd name="csX79" fmla="*/ 388278 w 489523"/>
              <a:gd name="csY79" fmla="*/ 27385 h 483394"/>
              <a:gd name="csX80" fmla="*/ 387088 w 489523"/>
              <a:gd name="csY80" fmla="*/ 21432 h 483394"/>
              <a:gd name="csX81" fmla="*/ 382325 w 489523"/>
              <a:gd name="csY81" fmla="*/ 20241 h 483394"/>
              <a:gd name="csX82" fmla="*/ 378753 w 489523"/>
              <a:gd name="csY82" fmla="*/ 19050 h 483394"/>
              <a:gd name="csX83" fmla="*/ 373991 w 489523"/>
              <a:gd name="csY83" fmla="*/ 16669 h 483394"/>
              <a:gd name="csX84" fmla="*/ 364466 w 489523"/>
              <a:gd name="csY84" fmla="*/ 15478 h 483394"/>
              <a:gd name="csX85" fmla="*/ 365657 w 489523"/>
              <a:gd name="csY85" fmla="*/ 27385 h 483394"/>
              <a:gd name="csX86" fmla="*/ 356132 w 489523"/>
              <a:gd name="csY86" fmla="*/ 19050 h 483394"/>
              <a:gd name="csX87" fmla="*/ 352560 w 489523"/>
              <a:gd name="csY87" fmla="*/ 17860 h 483394"/>
              <a:gd name="csX88" fmla="*/ 343035 w 489523"/>
              <a:gd name="csY88" fmla="*/ 11907 h 483394"/>
              <a:gd name="csX89" fmla="*/ 328747 w 489523"/>
              <a:gd name="csY89" fmla="*/ 9525 h 483394"/>
              <a:gd name="csX90" fmla="*/ 318032 w 489523"/>
              <a:gd name="csY90" fmla="*/ 4763 h 483394"/>
              <a:gd name="csX91" fmla="*/ 300172 w 489523"/>
              <a:gd name="csY91" fmla="*/ 0 h 483394"/>
              <a:gd name="csX92" fmla="*/ 283503 w 489523"/>
              <a:gd name="csY92" fmla="*/ 2382 h 483394"/>
              <a:gd name="csX93" fmla="*/ 266835 w 489523"/>
              <a:gd name="csY93" fmla="*/ 3572 h 483394"/>
              <a:gd name="csX94" fmla="*/ 258500 w 489523"/>
              <a:gd name="csY94" fmla="*/ 7144 h 483394"/>
              <a:gd name="csX95" fmla="*/ 253738 w 489523"/>
              <a:gd name="csY95" fmla="*/ 8335 h 483394"/>
              <a:gd name="csX96" fmla="*/ 241832 w 489523"/>
              <a:gd name="csY96" fmla="*/ 10716 h 483394"/>
              <a:gd name="csX97" fmla="*/ 237069 w 489523"/>
              <a:gd name="csY97" fmla="*/ 13097 h 483394"/>
              <a:gd name="csX98" fmla="*/ 198969 w 489523"/>
              <a:gd name="csY98" fmla="*/ 14288 h 483394"/>
              <a:gd name="csX99" fmla="*/ 188253 w 489523"/>
              <a:gd name="csY99" fmla="*/ 11907 h 483394"/>
              <a:gd name="csX100" fmla="*/ 176347 w 489523"/>
              <a:gd name="csY100" fmla="*/ 4763 h 483394"/>
              <a:gd name="csX101" fmla="*/ 171585 w 489523"/>
              <a:gd name="csY101" fmla="*/ 2382 h 483394"/>
              <a:gd name="csX102" fmla="*/ 159678 w 489523"/>
              <a:gd name="csY102" fmla="*/ 3572 h 483394"/>
              <a:gd name="csX103" fmla="*/ 150153 w 489523"/>
              <a:gd name="csY103" fmla="*/ 9525 h 483394"/>
              <a:gd name="csX104" fmla="*/ 116816 w 489523"/>
              <a:gd name="csY104" fmla="*/ 11907 h 483394"/>
              <a:gd name="csX105" fmla="*/ 106100 w 489523"/>
              <a:gd name="csY105" fmla="*/ 15478 h 483394"/>
              <a:gd name="csX106" fmla="*/ 101338 w 489523"/>
              <a:gd name="csY106" fmla="*/ 19050 h 483394"/>
              <a:gd name="csX107" fmla="*/ 95385 w 489523"/>
              <a:gd name="csY107" fmla="*/ 20241 h 483394"/>
              <a:gd name="csX108" fmla="*/ 89432 w 489523"/>
              <a:gd name="csY108" fmla="*/ 22622 h 483394"/>
              <a:gd name="csX109" fmla="*/ 77525 w 489523"/>
              <a:gd name="csY109" fmla="*/ 25003 h 483394"/>
              <a:gd name="csX110" fmla="*/ 57285 w 489523"/>
              <a:gd name="csY110" fmla="*/ 30957 h 4833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</a:cxnLst>
            <a:rect l="l" t="t" r="r" b="b"/>
            <a:pathLst>
              <a:path w="489523" h="483394">
                <a:moveTo>
                  <a:pt x="57285" y="30957"/>
                </a:moveTo>
                <a:lnTo>
                  <a:pt x="57285" y="30957"/>
                </a:lnTo>
                <a:cubicBezTo>
                  <a:pt x="38280" y="61840"/>
                  <a:pt x="55909" y="37097"/>
                  <a:pt x="41807" y="51197"/>
                </a:cubicBezTo>
                <a:cubicBezTo>
                  <a:pt x="34093" y="58910"/>
                  <a:pt x="40751" y="56223"/>
                  <a:pt x="32282" y="58341"/>
                </a:cubicBezTo>
                <a:cubicBezTo>
                  <a:pt x="19227" y="71393"/>
                  <a:pt x="33264" y="55726"/>
                  <a:pt x="26328" y="67866"/>
                </a:cubicBezTo>
                <a:cubicBezTo>
                  <a:pt x="25493" y="69328"/>
                  <a:pt x="23691" y="70037"/>
                  <a:pt x="22757" y="71438"/>
                </a:cubicBezTo>
                <a:cubicBezTo>
                  <a:pt x="21280" y="73653"/>
                  <a:pt x="20376" y="76201"/>
                  <a:pt x="19185" y="78582"/>
                </a:cubicBezTo>
                <a:cubicBezTo>
                  <a:pt x="18788" y="87710"/>
                  <a:pt x="18967" y="96881"/>
                  <a:pt x="17994" y="105966"/>
                </a:cubicBezTo>
                <a:cubicBezTo>
                  <a:pt x="17766" y="108091"/>
                  <a:pt x="16289" y="109892"/>
                  <a:pt x="15613" y="111919"/>
                </a:cubicBezTo>
                <a:cubicBezTo>
                  <a:pt x="15095" y="113472"/>
                  <a:pt x="14892" y="115114"/>
                  <a:pt x="14422" y="116682"/>
                </a:cubicBezTo>
                <a:cubicBezTo>
                  <a:pt x="13701" y="119086"/>
                  <a:pt x="12835" y="121444"/>
                  <a:pt x="12041" y="123825"/>
                </a:cubicBezTo>
                <a:cubicBezTo>
                  <a:pt x="6097" y="183270"/>
                  <a:pt x="11082" y="126412"/>
                  <a:pt x="8469" y="245269"/>
                </a:cubicBezTo>
                <a:cubicBezTo>
                  <a:pt x="8431" y="246986"/>
                  <a:pt x="6915" y="260095"/>
                  <a:pt x="6088" y="263128"/>
                </a:cubicBezTo>
                <a:cubicBezTo>
                  <a:pt x="5526" y="265190"/>
                  <a:pt x="4501" y="267097"/>
                  <a:pt x="3707" y="269082"/>
                </a:cubicBezTo>
                <a:cubicBezTo>
                  <a:pt x="1986" y="279404"/>
                  <a:pt x="-624" y="292046"/>
                  <a:pt x="135" y="302419"/>
                </a:cubicBezTo>
                <a:cubicBezTo>
                  <a:pt x="2181" y="330377"/>
                  <a:pt x="3265" y="326804"/>
                  <a:pt x="10850" y="347663"/>
                </a:cubicBezTo>
                <a:cubicBezTo>
                  <a:pt x="16136" y="362199"/>
                  <a:pt x="11408" y="354761"/>
                  <a:pt x="20375" y="365522"/>
                </a:cubicBezTo>
                <a:cubicBezTo>
                  <a:pt x="21169" y="367506"/>
                  <a:pt x="21624" y="369663"/>
                  <a:pt x="22757" y="371475"/>
                </a:cubicBezTo>
                <a:cubicBezTo>
                  <a:pt x="23857" y="373235"/>
                  <a:pt x="27887" y="376513"/>
                  <a:pt x="29900" y="377428"/>
                </a:cubicBezTo>
                <a:cubicBezTo>
                  <a:pt x="32987" y="378831"/>
                  <a:pt x="36392" y="379484"/>
                  <a:pt x="39425" y="381000"/>
                </a:cubicBezTo>
                <a:cubicBezTo>
                  <a:pt x="41200" y="381888"/>
                  <a:pt x="42505" y="383520"/>
                  <a:pt x="44188" y="384572"/>
                </a:cubicBezTo>
                <a:cubicBezTo>
                  <a:pt x="45693" y="385513"/>
                  <a:pt x="47506" y="385922"/>
                  <a:pt x="48950" y="386953"/>
                </a:cubicBezTo>
                <a:cubicBezTo>
                  <a:pt x="53086" y="389907"/>
                  <a:pt x="56721" y="393523"/>
                  <a:pt x="60857" y="396478"/>
                </a:cubicBezTo>
                <a:cubicBezTo>
                  <a:pt x="63635" y="398463"/>
                  <a:pt x="66506" y="400323"/>
                  <a:pt x="69191" y="402432"/>
                </a:cubicBezTo>
                <a:cubicBezTo>
                  <a:pt x="72068" y="404693"/>
                  <a:pt x="74432" y="407621"/>
                  <a:pt x="77525" y="409575"/>
                </a:cubicBezTo>
                <a:cubicBezTo>
                  <a:pt x="86766" y="415411"/>
                  <a:pt x="90199" y="416181"/>
                  <a:pt x="98957" y="419100"/>
                </a:cubicBezTo>
                <a:cubicBezTo>
                  <a:pt x="104648" y="428587"/>
                  <a:pt x="99595" y="422579"/>
                  <a:pt x="109672" y="428625"/>
                </a:cubicBezTo>
                <a:cubicBezTo>
                  <a:pt x="124373" y="437446"/>
                  <a:pt x="115456" y="434124"/>
                  <a:pt x="123960" y="436960"/>
                </a:cubicBezTo>
                <a:cubicBezTo>
                  <a:pt x="125547" y="438944"/>
                  <a:pt x="126810" y="441240"/>
                  <a:pt x="128722" y="442913"/>
                </a:cubicBezTo>
                <a:cubicBezTo>
                  <a:pt x="130058" y="444082"/>
                  <a:pt x="132008" y="444309"/>
                  <a:pt x="133485" y="445294"/>
                </a:cubicBezTo>
                <a:cubicBezTo>
                  <a:pt x="137977" y="448288"/>
                  <a:pt x="142091" y="451824"/>
                  <a:pt x="146582" y="454819"/>
                </a:cubicBezTo>
                <a:cubicBezTo>
                  <a:pt x="151804" y="458301"/>
                  <a:pt x="149008" y="456342"/>
                  <a:pt x="154916" y="460772"/>
                </a:cubicBezTo>
                <a:cubicBezTo>
                  <a:pt x="159529" y="467692"/>
                  <a:pt x="154325" y="461710"/>
                  <a:pt x="163250" y="465535"/>
                </a:cubicBezTo>
                <a:cubicBezTo>
                  <a:pt x="167006" y="467145"/>
                  <a:pt x="170172" y="469971"/>
                  <a:pt x="173966" y="471488"/>
                </a:cubicBezTo>
                <a:cubicBezTo>
                  <a:pt x="176208" y="472384"/>
                  <a:pt x="178702" y="472500"/>
                  <a:pt x="181110" y="472678"/>
                </a:cubicBezTo>
                <a:cubicBezTo>
                  <a:pt x="189431" y="473294"/>
                  <a:pt x="197779" y="473472"/>
                  <a:pt x="206113" y="473869"/>
                </a:cubicBezTo>
                <a:cubicBezTo>
                  <a:pt x="221114" y="481369"/>
                  <a:pt x="204615" y="473766"/>
                  <a:pt x="222782" y="479822"/>
                </a:cubicBezTo>
                <a:lnTo>
                  <a:pt x="233497" y="483394"/>
                </a:lnTo>
                <a:lnTo>
                  <a:pt x="253738" y="482203"/>
                </a:lnTo>
                <a:cubicBezTo>
                  <a:pt x="264846" y="481709"/>
                  <a:pt x="276067" y="482585"/>
                  <a:pt x="287075" y="481013"/>
                </a:cubicBezTo>
                <a:cubicBezTo>
                  <a:pt x="295656" y="479787"/>
                  <a:pt x="303915" y="476784"/>
                  <a:pt x="312078" y="473869"/>
                </a:cubicBezTo>
                <a:cubicBezTo>
                  <a:pt x="315091" y="472793"/>
                  <a:pt x="317521" y="470477"/>
                  <a:pt x="320413" y="469107"/>
                </a:cubicBezTo>
                <a:cubicBezTo>
                  <a:pt x="331868" y="463681"/>
                  <a:pt x="333443" y="465111"/>
                  <a:pt x="341844" y="458391"/>
                </a:cubicBezTo>
                <a:cubicBezTo>
                  <a:pt x="353904" y="448744"/>
                  <a:pt x="337314" y="455395"/>
                  <a:pt x="362085" y="440532"/>
                </a:cubicBezTo>
                <a:cubicBezTo>
                  <a:pt x="364069" y="439341"/>
                  <a:pt x="366318" y="438508"/>
                  <a:pt x="368038" y="436960"/>
                </a:cubicBezTo>
                <a:cubicBezTo>
                  <a:pt x="370342" y="434886"/>
                  <a:pt x="371799" y="432008"/>
                  <a:pt x="373991" y="429816"/>
                </a:cubicBezTo>
                <a:cubicBezTo>
                  <a:pt x="375394" y="428413"/>
                  <a:pt x="377350" y="427647"/>
                  <a:pt x="378753" y="426244"/>
                </a:cubicBezTo>
                <a:cubicBezTo>
                  <a:pt x="380156" y="424841"/>
                  <a:pt x="380842" y="422800"/>
                  <a:pt x="382325" y="421482"/>
                </a:cubicBezTo>
                <a:cubicBezTo>
                  <a:pt x="384464" y="419581"/>
                  <a:pt x="387234" y="418507"/>
                  <a:pt x="389469" y="416719"/>
                </a:cubicBezTo>
                <a:cubicBezTo>
                  <a:pt x="399881" y="408390"/>
                  <a:pt x="387525" y="414076"/>
                  <a:pt x="404947" y="403622"/>
                </a:cubicBezTo>
                <a:cubicBezTo>
                  <a:pt x="406931" y="402431"/>
                  <a:pt x="408858" y="401139"/>
                  <a:pt x="410900" y="400050"/>
                </a:cubicBezTo>
                <a:cubicBezTo>
                  <a:pt x="416453" y="397088"/>
                  <a:pt x="423395" y="394280"/>
                  <a:pt x="428760" y="390525"/>
                </a:cubicBezTo>
                <a:cubicBezTo>
                  <a:pt x="456982" y="370770"/>
                  <a:pt x="420688" y="395112"/>
                  <a:pt x="438285" y="383382"/>
                </a:cubicBezTo>
                <a:cubicBezTo>
                  <a:pt x="439079" y="381397"/>
                  <a:pt x="439546" y="379248"/>
                  <a:pt x="440666" y="377428"/>
                </a:cubicBezTo>
                <a:cubicBezTo>
                  <a:pt x="446482" y="367976"/>
                  <a:pt x="447804" y="369502"/>
                  <a:pt x="452572" y="360760"/>
                </a:cubicBezTo>
                <a:cubicBezTo>
                  <a:pt x="456038" y="354405"/>
                  <a:pt x="456201" y="346847"/>
                  <a:pt x="459716" y="340519"/>
                </a:cubicBezTo>
                <a:cubicBezTo>
                  <a:pt x="460680" y="338784"/>
                  <a:pt x="462097" y="337344"/>
                  <a:pt x="463288" y="335757"/>
                </a:cubicBezTo>
                <a:cubicBezTo>
                  <a:pt x="463685" y="329010"/>
                  <a:pt x="463893" y="322249"/>
                  <a:pt x="464478" y="315516"/>
                </a:cubicBezTo>
                <a:cubicBezTo>
                  <a:pt x="464687" y="313111"/>
                  <a:pt x="464651" y="310561"/>
                  <a:pt x="465669" y="308372"/>
                </a:cubicBezTo>
                <a:cubicBezTo>
                  <a:pt x="472631" y="293405"/>
                  <a:pt x="488291" y="264319"/>
                  <a:pt x="488291" y="264319"/>
                </a:cubicBezTo>
                <a:cubicBezTo>
                  <a:pt x="489268" y="255525"/>
                  <a:pt x="490490" y="251682"/>
                  <a:pt x="488291" y="242888"/>
                </a:cubicBezTo>
                <a:cubicBezTo>
                  <a:pt x="487944" y="241500"/>
                  <a:pt x="486491" y="240624"/>
                  <a:pt x="485910" y="239316"/>
                </a:cubicBezTo>
                <a:cubicBezTo>
                  <a:pt x="483986" y="234987"/>
                  <a:pt x="483930" y="231237"/>
                  <a:pt x="481147" y="227410"/>
                </a:cubicBezTo>
                <a:cubicBezTo>
                  <a:pt x="478995" y="224451"/>
                  <a:pt x="476384" y="221853"/>
                  <a:pt x="474003" y="219075"/>
                </a:cubicBezTo>
                <a:cubicBezTo>
                  <a:pt x="473209" y="217091"/>
                  <a:pt x="472660" y="214990"/>
                  <a:pt x="471622" y="213122"/>
                </a:cubicBezTo>
                <a:cubicBezTo>
                  <a:pt x="470658" y="211387"/>
                  <a:pt x="468480" y="210297"/>
                  <a:pt x="468050" y="208360"/>
                </a:cubicBezTo>
                <a:cubicBezTo>
                  <a:pt x="466053" y="199374"/>
                  <a:pt x="466423" y="189973"/>
                  <a:pt x="464478" y="180975"/>
                </a:cubicBezTo>
                <a:cubicBezTo>
                  <a:pt x="459804" y="159360"/>
                  <a:pt x="459675" y="170549"/>
                  <a:pt x="453763" y="154782"/>
                </a:cubicBezTo>
                <a:cubicBezTo>
                  <a:pt x="450683" y="146568"/>
                  <a:pt x="453163" y="145548"/>
                  <a:pt x="447810" y="139303"/>
                </a:cubicBezTo>
                <a:cubicBezTo>
                  <a:pt x="446879" y="138217"/>
                  <a:pt x="445429" y="137716"/>
                  <a:pt x="444238" y="136922"/>
                </a:cubicBezTo>
                <a:cubicBezTo>
                  <a:pt x="441989" y="112192"/>
                  <a:pt x="444604" y="134772"/>
                  <a:pt x="440666" y="113110"/>
                </a:cubicBezTo>
                <a:cubicBezTo>
                  <a:pt x="439732" y="107974"/>
                  <a:pt x="439247" y="102763"/>
                  <a:pt x="438285" y="97632"/>
                </a:cubicBezTo>
                <a:cubicBezTo>
                  <a:pt x="438054" y="96398"/>
                  <a:pt x="437898" y="95024"/>
                  <a:pt x="437094" y="94060"/>
                </a:cubicBezTo>
                <a:cubicBezTo>
                  <a:pt x="433860" y="90179"/>
                  <a:pt x="430419" y="86375"/>
                  <a:pt x="426378" y="83344"/>
                </a:cubicBezTo>
                <a:cubicBezTo>
                  <a:pt x="420297" y="78783"/>
                  <a:pt x="416090" y="75977"/>
                  <a:pt x="410900" y="69057"/>
                </a:cubicBezTo>
                <a:cubicBezTo>
                  <a:pt x="406503" y="63194"/>
                  <a:pt x="404108" y="60592"/>
                  <a:pt x="401375" y="52388"/>
                </a:cubicBezTo>
                <a:cubicBezTo>
                  <a:pt x="400978" y="51197"/>
                  <a:pt x="400831" y="49892"/>
                  <a:pt x="400185" y="48816"/>
                </a:cubicBezTo>
                <a:cubicBezTo>
                  <a:pt x="398429" y="45889"/>
                  <a:pt x="396216" y="43260"/>
                  <a:pt x="394232" y="40482"/>
                </a:cubicBezTo>
                <a:cubicBezTo>
                  <a:pt x="393438" y="37704"/>
                  <a:pt x="393046" y="34777"/>
                  <a:pt x="391850" y="32147"/>
                </a:cubicBezTo>
                <a:cubicBezTo>
                  <a:pt x="391029" y="30341"/>
                  <a:pt x="389084" y="29198"/>
                  <a:pt x="388278" y="27385"/>
                </a:cubicBezTo>
                <a:cubicBezTo>
                  <a:pt x="387456" y="25536"/>
                  <a:pt x="388383" y="22987"/>
                  <a:pt x="387088" y="21432"/>
                </a:cubicBezTo>
                <a:cubicBezTo>
                  <a:pt x="386040" y="20175"/>
                  <a:pt x="383899" y="20691"/>
                  <a:pt x="382325" y="20241"/>
                </a:cubicBezTo>
                <a:cubicBezTo>
                  <a:pt x="381118" y="19896"/>
                  <a:pt x="379907" y="19544"/>
                  <a:pt x="378753" y="19050"/>
                </a:cubicBezTo>
                <a:cubicBezTo>
                  <a:pt x="377122" y="18351"/>
                  <a:pt x="375713" y="17099"/>
                  <a:pt x="373991" y="16669"/>
                </a:cubicBezTo>
                <a:cubicBezTo>
                  <a:pt x="370887" y="15893"/>
                  <a:pt x="367641" y="15875"/>
                  <a:pt x="364466" y="15478"/>
                </a:cubicBezTo>
                <a:cubicBezTo>
                  <a:pt x="364863" y="19447"/>
                  <a:pt x="369323" y="25814"/>
                  <a:pt x="365657" y="27385"/>
                </a:cubicBezTo>
                <a:cubicBezTo>
                  <a:pt x="361779" y="29047"/>
                  <a:pt x="359544" y="21531"/>
                  <a:pt x="356132" y="19050"/>
                </a:cubicBezTo>
                <a:cubicBezTo>
                  <a:pt x="355117" y="18312"/>
                  <a:pt x="353662" y="18461"/>
                  <a:pt x="352560" y="17860"/>
                </a:cubicBezTo>
                <a:cubicBezTo>
                  <a:pt x="349273" y="16067"/>
                  <a:pt x="346434" y="13476"/>
                  <a:pt x="343035" y="11907"/>
                </a:cubicBezTo>
                <a:cubicBezTo>
                  <a:pt x="341473" y="11186"/>
                  <a:pt x="329179" y="9587"/>
                  <a:pt x="328747" y="9525"/>
                </a:cubicBezTo>
                <a:cubicBezTo>
                  <a:pt x="325175" y="7938"/>
                  <a:pt x="321740" y="5999"/>
                  <a:pt x="318032" y="4763"/>
                </a:cubicBezTo>
                <a:cubicBezTo>
                  <a:pt x="312187" y="2815"/>
                  <a:pt x="300172" y="0"/>
                  <a:pt x="300172" y="0"/>
                </a:cubicBezTo>
                <a:cubicBezTo>
                  <a:pt x="294616" y="794"/>
                  <a:pt x="289084" y="1784"/>
                  <a:pt x="283503" y="2382"/>
                </a:cubicBezTo>
                <a:cubicBezTo>
                  <a:pt x="277965" y="2975"/>
                  <a:pt x="272307" y="2530"/>
                  <a:pt x="266835" y="3572"/>
                </a:cubicBezTo>
                <a:cubicBezTo>
                  <a:pt x="263866" y="4138"/>
                  <a:pt x="261341" y="6111"/>
                  <a:pt x="258500" y="7144"/>
                </a:cubicBezTo>
                <a:cubicBezTo>
                  <a:pt x="256962" y="7703"/>
                  <a:pt x="255338" y="7992"/>
                  <a:pt x="253738" y="8335"/>
                </a:cubicBezTo>
                <a:cubicBezTo>
                  <a:pt x="249781" y="9183"/>
                  <a:pt x="245801" y="9922"/>
                  <a:pt x="241832" y="10716"/>
                </a:cubicBezTo>
                <a:cubicBezTo>
                  <a:pt x="240244" y="11510"/>
                  <a:pt x="238717" y="12438"/>
                  <a:pt x="237069" y="13097"/>
                </a:cubicBezTo>
                <a:cubicBezTo>
                  <a:pt x="222704" y="18842"/>
                  <a:pt x="221838" y="15167"/>
                  <a:pt x="198969" y="14288"/>
                </a:cubicBezTo>
                <a:cubicBezTo>
                  <a:pt x="198349" y="14164"/>
                  <a:pt x="189369" y="12465"/>
                  <a:pt x="188253" y="11907"/>
                </a:cubicBezTo>
                <a:cubicBezTo>
                  <a:pt x="184113" y="9837"/>
                  <a:pt x="180487" y="6833"/>
                  <a:pt x="176347" y="4763"/>
                </a:cubicBezTo>
                <a:lnTo>
                  <a:pt x="171585" y="2382"/>
                </a:lnTo>
                <a:cubicBezTo>
                  <a:pt x="167616" y="2779"/>
                  <a:pt x="163434" y="2230"/>
                  <a:pt x="159678" y="3572"/>
                </a:cubicBezTo>
                <a:cubicBezTo>
                  <a:pt x="142484" y="9713"/>
                  <a:pt x="165313" y="7630"/>
                  <a:pt x="150153" y="9525"/>
                </a:cubicBezTo>
                <a:cubicBezTo>
                  <a:pt x="143270" y="10385"/>
                  <a:pt x="122336" y="11562"/>
                  <a:pt x="116816" y="11907"/>
                </a:cubicBezTo>
                <a:cubicBezTo>
                  <a:pt x="113244" y="13097"/>
                  <a:pt x="109112" y="13219"/>
                  <a:pt x="106100" y="15478"/>
                </a:cubicBezTo>
                <a:cubicBezTo>
                  <a:pt x="104513" y="16669"/>
                  <a:pt x="103151" y="18244"/>
                  <a:pt x="101338" y="19050"/>
                </a:cubicBezTo>
                <a:cubicBezTo>
                  <a:pt x="99489" y="19872"/>
                  <a:pt x="97323" y="19659"/>
                  <a:pt x="95385" y="20241"/>
                </a:cubicBezTo>
                <a:cubicBezTo>
                  <a:pt x="93338" y="20855"/>
                  <a:pt x="91497" y="22071"/>
                  <a:pt x="89432" y="22622"/>
                </a:cubicBezTo>
                <a:cubicBezTo>
                  <a:pt x="85521" y="23665"/>
                  <a:pt x="77525" y="25003"/>
                  <a:pt x="77525" y="25003"/>
                </a:cubicBezTo>
                <a:lnTo>
                  <a:pt x="57285" y="30957"/>
                </a:lnTo>
                <a:close/>
              </a:path>
            </a:pathLst>
          </a:cu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ide Latin" panose="020A0A07050505020404" pitchFamily="18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7351882"/>
      </p:ext>
    </p:extLst>
  </p:cSld>
  <p:clrMapOvr>
    <a:masterClrMapping/>
  </p:clrMapOvr>
</p:sld>
</file>

<file path=ppt/theme/theme1.xml><?xml version="1.0" encoding="utf-8"?>
<a:theme xmlns:a="http://schemas.openxmlformats.org/drawingml/2006/main" name="3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1D41B725B8D741B559B1B7C1DD8083" ma:contentTypeVersion="16" ma:contentTypeDescription="Create a new document." ma:contentTypeScope="" ma:versionID="3adaff17a52cabe401dde8e5ad93f14a">
  <xsd:schema xmlns:xsd="http://www.w3.org/2001/XMLSchema" xmlns:xs="http://www.w3.org/2001/XMLSchema" xmlns:p="http://schemas.microsoft.com/office/2006/metadata/properties" xmlns:ns3="f94628cb-1a74-416f-b922-4006abeb55d5" targetNamespace="http://schemas.microsoft.com/office/2006/metadata/properties" ma:root="true" ma:fieldsID="30bc1cc05ce601a2b1743a86a56635ac" ns3:_="">
    <xsd:import namespace="f94628cb-1a74-416f-b922-4006abeb55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_activity" minOccurs="0"/>
                <xsd:element ref="ns3:MediaServiceSystemTag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628cb-1a74-416f-b922-4006abeb5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4628cb-1a74-416f-b922-4006abeb55d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DAF097-35C2-4010-BEB5-A21AAA3BA3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4628cb-1a74-416f-b922-4006abeb55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C31A72-65C5-4E0A-A15F-813A6FD675FF}">
  <ds:schemaRefs>
    <ds:schemaRef ds:uri="http://www.w3.org/XML/1998/namespace"/>
    <ds:schemaRef ds:uri="http://purl.org/dc/dcmitype/"/>
    <ds:schemaRef ds:uri="f94628cb-1a74-416f-b922-4006abeb55d5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AFAE9BF-72E5-4CFD-9664-555ACDEA21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167</Words>
  <Application>Microsoft Office PowerPoint</Application>
  <PresentationFormat>Widescreen</PresentationFormat>
  <Paragraphs>25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MingLiU-ExtB</vt:lpstr>
      <vt:lpstr>ADLaM Display</vt:lpstr>
      <vt:lpstr>Aharoni</vt:lpstr>
      <vt:lpstr>Aptos</vt:lpstr>
      <vt:lpstr>Aptos Display</vt:lpstr>
      <vt:lpstr>Arial</vt:lpstr>
      <vt:lpstr>Calibri</vt:lpstr>
      <vt:lpstr>Calibri Light</vt:lpstr>
      <vt:lpstr>Century Gothic</vt:lpstr>
      <vt:lpstr>Times New Roman</vt:lpstr>
      <vt:lpstr>Wide Latin</vt:lpstr>
      <vt:lpstr>3_Vapor Trail</vt:lpstr>
      <vt:lpstr>2_Office Theme</vt:lpstr>
      <vt:lpstr>3_Office Theme</vt:lpstr>
      <vt:lpstr>5/24 Business Meeting Approved  Nine New Members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Performer sign-up deadline: June 7th More info. Contact: Yao-Li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Li</dc:creator>
  <cp:lastModifiedBy>Eric Li</cp:lastModifiedBy>
  <cp:revision>4</cp:revision>
  <dcterms:created xsi:type="dcterms:W3CDTF">2026-05-10T02:32:48Z</dcterms:created>
  <dcterms:modified xsi:type="dcterms:W3CDTF">2026-05-31T03:57:54Z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0x0101006B1D41B725B8D741B559B1B7C1DD8083</vt:lpwstr>
  </property>
</Properties>
</file>