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713" r:id="rId6"/>
    <p:sldMasterId id="2147483725" r:id="rId7"/>
  </p:sldMasterIdLst>
  <p:notesMasterIdLst>
    <p:notesMasterId r:id="rId15"/>
  </p:notesMasterIdLst>
  <p:sldIdLst>
    <p:sldId id="9474" r:id="rId8"/>
    <p:sldId id="10188" r:id="rId9"/>
    <p:sldId id="10225" r:id="rId10"/>
    <p:sldId id="10135" r:id="rId11"/>
    <p:sldId id="10224" r:id="rId12"/>
    <p:sldId id="10056"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249F6-F720-40AE-982A-D2D0C429219A}" v="2" dt="2026-05-17T02:56:11.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137D49-9EAE-42E6-A9A8-63A1E00E0584}"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2C2FB-44AF-4549-9693-42DD2B04D424}" type="slidenum">
              <a:rPr lang="en-US" smtClean="0"/>
              <a:t>‹#›</a:t>
            </a:fld>
            <a:endParaRPr lang="en-US"/>
          </a:p>
        </p:txBody>
      </p:sp>
    </p:spTree>
    <p:extLst>
      <p:ext uri="{BB962C8B-B14F-4D97-AF65-F5344CB8AC3E}">
        <p14:creationId xmlns:p14="http://schemas.microsoft.com/office/powerpoint/2010/main" val="70229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791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BB79C-FCE4-E44D-9A25-B88644832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88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26953-4F97-4BC1-832E-4777E26C37A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33567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245280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272708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2686493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1928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229717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457321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364273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388794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187745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Photo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ormAutofit/>
          </a:bodyPr>
          <a:lstStyle>
            <a:lvl1pPr marL="0" indent="0">
              <a:buNone/>
              <a:defRPr lang="en-US" dirty="0">
                <a:solidFill>
                  <a:schemeClr val="tx2"/>
                </a:solidFill>
              </a:defRPr>
            </a:lvl1pPr>
          </a:lstStyle>
          <a:p>
            <a:pPr lvl="0"/>
            <a:r>
              <a:rPr lang="en-US" dirty="0"/>
              <a:t>Click to edit Master subtitle style</a:t>
            </a:r>
          </a:p>
        </p:txBody>
      </p:sp>
      <p:sp>
        <p:nvSpPr>
          <p:cNvPr id="8" name="Picture Placeholder 6">
            <a:extLst>
              <a:ext uri="{FF2B5EF4-FFF2-40B4-BE49-F238E27FC236}">
                <a16:creationId xmlns:a16="http://schemas.microsoft.com/office/drawing/2014/main" id="{F9A648C8-0436-6FAF-8B52-BA15EFB5F90C}"/>
              </a:ext>
            </a:extLst>
          </p:cNvPr>
          <p:cNvSpPr>
            <a:spLocks noGrp="1"/>
          </p:cNvSpPr>
          <p:nvPr>
            <p:ph type="pic" sz="quarter" idx="13" hasCustomPrompt="1"/>
          </p:nvPr>
        </p:nvSpPr>
        <p:spPr>
          <a:xfrm>
            <a:off x="342901" y="343038"/>
            <a:ext cx="11506200" cy="4792766"/>
          </a:xfrm>
          <a:custGeom>
            <a:avLst/>
            <a:gdLst>
              <a:gd name="connsiteX0" fmla="*/ 292023 w 11506200"/>
              <a:gd name="connsiteY0" fmla="*/ 0 h 4792766"/>
              <a:gd name="connsiteX1" fmla="*/ 11214177 w 11506200"/>
              <a:gd name="connsiteY1" fmla="*/ 0 h 4792766"/>
              <a:gd name="connsiteX2" fmla="*/ 11506200 w 11506200"/>
              <a:gd name="connsiteY2" fmla="*/ 292023 h 4792766"/>
              <a:gd name="connsiteX3" fmla="*/ 11506200 w 11506200"/>
              <a:gd name="connsiteY3" fmla="*/ 4500743 h 4792766"/>
              <a:gd name="connsiteX4" fmla="*/ 11214177 w 11506200"/>
              <a:gd name="connsiteY4" fmla="*/ 4792766 h 4792766"/>
              <a:gd name="connsiteX5" fmla="*/ 292023 w 11506200"/>
              <a:gd name="connsiteY5" fmla="*/ 4792766 h 4792766"/>
              <a:gd name="connsiteX6" fmla="*/ 0 w 11506200"/>
              <a:gd name="connsiteY6" fmla="*/ 4500743 h 4792766"/>
              <a:gd name="connsiteX7" fmla="*/ 0 w 11506200"/>
              <a:gd name="connsiteY7" fmla="*/ 292023 h 4792766"/>
              <a:gd name="connsiteX8" fmla="*/ 292023 w 11506200"/>
              <a:gd name="connsiteY8" fmla="*/ 0 h 47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6200" h="4792766">
                <a:moveTo>
                  <a:pt x="292023" y="0"/>
                </a:moveTo>
                <a:lnTo>
                  <a:pt x="11214177" y="0"/>
                </a:lnTo>
                <a:cubicBezTo>
                  <a:pt x="11375457" y="0"/>
                  <a:pt x="11506200" y="130743"/>
                  <a:pt x="11506200" y="292023"/>
                </a:cubicBezTo>
                <a:lnTo>
                  <a:pt x="11506200" y="4500743"/>
                </a:lnTo>
                <a:cubicBezTo>
                  <a:pt x="11506200" y="4662023"/>
                  <a:pt x="11375457" y="4792766"/>
                  <a:pt x="11214177" y="4792766"/>
                </a:cubicBezTo>
                <a:lnTo>
                  <a:pt x="292023" y="4792766"/>
                </a:lnTo>
                <a:cubicBezTo>
                  <a:pt x="130743" y="4792766"/>
                  <a:pt x="0" y="4662023"/>
                  <a:pt x="0" y="4500743"/>
                </a:cubicBezTo>
                <a:lnTo>
                  <a:pt x="0" y="292023"/>
                </a:lnTo>
                <a:cubicBezTo>
                  <a:pt x="0" y="130743"/>
                  <a:pt x="130743" y="0"/>
                  <a:pt x="292023"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D91AB5-8D64-469B-81DF-A26B406D2B54}" type="datetime1">
              <a:rPr kumimoji="0" lang="en-US" sz="1050" b="0" i="0" u="none" strike="noStrike" kern="1200" cap="none" spc="0" normalizeH="0" baseline="0" noProof="0" smtClean="0">
                <a:ln>
                  <a:noFill/>
                </a:ln>
                <a:solidFill>
                  <a:srgbClr val="DADADA"/>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5/23/2026</a:t>
            </a:fld>
            <a:endParaRPr kumimoji="0" lang="en-US" sz="1050" b="0" i="0" u="none" strike="noStrike" kern="1200" cap="none" spc="0" normalizeH="0" baseline="0" noProof="0">
              <a:ln>
                <a:noFill/>
              </a:ln>
              <a:solidFill>
                <a:srgbClr val="DADADA"/>
              </a:solidFill>
              <a:effectLst/>
              <a:uLnTx/>
              <a:uFillTx/>
              <a:latin typeface="Century Gothic" panose="020B0502020202020204"/>
              <a:ea typeface="+mn-ea"/>
              <a:cs typeface="+mn-cs"/>
            </a:endParaRP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DADADA"/>
                </a:solidFill>
                <a:effectLst/>
                <a:uLnTx/>
                <a:uFillTx/>
                <a:latin typeface="Century Gothic" panose="020B0502020202020204"/>
                <a:ea typeface="+mn-ea"/>
                <a:cs typeface="+mn-cs"/>
              </a:rPr>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274F5D-21DC-40EF-8DBA-AB9BB119E939}" type="slidenum">
              <a:rPr kumimoji="0" lang="en-US" sz="1050" b="0" i="0" u="none" strike="noStrike" kern="1200" cap="none" spc="0" normalizeH="0" baseline="0" noProof="0" smtClean="0">
                <a:ln>
                  <a:noFill/>
                </a:ln>
                <a:solidFill>
                  <a:srgbClr val="DADADA"/>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DADADA"/>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484854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a:defRPr/>
            </a:pPr>
            <a:endParaRPr lang="en-US"/>
          </a:p>
        </p:txBody>
      </p:sp>
      <p:sp>
        <p:nvSpPr>
          <p:cNvPr id="5" name="Footer Placeholder 4"/>
          <p:cNvSpPr>
            <a:spLocks noGrp="1"/>
          </p:cNvSpPr>
          <p:nvPr>
            <p:ph type="ftr" sz="quarter" idx="11"/>
          </p:nvPr>
        </p:nvSpPr>
        <p:spPr>
          <a:xfrm>
            <a:off x="1371600" y="4323845"/>
            <a:ext cx="6400800" cy="365125"/>
          </a:xfrm>
        </p:spPr>
        <p:txBody>
          <a:bodyPr/>
          <a:lstStyle/>
          <a:p>
            <a:pPr>
              <a:defRPr/>
            </a:pPr>
            <a:endParaRPr lang="en-US"/>
          </a:p>
        </p:txBody>
      </p:sp>
      <p:sp>
        <p:nvSpPr>
          <p:cNvPr id="6" name="Slide Number Placeholder 5"/>
          <p:cNvSpPr>
            <a:spLocks noGrp="1"/>
          </p:cNvSpPr>
          <p:nvPr>
            <p:ph type="sldNum" sz="quarter" idx="12"/>
          </p:nvPr>
        </p:nvSpPr>
        <p:spPr>
          <a:xfrm>
            <a:off x="8077200" y="1430866"/>
            <a:ext cx="2743200" cy="365125"/>
          </a:xfrm>
        </p:spPr>
        <p:txBody>
          <a:bodyPr/>
          <a:lstStyle/>
          <a:p>
            <a:pPr>
              <a:defRPr/>
            </a:pPr>
            <a:fld id="{CD9C04F5-B820-4F86-9C89-DD58278EA365}" type="slidenum">
              <a:rPr lang="en-US" altLang="en-US" smtClean="0"/>
              <a:pPr>
                <a:defRPr/>
              </a:pPr>
              <a:t>‹#›</a:t>
            </a:fld>
            <a:endParaRPr lang="en-US" altLang="en-US"/>
          </a:p>
        </p:txBody>
      </p:sp>
    </p:spTree>
    <p:extLst>
      <p:ext uri="{BB962C8B-B14F-4D97-AF65-F5344CB8AC3E}">
        <p14:creationId xmlns:p14="http://schemas.microsoft.com/office/powerpoint/2010/main" val="159059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713030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C7F63D-23BA-42A5-B42B-221886F4957B}" type="slidenum">
              <a:rPr lang="en-US" altLang="en-US" smtClean="0"/>
              <a:pPr>
                <a:defRPr/>
              </a:pPr>
              <a:t>‹#›</a:t>
            </a:fld>
            <a:endParaRPr lang="en-US" altLang="en-US"/>
          </a:p>
        </p:txBody>
      </p:sp>
    </p:spTree>
    <p:extLst>
      <p:ext uri="{BB962C8B-B14F-4D97-AF65-F5344CB8AC3E}">
        <p14:creationId xmlns:p14="http://schemas.microsoft.com/office/powerpoint/2010/main" val="2063147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49294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1988432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3088736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2213265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299471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37694736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220569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72EA4A-A64B-47CF-B1D9-E6BE3C2ABF76}" type="slidenum">
              <a:rPr lang="en-US" altLang="en-US" smtClean="0"/>
              <a:pPr>
                <a:defRPr/>
              </a:pPr>
              <a:t>‹#›</a:t>
            </a:fld>
            <a:endParaRPr lang="en-US" altLang="en-US"/>
          </a:p>
        </p:txBody>
      </p:sp>
    </p:spTree>
    <p:extLst>
      <p:ext uri="{BB962C8B-B14F-4D97-AF65-F5344CB8AC3E}">
        <p14:creationId xmlns:p14="http://schemas.microsoft.com/office/powerpoint/2010/main" val="29589794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2347C03-C523-4934-A7A0-98FDD5D8CD69}" type="slidenum">
              <a:rPr lang="en-US" altLang="en-US" smtClean="0"/>
              <a:pPr>
                <a:defRPr/>
              </a:pPr>
              <a:t>‹#›</a:t>
            </a:fld>
            <a:endParaRPr lang="en-US" altLang="en-US"/>
          </a:p>
        </p:txBody>
      </p:sp>
    </p:spTree>
    <p:extLst>
      <p:ext uri="{BB962C8B-B14F-4D97-AF65-F5344CB8AC3E}">
        <p14:creationId xmlns:p14="http://schemas.microsoft.com/office/powerpoint/2010/main" val="188997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1"/>
            <a:ext cx="6991492" cy="36406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51B5D18A-EF89-438C-87D7-0D2130998B5C}" type="slidenum">
              <a:rPr lang="en-US" altLang="en-US" smtClean="0"/>
              <a:pPr>
                <a:defRPr/>
              </a:pPr>
              <a:t>‹#›</a:t>
            </a:fld>
            <a:endParaRPr lang="en-US" altLang="en-US"/>
          </a:p>
        </p:txBody>
      </p:sp>
    </p:spTree>
    <p:extLst>
      <p:ext uri="{BB962C8B-B14F-4D97-AF65-F5344CB8AC3E}">
        <p14:creationId xmlns:p14="http://schemas.microsoft.com/office/powerpoint/2010/main" val="3530426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9941"/>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5CEF2997-8B97-464B-BD19-45A87F3E23B7}" type="slidenum">
              <a:rPr lang="en-US" altLang="en-US" smtClean="0"/>
              <a:pPr>
                <a:defRPr/>
              </a:pPr>
              <a:t>‹#›</a:t>
            </a:fld>
            <a:endParaRPr lang="en-US" alt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6231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685800" y="378883"/>
            <a:ext cx="6991492" cy="365125"/>
          </a:xfrm>
        </p:spPr>
        <p:txBody>
          <a:bodyPr/>
          <a:lstStyle/>
          <a:p>
            <a:pPr>
              <a:defRPr/>
            </a:pPr>
            <a:endParaRPr lang="en-US"/>
          </a:p>
        </p:txBody>
      </p:sp>
      <p:sp>
        <p:nvSpPr>
          <p:cNvPr id="7" name="Slide Number Placeholder 6"/>
          <p:cNvSpPr>
            <a:spLocks noGrp="1"/>
          </p:cNvSpPr>
          <p:nvPr>
            <p:ph type="sldNum" sz="quarter" idx="12"/>
          </p:nvPr>
        </p:nvSpPr>
        <p:spPr>
          <a:xfrm>
            <a:off x="10862452" y="381000"/>
            <a:ext cx="643748" cy="365125"/>
          </a:xfrm>
        </p:spPr>
        <p:txBody>
          <a:bodyPr/>
          <a:lstStyle/>
          <a:p>
            <a:pPr>
              <a:defRPr/>
            </a:pPr>
            <a:fld id="{9519C84A-DCD2-446F-B4F7-42B8D4B1AE87}" type="slidenum">
              <a:rPr lang="en-US" altLang="en-US" smtClean="0"/>
              <a:pPr>
                <a:defRPr/>
              </a:pPr>
              <a:t>‹#›</a:t>
            </a:fld>
            <a:endParaRPr lang="en-US" altLang="en-US"/>
          </a:p>
        </p:txBody>
      </p:sp>
    </p:spTree>
    <p:extLst>
      <p:ext uri="{BB962C8B-B14F-4D97-AF65-F5344CB8AC3E}">
        <p14:creationId xmlns:p14="http://schemas.microsoft.com/office/powerpoint/2010/main" val="2984243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18165AD-296E-4F1A-AA21-81802D26E863}" type="slidenum">
              <a:rPr lang="en-US" altLang="en-US" smtClean="0"/>
              <a:pPr>
                <a:defRPr/>
              </a:pPr>
              <a:t>‹#›</a:t>
            </a:fld>
            <a:endParaRPr lang="en-US" altLang="en-US"/>
          </a:p>
        </p:txBody>
      </p:sp>
    </p:spTree>
    <p:extLst>
      <p:ext uri="{BB962C8B-B14F-4D97-AF65-F5344CB8AC3E}">
        <p14:creationId xmlns:p14="http://schemas.microsoft.com/office/powerpoint/2010/main" val="3537286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3330D3C-1FC4-44E8-B90C-6DB955A7C4F7}" type="slidenum">
              <a:rPr lang="en-US" altLang="en-US" smtClean="0"/>
              <a:pPr>
                <a:defRPr/>
              </a:pPr>
              <a:t>‹#›</a:t>
            </a:fld>
            <a:endParaRPr lang="en-US" altLang="en-US"/>
          </a:p>
        </p:txBody>
      </p:sp>
    </p:spTree>
    <p:extLst>
      <p:ext uri="{BB962C8B-B14F-4D97-AF65-F5344CB8AC3E}">
        <p14:creationId xmlns:p14="http://schemas.microsoft.com/office/powerpoint/2010/main" val="5310026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1033D6-D1B2-47C1-B6A3-FBE1817906C4}" type="slidenum">
              <a:rPr lang="en-US" altLang="en-US" smtClean="0"/>
              <a:pPr>
                <a:defRPr/>
              </a:pPr>
              <a:t>‹#›</a:t>
            </a:fld>
            <a:endParaRPr lang="en-US" altLang="en-US"/>
          </a:p>
        </p:txBody>
      </p:sp>
    </p:spTree>
    <p:extLst>
      <p:ext uri="{BB962C8B-B14F-4D97-AF65-F5344CB8AC3E}">
        <p14:creationId xmlns:p14="http://schemas.microsoft.com/office/powerpoint/2010/main" val="2266965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685800" y="381000"/>
            <a:ext cx="6991492" cy="365125"/>
          </a:xfrm>
        </p:spPr>
        <p:txBody>
          <a:bodyPr/>
          <a:lstStyle/>
          <a:p>
            <a:pPr>
              <a:defRPr/>
            </a:pPr>
            <a:endParaRPr lang="en-US"/>
          </a:p>
        </p:txBody>
      </p:sp>
      <p:sp>
        <p:nvSpPr>
          <p:cNvPr id="6" name="Slide Number Placeholder 5"/>
          <p:cNvSpPr>
            <a:spLocks noGrp="1"/>
          </p:cNvSpPr>
          <p:nvPr>
            <p:ph type="sldNum" sz="quarter" idx="12"/>
          </p:nvPr>
        </p:nvSpPr>
        <p:spPr>
          <a:xfrm>
            <a:off x="10862452" y="381000"/>
            <a:ext cx="643748" cy="365125"/>
          </a:xfrm>
        </p:spPr>
        <p:txBody>
          <a:bodyPr/>
          <a:lstStyle/>
          <a:p>
            <a:pPr>
              <a:defRPr/>
            </a:pPr>
            <a:fld id="{3C4A869A-5DB3-4675-9E5D-C7BB711A280D}" type="slidenum">
              <a:rPr lang="en-US" altLang="en-US" smtClean="0"/>
              <a:pPr>
                <a:defRPr/>
              </a:pPr>
              <a:t>‹#›</a:t>
            </a:fld>
            <a:endParaRPr lang="en-US" altLang="en-US"/>
          </a:p>
        </p:txBody>
      </p:sp>
    </p:spTree>
    <p:extLst>
      <p:ext uri="{BB962C8B-B14F-4D97-AF65-F5344CB8AC3E}">
        <p14:creationId xmlns:p14="http://schemas.microsoft.com/office/powerpoint/2010/main" val="3272239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5/23/2026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7185159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2366218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5/23/2026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83844973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032129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DB019-5659-4364-BF3F-58914E1B92A2}" type="slidenum">
              <a:rPr lang="en-US" altLang="en-US" smtClean="0"/>
              <a:pPr>
                <a:defRPr/>
              </a:pPr>
              <a:t>‹#›</a:t>
            </a:fld>
            <a:endParaRPr lang="en-US" altLang="en-US"/>
          </a:p>
        </p:txBody>
      </p:sp>
    </p:spTree>
    <p:extLst>
      <p:ext uri="{BB962C8B-B14F-4D97-AF65-F5344CB8AC3E}">
        <p14:creationId xmlns:p14="http://schemas.microsoft.com/office/powerpoint/2010/main" val="1613959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4227799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35786724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913739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5/23/2026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5691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5/23/2026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9700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4301116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158240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516F-ABA6-A0FD-9DDD-E08C908C22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AD24D8-14E4-DC11-B6E3-09B7406219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C810D5-42D3-2BB3-BABA-B16523DAEFCD}"/>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5" name="Footer Placeholder 4">
            <a:extLst>
              <a:ext uri="{FF2B5EF4-FFF2-40B4-BE49-F238E27FC236}">
                <a16:creationId xmlns:a16="http://schemas.microsoft.com/office/drawing/2014/main" id="{F01D2EBF-0CB9-9E9C-FC3A-EEC3BBDD3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68252-FFBA-778B-28A5-11E09C059E9A}"/>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32506023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F591-1866-7396-EF29-E5E4D38646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B178D-5D8E-65B3-3C6C-D9CB539B4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10883-C70C-B513-361A-D8E56FC1C27C}"/>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5" name="Footer Placeholder 4">
            <a:extLst>
              <a:ext uri="{FF2B5EF4-FFF2-40B4-BE49-F238E27FC236}">
                <a16:creationId xmlns:a16="http://schemas.microsoft.com/office/drawing/2014/main" id="{C1B6CBCC-F5F0-8013-DE40-E6FFC87BF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2ACBE-C533-129D-F800-E65094B2BE54}"/>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1057574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5CEA7-52F7-9C1C-1BF1-B52D1DB72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ED18AB-6D5E-D17A-0477-8E296099F7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673934-45AB-CC83-9D71-FC16111CBEE0}"/>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5" name="Footer Placeholder 4">
            <a:extLst>
              <a:ext uri="{FF2B5EF4-FFF2-40B4-BE49-F238E27FC236}">
                <a16:creationId xmlns:a16="http://schemas.microsoft.com/office/drawing/2014/main" id="{BB1C00A2-232A-6884-DE9B-A5133D0F6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7DB66-D104-4AF4-11AD-9017588D0BAE}"/>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404411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DA6FFB9-BB45-41CF-A86F-E8EFFE22064C}" type="slidenum">
              <a:rPr lang="en-US" altLang="en-US" smtClean="0"/>
              <a:pPr>
                <a:defRPr/>
              </a:pPr>
              <a:t>‹#›</a:t>
            </a:fld>
            <a:endParaRPr lang="en-US" altLang="en-US"/>
          </a:p>
        </p:txBody>
      </p:sp>
    </p:spTree>
    <p:extLst>
      <p:ext uri="{BB962C8B-B14F-4D97-AF65-F5344CB8AC3E}">
        <p14:creationId xmlns:p14="http://schemas.microsoft.com/office/powerpoint/2010/main" val="75730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160CD-9C55-98A6-BDF5-45EED9B39E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B6BF1-CF7F-74DE-6B2C-B495B3CAB2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ADF5DE-C2B0-440A-7E2F-E901BED6C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9D76E-C80B-16FB-87EC-545501A51C87}"/>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6" name="Footer Placeholder 5">
            <a:extLst>
              <a:ext uri="{FF2B5EF4-FFF2-40B4-BE49-F238E27FC236}">
                <a16:creationId xmlns:a16="http://schemas.microsoft.com/office/drawing/2014/main" id="{5DCCA1BC-1714-34B0-2684-CBB4201F5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9A87D-C1C0-2331-E69D-ADBEC1772C54}"/>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1136686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84A7-FA45-7F05-129D-81A6581A0C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350029-3632-749F-0C0B-4B4FA0196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54B54C-1135-4987-13B3-7ABF3D8A9C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D2373B-4156-32C4-E577-6B29734235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731C0-853C-DEFA-60D9-9817CA2A35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294050-A703-8840-A66A-19BA6AAE18A7}"/>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8" name="Footer Placeholder 7">
            <a:extLst>
              <a:ext uri="{FF2B5EF4-FFF2-40B4-BE49-F238E27FC236}">
                <a16:creationId xmlns:a16="http://schemas.microsoft.com/office/drawing/2014/main" id="{8A95D93A-3E0F-8DB3-B41B-4A7641C867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32EDE5-4747-5764-03A1-3604619DF86B}"/>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30811888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47BAA-DA7F-65FC-DB21-4724B3F2B6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3F4015-8C5C-19DC-62C8-12522105C84D}"/>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4" name="Footer Placeholder 3">
            <a:extLst>
              <a:ext uri="{FF2B5EF4-FFF2-40B4-BE49-F238E27FC236}">
                <a16:creationId xmlns:a16="http://schemas.microsoft.com/office/drawing/2014/main" id="{038E1129-B351-230F-CED8-E8A0C73B1B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994499-C37A-A432-EAFD-892136E4FBC0}"/>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36880033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E38A5-27D9-F244-6247-1FBEFADA8D9E}"/>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3" name="Footer Placeholder 2">
            <a:extLst>
              <a:ext uri="{FF2B5EF4-FFF2-40B4-BE49-F238E27FC236}">
                <a16:creationId xmlns:a16="http://schemas.microsoft.com/office/drawing/2014/main" id="{8C06FA7A-4102-2A8D-B0CE-2C27E89E5D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982A2-C788-A6A2-A7BA-08DEF3E395DA}"/>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10308862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476B-4401-4B8A-BD79-BC84C1DC8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A041DD-D5ED-20B3-943E-D1044C4A8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AB274F-8ADA-A448-ECAB-B504CAB4C9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02C4D-4931-80A5-8F73-81DF58C145D9}"/>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6" name="Footer Placeholder 5">
            <a:extLst>
              <a:ext uri="{FF2B5EF4-FFF2-40B4-BE49-F238E27FC236}">
                <a16:creationId xmlns:a16="http://schemas.microsoft.com/office/drawing/2014/main" id="{819CC0B9-F984-0839-17CA-518CF5E9B3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A22195-5BA6-01E2-0BE4-182A288FD55D}"/>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1611832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9D211-9FA6-0724-30A8-8F014771A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F89A6F-1611-B1C2-7222-93E2BC005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CB5FF1-8B69-A335-648A-69CA64AEB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9CCAB-357F-319B-980C-85E7E369A837}"/>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6" name="Footer Placeholder 5">
            <a:extLst>
              <a:ext uri="{FF2B5EF4-FFF2-40B4-BE49-F238E27FC236}">
                <a16:creationId xmlns:a16="http://schemas.microsoft.com/office/drawing/2014/main" id="{08297EF4-1D3B-BA9D-E860-A7A6FA662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1E889-B575-6976-5F6F-70A4A133268C}"/>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3336530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41E5-46B3-A221-24B7-5E90345D0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9E6525-AD98-E994-09BF-22848DEFFD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3E502-FEFB-BA31-C438-70E080890EB0}"/>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5" name="Footer Placeholder 4">
            <a:extLst>
              <a:ext uri="{FF2B5EF4-FFF2-40B4-BE49-F238E27FC236}">
                <a16:creationId xmlns:a16="http://schemas.microsoft.com/office/drawing/2014/main" id="{87DD017D-8F0E-9EF5-DD77-28DE4FEC4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E2EC46-8436-9724-1E7A-D3FBAF68A46B}"/>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4155256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4506A-55B5-9AF5-DB91-B619051D0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7CAA19-FE6F-80D6-087A-D2F113FA7A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B9FBA-A351-7FDD-8C19-A82829AFC770}"/>
              </a:ext>
            </a:extLst>
          </p:cNvPr>
          <p:cNvSpPr>
            <a:spLocks noGrp="1"/>
          </p:cNvSpPr>
          <p:nvPr>
            <p:ph type="dt" sz="half" idx="10"/>
          </p:nvPr>
        </p:nvSpPr>
        <p:spPr/>
        <p:txBody>
          <a:bodyPr/>
          <a:lstStyle/>
          <a:p>
            <a:fld id="{6FBBCB3A-E459-4F78-97D3-A62F79764A93}" type="datetimeFigureOut">
              <a:rPr lang="en-US" smtClean="0"/>
              <a:t>5/23/2026</a:t>
            </a:fld>
            <a:endParaRPr lang="en-US"/>
          </a:p>
        </p:txBody>
      </p:sp>
      <p:sp>
        <p:nvSpPr>
          <p:cNvPr id="5" name="Footer Placeholder 4">
            <a:extLst>
              <a:ext uri="{FF2B5EF4-FFF2-40B4-BE49-F238E27FC236}">
                <a16:creationId xmlns:a16="http://schemas.microsoft.com/office/drawing/2014/main" id="{9F8E1DB8-0BDB-71DD-B37F-12BE0DA1BC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DDB49-1C5C-26FC-F51A-0F39BC1FC923}"/>
              </a:ext>
            </a:extLst>
          </p:cNvPr>
          <p:cNvSpPr>
            <a:spLocks noGrp="1"/>
          </p:cNvSpPr>
          <p:nvPr>
            <p:ph type="sldNum" sz="quarter" idx="12"/>
          </p:nvPr>
        </p:nvSpPr>
        <p:spPr/>
        <p:txBody>
          <a:bodyPr/>
          <a:lstStyle/>
          <a:p>
            <a:fld id="{54DEBFF2-2A4D-40BF-8E5B-E3E44CB4D5C2}" type="slidenum">
              <a:rPr lang="en-US" smtClean="0"/>
              <a:t>‹#›</a:t>
            </a:fld>
            <a:endParaRPr lang="en-US"/>
          </a:p>
        </p:txBody>
      </p:sp>
    </p:spTree>
    <p:extLst>
      <p:ext uri="{BB962C8B-B14F-4D97-AF65-F5344CB8AC3E}">
        <p14:creationId xmlns:p14="http://schemas.microsoft.com/office/powerpoint/2010/main" val="1501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1CC366A-A9DD-4689-A34E-129BB089A3AE}" type="slidenum">
              <a:rPr lang="en-US" altLang="en-US" smtClean="0"/>
              <a:pPr>
                <a:defRPr/>
              </a:pPr>
              <a:t>‹#›</a:t>
            </a:fld>
            <a:endParaRPr lang="en-US" altLang="en-US"/>
          </a:p>
        </p:txBody>
      </p:sp>
    </p:spTree>
    <p:extLst>
      <p:ext uri="{BB962C8B-B14F-4D97-AF65-F5344CB8AC3E}">
        <p14:creationId xmlns:p14="http://schemas.microsoft.com/office/powerpoint/2010/main" val="120260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7BC8A31-B1AA-432C-BB86-9016487F51D7}" type="slidenum">
              <a:rPr lang="en-US" altLang="en-US" smtClean="0"/>
              <a:pPr>
                <a:defRPr/>
              </a:pPr>
              <a:t>‹#›</a:t>
            </a:fld>
            <a:endParaRPr lang="en-US" altLang="en-US"/>
          </a:p>
        </p:txBody>
      </p:sp>
    </p:spTree>
    <p:extLst>
      <p:ext uri="{BB962C8B-B14F-4D97-AF65-F5344CB8AC3E}">
        <p14:creationId xmlns:p14="http://schemas.microsoft.com/office/powerpoint/2010/main" val="354572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3B540C-5314-4599-A146-AB39F80BD9D6}" type="slidenum">
              <a:rPr lang="en-US" altLang="en-US" smtClean="0"/>
              <a:pPr>
                <a:defRPr/>
              </a:pPr>
              <a:t>‹#›</a:t>
            </a:fld>
            <a:endParaRPr lang="en-US" altLang="en-US"/>
          </a:p>
        </p:txBody>
      </p:sp>
    </p:spTree>
    <p:extLst>
      <p:ext uri="{BB962C8B-B14F-4D97-AF65-F5344CB8AC3E}">
        <p14:creationId xmlns:p14="http://schemas.microsoft.com/office/powerpoint/2010/main" val="345165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0C752E-ED28-4074-9ABF-477DAFC06A21}" type="slidenum">
              <a:rPr lang="en-US" altLang="en-US" smtClean="0"/>
              <a:pPr>
                <a:defRPr/>
              </a:pPr>
              <a:t>‹#›</a:t>
            </a:fld>
            <a:endParaRPr lang="en-US" altLang="en-US"/>
          </a:p>
        </p:txBody>
      </p:sp>
    </p:spTree>
    <p:extLst>
      <p:ext uri="{BB962C8B-B14F-4D97-AF65-F5344CB8AC3E}">
        <p14:creationId xmlns:p14="http://schemas.microsoft.com/office/powerpoint/2010/main" val="384563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19268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37"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90BBD5E1-4F2A-4D07-8C0D-5F3E99430C2A}" type="slidenum">
              <a:rPr lang="en-US" altLang="en-US" smtClean="0"/>
              <a:pPr>
                <a:defRPr/>
              </a:pPr>
              <a:t>‹#›</a:t>
            </a:fld>
            <a:endParaRPr lang="en-US" altLang="en-US"/>
          </a:p>
        </p:txBody>
      </p:sp>
    </p:spTree>
    <p:extLst>
      <p:ext uri="{BB962C8B-B14F-4D97-AF65-F5344CB8AC3E}">
        <p14:creationId xmlns:p14="http://schemas.microsoft.com/office/powerpoint/2010/main" val="19065876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5/23/2026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573805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4F1BFC-CCEA-C851-6692-89B6116E5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7ED6F5-7D05-14E7-FDAD-8B57EF37E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A4B1D-615F-7A3E-F685-9742ADE796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BCB3A-E459-4F78-97D3-A62F79764A93}" type="datetimeFigureOut">
              <a:rPr lang="en-US" smtClean="0"/>
              <a:t>5/23/2026</a:t>
            </a:fld>
            <a:endParaRPr lang="en-US"/>
          </a:p>
        </p:txBody>
      </p:sp>
      <p:sp>
        <p:nvSpPr>
          <p:cNvPr id="5" name="Footer Placeholder 4">
            <a:extLst>
              <a:ext uri="{FF2B5EF4-FFF2-40B4-BE49-F238E27FC236}">
                <a16:creationId xmlns:a16="http://schemas.microsoft.com/office/drawing/2014/main" id="{9F9F822A-5CA5-2490-862C-5E9B91321C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B74CAD2-C871-F0C6-EB46-F4DD73B086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DEBFF2-2A4D-40BF-8E5B-E3E44CB4D5C2}" type="slidenum">
              <a:rPr lang="en-US" smtClean="0"/>
              <a:t>‹#›</a:t>
            </a:fld>
            <a:endParaRPr lang="en-US"/>
          </a:p>
        </p:txBody>
      </p:sp>
    </p:spTree>
    <p:extLst>
      <p:ext uri="{BB962C8B-B14F-4D97-AF65-F5344CB8AC3E}">
        <p14:creationId xmlns:p14="http://schemas.microsoft.com/office/powerpoint/2010/main" val="75090805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99C413-64CB-7167-B132-7987077CB5E0}"/>
              </a:ext>
            </a:extLst>
          </p:cNvPr>
          <p:cNvSpPr txBox="1">
            <a:spLocks/>
          </p:cNvSpPr>
          <p:nvPr/>
        </p:nvSpPr>
        <p:spPr>
          <a:xfrm>
            <a:off x="1470660" y="331211"/>
            <a:ext cx="9686645" cy="4329641"/>
          </a:xfrm>
          <a:prstGeom prst="rect">
            <a:avLst/>
          </a:prstGeom>
        </p:spPr>
        <p:txBody>
          <a:bodyPr vert="horz" lIns="91440" tIns="45720" rIns="91440" bIns="45720" rtlCol="0" anchor="ctr">
            <a:normAutofit/>
          </a:bodyPr>
          <a:lstStyle>
            <a:lvl1pPr algn="r" defTabSz="457200" rtl="0" eaLnBrk="1" latinLnBrk="0" hangingPunct="1">
              <a:spcBef>
                <a:spcPct val="0"/>
              </a:spcBef>
              <a:buNone/>
              <a:defRPr sz="54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r>
              <a:rPr kumimoji="0" lang="en-US" altLang="zh-TW" sz="5400" b="1" i="0" u="none" strike="noStrike" kern="1200" cap="all" spc="0" normalizeH="0" baseline="0" noProof="0" dirty="0">
                <a:ln>
                  <a:noFill/>
                </a:ln>
                <a:solidFill>
                  <a:prstClr val="white"/>
                </a:solidFill>
                <a:effectLst/>
                <a:uLnTx/>
                <a:uFillTx/>
                <a:latin typeface="Century Gothic" panose="020B0502020202020204"/>
                <a:ea typeface="新細明體" panose="02020500000000000000" pitchFamily="18" charset="-120"/>
                <a:cs typeface="+mj-cs"/>
              </a:rPr>
              <a:t>Announcements</a:t>
            </a:r>
            <a:r>
              <a:rPr kumimoji="0" lang="en-US" altLang="zh-CN" sz="5400" b="1" i="0" u="none" strike="noStrike" kern="1200" cap="all" spc="0" normalizeH="0" baseline="0" noProof="0" dirty="0">
                <a:ln>
                  <a:noFill/>
                </a:ln>
                <a:solidFill>
                  <a:prstClr val="white"/>
                </a:solidFill>
                <a:effectLst/>
                <a:uLnTx/>
                <a:uFillTx/>
                <a:latin typeface="Century Gothic" panose="020B0502020202020204"/>
                <a:ea typeface="宋体" panose="02010600030101010101" pitchFamily="2" charset="-122"/>
                <a:cs typeface="+mj-cs"/>
              </a:rPr>
              <a:t>】</a:t>
            </a:r>
            <a:endParaRPr kumimoji="0" lang="en-US" sz="5400" b="1" i="0" u="none" strike="noStrike" kern="1200" cap="all"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5057968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00CFC5-FFCE-60A7-CDFD-DE9ED5C2D028}"/>
              </a:ext>
            </a:extLst>
          </p:cNvPr>
          <p:cNvSpPr txBox="1"/>
          <p:nvPr/>
        </p:nvSpPr>
        <p:spPr>
          <a:xfrm>
            <a:off x="345332" y="1693364"/>
            <a:ext cx="4683868" cy="400568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altLang="zh-C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entury Gothic" panose="020B0502020202020204"/>
                <a:ea typeface="宋体" panose="02010600030101010101" pitchFamily="2" charset="-122"/>
                <a:cs typeface="+mn-cs"/>
              </a:rPr>
              <a:t>Please stay to enjoy our luncheon today. The members’ business meeting</a:t>
            </a:r>
            <a:r>
              <a:rPr lang="zh-CN" altLang="en-US" sz="4000" b="1" dirty="0">
                <a:solidFill>
                  <a:prstClr val="black"/>
                </a:solidFill>
                <a:effectLst>
                  <a:outerShdw blurRad="38100" dist="38100" dir="2700000" algn="tl">
                    <a:srgbClr val="000000">
                      <a:alpha val="43137"/>
                    </a:srgbClr>
                  </a:outerShdw>
                </a:effectLst>
                <a:latin typeface="Century Gothic" panose="020B0502020202020204"/>
                <a:ea typeface="宋体" panose="02010600030101010101" pitchFamily="2" charset="-122"/>
              </a:rPr>
              <a:t> </a:t>
            </a:r>
            <a:r>
              <a:rPr lang="en-US" altLang="zh-CN" sz="4000" b="1" dirty="0">
                <a:solidFill>
                  <a:prstClr val="black"/>
                </a:solidFill>
                <a:effectLst>
                  <a:outerShdw blurRad="38100" dist="38100" dir="2700000" algn="tl">
                    <a:srgbClr val="000000">
                      <a:alpha val="43137"/>
                    </a:srgbClr>
                  </a:outerShdw>
                </a:effectLst>
                <a:latin typeface="Century Gothic" panose="020B0502020202020204"/>
                <a:ea typeface="宋体" panose="02010600030101010101" pitchFamily="2" charset="-122"/>
              </a:rPr>
              <a:t>follows from 2-4 pm. </a:t>
            </a:r>
            <a:endParaRPr kumimoji="0" lang="en-US" sz="4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useBgFill="1">
        <p:nvSpPr>
          <p:cNvPr id="13" name="Rectangle 12">
            <a:extLst>
              <a:ext uri="{FF2B5EF4-FFF2-40B4-BE49-F238E27FC236}">
                <a16:creationId xmlns:a16="http://schemas.microsoft.com/office/drawing/2014/main" id="{8D25211A-4CA0-4B53-82BB-1EE7C7F3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1379" y="0"/>
            <a:ext cx="72406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9" name="Picture 8" descr="Sushi and tempura">
            <a:extLst>
              <a:ext uri="{FF2B5EF4-FFF2-40B4-BE49-F238E27FC236}">
                <a16:creationId xmlns:a16="http://schemas.microsoft.com/office/drawing/2014/main" id="{2BF8F479-EB3E-A5D7-4B3D-AE08AD99602B}"/>
              </a:ext>
            </a:extLst>
          </p:cNvPr>
          <p:cNvPicPr>
            <a:picLocks noChangeAspect="1"/>
          </p:cNvPicPr>
          <p:nvPr/>
        </p:nvPicPr>
        <p:blipFill>
          <a:blip r:embed="rId2"/>
          <a:srcRect l="6047" r="26911" b="-1"/>
          <a:stretch>
            <a:fillRect/>
          </a:stretch>
        </p:blipFill>
        <p:spPr>
          <a:xfrm>
            <a:off x="5304147" y="10"/>
            <a:ext cx="6887853" cy="6857990"/>
          </a:xfrm>
          <a:prstGeom prst="rect">
            <a:avLst/>
          </a:prstGeom>
        </p:spPr>
      </p:pic>
    </p:spTree>
    <p:extLst>
      <p:ext uri="{BB962C8B-B14F-4D97-AF65-F5344CB8AC3E}">
        <p14:creationId xmlns:p14="http://schemas.microsoft.com/office/powerpoint/2010/main" val="2155840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6700-6578-0F5B-1FB9-3914FEF55941}"/>
              </a:ext>
            </a:extLst>
          </p:cNvPr>
          <p:cNvSpPr>
            <a:spLocks noGrp="1"/>
          </p:cNvSpPr>
          <p:nvPr>
            <p:ph type="title"/>
          </p:nvPr>
        </p:nvSpPr>
        <p:spPr>
          <a:xfrm>
            <a:off x="576943" y="1373370"/>
            <a:ext cx="11038113" cy="3496341"/>
          </a:xfrm>
        </p:spPr>
        <p:txBody>
          <a:bodyPr>
            <a:normAutofit/>
          </a:bodyPr>
          <a:lstStyle/>
          <a:p>
            <a:pPr algn="l"/>
            <a:r>
              <a:rPr lang="en-US" sz="4800" b="1" cap="none" dirty="0">
                <a:solidFill>
                  <a:schemeClr val="accent5">
                    <a:lumMod val="75000"/>
                  </a:schemeClr>
                </a:solidFill>
                <a:effectLst>
                  <a:outerShdw blurRad="38100" dist="38100" dir="2700000" algn="tl">
                    <a:srgbClr val="000000">
                      <a:alpha val="43137"/>
                    </a:srgbClr>
                  </a:outerShdw>
                </a:effectLst>
              </a:rPr>
              <a:t>The agenda for today’s members’ business meeting has been posted on the bulletin board. Please check it out. </a:t>
            </a:r>
          </a:p>
        </p:txBody>
      </p:sp>
    </p:spTree>
    <p:extLst>
      <p:ext uri="{BB962C8B-B14F-4D97-AF65-F5344CB8AC3E}">
        <p14:creationId xmlns:p14="http://schemas.microsoft.com/office/powerpoint/2010/main" val="3428425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54A8-9C20-B46F-66BE-21D006273ACD}"/>
              </a:ext>
            </a:extLst>
          </p:cNvPr>
          <p:cNvSpPr>
            <a:spLocks noGrp="1"/>
          </p:cNvSpPr>
          <p:nvPr>
            <p:ph type="title"/>
          </p:nvPr>
        </p:nvSpPr>
        <p:spPr>
          <a:xfrm>
            <a:off x="1219200" y="217968"/>
            <a:ext cx="9601200" cy="1485900"/>
          </a:xfrm>
        </p:spPr>
        <p:txBody>
          <a:bodyPr/>
          <a:lstStyle/>
          <a:p>
            <a:r>
              <a:rPr lang="en-US" b="1" dirty="0"/>
              <a:t>Elder Constitution-</a:t>
            </a:r>
            <a:r>
              <a:rPr lang="en-US" altLang="zh-CN" b="1" dirty="0"/>
              <a:t>Bylaw</a:t>
            </a:r>
            <a:r>
              <a:rPr lang="en-US" b="1" dirty="0"/>
              <a:t> Committee</a:t>
            </a:r>
          </a:p>
        </p:txBody>
      </p:sp>
      <p:sp>
        <p:nvSpPr>
          <p:cNvPr id="3" name="Content Placeholder 2">
            <a:extLst>
              <a:ext uri="{FF2B5EF4-FFF2-40B4-BE49-F238E27FC236}">
                <a16:creationId xmlns:a16="http://schemas.microsoft.com/office/drawing/2014/main" id="{774FF84A-603E-6CD4-95B4-40E310A32A57}"/>
              </a:ext>
            </a:extLst>
          </p:cNvPr>
          <p:cNvSpPr>
            <a:spLocks noGrp="1"/>
          </p:cNvSpPr>
          <p:nvPr>
            <p:ph idx="1"/>
          </p:nvPr>
        </p:nvSpPr>
        <p:spPr>
          <a:xfrm>
            <a:off x="1084521" y="960918"/>
            <a:ext cx="9601200" cy="3581400"/>
          </a:xfrm>
        </p:spPr>
        <p:txBody>
          <a:bodyPr>
            <a:normAutofit/>
          </a:bodyPr>
          <a:lstStyle/>
          <a:p>
            <a:r>
              <a:rPr lang="en-US" sz="3200" dirty="0">
                <a:solidFill>
                  <a:srgbClr val="3333FF"/>
                </a:solidFill>
              </a:rPr>
              <a:t>Please scan to read Constitution/Bylaw Amendment on Elders online and posted on the Church Bulletin boards. </a:t>
            </a:r>
          </a:p>
        </p:txBody>
      </p:sp>
      <p:pic>
        <p:nvPicPr>
          <p:cNvPr id="6" name="Picture 5">
            <a:extLst>
              <a:ext uri="{FF2B5EF4-FFF2-40B4-BE49-F238E27FC236}">
                <a16:creationId xmlns:a16="http://schemas.microsoft.com/office/drawing/2014/main" id="{9F2F5117-06B7-7F11-4FCA-AD0E35803EA9}"/>
              </a:ext>
            </a:extLst>
          </p:cNvPr>
          <p:cNvPicPr>
            <a:picLocks noChangeAspect="1"/>
          </p:cNvPicPr>
          <p:nvPr/>
        </p:nvPicPr>
        <p:blipFill>
          <a:blip r:embed="rId2"/>
          <a:stretch>
            <a:fillRect/>
          </a:stretch>
        </p:blipFill>
        <p:spPr>
          <a:xfrm>
            <a:off x="5868777" y="1963121"/>
            <a:ext cx="4884284" cy="4894879"/>
          </a:xfrm>
          <a:prstGeom prst="rect">
            <a:avLst/>
          </a:prstGeom>
        </p:spPr>
      </p:pic>
    </p:spTree>
    <p:extLst>
      <p:ext uri="{BB962C8B-B14F-4D97-AF65-F5344CB8AC3E}">
        <p14:creationId xmlns:p14="http://schemas.microsoft.com/office/powerpoint/2010/main" val="418394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C46C6-A4D1-47D6-CA93-8527CBA92D16}"/>
              </a:ext>
            </a:extLst>
          </p:cNvPr>
          <p:cNvSpPr>
            <a:spLocks noGrp="1"/>
          </p:cNvSpPr>
          <p:nvPr>
            <p:ph idx="1"/>
          </p:nvPr>
        </p:nvSpPr>
        <p:spPr>
          <a:xfrm>
            <a:off x="301557" y="1595336"/>
            <a:ext cx="11624554" cy="4795735"/>
          </a:xfrm>
        </p:spPr>
        <p:txBody>
          <a:bodyPr>
            <a:normAutofit fontScale="92500" lnSpcReduction="20000"/>
          </a:bodyPr>
          <a:lstStyle/>
          <a:p>
            <a:pPr marL="0" indent="0">
              <a:buNone/>
            </a:pPr>
            <a:r>
              <a:rPr lang="en-US" sz="5400" b="1" dirty="0">
                <a:solidFill>
                  <a:srgbClr val="3333FF"/>
                </a:solidFill>
                <a:latin typeface="DengXian" panose="02010600030101010101" pitchFamily="2" charset="-122"/>
                <a:ea typeface="DengXian" panose="02010600030101010101" pitchFamily="2" charset="-122"/>
              </a:rPr>
              <a:t>The testimonies of the candidates being recommended for church membership today have been posted on the bulletin boards. Everyone is encouraged to read and learn about them, and members will be asked to vote at the business meeting this afternoon. </a:t>
            </a:r>
          </a:p>
        </p:txBody>
      </p:sp>
    </p:spTree>
    <p:extLst>
      <p:ext uri="{BB962C8B-B14F-4D97-AF65-F5344CB8AC3E}">
        <p14:creationId xmlns:p14="http://schemas.microsoft.com/office/powerpoint/2010/main" val="363627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descr="talent show logo">
            <a:extLst>
              <a:ext uri="{FF2B5EF4-FFF2-40B4-BE49-F238E27FC236}">
                <a16:creationId xmlns:a16="http://schemas.microsoft.com/office/drawing/2014/main" id="{62F60F64-E62F-85F8-2946-F02078811C28}"/>
              </a:ext>
            </a:extLst>
          </p:cNvPr>
          <p:cNvPicPr>
            <a:picLocks noChangeAspect="1"/>
          </p:cNvPicPr>
          <p:nvPr/>
        </p:nvPicPr>
        <p:blipFill>
          <a:blip r:embed="rId3"/>
          <a:srcRect t="1992" r="22982" b="6724"/>
          <a:stretch>
            <a:fillRect/>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22C79BC-DBAE-0772-4526-0898AC5D0D45}"/>
              </a:ext>
            </a:extLst>
          </p:cNvPr>
          <p:cNvSpPr>
            <a:spLocks noGrp="1"/>
          </p:cNvSpPr>
          <p:nvPr>
            <p:ph type="ctrTitle"/>
          </p:nvPr>
        </p:nvSpPr>
        <p:spPr>
          <a:xfrm>
            <a:off x="137651" y="792793"/>
            <a:ext cx="6498586" cy="1089047"/>
          </a:xfrm>
        </p:spPr>
        <p:txBody>
          <a:bodyPr anchor="b">
            <a:normAutofit/>
          </a:bodyPr>
          <a:lstStyle/>
          <a:p>
            <a:pPr>
              <a:lnSpc>
                <a:spcPct val="100000"/>
              </a:lnSpc>
            </a:pPr>
            <a:r>
              <a:rPr lang="en-US" sz="28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Performer sign-up deadline: June 7</a:t>
            </a:r>
            <a:r>
              <a:rPr lang="en-US" sz="2800" baseline="300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th</a:t>
            </a:r>
            <a:br>
              <a:rPr lang="en-US" sz="2800" baseline="300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br>
            <a:r>
              <a:rPr lang="en-US" sz="28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More info. Contact: Yao-Li </a:t>
            </a:r>
          </a:p>
        </p:txBody>
      </p:sp>
      <p:sp>
        <p:nvSpPr>
          <p:cNvPr id="3" name="Subtitle 2">
            <a:extLst>
              <a:ext uri="{FF2B5EF4-FFF2-40B4-BE49-F238E27FC236}">
                <a16:creationId xmlns:a16="http://schemas.microsoft.com/office/drawing/2014/main" id="{ECD2CE29-2111-513C-D310-11A40F2CBF95}"/>
              </a:ext>
            </a:extLst>
          </p:cNvPr>
          <p:cNvSpPr>
            <a:spLocks noGrp="1"/>
          </p:cNvSpPr>
          <p:nvPr>
            <p:ph type="subTitle" idx="1"/>
          </p:nvPr>
        </p:nvSpPr>
        <p:spPr>
          <a:xfrm>
            <a:off x="477980" y="4872922"/>
            <a:ext cx="4023359" cy="1208141"/>
          </a:xfrm>
        </p:spPr>
        <p:txBody>
          <a:bodyPr>
            <a:normAutofit/>
          </a:bodyPr>
          <a:lstStyle/>
          <a:p>
            <a:pPr algn="l"/>
            <a:endParaRPr lang="en-US" sz="2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8978149-713A-E15B-D91C-6F90FFD96B08}"/>
              </a:ext>
            </a:extLst>
          </p:cNvPr>
          <p:cNvSpPr txBox="1"/>
          <p:nvPr/>
        </p:nvSpPr>
        <p:spPr>
          <a:xfrm>
            <a:off x="6636237" y="625683"/>
            <a:ext cx="5115503"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ptos" panose="02110004020202020204"/>
                <a:ea typeface="新細明體" panose="02020500000000000000" pitchFamily="18" charset="-120"/>
                <a:cs typeface="+mn-cs"/>
              </a:rPr>
              <a:t>才艺表演</a:t>
            </a:r>
            <a:endParaRPr kumimoji="0" lang="en-US" sz="9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59" name="Picture 58">
            <a:extLst>
              <a:ext uri="{FF2B5EF4-FFF2-40B4-BE49-F238E27FC236}">
                <a16:creationId xmlns:a16="http://schemas.microsoft.com/office/drawing/2014/main" id="{C5E71AAC-F333-6918-D000-92BC095A2E59}"/>
              </a:ext>
            </a:extLst>
          </p:cNvPr>
          <p:cNvPicPr>
            <a:picLocks noChangeAspect="1"/>
          </p:cNvPicPr>
          <p:nvPr/>
        </p:nvPicPr>
        <p:blipFill>
          <a:blip r:embed="rId4"/>
          <a:stretch>
            <a:fillRect/>
          </a:stretch>
        </p:blipFill>
        <p:spPr>
          <a:xfrm>
            <a:off x="0" y="2479199"/>
            <a:ext cx="7424695" cy="4366918"/>
          </a:xfrm>
          <a:prstGeom prst="rect">
            <a:avLst/>
          </a:prstGeom>
        </p:spPr>
      </p:pic>
      <p:sp>
        <p:nvSpPr>
          <p:cNvPr id="60" name="Rectangle 59">
            <a:extLst>
              <a:ext uri="{FF2B5EF4-FFF2-40B4-BE49-F238E27FC236}">
                <a16:creationId xmlns:a16="http://schemas.microsoft.com/office/drawing/2014/main" id="{97303705-64D9-A387-5ECB-721F0DCB6AB6}"/>
              </a:ext>
            </a:extLst>
          </p:cNvPr>
          <p:cNvSpPr/>
          <p:nvPr/>
        </p:nvSpPr>
        <p:spPr>
          <a:xfrm>
            <a:off x="7038591" y="5308987"/>
            <a:ext cx="491512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white"/>
                </a:solidFill>
                <a:effectLst>
                  <a:reflection blurRad="6350" stA="53000" endA="300" endPos="35500" dir="5400000" sy="-90000" algn="bl" rotWithShape="0"/>
                </a:effectLst>
                <a:uLnTx/>
                <a:uFillTx/>
                <a:latin typeface="ADLaM Display" panose="02010000000000000000" pitchFamily="2" charset="0"/>
                <a:ea typeface="ADLaM Display" panose="02010000000000000000" pitchFamily="2" charset="0"/>
                <a:cs typeface="ADLaM Display" panose="02010000000000000000" pitchFamily="2" charset="0"/>
              </a:rPr>
              <a:t>June 14</a:t>
            </a:r>
            <a:r>
              <a:rPr kumimoji="0" lang="en-US" sz="5400" b="0" i="0" u="none" strike="noStrike" kern="1200" cap="none" spc="0" normalizeH="0" baseline="30000" noProof="0" dirty="0">
                <a:ln w="0"/>
                <a:solidFill>
                  <a:prstClr val="white"/>
                </a:solidFill>
                <a:effectLst>
                  <a:reflection blurRad="6350" stA="53000" endA="300" endPos="35500" dir="5400000" sy="-90000" algn="bl" rotWithShape="0"/>
                </a:effectLst>
                <a:uLnTx/>
                <a:uFillTx/>
                <a:latin typeface="ADLaM Display" panose="02010000000000000000" pitchFamily="2" charset="0"/>
                <a:ea typeface="ADLaM Display" panose="02010000000000000000" pitchFamily="2" charset="0"/>
                <a:cs typeface="ADLaM Display" panose="02010000000000000000" pitchFamily="2" charset="0"/>
              </a:rPr>
              <a:t>th</a:t>
            </a:r>
            <a:r>
              <a:rPr kumimoji="0" lang="en-US" sz="5400" b="0" i="0" u="none" strike="noStrike" kern="1200" cap="none" spc="0" normalizeH="0" baseline="0" noProof="0" dirty="0">
                <a:ln w="0"/>
                <a:solidFill>
                  <a:prstClr val="white"/>
                </a:solidFill>
                <a:effectLst>
                  <a:reflection blurRad="6350" stA="53000" endA="300" endPos="35500" dir="5400000" sy="-90000" algn="bl" rotWithShape="0"/>
                </a:effectLst>
                <a:uLnTx/>
                <a:uFillTx/>
                <a:latin typeface="ADLaM Display" panose="02010000000000000000" pitchFamily="2" charset="0"/>
                <a:ea typeface="ADLaM Display" panose="02010000000000000000" pitchFamily="2" charset="0"/>
                <a:cs typeface="ADLaM Display" panose="02010000000000000000" pitchFamily="2" charset="0"/>
              </a:rPr>
              <a:t>,2026</a:t>
            </a:r>
          </a:p>
        </p:txBody>
      </p:sp>
      <p:sp>
        <p:nvSpPr>
          <p:cNvPr id="61" name="Rectangle 60">
            <a:extLst>
              <a:ext uri="{FF2B5EF4-FFF2-40B4-BE49-F238E27FC236}">
                <a16:creationId xmlns:a16="http://schemas.microsoft.com/office/drawing/2014/main" id="{B77EA38B-D282-00B0-EF4D-8615B84E984F}"/>
              </a:ext>
            </a:extLst>
          </p:cNvPr>
          <p:cNvSpPr/>
          <p:nvPr/>
        </p:nvSpPr>
        <p:spPr>
          <a:xfrm>
            <a:off x="8215052" y="5850541"/>
            <a:ext cx="3096028"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prstClr val="white"/>
                </a:solidFill>
                <a:effectLst>
                  <a:reflection blurRad="6350" stA="53000" endA="300" endPos="35500" dir="5400000" sy="-90000" algn="bl" rotWithShape="0"/>
                </a:effectLst>
                <a:uLnTx/>
                <a:uFillTx/>
                <a:latin typeface="ADLaM Display" panose="02010000000000000000" pitchFamily="2" charset="0"/>
                <a:ea typeface="ADLaM Display" panose="02010000000000000000" pitchFamily="2" charset="0"/>
                <a:cs typeface="ADLaM Display" panose="02010000000000000000" pitchFamily="2" charset="0"/>
              </a:rPr>
              <a:t>Sunday</a:t>
            </a:r>
          </a:p>
        </p:txBody>
      </p:sp>
      <p:sp>
        <p:nvSpPr>
          <p:cNvPr id="62" name="Title 1">
            <a:extLst>
              <a:ext uri="{FF2B5EF4-FFF2-40B4-BE49-F238E27FC236}">
                <a16:creationId xmlns:a16="http://schemas.microsoft.com/office/drawing/2014/main" id="{CD7F6DF9-EAB2-5BAA-6603-3CAE70B60E2A}"/>
              </a:ext>
            </a:extLst>
          </p:cNvPr>
          <p:cNvSpPr txBox="1">
            <a:spLocks/>
          </p:cNvSpPr>
          <p:nvPr/>
        </p:nvSpPr>
        <p:spPr>
          <a:xfrm>
            <a:off x="0" y="84129"/>
            <a:ext cx="7598421" cy="7365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000" b="0" i="0" u="none" strike="noStrike" kern="1200" cap="none" spc="0" normalizeH="0" baseline="0" noProof="0" dirty="0">
                <a:ln>
                  <a:noFill/>
                </a:ln>
                <a:solidFill>
                  <a:srgbClr val="A02B93"/>
                </a:solidFill>
                <a:effectLst/>
                <a:uLnTx/>
                <a:uFillTx/>
                <a:latin typeface="Aharoni" panose="02010803020104030203" pitchFamily="2" charset="-79"/>
                <a:ea typeface="ADLaM Display" panose="02010000000000000000" pitchFamily="2" charset="0"/>
                <a:cs typeface="Aharoni" panose="02010803020104030203" pitchFamily="2" charset="-79"/>
              </a:rPr>
              <a:t>2026 YSMP Fundraising</a:t>
            </a:r>
          </a:p>
        </p:txBody>
      </p:sp>
      <p:sp>
        <p:nvSpPr>
          <p:cNvPr id="63" name="TextBox 62">
            <a:extLst>
              <a:ext uri="{FF2B5EF4-FFF2-40B4-BE49-F238E27FC236}">
                <a16:creationId xmlns:a16="http://schemas.microsoft.com/office/drawing/2014/main" id="{C8C7607C-35BE-D17D-E257-1D3E70F467EC}"/>
              </a:ext>
            </a:extLst>
          </p:cNvPr>
          <p:cNvSpPr txBox="1"/>
          <p:nvPr/>
        </p:nvSpPr>
        <p:spPr>
          <a:xfrm>
            <a:off x="6821587" y="11883"/>
            <a:ext cx="526297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white"/>
                </a:solidFill>
                <a:effectLst/>
                <a:uLnTx/>
                <a:uFillTx/>
                <a:latin typeface="Aptos" panose="02110004020202020204"/>
                <a:ea typeface="新細明體" panose="02020500000000000000" pitchFamily="18" charset="-120"/>
                <a:cs typeface="+mn-cs"/>
              </a:rPr>
              <a:t>青少年暑期宣教筹款</a:t>
            </a:r>
            <a:endParaRPr kumimoji="0" lang="en-US" sz="44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4" name="Title 1">
            <a:extLst>
              <a:ext uri="{FF2B5EF4-FFF2-40B4-BE49-F238E27FC236}">
                <a16:creationId xmlns:a16="http://schemas.microsoft.com/office/drawing/2014/main" id="{27BF91A5-C5AA-84EE-BD7A-DC105884F083}"/>
              </a:ext>
            </a:extLst>
          </p:cNvPr>
          <p:cNvSpPr txBox="1">
            <a:spLocks/>
          </p:cNvSpPr>
          <p:nvPr/>
        </p:nvSpPr>
        <p:spPr>
          <a:xfrm>
            <a:off x="137651" y="1621172"/>
            <a:ext cx="6498586" cy="10890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PMingLiU" panose="02020500000000000000" pitchFamily="18" charset="-120"/>
                <a:cs typeface="ADLaM Display" panose="02010000000000000000" pitchFamily="2" charset="0"/>
              </a:rPr>
              <a:t>表演者报名截止日期：</a:t>
            </a:r>
            <a:r>
              <a:rPr kumimoji="0" lang="en-US" altLang="zh-CN"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MingLiU-ExtB" panose="02020500000000000000" pitchFamily="18" charset="-120"/>
                <a:cs typeface="ADLaM Display" panose="02010000000000000000" pitchFamily="2" charset="0"/>
              </a:rPr>
              <a:t>6</a:t>
            </a:r>
            <a:r>
              <a:rPr kumimoji="0" lang="zh-CN" altLang="en-US"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PMingLiU" panose="02020500000000000000" pitchFamily="18" charset="-120"/>
                <a:cs typeface="ADLaM Display" panose="02010000000000000000" pitchFamily="2" charset="0"/>
              </a:rPr>
              <a:t>月</a:t>
            </a:r>
            <a:r>
              <a:rPr kumimoji="0" lang="en-US" altLang="zh-CN"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MingLiU-ExtB" panose="02020500000000000000" pitchFamily="18" charset="-120"/>
                <a:cs typeface="ADLaM Display" panose="02010000000000000000" pitchFamily="2" charset="0"/>
              </a:rPr>
              <a:t>7</a:t>
            </a:r>
            <a:r>
              <a:rPr kumimoji="0" lang="zh-CN" altLang="en-US"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PMingLiU" panose="02020500000000000000" pitchFamily="18" charset="-120"/>
                <a:cs typeface="ADLaM Display" panose="02010000000000000000" pitchFamily="2" charset="0"/>
              </a:rPr>
              <a:t>日</a:t>
            </a:r>
            <a:br>
              <a:rPr kumimoji="0" lang="en-US" sz="2800" b="1" i="0" u="none" strike="noStrike" kern="1200" cap="none" spc="0" normalizeH="0" baseline="3000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MingLiU-ExtB" panose="02020500000000000000" pitchFamily="18" charset="-120"/>
                <a:cs typeface="ADLaM Display" panose="02010000000000000000" pitchFamily="2" charset="0"/>
              </a:rPr>
            </a:br>
            <a:r>
              <a:rPr kumimoji="0" lang="zh-TW" altLang="en-US"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MingLiU-ExtB" panose="02020500000000000000" pitchFamily="18" charset="-120"/>
                <a:cs typeface="ADLaM Display" panose="02010000000000000000" pitchFamily="2" charset="0"/>
              </a:rPr>
              <a:t>联络人</a:t>
            </a:r>
            <a:r>
              <a:rPr kumimoji="0" lang="en-US" altLang="zh-TW"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MingLiU-ExtB" panose="02020500000000000000" pitchFamily="18" charset="-120"/>
                <a:cs typeface="ADLaM Display" panose="02010000000000000000" pitchFamily="2" charset="0"/>
              </a:rPr>
              <a:t>: </a:t>
            </a:r>
            <a:r>
              <a:rPr kumimoji="0" lang="zh-TW" altLang="en-US"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MingLiU-ExtB" panose="02020500000000000000" pitchFamily="18" charset="-120"/>
                <a:cs typeface="ADLaM Display" panose="02010000000000000000" pitchFamily="2" charset="0"/>
              </a:rPr>
              <a:t>堯立</a:t>
            </a:r>
            <a:endParaRPr kumimoji="0" lang="en-US" sz="2800" b="1" i="0" u="none" strike="noStrike" kern="1200" cap="none" spc="0" normalizeH="0" baseline="0" noProof="0" dirty="0">
              <a:ln>
                <a:noFill/>
              </a:ln>
              <a:solidFill>
                <a:srgbClr val="4EA72E">
                  <a:lumMod val="50000"/>
                </a:srgbClr>
              </a:solidFill>
              <a:effectLst>
                <a:outerShdw blurRad="38100" dist="38100" dir="2700000" algn="tl">
                  <a:srgbClr val="000000">
                    <a:alpha val="43137"/>
                  </a:srgbClr>
                </a:outerShdw>
              </a:effectLst>
              <a:uLnTx/>
              <a:uFillTx/>
              <a:latin typeface="MingLiU-ExtB" panose="02020500000000000000" pitchFamily="18" charset="-120"/>
              <a:ea typeface="MingLiU-ExtB" panose="02020500000000000000" pitchFamily="18" charset="-120"/>
              <a:cs typeface="ADLaM Display" panose="02010000000000000000" pitchFamily="2" charset="0"/>
            </a:endParaRPr>
          </a:p>
        </p:txBody>
      </p:sp>
      <p:sp>
        <p:nvSpPr>
          <p:cNvPr id="68" name="Freeform: Shape 67">
            <a:extLst>
              <a:ext uri="{FF2B5EF4-FFF2-40B4-BE49-F238E27FC236}">
                <a16:creationId xmlns:a16="http://schemas.microsoft.com/office/drawing/2014/main" id="{FF49CFF5-D0B5-D5A4-9FC9-E7845ECD6003}"/>
              </a:ext>
            </a:extLst>
          </p:cNvPr>
          <p:cNvSpPr/>
          <p:nvPr/>
        </p:nvSpPr>
        <p:spPr>
          <a:xfrm rot="21306635">
            <a:off x="4967288" y="5006579"/>
            <a:ext cx="504825" cy="504824"/>
          </a:xfrm>
          <a:custGeom>
            <a:avLst/>
            <a:gdLst>
              <a:gd name="csX0" fmla="*/ 57285 w 489523"/>
              <a:gd name="csY0" fmla="*/ 30957 h 483394"/>
              <a:gd name="csX1" fmla="*/ 57285 w 489523"/>
              <a:gd name="csY1" fmla="*/ 30957 h 483394"/>
              <a:gd name="csX2" fmla="*/ 41807 w 489523"/>
              <a:gd name="csY2" fmla="*/ 51197 h 483394"/>
              <a:gd name="csX3" fmla="*/ 32282 w 489523"/>
              <a:gd name="csY3" fmla="*/ 58341 h 483394"/>
              <a:gd name="csX4" fmla="*/ 26328 w 489523"/>
              <a:gd name="csY4" fmla="*/ 67866 h 483394"/>
              <a:gd name="csX5" fmla="*/ 22757 w 489523"/>
              <a:gd name="csY5" fmla="*/ 71438 h 483394"/>
              <a:gd name="csX6" fmla="*/ 19185 w 489523"/>
              <a:gd name="csY6" fmla="*/ 78582 h 483394"/>
              <a:gd name="csX7" fmla="*/ 17994 w 489523"/>
              <a:gd name="csY7" fmla="*/ 105966 h 483394"/>
              <a:gd name="csX8" fmla="*/ 15613 w 489523"/>
              <a:gd name="csY8" fmla="*/ 111919 h 483394"/>
              <a:gd name="csX9" fmla="*/ 14422 w 489523"/>
              <a:gd name="csY9" fmla="*/ 116682 h 483394"/>
              <a:gd name="csX10" fmla="*/ 12041 w 489523"/>
              <a:gd name="csY10" fmla="*/ 123825 h 483394"/>
              <a:gd name="csX11" fmla="*/ 8469 w 489523"/>
              <a:gd name="csY11" fmla="*/ 245269 h 483394"/>
              <a:gd name="csX12" fmla="*/ 6088 w 489523"/>
              <a:gd name="csY12" fmla="*/ 263128 h 483394"/>
              <a:gd name="csX13" fmla="*/ 3707 w 489523"/>
              <a:gd name="csY13" fmla="*/ 269082 h 483394"/>
              <a:gd name="csX14" fmla="*/ 135 w 489523"/>
              <a:gd name="csY14" fmla="*/ 302419 h 483394"/>
              <a:gd name="csX15" fmla="*/ 10850 w 489523"/>
              <a:gd name="csY15" fmla="*/ 347663 h 483394"/>
              <a:gd name="csX16" fmla="*/ 20375 w 489523"/>
              <a:gd name="csY16" fmla="*/ 365522 h 483394"/>
              <a:gd name="csX17" fmla="*/ 22757 w 489523"/>
              <a:gd name="csY17" fmla="*/ 371475 h 483394"/>
              <a:gd name="csX18" fmla="*/ 29900 w 489523"/>
              <a:gd name="csY18" fmla="*/ 377428 h 483394"/>
              <a:gd name="csX19" fmla="*/ 39425 w 489523"/>
              <a:gd name="csY19" fmla="*/ 381000 h 483394"/>
              <a:gd name="csX20" fmla="*/ 44188 w 489523"/>
              <a:gd name="csY20" fmla="*/ 384572 h 483394"/>
              <a:gd name="csX21" fmla="*/ 48950 w 489523"/>
              <a:gd name="csY21" fmla="*/ 386953 h 483394"/>
              <a:gd name="csX22" fmla="*/ 60857 w 489523"/>
              <a:gd name="csY22" fmla="*/ 396478 h 483394"/>
              <a:gd name="csX23" fmla="*/ 69191 w 489523"/>
              <a:gd name="csY23" fmla="*/ 402432 h 483394"/>
              <a:gd name="csX24" fmla="*/ 77525 w 489523"/>
              <a:gd name="csY24" fmla="*/ 409575 h 483394"/>
              <a:gd name="csX25" fmla="*/ 98957 w 489523"/>
              <a:gd name="csY25" fmla="*/ 419100 h 483394"/>
              <a:gd name="csX26" fmla="*/ 109672 w 489523"/>
              <a:gd name="csY26" fmla="*/ 428625 h 483394"/>
              <a:gd name="csX27" fmla="*/ 123960 w 489523"/>
              <a:gd name="csY27" fmla="*/ 436960 h 483394"/>
              <a:gd name="csX28" fmla="*/ 128722 w 489523"/>
              <a:gd name="csY28" fmla="*/ 442913 h 483394"/>
              <a:gd name="csX29" fmla="*/ 133485 w 489523"/>
              <a:gd name="csY29" fmla="*/ 445294 h 483394"/>
              <a:gd name="csX30" fmla="*/ 146582 w 489523"/>
              <a:gd name="csY30" fmla="*/ 454819 h 483394"/>
              <a:gd name="csX31" fmla="*/ 154916 w 489523"/>
              <a:gd name="csY31" fmla="*/ 460772 h 483394"/>
              <a:gd name="csX32" fmla="*/ 163250 w 489523"/>
              <a:gd name="csY32" fmla="*/ 465535 h 483394"/>
              <a:gd name="csX33" fmla="*/ 173966 w 489523"/>
              <a:gd name="csY33" fmla="*/ 471488 h 483394"/>
              <a:gd name="csX34" fmla="*/ 181110 w 489523"/>
              <a:gd name="csY34" fmla="*/ 472678 h 483394"/>
              <a:gd name="csX35" fmla="*/ 206113 w 489523"/>
              <a:gd name="csY35" fmla="*/ 473869 h 483394"/>
              <a:gd name="csX36" fmla="*/ 222782 w 489523"/>
              <a:gd name="csY36" fmla="*/ 479822 h 483394"/>
              <a:gd name="csX37" fmla="*/ 233497 w 489523"/>
              <a:gd name="csY37" fmla="*/ 483394 h 483394"/>
              <a:gd name="csX38" fmla="*/ 253738 w 489523"/>
              <a:gd name="csY38" fmla="*/ 482203 h 483394"/>
              <a:gd name="csX39" fmla="*/ 287075 w 489523"/>
              <a:gd name="csY39" fmla="*/ 481013 h 483394"/>
              <a:gd name="csX40" fmla="*/ 312078 w 489523"/>
              <a:gd name="csY40" fmla="*/ 473869 h 483394"/>
              <a:gd name="csX41" fmla="*/ 320413 w 489523"/>
              <a:gd name="csY41" fmla="*/ 469107 h 483394"/>
              <a:gd name="csX42" fmla="*/ 341844 w 489523"/>
              <a:gd name="csY42" fmla="*/ 458391 h 483394"/>
              <a:gd name="csX43" fmla="*/ 362085 w 489523"/>
              <a:gd name="csY43" fmla="*/ 440532 h 483394"/>
              <a:gd name="csX44" fmla="*/ 368038 w 489523"/>
              <a:gd name="csY44" fmla="*/ 436960 h 483394"/>
              <a:gd name="csX45" fmla="*/ 373991 w 489523"/>
              <a:gd name="csY45" fmla="*/ 429816 h 483394"/>
              <a:gd name="csX46" fmla="*/ 378753 w 489523"/>
              <a:gd name="csY46" fmla="*/ 426244 h 483394"/>
              <a:gd name="csX47" fmla="*/ 382325 w 489523"/>
              <a:gd name="csY47" fmla="*/ 421482 h 483394"/>
              <a:gd name="csX48" fmla="*/ 389469 w 489523"/>
              <a:gd name="csY48" fmla="*/ 416719 h 483394"/>
              <a:gd name="csX49" fmla="*/ 404947 w 489523"/>
              <a:gd name="csY49" fmla="*/ 403622 h 483394"/>
              <a:gd name="csX50" fmla="*/ 410900 w 489523"/>
              <a:gd name="csY50" fmla="*/ 400050 h 483394"/>
              <a:gd name="csX51" fmla="*/ 428760 w 489523"/>
              <a:gd name="csY51" fmla="*/ 390525 h 483394"/>
              <a:gd name="csX52" fmla="*/ 438285 w 489523"/>
              <a:gd name="csY52" fmla="*/ 383382 h 483394"/>
              <a:gd name="csX53" fmla="*/ 440666 w 489523"/>
              <a:gd name="csY53" fmla="*/ 377428 h 483394"/>
              <a:gd name="csX54" fmla="*/ 452572 w 489523"/>
              <a:gd name="csY54" fmla="*/ 360760 h 483394"/>
              <a:gd name="csX55" fmla="*/ 459716 w 489523"/>
              <a:gd name="csY55" fmla="*/ 340519 h 483394"/>
              <a:gd name="csX56" fmla="*/ 463288 w 489523"/>
              <a:gd name="csY56" fmla="*/ 335757 h 483394"/>
              <a:gd name="csX57" fmla="*/ 464478 w 489523"/>
              <a:gd name="csY57" fmla="*/ 315516 h 483394"/>
              <a:gd name="csX58" fmla="*/ 465669 w 489523"/>
              <a:gd name="csY58" fmla="*/ 308372 h 483394"/>
              <a:gd name="csX59" fmla="*/ 488291 w 489523"/>
              <a:gd name="csY59" fmla="*/ 264319 h 483394"/>
              <a:gd name="csX60" fmla="*/ 488291 w 489523"/>
              <a:gd name="csY60" fmla="*/ 242888 h 483394"/>
              <a:gd name="csX61" fmla="*/ 485910 w 489523"/>
              <a:gd name="csY61" fmla="*/ 239316 h 483394"/>
              <a:gd name="csX62" fmla="*/ 481147 w 489523"/>
              <a:gd name="csY62" fmla="*/ 227410 h 483394"/>
              <a:gd name="csX63" fmla="*/ 474003 w 489523"/>
              <a:gd name="csY63" fmla="*/ 219075 h 483394"/>
              <a:gd name="csX64" fmla="*/ 471622 w 489523"/>
              <a:gd name="csY64" fmla="*/ 213122 h 483394"/>
              <a:gd name="csX65" fmla="*/ 468050 w 489523"/>
              <a:gd name="csY65" fmla="*/ 208360 h 483394"/>
              <a:gd name="csX66" fmla="*/ 464478 w 489523"/>
              <a:gd name="csY66" fmla="*/ 180975 h 483394"/>
              <a:gd name="csX67" fmla="*/ 453763 w 489523"/>
              <a:gd name="csY67" fmla="*/ 154782 h 483394"/>
              <a:gd name="csX68" fmla="*/ 447810 w 489523"/>
              <a:gd name="csY68" fmla="*/ 139303 h 483394"/>
              <a:gd name="csX69" fmla="*/ 444238 w 489523"/>
              <a:gd name="csY69" fmla="*/ 136922 h 483394"/>
              <a:gd name="csX70" fmla="*/ 440666 w 489523"/>
              <a:gd name="csY70" fmla="*/ 113110 h 483394"/>
              <a:gd name="csX71" fmla="*/ 438285 w 489523"/>
              <a:gd name="csY71" fmla="*/ 97632 h 483394"/>
              <a:gd name="csX72" fmla="*/ 437094 w 489523"/>
              <a:gd name="csY72" fmla="*/ 94060 h 483394"/>
              <a:gd name="csX73" fmla="*/ 426378 w 489523"/>
              <a:gd name="csY73" fmla="*/ 83344 h 483394"/>
              <a:gd name="csX74" fmla="*/ 410900 w 489523"/>
              <a:gd name="csY74" fmla="*/ 69057 h 483394"/>
              <a:gd name="csX75" fmla="*/ 401375 w 489523"/>
              <a:gd name="csY75" fmla="*/ 52388 h 483394"/>
              <a:gd name="csX76" fmla="*/ 400185 w 489523"/>
              <a:gd name="csY76" fmla="*/ 48816 h 483394"/>
              <a:gd name="csX77" fmla="*/ 394232 w 489523"/>
              <a:gd name="csY77" fmla="*/ 40482 h 483394"/>
              <a:gd name="csX78" fmla="*/ 391850 w 489523"/>
              <a:gd name="csY78" fmla="*/ 32147 h 483394"/>
              <a:gd name="csX79" fmla="*/ 388278 w 489523"/>
              <a:gd name="csY79" fmla="*/ 27385 h 483394"/>
              <a:gd name="csX80" fmla="*/ 387088 w 489523"/>
              <a:gd name="csY80" fmla="*/ 21432 h 483394"/>
              <a:gd name="csX81" fmla="*/ 382325 w 489523"/>
              <a:gd name="csY81" fmla="*/ 20241 h 483394"/>
              <a:gd name="csX82" fmla="*/ 378753 w 489523"/>
              <a:gd name="csY82" fmla="*/ 19050 h 483394"/>
              <a:gd name="csX83" fmla="*/ 373991 w 489523"/>
              <a:gd name="csY83" fmla="*/ 16669 h 483394"/>
              <a:gd name="csX84" fmla="*/ 364466 w 489523"/>
              <a:gd name="csY84" fmla="*/ 15478 h 483394"/>
              <a:gd name="csX85" fmla="*/ 365657 w 489523"/>
              <a:gd name="csY85" fmla="*/ 27385 h 483394"/>
              <a:gd name="csX86" fmla="*/ 356132 w 489523"/>
              <a:gd name="csY86" fmla="*/ 19050 h 483394"/>
              <a:gd name="csX87" fmla="*/ 352560 w 489523"/>
              <a:gd name="csY87" fmla="*/ 17860 h 483394"/>
              <a:gd name="csX88" fmla="*/ 343035 w 489523"/>
              <a:gd name="csY88" fmla="*/ 11907 h 483394"/>
              <a:gd name="csX89" fmla="*/ 328747 w 489523"/>
              <a:gd name="csY89" fmla="*/ 9525 h 483394"/>
              <a:gd name="csX90" fmla="*/ 318032 w 489523"/>
              <a:gd name="csY90" fmla="*/ 4763 h 483394"/>
              <a:gd name="csX91" fmla="*/ 300172 w 489523"/>
              <a:gd name="csY91" fmla="*/ 0 h 483394"/>
              <a:gd name="csX92" fmla="*/ 283503 w 489523"/>
              <a:gd name="csY92" fmla="*/ 2382 h 483394"/>
              <a:gd name="csX93" fmla="*/ 266835 w 489523"/>
              <a:gd name="csY93" fmla="*/ 3572 h 483394"/>
              <a:gd name="csX94" fmla="*/ 258500 w 489523"/>
              <a:gd name="csY94" fmla="*/ 7144 h 483394"/>
              <a:gd name="csX95" fmla="*/ 253738 w 489523"/>
              <a:gd name="csY95" fmla="*/ 8335 h 483394"/>
              <a:gd name="csX96" fmla="*/ 241832 w 489523"/>
              <a:gd name="csY96" fmla="*/ 10716 h 483394"/>
              <a:gd name="csX97" fmla="*/ 237069 w 489523"/>
              <a:gd name="csY97" fmla="*/ 13097 h 483394"/>
              <a:gd name="csX98" fmla="*/ 198969 w 489523"/>
              <a:gd name="csY98" fmla="*/ 14288 h 483394"/>
              <a:gd name="csX99" fmla="*/ 188253 w 489523"/>
              <a:gd name="csY99" fmla="*/ 11907 h 483394"/>
              <a:gd name="csX100" fmla="*/ 176347 w 489523"/>
              <a:gd name="csY100" fmla="*/ 4763 h 483394"/>
              <a:gd name="csX101" fmla="*/ 171585 w 489523"/>
              <a:gd name="csY101" fmla="*/ 2382 h 483394"/>
              <a:gd name="csX102" fmla="*/ 159678 w 489523"/>
              <a:gd name="csY102" fmla="*/ 3572 h 483394"/>
              <a:gd name="csX103" fmla="*/ 150153 w 489523"/>
              <a:gd name="csY103" fmla="*/ 9525 h 483394"/>
              <a:gd name="csX104" fmla="*/ 116816 w 489523"/>
              <a:gd name="csY104" fmla="*/ 11907 h 483394"/>
              <a:gd name="csX105" fmla="*/ 106100 w 489523"/>
              <a:gd name="csY105" fmla="*/ 15478 h 483394"/>
              <a:gd name="csX106" fmla="*/ 101338 w 489523"/>
              <a:gd name="csY106" fmla="*/ 19050 h 483394"/>
              <a:gd name="csX107" fmla="*/ 95385 w 489523"/>
              <a:gd name="csY107" fmla="*/ 20241 h 483394"/>
              <a:gd name="csX108" fmla="*/ 89432 w 489523"/>
              <a:gd name="csY108" fmla="*/ 22622 h 483394"/>
              <a:gd name="csX109" fmla="*/ 77525 w 489523"/>
              <a:gd name="csY109" fmla="*/ 25003 h 483394"/>
              <a:gd name="csX110" fmla="*/ 57285 w 489523"/>
              <a:gd name="csY110" fmla="*/ 30957 h 4833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Lst>
            <a:rect l="l" t="t" r="r" b="b"/>
            <a:pathLst>
              <a:path w="489523" h="483394">
                <a:moveTo>
                  <a:pt x="57285" y="30957"/>
                </a:moveTo>
                <a:lnTo>
                  <a:pt x="57285" y="30957"/>
                </a:lnTo>
                <a:cubicBezTo>
                  <a:pt x="38280" y="61840"/>
                  <a:pt x="55909" y="37097"/>
                  <a:pt x="41807" y="51197"/>
                </a:cubicBezTo>
                <a:cubicBezTo>
                  <a:pt x="34093" y="58910"/>
                  <a:pt x="40751" y="56223"/>
                  <a:pt x="32282" y="58341"/>
                </a:cubicBezTo>
                <a:cubicBezTo>
                  <a:pt x="19227" y="71393"/>
                  <a:pt x="33264" y="55726"/>
                  <a:pt x="26328" y="67866"/>
                </a:cubicBezTo>
                <a:cubicBezTo>
                  <a:pt x="25493" y="69328"/>
                  <a:pt x="23691" y="70037"/>
                  <a:pt x="22757" y="71438"/>
                </a:cubicBezTo>
                <a:cubicBezTo>
                  <a:pt x="21280" y="73653"/>
                  <a:pt x="20376" y="76201"/>
                  <a:pt x="19185" y="78582"/>
                </a:cubicBezTo>
                <a:cubicBezTo>
                  <a:pt x="18788" y="87710"/>
                  <a:pt x="18967" y="96881"/>
                  <a:pt x="17994" y="105966"/>
                </a:cubicBezTo>
                <a:cubicBezTo>
                  <a:pt x="17766" y="108091"/>
                  <a:pt x="16289" y="109892"/>
                  <a:pt x="15613" y="111919"/>
                </a:cubicBezTo>
                <a:cubicBezTo>
                  <a:pt x="15095" y="113472"/>
                  <a:pt x="14892" y="115114"/>
                  <a:pt x="14422" y="116682"/>
                </a:cubicBezTo>
                <a:cubicBezTo>
                  <a:pt x="13701" y="119086"/>
                  <a:pt x="12835" y="121444"/>
                  <a:pt x="12041" y="123825"/>
                </a:cubicBezTo>
                <a:cubicBezTo>
                  <a:pt x="6097" y="183270"/>
                  <a:pt x="11082" y="126412"/>
                  <a:pt x="8469" y="245269"/>
                </a:cubicBezTo>
                <a:cubicBezTo>
                  <a:pt x="8431" y="246986"/>
                  <a:pt x="6915" y="260095"/>
                  <a:pt x="6088" y="263128"/>
                </a:cubicBezTo>
                <a:cubicBezTo>
                  <a:pt x="5526" y="265190"/>
                  <a:pt x="4501" y="267097"/>
                  <a:pt x="3707" y="269082"/>
                </a:cubicBezTo>
                <a:cubicBezTo>
                  <a:pt x="1986" y="279404"/>
                  <a:pt x="-624" y="292046"/>
                  <a:pt x="135" y="302419"/>
                </a:cubicBezTo>
                <a:cubicBezTo>
                  <a:pt x="2181" y="330377"/>
                  <a:pt x="3265" y="326804"/>
                  <a:pt x="10850" y="347663"/>
                </a:cubicBezTo>
                <a:cubicBezTo>
                  <a:pt x="16136" y="362199"/>
                  <a:pt x="11408" y="354761"/>
                  <a:pt x="20375" y="365522"/>
                </a:cubicBezTo>
                <a:cubicBezTo>
                  <a:pt x="21169" y="367506"/>
                  <a:pt x="21624" y="369663"/>
                  <a:pt x="22757" y="371475"/>
                </a:cubicBezTo>
                <a:cubicBezTo>
                  <a:pt x="23857" y="373235"/>
                  <a:pt x="27887" y="376513"/>
                  <a:pt x="29900" y="377428"/>
                </a:cubicBezTo>
                <a:cubicBezTo>
                  <a:pt x="32987" y="378831"/>
                  <a:pt x="36392" y="379484"/>
                  <a:pt x="39425" y="381000"/>
                </a:cubicBezTo>
                <a:cubicBezTo>
                  <a:pt x="41200" y="381888"/>
                  <a:pt x="42505" y="383520"/>
                  <a:pt x="44188" y="384572"/>
                </a:cubicBezTo>
                <a:cubicBezTo>
                  <a:pt x="45693" y="385513"/>
                  <a:pt x="47506" y="385922"/>
                  <a:pt x="48950" y="386953"/>
                </a:cubicBezTo>
                <a:cubicBezTo>
                  <a:pt x="53086" y="389907"/>
                  <a:pt x="56721" y="393523"/>
                  <a:pt x="60857" y="396478"/>
                </a:cubicBezTo>
                <a:cubicBezTo>
                  <a:pt x="63635" y="398463"/>
                  <a:pt x="66506" y="400323"/>
                  <a:pt x="69191" y="402432"/>
                </a:cubicBezTo>
                <a:cubicBezTo>
                  <a:pt x="72068" y="404693"/>
                  <a:pt x="74432" y="407621"/>
                  <a:pt x="77525" y="409575"/>
                </a:cubicBezTo>
                <a:cubicBezTo>
                  <a:pt x="86766" y="415411"/>
                  <a:pt x="90199" y="416181"/>
                  <a:pt x="98957" y="419100"/>
                </a:cubicBezTo>
                <a:cubicBezTo>
                  <a:pt x="104648" y="428587"/>
                  <a:pt x="99595" y="422579"/>
                  <a:pt x="109672" y="428625"/>
                </a:cubicBezTo>
                <a:cubicBezTo>
                  <a:pt x="124373" y="437446"/>
                  <a:pt x="115456" y="434124"/>
                  <a:pt x="123960" y="436960"/>
                </a:cubicBezTo>
                <a:cubicBezTo>
                  <a:pt x="125547" y="438944"/>
                  <a:pt x="126810" y="441240"/>
                  <a:pt x="128722" y="442913"/>
                </a:cubicBezTo>
                <a:cubicBezTo>
                  <a:pt x="130058" y="444082"/>
                  <a:pt x="132008" y="444309"/>
                  <a:pt x="133485" y="445294"/>
                </a:cubicBezTo>
                <a:cubicBezTo>
                  <a:pt x="137977" y="448288"/>
                  <a:pt x="142091" y="451824"/>
                  <a:pt x="146582" y="454819"/>
                </a:cubicBezTo>
                <a:cubicBezTo>
                  <a:pt x="151804" y="458301"/>
                  <a:pt x="149008" y="456342"/>
                  <a:pt x="154916" y="460772"/>
                </a:cubicBezTo>
                <a:cubicBezTo>
                  <a:pt x="159529" y="467692"/>
                  <a:pt x="154325" y="461710"/>
                  <a:pt x="163250" y="465535"/>
                </a:cubicBezTo>
                <a:cubicBezTo>
                  <a:pt x="167006" y="467145"/>
                  <a:pt x="170172" y="469971"/>
                  <a:pt x="173966" y="471488"/>
                </a:cubicBezTo>
                <a:cubicBezTo>
                  <a:pt x="176208" y="472384"/>
                  <a:pt x="178702" y="472500"/>
                  <a:pt x="181110" y="472678"/>
                </a:cubicBezTo>
                <a:cubicBezTo>
                  <a:pt x="189431" y="473294"/>
                  <a:pt x="197779" y="473472"/>
                  <a:pt x="206113" y="473869"/>
                </a:cubicBezTo>
                <a:cubicBezTo>
                  <a:pt x="221114" y="481369"/>
                  <a:pt x="204615" y="473766"/>
                  <a:pt x="222782" y="479822"/>
                </a:cubicBezTo>
                <a:lnTo>
                  <a:pt x="233497" y="483394"/>
                </a:lnTo>
                <a:lnTo>
                  <a:pt x="253738" y="482203"/>
                </a:lnTo>
                <a:cubicBezTo>
                  <a:pt x="264846" y="481709"/>
                  <a:pt x="276067" y="482585"/>
                  <a:pt x="287075" y="481013"/>
                </a:cubicBezTo>
                <a:cubicBezTo>
                  <a:pt x="295656" y="479787"/>
                  <a:pt x="303915" y="476784"/>
                  <a:pt x="312078" y="473869"/>
                </a:cubicBezTo>
                <a:cubicBezTo>
                  <a:pt x="315091" y="472793"/>
                  <a:pt x="317521" y="470477"/>
                  <a:pt x="320413" y="469107"/>
                </a:cubicBezTo>
                <a:cubicBezTo>
                  <a:pt x="331868" y="463681"/>
                  <a:pt x="333443" y="465111"/>
                  <a:pt x="341844" y="458391"/>
                </a:cubicBezTo>
                <a:cubicBezTo>
                  <a:pt x="353904" y="448744"/>
                  <a:pt x="337314" y="455395"/>
                  <a:pt x="362085" y="440532"/>
                </a:cubicBezTo>
                <a:cubicBezTo>
                  <a:pt x="364069" y="439341"/>
                  <a:pt x="366318" y="438508"/>
                  <a:pt x="368038" y="436960"/>
                </a:cubicBezTo>
                <a:cubicBezTo>
                  <a:pt x="370342" y="434886"/>
                  <a:pt x="371799" y="432008"/>
                  <a:pt x="373991" y="429816"/>
                </a:cubicBezTo>
                <a:cubicBezTo>
                  <a:pt x="375394" y="428413"/>
                  <a:pt x="377350" y="427647"/>
                  <a:pt x="378753" y="426244"/>
                </a:cubicBezTo>
                <a:cubicBezTo>
                  <a:pt x="380156" y="424841"/>
                  <a:pt x="380842" y="422800"/>
                  <a:pt x="382325" y="421482"/>
                </a:cubicBezTo>
                <a:cubicBezTo>
                  <a:pt x="384464" y="419581"/>
                  <a:pt x="387234" y="418507"/>
                  <a:pt x="389469" y="416719"/>
                </a:cubicBezTo>
                <a:cubicBezTo>
                  <a:pt x="399881" y="408390"/>
                  <a:pt x="387525" y="414076"/>
                  <a:pt x="404947" y="403622"/>
                </a:cubicBezTo>
                <a:cubicBezTo>
                  <a:pt x="406931" y="402431"/>
                  <a:pt x="408858" y="401139"/>
                  <a:pt x="410900" y="400050"/>
                </a:cubicBezTo>
                <a:cubicBezTo>
                  <a:pt x="416453" y="397088"/>
                  <a:pt x="423395" y="394280"/>
                  <a:pt x="428760" y="390525"/>
                </a:cubicBezTo>
                <a:cubicBezTo>
                  <a:pt x="456982" y="370770"/>
                  <a:pt x="420688" y="395112"/>
                  <a:pt x="438285" y="383382"/>
                </a:cubicBezTo>
                <a:cubicBezTo>
                  <a:pt x="439079" y="381397"/>
                  <a:pt x="439546" y="379248"/>
                  <a:pt x="440666" y="377428"/>
                </a:cubicBezTo>
                <a:cubicBezTo>
                  <a:pt x="446482" y="367976"/>
                  <a:pt x="447804" y="369502"/>
                  <a:pt x="452572" y="360760"/>
                </a:cubicBezTo>
                <a:cubicBezTo>
                  <a:pt x="456038" y="354405"/>
                  <a:pt x="456201" y="346847"/>
                  <a:pt x="459716" y="340519"/>
                </a:cubicBezTo>
                <a:cubicBezTo>
                  <a:pt x="460680" y="338784"/>
                  <a:pt x="462097" y="337344"/>
                  <a:pt x="463288" y="335757"/>
                </a:cubicBezTo>
                <a:cubicBezTo>
                  <a:pt x="463685" y="329010"/>
                  <a:pt x="463893" y="322249"/>
                  <a:pt x="464478" y="315516"/>
                </a:cubicBezTo>
                <a:cubicBezTo>
                  <a:pt x="464687" y="313111"/>
                  <a:pt x="464651" y="310561"/>
                  <a:pt x="465669" y="308372"/>
                </a:cubicBezTo>
                <a:cubicBezTo>
                  <a:pt x="472631" y="293405"/>
                  <a:pt x="488291" y="264319"/>
                  <a:pt x="488291" y="264319"/>
                </a:cubicBezTo>
                <a:cubicBezTo>
                  <a:pt x="489268" y="255525"/>
                  <a:pt x="490490" y="251682"/>
                  <a:pt x="488291" y="242888"/>
                </a:cubicBezTo>
                <a:cubicBezTo>
                  <a:pt x="487944" y="241500"/>
                  <a:pt x="486491" y="240624"/>
                  <a:pt x="485910" y="239316"/>
                </a:cubicBezTo>
                <a:cubicBezTo>
                  <a:pt x="483986" y="234987"/>
                  <a:pt x="483930" y="231237"/>
                  <a:pt x="481147" y="227410"/>
                </a:cubicBezTo>
                <a:cubicBezTo>
                  <a:pt x="478995" y="224451"/>
                  <a:pt x="476384" y="221853"/>
                  <a:pt x="474003" y="219075"/>
                </a:cubicBezTo>
                <a:cubicBezTo>
                  <a:pt x="473209" y="217091"/>
                  <a:pt x="472660" y="214990"/>
                  <a:pt x="471622" y="213122"/>
                </a:cubicBezTo>
                <a:cubicBezTo>
                  <a:pt x="470658" y="211387"/>
                  <a:pt x="468480" y="210297"/>
                  <a:pt x="468050" y="208360"/>
                </a:cubicBezTo>
                <a:cubicBezTo>
                  <a:pt x="466053" y="199374"/>
                  <a:pt x="466423" y="189973"/>
                  <a:pt x="464478" y="180975"/>
                </a:cubicBezTo>
                <a:cubicBezTo>
                  <a:pt x="459804" y="159360"/>
                  <a:pt x="459675" y="170549"/>
                  <a:pt x="453763" y="154782"/>
                </a:cubicBezTo>
                <a:cubicBezTo>
                  <a:pt x="450683" y="146568"/>
                  <a:pt x="453163" y="145548"/>
                  <a:pt x="447810" y="139303"/>
                </a:cubicBezTo>
                <a:cubicBezTo>
                  <a:pt x="446879" y="138217"/>
                  <a:pt x="445429" y="137716"/>
                  <a:pt x="444238" y="136922"/>
                </a:cubicBezTo>
                <a:cubicBezTo>
                  <a:pt x="441989" y="112192"/>
                  <a:pt x="444604" y="134772"/>
                  <a:pt x="440666" y="113110"/>
                </a:cubicBezTo>
                <a:cubicBezTo>
                  <a:pt x="439732" y="107974"/>
                  <a:pt x="439247" y="102763"/>
                  <a:pt x="438285" y="97632"/>
                </a:cubicBezTo>
                <a:cubicBezTo>
                  <a:pt x="438054" y="96398"/>
                  <a:pt x="437898" y="95024"/>
                  <a:pt x="437094" y="94060"/>
                </a:cubicBezTo>
                <a:cubicBezTo>
                  <a:pt x="433860" y="90179"/>
                  <a:pt x="430419" y="86375"/>
                  <a:pt x="426378" y="83344"/>
                </a:cubicBezTo>
                <a:cubicBezTo>
                  <a:pt x="420297" y="78783"/>
                  <a:pt x="416090" y="75977"/>
                  <a:pt x="410900" y="69057"/>
                </a:cubicBezTo>
                <a:cubicBezTo>
                  <a:pt x="406503" y="63194"/>
                  <a:pt x="404108" y="60592"/>
                  <a:pt x="401375" y="52388"/>
                </a:cubicBezTo>
                <a:cubicBezTo>
                  <a:pt x="400978" y="51197"/>
                  <a:pt x="400831" y="49892"/>
                  <a:pt x="400185" y="48816"/>
                </a:cubicBezTo>
                <a:cubicBezTo>
                  <a:pt x="398429" y="45889"/>
                  <a:pt x="396216" y="43260"/>
                  <a:pt x="394232" y="40482"/>
                </a:cubicBezTo>
                <a:cubicBezTo>
                  <a:pt x="393438" y="37704"/>
                  <a:pt x="393046" y="34777"/>
                  <a:pt x="391850" y="32147"/>
                </a:cubicBezTo>
                <a:cubicBezTo>
                  <a:pt x="391029" y="30341"/>
                  <a:pt x="389084" y="29198"/>
                  <a:pt x="388278" y="27385"/>
                </a:cubicBezTo>
                <a:cubicBezTo>
                  <a:pt x="387456" y="25536"/>
                  <a:pt x="388383" y="22987"/>
                  <a:pt x="387088" y="21432"/>
                </a:cubicBezTo>
                <a:cubicBezTo>
                  <a:pt x="386040" y="20175"/>
                  <a:pt x="383899" y="20691"/>
                  <a:pt x="382325" y="20241"/>
                </a:cubicBezTo>
                <a:cubicBezTo>
                  <a:pt x="381118" y="19896"/>
                  <a:pt x="379907" y="19544"/>
                  <a:pt x="378753" y="19050"/>
                </a:cubicBezTo>
                <a:cubicBezTo>
                  <a:pt x="377122" y="18351"/>
                  <a:pt x="375713" y="17099"/>
                  <a:pt x="373991" y="16669"/>
                </a:cubicBezTo>
                <a:cubicBezTo>
                  <a:pt x="370887" y="15893"/>
                  <a:pt x="367641" y="15875"/>
                  <a:pt x="364466" y="15478"/>
                </a:cubicBezTo>
                <a:cubicBezTo>
                  <a:pt x="364863" y="19447"/>
                  <a:pt x="369323" y="25814"/>
                  <a:pt x="365657" y="27385"/>
                </a:cubicBezTo>
                <a:cubicBezTo>
                  <a:pt x="361779" y="29047"/>
                  <a:pt x="359544" y="21531"/>
                  <a:pt x="356132" y="19050"/>
                </a:cubicBezTo>
                <a:cubicBezTo>
                  <a:pt x="355117" y="18312"/>
                  <a:pt x="353662" y="18461"/>
                  <a:pt x="352560" y="17860"/>
                </a:cubicBezTo>
                <a:cubicBezTo>
                  <a:pt x="349273" y="16067"/>
                  <a:pt x="346434" y="13476"/>
                  <a:pt x="343035" y="11907"/>
                </a:cubicBezTo>
                <a:cubicBezTo>
                  <a:pt x="341473" y="11186"/>
                  <a:pt x="329179" y="9587"/>
                  <a:pt x="328747" y="9525"/>
                </a:cubicBezTo>
                <a:cubicBezTo>
                  <a:pt x="325175" y="7938"/>
                  <a:pt x="321740" y="5999"/>
                  <a:pt x="318032" y="4763"/>
                </a:cubicBezTo>
                <a:cubicBezTo>
                  <a:pt x="312187" y="2815"/>
                  <a:pt x="300172" y="0"/>
                  <a:pt x="300172" y="0"/>
                </a:cubicBezTo>
                <a:cubicBezTo>
                  <a:pt x="294616" y="794"/>
                  <a:pt x="289084" y="1784"/>
                  <a:pt x="283503" y="2382"/>
                </a:cubicBezTo>
                <a:cubicBezTo>
                  <a:pt x="277965" y="2975"/>
                  <a:pt x="272307" y="2530"/>
                  <a:pt x="266835" y="3572"/>
                </a:cubicBezTo>
                <a:cubicBezTo>
                  <a:pt x="263866" y="4138"/>
                  <a:pt x="261341" y="6111"/>
                  <a:pt x="258500" y="7144"/>
                </a:cubicBezTo>
                <a:cubicBezTo>
                  <a:pt x="256962" y="7703"/>
                  <a:pt x="255338" y="7992"/>
                  <a:pt x="253738" y="8335"/>
                </a:cubicBezTo>
                <a:cubicBezTo>
                  <a:pt x="249781" y="9183"/>
                  <a:pt x="245801" y="9922"/>
                  <a:pt x="241832" y="10716"/>
                </a:cubicBezTo>
                <a:cubicBezTo>
                  <a:pt x="240244" y="11510"/>
                  <a:pt x="238717" y="12438"/>
                  <a:pt x="237069" y="13097"/>
                </a:cubicBezTo>
                <a:cubicBezTo>
                  <a:pt x="222704" y="18842"/>
                  <a:pt x="221838" y="15167"/>
                  <a:pt x="198969" y="14288"/>
                </a:cubicBezTo>
                <a:cubicBezTo>
                  <a:pt x="198349" y="14164"/>
                  <a:pt x="189369" y="12465"/>
                  <a:pt x="188253" y="11907"/>
                </a:cubicBezTo>
                <a:cubicBezTo>
                  <a:pt x="184113" y="9837"/>
                  <a:pt x="180487" y="6833"/>
                  <a:pt x="176347" y="4763"/>
                </a:cubicBezTo>
                <a:lnTo>
                  <a:pt x="171585" y="2382"/>
                </a:lnTo>
                <a:cubicBezTo>
                  <a:pt x="167616" y="2779"/>
                  <a:pt x="163434" y="2230"/>
                  <a:pt x="159678" y="3572"/>
                </a:cubicBezTo>
                <a:cubicBezTo>
                  <a:pt x="142484" y="9713"/>
                  <a:pt x="165313" y="7630"/>
                  <a:pt x="150153" y="9525"/>
                </a:cubicBezTo>
                <a:cubicBezTo>
                  <a:pt x="143270" y="10385"/>
                  <a:pt x="122336" y="11562"/>
                  <a:pt x="116816" y="11907"/>
                </a:cubicBezTo>
                <a:cubicBezTo>
                  <a:pt x="113244" y="13097"/>
                  <a:pt x="109112" y="13219"/>
                  <a:pt x="106100" y="15478"/>
                </a:cubicBezTo>
                <a:cubicBezTo>
                  <a:pt x="104513" y="16669"/>
                  <a:pt x="103151" y="18244"/>
                  <a:pt x="101338" y="19050"/>
                </a:cubicBezTo>
                <a:cubicBezTo>
                  <a:pt x="99489" y="19872"/>
                  <a:pt x="97323" y="19659"/>
                  <a:pt x="95385" y="20241"/>
                </a:cubicBezTo>
                <a:cubicBezTo>
                  <a:pt x="93338" y="20855"/>
                  <a:pt x="91497" y="22071"/>
                  <a:pt x="89432" y="22622"/>
                </a:cubicBezTo>
                <a:cubicBezTo>
                  <a:pt x="85521" y="23665"/>
                  <a:pt x="77525" y="25003"/>
                  <a:pt x="77525" y="25003"/>
                </a:cubicBezTo>
                <a:lnTo>
                  <a:pt x="57285" y="30957"/>
                </a:lnTo>
                <a:close/>
              </a:path>
            </a:pathLst>
          </a:cu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Wide Latin" panose="020A0A07050505020404" pitchFamily="18" charset="0"/>
                <a:ea typeface="+mn-ea"/>
                <a:cs typeface="+mn-cs"/>
              </a:rPr>
              <a:t>?</a:t>
            </a:r>
          </a:p>
        </p:txBody>
      </p:sp>
    </p:spTree>
    <p:extLst>
      <p:ext uri="{BB962C8B-B14F-4D97-AF65-F5344CB8AC3E}">
        <p14:creationId xmlns:p14="http://schemas.microsoft.com/office/powerpoint/2010/main" val="159735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94031758-930E-FB98-DBE9-F7A07087DF36}"/>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220B8C0F-8B2C-FB7D-9FAB-8EF033A0B3F1}"/>
              </a:ext>
            </a:extLst>
          </p:cNvPr>
          <p:cNvSpPr txBox="1"/>
          <p:nvPr/>
        </p:nvSpPr>
        <p:spPr>
          <a:xfrm>
            <a:off x="0" y="1161622"/>
            <a:ext cx="11965969" cy="5262979"/>
          </a:xfrm>
          <a:prstGeom prst="rect">
            <a:avLst/>
          </a:prstGeom>
          <a:noFill/>
        </p:spPr>
        <p:txBody>
          <a:bodyPr wrap="square">
            <a:spAutoFit/>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DengXian" panose="02010600030101010101" pitchFamily="2" charset="-122"/>
                <a:cs typeface="Times New Roman" panose="02020603050405020304" pitchFamily="18" charset="0"/>
              </a:rPr>
              <a:t>The Baby Ministry will provide baby care from 10:45a to 12:15p on Sundays starting this June. If you can help or are interested, please come to our first meeting in </a:t>
            </a:r>
            <a:r>
              <a:rPr kumimoji="0" lang="en-US" altLang="zh-CN"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DengXian" panose="02010600030101010101" pitchFamily="2" charset="-122"/>
                <a:cs typeface="Times New Roman" panose="02020603050405020304" pitchFamily="18" charset="0"/>
              </a:rPr>
              <a:t>R</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DengXian" panose="02010600030101010101" pitchFamily="2" charset="-122"/>
                <a:cs typeface="Times New Roman" panose="02020603050405020304" pitchFamily="18" charset="0"/>
              </a:rPr>
              <a:t>oom 123 at 12:30p </a:t>
            </a:r>
            <a:r>
              <a:rPr lang="en-US" sz="4800" b="1" dirty="0">
                <a:solidFill>
                  <a:prstClr val="white"/>
                </a:solidFill>
                <a:effectLst>
                  <a:outerShdw blurRad="38100" dist="38100" dir="2700000" algn="tl">
                    <a:srgbClr val="000000">
                      <a:alpha val="43137"/>
                    </a:srgbClr>
                  </a:outerShdw>
                </a:effectLst>
                <a:latin typeface="Times New Roman" panose="02020603050405020304" pitchFamily="18" charset="0"/>
                <a:ea typeface="DengXian" panose="02010600030101010101" pitchFamily="2" charset="-122"/>
                <a:cs typeface="Times New Roman" panose="02020603050405020304" pitchFamily="18" charset="0"/>
              </a:rPr>
              <a:t>on </a:t>
            </a:r>
            <a:r>
              <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DengXian" panose="02010600030101010101" pitchFamily="2" charset="-122"/>
                <a:cs typeface="Times New Roman" panose="02020603050405020304" pitchFamily="18" charset="0"/>
              </a:rPr>
              <a:t>May 31</a:t>
            </a:r>
            <a:r>
              <a:rPr kumimoji="0" lang="en-US" altLang="zh-CN"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DengXian" panose="02010600030101010101" pitchFamily="2" charset="-122"/>
                <a:cs typeface="Times New Roman" panose="02020603050405020304" pitchFamily="18" charset="0"/>
              </a:rPr>
              <a:t>st</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DengXian" panose="02010600030101010101" pitchFamily="2" charset="-122"/>
                <a:cs typeface="Times New Roman" panose="02020603050405020304" pitchFamily="18" charset="0"/>
              </a:rPr>
              <a:t>. Any questions, please contact Sister Sheen Xiao or Sister Julie Cashman.</a:t>
            </a:r>
          </a:p>
        </p:txBody>
      </p:sp>
    </p:spTree>
    <p:extLst>
      <p:ext uri="{BB962C8B-B14F-4D97-AF65-F5344CB8AC3E}">
        <p14:creationId xmlns:p14="http://schemas.microsoft.com/office/powerpoint/2010/main" val="3387705444"/>
      </p:ext>
    </p:extLst>
  </p:cSld>
  <p:clrMapOvr>
    <a:masterClrMapping/>
  </p:clrMapOvr>
</p:sld>
</file>

<file path=ppt/theme/theme1.xml><?xml version="1.0" encoding="utf-8"?>
<a:theme xmlns:a="http://schemas.openxmlformats.org/drawingml/2006/main" name="3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94628cb-1a74-416f-b922-4006abeb55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1D41B725B8D741B559B1B7C1DD8083" ma:contentTypeVersion="16" ma:contentTypeDescription="Create a new document." ma:contentTypeScope="" ma:versionID="3adaff17a52cabe401dde8e5ad93f14a">
  <xsd:schema xmlns:xsd="http://www.w3.org/2001/XMLSchema" xmlns:xs="http://www.w3.org/2001/XMLSchema" xmlns:p="http://schemas.microsoft.com/office/2006/metadata/properties" xmlns:ns3="f94628cb-1a74-416f-b922-4006abeb55d5" targetNamespace="http://schemas.microsoft.com/office/2006/metadata/properties" ma:root="true" ma:fieldsID="30bc1cc05ce601a2b1743a86a56635ac" ns3:_="">
    <xsd:import namespace="f94628cb-1a74-416f-b922-4006abeb55d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MediaServiceObjectDetectorVersions" minOccurs="0"/>
                <xsd:element ref="ns3:MediaServiceSearchProperties" minOccurs="0"/>
                <xsd:element ref="ns3:_activity"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628cb-1a74-416f-b922-4006abeb5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C31A72-65C5-4E0A-A15F-813A6FD675FF}">
  <ds:schemaRefs>
    <ds:schemaRef ds:uri="http://www.w3.org/XML/1998/namespace"/>
    <ds:schemaRef ds:uri="http://purl.org/dc/dcmitype/"/>
    <ds:schemaRef ds:uri="f94628cb-1a74-416f-b922-4006abeb55d5"/>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D9DAF097-35C2-4010-BEB5-A21AAA3BA3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4628cb-1a74-416f-b922-4006abeb55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FAE9BF-72E5-4CFD-9664-555ACDEA21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TotalTime>
  <Words>207</Words>
  <Application>Microsoft Office PowerPoint</Application>
  <PresentationFormat>Widescreen</PresentationFormat>
  <Paragraphs>18</Paragraphs>
  <Slides>7</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7</vt:i4>
      </vt:variant>
    </vt:vector>
  </HeadingPairs>
  <TitlesOfParts>
    <vt:vector size="23" baseType="lpstr">
      <vt:lpstr>DengXian</vt:lpstr>
      <vt:lpstr>MingLiU-ExtB</vt:lpstr>
      <vt:lpstr>ADLaM Display</vt:lpstr>
      <vt:lpstr>Aharoni</vt:lpstr>
      <vt:lpstr>Aptos</vt:lpstr>
      <vt:lpstr>Aptos Display</vt:lpstr>
      <vt:lpstr>Arial</vt:lpstr>
      <vt:lpstr>Calibri</vt:lpstr>
      <vt:lpstr>Century Gothic</vt:lpstr>
      <vt:lpstr>Franklin Gothic Book</vt:lpstr>
      <vt:lpstr>Times New Roman</vt:lpstr>
      <vt:lpstr>Wide Latin</vt:lpstr>
      <vt:lpstr>3_Vapor Trail</vt:lpstr>
      <vt:lpstr>2_Vapor Trail</vt:lpstr>
      <vt:lpstr>Crop</vt:lpstr>
      <vt:lpstr>2_Office Theme</vt:lpstr>
      <vt:lpstr>PowerPoint Presentation</vt:lpstr>
      <vt:lpstr>PowerPoint Presentation</vt:lpstr>
      <vt:lpstr>The agenda for today’s members’ business meeting has been posted on the bulletin board. Please check it out. </vt:lpstr>
      <vt:lpstr>Elder Constitution-Bylaw Committee</vt:lpstr>
      <vt:lpstr>PowerPoint Presentation</vt:lpstr>
      <vt:lpstr>Performer sign-up deadline: June 7th More info. Contact: Yao-Li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Li</dc:creator>
  <cp:lastModifiedBy>Eric Li</cp:lastModifiedBy>
  <cp:revision>4</cp:revision>
  <dcterms:created xsi:type="dcterms:W3CDTF">2026-05-10T02:32:48Z</dcterms:created>
  <dcterms:modified xsi:type="dcterms:W3CDTF">2026-05-24T02:25:48Z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0x0101006B1D41B725B8D741B559B1B7C1DD8083</vt:lpwstr>
  </property>
</Properties>
</file>