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38" r:id="rId5"/>
    <p:sldMasterId id="2147483763" r:id="rId6"/>
    <p:sldMasterId id="2147483793" r:id="rId7"/>
    <p:sldMasterId id="2147483812" r:id="rId8"/>
    <p:sldMasterId id="2147483830" r:id="rId9"/>
    <p:sldMasterId id="2147483842" r:id="rId10"/>
  </p:sldMasterIdLst>
  <p:notesMasterIdLst>
    <p:notesMasterId r:id="rId18"/>
  </p:notesMasterIdLst>
  <p:sldIdLst>
    <p:sldId id="10126" r:id="rId11"/>
    <p:sldId id="10134" r:id="rId12"/>
    <p:sldId id="9474" r:id="rId13"/>
    <p:sldId id="257" r:id="rId14"/>
    <p:sldId id="10135" r:id="rId15"/>
    <p:sldId id="1002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BC04-78C4-4EFF-AE38-F6B1F5305C68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3A60-E88D-4643-98D3-AA67D27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76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987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0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872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9993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804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57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944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732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84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85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47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550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265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098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94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49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7925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69394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9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8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57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138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082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722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30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088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126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0001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588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2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3253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348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487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967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8782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90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008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383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22214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8272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7088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5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3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1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33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4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8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00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1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6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092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33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17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3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33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726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741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2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79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3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058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020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0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45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34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58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86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798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7654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6058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902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027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35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5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4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2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4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6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968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468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974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966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134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1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0631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994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9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41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235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265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170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733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1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D972-5335-053E-F513-6157C8DE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3" y="164389"/>
            <a:ext cx="11918022" cy="25274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Annie Armstrong Easter Offering </a:t>
            </a:r>
            <a:b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North American Missions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B8C1-F666-45F6-BCC1-D887FBE0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7" y="2167846"/>
            <a:ext cx="11520755" cy="452576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April, we will continuously collect this special offering to be used 100% to support North American missionaries. This year's theme is: “More Than a Gift." Our church's goal is $6,000. Please write your check to 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ECBC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and memo 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“NA Missions”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May God move everyone to give generously and spread the gospel throughout North America together!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2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F127-E222-2D0E-BD0A-EC12221C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1D11-3EC7-DE4A-CE5B-BCDF3D8F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F656-5C1A-7CC4-545F-32201FC9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91" y="289994"/>
            <a:ext cx="9601200" cy="786384"/>
          </a:xfrm>
        </p:spPr>
        <p:txBody>
          <a:bodyPr/>
          <a:lstStyle/>
          <a:p>
            <a:r>
              <a:rPr lang="en-US" b="1" dirty="0"/>
              <a:t>Elder Constitution/Bylaw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131F-4654-4085-2449-0DC578FB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2" y="1076378"/>
            <a:ext cx="9930809" cy="5306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Q &amp; A Meeting on </a:t>
            </a:r>
            <a:r>
              <a:rPr lang="en-US" sz="2800" b="1" dirty="0">
                <a:solidFill>
                  <a:srgbClr val="3333FF"/>
                </a:solidFill>
                <a:highlight>
                  <a:srgbClr val="FFFF00"/>
                </a:highlight>
              </a:rPr>
              <a:t>May 3</a:t>
            </a:r>
            <a:r>
              <a:rPr lang="en-US" sz="2800" b="1" baseline="30000" dirty="0">
                <a:solidFill>
                  <a:srgbClr val="3333FF"/>
                </a:solidFill>
                <a:highlight>
                  <a:srgbClr val="FFFF00"/>
                </a:highlight>
              </a:rPr>
              <a:t>rd</a:t>
            </a:r>
            <a:r>
              <a:rPr lang="en-US" sz="2800" b="1" dirty="0">
                <a:solidFill>
                  <a:srgbClr val="3333FF"/>
                </a:solidFill>
                <a:highlight>
                  <a:srgbClr val="FFFF00"/>
                </a:highlight>
              </a:rPr>
              <a:t> in Room 101 @ 1 PM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Please submit questions online ahead of time.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Online submission will get 1</a:t>
            </a:r>
            <a:r>
              <a:rPr lang="en-US" sz="2800" b="1" i="0" baseline="30000" dirty="0">
                <a:solidFill>
                  <a:srgbClr val="3333FF"/>
                </a:solidFill>
              </a:rPr>
              <a:t>st</a:t>
            </a:r>
            <a:r>
              <a:rPr lang="en-US" sz="2800" b="1" i="0" dirty="0">
                <a:solidFill>
                  <a:srgbClr val="3333FF"/>
                </a:solidFill>
              </a:rPr>
              <a:t> priority followed by others.</a:t>
            </a:r>
          </a:p>
          <a:p>
            <a:pPr lvl="1"/>
            <a:r>
              <a:rPr lang="en-US" sz="2800" b="1" i="0" dirty="0">
                <a:solidFill>
                  <a:srgbClr val="3333FF"/>
                </a:solidFill>
              </a:rPr>
              <a:t>If you have questions after Q&amp;A, please </a:t>
            </a:r>
          </a:p>
          <a:p>
            <a:pPr marL="530352" lvl="1" indent="0">
              <a:buNone/>
            </a:pPr>
            <a:r>
              <a:rPr lang="en-US" sz="2800" b="1" i="0" dirty="0">
                <a:solidFill>
                  <a:srgbClr val="3333FF"/>
                </a:solidFill>
              </a:rPr>
              <a:t>     reach out to one of the following people: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Steven Mak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Dr. Steven Go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Timothy Hsu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Allen Wong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Yi ming Li</a:t>
            </a:r>
          </a:p>
          <a:p>
            <a:pPr lvl="2"/>
            <a:r>
              <a:rPr lang="en-US" sz="2400" b="1" dirty="0">
                <a:solidFill>
                  <a:srgbClr val="3333FF"/>
                </a:solidFill>
              </a:rPr>
              <a:t>Eric Li</a:t>
            </a:r>
          </a:p>
          <a:p>
            <a:pPr marL="530352" lvl="1" indent="0">
              <a:buNone/>
            </a:pPr>
            <a:endParaRPr lang="en-US" sz="2400" b="1" dirty="0">
              <a:solidFill>
                <a:srgbClr val="3333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55139-CC72-BBEA-3613-F30EF3FA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67" y="2427766"/>
            <a:ext cx="4430233" cy="44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54A8-9C20-B46F-66BE-21D00627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7968"/>
            <a:ext cx="9601200" cy="1485900"/>
          </a:xfrm>
        </p:spPr>
        <p:txBody>
          <a:bodyPr/>
          <a:lstStyle/>
          <a:p>
            <a:r>
              <a:rPr lang="en-US" b="1" dirty="0"/>
              <a:t>Elder Constitution-</a:t>
            </a:r>
            <a:r>
              <a:rPr lang="en-US" altLang="zh-CN" b="1" dirty="0"/>
              <a:t>Bylaw</a:t>
            </a:r>
            <a:r>
              <a:rPr lang="en-US" b="1" dirty="0"/>
              <a:t>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F84A-603E-6CD4-95B4-40E310A3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1" y="960918"/>
            <a:ext cx="9601200" cy="3581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33FF"/>
                </a:solidFill>
              </a:rPr>
              <a:t>Scan to read Constitution/Bylaw Amendment on Elders Drafts online and posted on the Church Bulletin boards.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27CF2-B635-2958-07F6-44F85AC8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404" y="1976734"/>
            <a:ext cx="4881266" cy="48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279221" y="460414"/>
            <a:ext cx="1163355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r>
              <a:rPr lang="en-US" altLang="zh-C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18 brothers and sisters have been approved to go for the 2026 YSMP (7/10-17). Please pray for their mission trip and support them in reaching their $8,000 fundraising goal. They will have a series of fundraising activities soon.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31758-930E-FB98-DBE9-F7A07087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0B8C0F-8B2C-FB7D-9FAB-8EF033A0B3F1}"/>
              </a:ext>
            </a:extLst>
          </p:cNvPr>
          <p:cNvSpPr txBox="1"/>
          <p:nvPr/>
        </p:nvSpPr>
        <p:spPr>
          <a:xfrm>
            <a:off x="0" y="647272"/>
            <a:ext cx="11965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need brothers and sisters to help in baby care ministry from 10:45a to 12:15p on Sunday starting this June. Please sign up on the form if you can help.  The form is outside of the office.</a:t>
            </a:r>
          </a:p>
        </p:txBody>
      </p:sp>
    </p:spTree>
    <p:extLst>
      <p:ext uri="{BB962C8B-B14F-4D97-AF65-F5344CB8AC3E}">
        <p14:creationId xmlns:p14="http://schemas.microsoft.com/office/powerpoint/2010/main" val="338770544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5" ma:contentTypeDescription="Create a new document." ma:contentTypeScope="" ma:versionID="2438d98a81277e009b40bc4cf249a316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bd7c9f2b8feca2f5dc409cb3d68a7708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Props1.xml><?xml version="1.0" encoding="utf-8"?>
<ds:datastoreItem xmlns:ds="http://schemas.openxmlformats.org/officeDocument/2006/customXml" ds:itemID="{4874EECF-F35C-4F1B-99A2-B823CF470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80CDD5-55B4-4C82-BBB4-E59F33912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33983-FA86-4612-A1CB-2D2806505F2D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94628cb-1a74-416f-b922-4006abeb55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259</Words>
  <Application>Microsoft Office PowerPoint</Application>
  <PresentationFormat>Widescreen</PresentationFormat>
  <Paragraphs>23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DengXian</vt:lpstr>
      <vt:lpstr>Aptos</vt:lpstr>
      <vt:lpstr>Arial</vt:lpstr>
      <vt:lpstr>Calibri</vt:lpstr>
      <vt:lpstr>Calibri Light</vt:lpstr>
      <vt:lpstr>Century Gothic</vt:lpstr>
      <vt:lpstr>Franklin Gothic Book</vt:lpstr>
      <vt:lpstr>Neue Haas Grotesk Text Pro</vt:lpstr>
      <vt:lpstr>Times New Roman</vt:lpstr>
      <vt:lpstr>Wingdings 3</vt:lpstr>
      <vt:lpstr>Dune</vt:lpstr>
      <vt:lpstr>Default Design</vt:lpstr>
      <vt:lpstr>Office 2013 - 2022 Theme</vt:lpstr>
      <vt:lpstr>Ion Boardroom</vt:lpstr>
      <vt:lpstr>Vapor Trail</vt:lpstr>
      <vt:lpstr>Crop</vt:lpstr>
      <vt:lpstr>1_Vapor Trail</vt:lpstr>
      <vt:lpstr>Annie Armstrong Easter Offering  for North American Missions </vt:lpstr>
      <vt:lpstr>PowerPoint Presentation</vt:lpstr>
      <vt:lpstr>PowerPoint Presentation</vt:lpstr>
      <vt:lpstr>Elder Constitution/Bylaw Committee </vt:lpstr>
      <vt:lpstr>Elder Constitution-Bylaw Committee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7</cp:revision>
  <dcterms:created xsi:type="dcterms:W3CDTF">2026-04-02T17:52:59Z</dcterms:created>
  <dcterms:modified xsi:type="dcterms:W3CDTF">2026-04-19T04:56:01Z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