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6.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7.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8.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9.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0.xml" ContentType="application/vnd.openxmlformats-officedocument.theme+xml"/>
  <Override PartName="/ppt/slideLayouts/slideLayout177.xml" ContentType="application/vnd.openxmlformats-officedocument.presentationml.slideLayout+xml"/>
  <Override PartName="/ppt/theme/theme11.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21" r:id="rId4"/>
    <p:sldMasterId id="2147484233" r:id="rId5"/>
    <p:sldMasterId id="2147485197" r:id="rId6"/>
    <p:sldMasterId id="2147486562" r:id="rId7"/>
    <p:sldMasterId id="2147486580" r:id="rId8"/>
    <p:sldMasterId id="2147486598" r:id="rId9"/>
    <p:sldMasterId id="2147486877" r:id="rId10"/>
    <p:sldMasterId id="2147486929" r:id="rId11"/>
    <p:sldMasterId id="2147486947" r:id="rId12"/>
    <p:sldMasterId id="2147486959" r:id="rId13"/>
    <p:sldMasterId id="2147486972" r:id="rId14"/>
    <p:sldMasterId id="2147486974" r:id="rId15"/>
  </p:sldMasterIdLst>
  <p:notesMasterIdLst>
    <p:notesMasterId r:id="rId105"/>
  </p:notesMasterIdLst>
  <p:sldIdLst>
    <p:sldId id="7664" r:id="rId16"/>
    <p:sldId id="9953" r:id="rId17"/>
    <p:sldId id="10158" r:id="rId18"/>
    <p:sldId id="10159" r:id="rId19"/>
    <p:sldId id="262" r:id="rId20"/>
    <p:sldId id="263" r:id="rId21"/>
    <p:sldId id="10160" r:id="rId22"/>
    <p:sldId id="10161" r:id="rId23"/>
    <p:sldId id="264" r:id="rId24"/>
    <p:sldId id="265" r:id="rId25"/>
    <p:sldId id="10162" r:id="rId26"/>
    <p:sldId id="266" r:id="rId27"/>
    <p:sldId id="267" r:id="rId28"/>
    <p:sldId id="268" r:id="rId29"/>
    <p:sldId id="269" r:id="rId30"/>
    <p:sldId id="338" r:id="rId31"/>
    <p:sldId id="339" r:id="rId32"/>
    <p:sldId id="340" r:id="rId33"/>
    <p:sldId id="341" r:id="rId34"/>
    <p:sldId id="342" r:id="rId35"/>
    <p:sldId id="343" r:id="rId36"/>
    <p:sldId id="344" r:id="rId37"/>
    <p:sldId id="10126" r:id="rId38"/>
    <p:sldId id="6157" r:id="rId39"/>
    <p:sldId id="7408" r:id="rId40"/>
    <p:sldId id="289" r:id="rId41"/>
    <p:sldId id="290" r:id="rId42"/>
    <p:sldId id="291" r:id="rId43"/>
    <p:sldId id="9946" r:id="rId44"/>
    <p:sldId id="10172" r:id="rId45"/>
    <p:sldId id="9990" r:id="rId46"/>
    <p:sldId id="10173" r:id="rId47"/>
    <p:sldId id="6985" r:id="rId48"/>
    <p:sldId id="256" r:id="rId49"/>
    <p:sldId id="257" r:id="rId50"/>
    <p:sldId id="258" r:id="rId51"/>
    <p:sldId id="301" r:id="rId52"/>
    <p:sldId id="259" r:id="rId53"/>
    <p:sldId id="260" r:id="rId54"/>
    <p:sldId id="261" r:id="rId55"/>
    <p:sldId id="10176" r:id="rId56"/>
    <p:sldId id="10177" r:id="rId57"/>
    <p:sldId id="10178" r:id="rId58"/>
    <p:sldId id="10179" r:id="rId59"/>
    <p:sldId id="10180" r:id="rId60"/>
    <p:sldId id="10181" r:id="rId61"/>
    <p:sldId id="10182" r:id="rId62"/>
    <p:sldId id="270" r:id="rId63"/>
    <p:sldId id="271" r:id="rId64"/>
    <p:sldId id="272" r:id="rId65"/>
    <p:sldId id="273" r:id="rId66"/>
    <p:sldId id="274" r:id="rId67"/>
    <p:sldId id="275" r:id="rId68"/>
    <p:sldId id="277" r:id="rId69"/>
    <p:sldId id="276" r:id="rId70"/>
    <p:sldId id="278" r:id="rId71"/>
    <p:sldId id="280" r:id="rId72"/>
    <p:sldId id="281" r:id="rId73"/>
    <p:sldId id="284" r:id="rId74"/>
    <p:sldId id="283" r:id="rId75"/>
    <p:sldId id="302" r:id="rId76"/>
    <p:sldId id="285" r:id="rId77"/>
    <p:sldId id="286" r:id="rId78"/>
    <p:sldId id="288" r:id="rId79"/>
    <p:sldId id="10183" r:id="rId80"/>
    <p:sldId id="10184" r:id="rId81"/>
    <p:sldId id="10185" r:id="rId82"/>
    <p:sldId id="292" r:id="rId83"/>
    <p:sldId id="293" r:id="rId84"/>
    <p:sldId id="295" r:id="rId85"/>
    <p:sldId id="296" r:id="rId86"/>
    <p:sldId id="299" r:id="rId87"/>
    <p:sldId id="297" r:id="rId88"/>
    <p:sldId id="298" r:id="rId89"/>
    <p:sldId id="10163" r:id="rId90"/>
    <p:sldId id="10164" r:id="rId91"/>
    <p:sldId id="10167" r:id="rId92"/>
    <p:sldId id="10165" r:id="rId93"/>
    <p:sldId id="10168" r:id="rId94"/>
    <p:sldId id="10170" r:id="rId95"/>
    <p:sldId id="10169" r:id="rId96"/>
    <p:sldId id="9474" r:id="rId97"/>
    <p:sldId id="10027" r:id="rId98"/>
    <p:sldId id="10157" r:id="rId99"/>
    <p:sldId id="10175" r:id="rId100"/>
    <p:sldId id="10187" r:id="rId101"/>
    <p:sldId id="10186" r:id="rId102"/>
    <p:sldId id="7155" r:id="rId103"/>
    <p:sldId id="6163" r:id="rId10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en Liau" initials="KL" lastIdx="1" clrIdx="0">
    <p:extLst>
      <p:ext uri="{19B8F6BF-5375-455C-9EA6-DF929625EA0E}">
        <p15:presenceInfo xmlns:p15="http://schemas.microsoft.com/office/powerpoint/2012/main" userId="Karen Liau"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FFFFFF"/>
    <a:srgbClr val="66FFCC"/>
    <a:srgbClr val="FFFFCC"/>
    <a:srgbClr val="006600"/>
    <a:srgbClr val="663300"/>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61" autoAdjust="0"/>
    <p:restoredTop sz="90476" autoAdjust="0"/>
  </p:normalViewPr>
  <p:slideViewPr>
    <p:cSldViewPr snapToGrid="0">
      <p:cViewPr varScale="1">
        <p:scale>
          <a:sx n="56" d="100"/>
          <a:sy n="56" d="100"/>
        </p:scale>
        <p:origin x="68" y="156"/>
      </p:cViewPr>
      <p:guideLst/>
    </p:cSldViewPr>
  </p:slideViewPr>
  <p:outlineViewPr>
    <p:cViewPr>
      <p:scale>
        <a:sx n="33" d="100"/>
        <a:sy n="33" d="100"/>
      </p:scale>
      <p:origin x="0" y="-398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16" Type="http://schemas.openxmlformats.org/officeDocument/2006/relationships/slide" Target="slides/slide1.xml"/><Relationship Id="rId107" Type="http://schemas.openxmlformats.org/officeDocument/2006/relationships/presProps" Target="presProps.xml"/><Relationship Id="rId11" Type="http://schemas.openxmlformats.org/officeDocument/2006/relationships/slideMaster" Target="slideMasters/slideMaster8.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102" Type="http://schemas.openxmlformats.org/officeDocument/2006/relationships/slide" Target="slides/slide87.xml"/><Relationship Id="rId5" Type="http://schemas.openxmlformats.org/officeDocument/2006/relationships/slideMaster" Target="slideMasters/slideMaster2.xml"/><Relationship Id="rId90" Type="http://schemas.openxmlformats.org/officeDocument/2006/relationships/slide" Target="slides/slide75.xml"/><Relationship Id="rId95" Type="http://schemas.openxmlformats.org/officeDocument/2006/relationships/slide" Target="slides/slide80.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80" Type="http://schemas.openxmlformats.org/officeDocument/2006/relationships/slide" Target="slides/slide65.xml"/><Relationship Id="rId85" Type="http://schemas.openxmlformats.org/officeDocument/2006/relationships/slide" Target="slides/slide70.xml"/><Relationship Id="rId12" Type="http://schemas.openxmlformats.org/officeDocument/2006/relationships/slideMaster" Target="slideMasters/slideMaster9.xml"/><Relationship Id="rId17" Type="http://schemas.openxmlformats.org/officeDocument/2006/relationships/slide" Target="slides/slide2.xml"/><Relationship Id="rId33" Type="http://schemas.openxmlformats.org/officeDocument/2006/relationships/slide" Target="slides/slide18.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08" Type="http://schemas.openxmlformats.org/officeDocument/2006/relationships/viewProps" Target="viewProps.xml"/><Relationship Id="rId54" Type="http://schemas.openxmlformats.org/officeDocument/2006/relationships/slide" Target="slides/slide39.xml"/><Relationship Id="rId70" Type="http://schemas.openxmlformats.org/officeDocument/2006/relationships/slide" Target="slides/slide55.xml"/><Relationship Id="rId75" Type="http://schemas.openxmlformats.org/officeDocument/2006/relationships/slide" Target="slides/slide60.xml"/><Relationship Id="rId91" Type="http://schemas.openxmlformats.org/officeDocument/2006/relationships/slide" Target="slides/slide76.xml"/><Relationship Id="rId96" Type="http://schemas.openxmlformats.org/officeDocument/2006/relationships/slide" Target="slides/slide8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6" Type="http://schemas.openxmlformats.org/officeDocument/2006/relationships/commentAuthors" Target="commentAuthors.xml"/><Relationship Id="rId10" Type="http://schemas.openxmlformats.org/officeDocument/2006/relationships/slideMaster" Target="slideMasters/slideMaster7.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theme" Target="theme/theme1.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7" Type="http://schemas.openxmlformats.org/officeDocument/2006/relationships/slideMaster" Target="slideMasters/slideMaster4.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customXml" Target="../customXml/item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tableStyles" Target="tableStyles.xml"/><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 Id="rId14" Type="http://schemas.openxmlformats.org/officeDocument/2006/relationships/slideMaster" Target="slideMasters/slideMaster11.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3" Type="http://schemas.openxmlformats.org/officeDocument/2006/relationships/customXml" Target="../customXml/item3.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 Id="rId11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c Li" userId="eead54263451f8a1" providerId="LiveId" clId="{BF56F0A8-596E-40FD-9AFF-356A996A0C38}"/>
    <pc:docChg chg="modSld">
      <pc:chgData name="Eric Li" userId="eead54263451f8a1" providerId="LiveId" clId="{BF56F0A8-596E-40FD-9AFF-356A996A0C38}" dt="2026-04-19T04:33:26.417" v="30" actId="20577"/>
      <pc:docMkLst>
        <pc:docMk/>
      </pc:docMkLst>
      <pc:sldChg chg="modSp mod">
        <pc:chgData name="Eric Li" userId="eead54263451f8a1" providerId="LiveId" clId="{BF56F0A8-596E-40FD-9AFF-356A996A0C38}" dt="2026-04-19T04:33:26.417" v="30" actId="20577"/>
        <pc:sldMkLst>
          <pc:docMk/>
          <pc:sldMk cId="3650880047" sldId="10186"/>
        </pc:sldMkLst>
        <pc:spChg chg="mod">
          <ac:chgData name="Eric Li" userId="eead54263451f8a1" providerId="LiveId" clId="{BF56F0A8-596E-40FD-9AFF-356A996A0C38}" dt="2026-04-19T04:33:26.417" v="30" actId="20577"/>
          <ac:spMkLst>
            <pc:docMk/>
            <pc:sldMk cId="3650880047" sldId="10186"/>
            <ac:spMk id="3" creationId="{7BAA131F-4654-4085-2449-0DC578FB9FC7}"/>
          </ac:spMkLst>
        </pc:spChg>
      </pc:sldChg>
      <pc:sldChg chg="modSp mod">
        <pc:chgData name="Eric Li" userId="eead54263451f8a1" providerId="LiveId" clId="{BF56F0A8-596E-40FD-9AFF-356A996A0C38}" dt="2026-04-19T04:17:40.467" v="29" actId="1076"/>
        <pc:sldMkLst>
          <pc:docMk/>
          <pc:sldMk cId="4183947490" sldId="10187"/>
        </pc:sldMkLst>
        <pc:spChg chg="mod">
          <ac:chgData name="Eric Li" userId="eead54263451f8a1" providerId="LiveId" clId="{BF56F0A8-596E-40FD-9AFF-356A996A0C38}" dt="2026-04-19T04:17:31.748" v="28" actId="20577"/>
          <ac:spMkLst>
            <pc:docMk/>
            <pc:sldMk cId="4183947490" sldId="10187"/>
            <ac:spMk id="3" creationId="{774FF84A-603E-6CD4-95B4-40E310A32A57}"/>
          </ac:spMkLst>
        </pc:spChg>
        <pc:picChg chg="mod">
          <ac:chgData name="Eric Li" userId="eead54263451f8a1" providerId="LiveId" clId="{BF56F0A8-596E-40FD-9AFF-356A996A0C38}" dt="2026-04-19T04:17:40.467" v="29" actId="1076"/>
          <ac:picMkLst>
            <pc:docMk/>
            <pc:sldMk cId="4183947490" sldId="10187"/>
            <ac:picMk id="5" creationId="{E3527CF2-B635-2958-07F6-44F85AC8153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5AF9B1-6875-D24C-B8C2-00532D431498}" type="datetimeFigureOut">
              <a:rPr lang="en-US" smtClean="0"/>
              <a:t>4/18/2026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4BB79C-FCE4-E44D-9A25-B886448326B8}" type="slidenum">
              <a:rPr lang="en-US" smtClean="0"/>
              <a:t>‹#›</a:t>
            </a:fld>
            <a:endParaRPr lang="en-US"/>
          </a:p>
        </p:txBody>
      </p:sp>
    </p:spTree>
    <p:extLst>
      <p:ext uri="{BB962C8B-B14F-4D97-AF65-F5344CB8AC3E}">
        <p14:creationId xmlns:p14="http://schemas.microsoft.com/office/powerpoint/2010/main" val="3928621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4BB79C-FCE4-E44D-9A25-B886448326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5759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30CAA69C-F52E-E27F-2B29-0AAA9CA785DE}"/>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999FC5E0-AD4E-E86A-167C-C01D7798BF8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436" name="Slide Number Placeholder 3">
            <a:extLst>
              <a:ext uri="{FF2B5EF4-FFF2-40B4-BE49-F238E27FC236}">
                <a16:creationId xmlns:a16="http://schemas.microsoft.com/office/drawing/2014/main" id="{49ABE1A5-2F3B-5C41-BCCA-8540B923929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750AA6C-78DF-4636-B900-7D6EAD273C48}" type="slidenum">
              <a:rPr kumimoji="0" lang="en-US" alt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alt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18A62E43-3F34-3534-222B-0AA3907C24C2}"/>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8576B1B4-2F80-E435-CCF1-B37DAD9DC2A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0484" name="Slide Number Placeholder 3">
            <a:extLst>
              <a:ext uri="{FF2B5EF4-FFF2-40B4-BE49-F238E27FC236}">
                <a16:creationId xmlns:a16="http://schemas.microsoft.com/office/drawing/2014/main" id="{726C5C16-93E9-476D-D974-D168573E25E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E302F1D-EC55-4C5D-8A85-161260564D1D}" type="slidenum">
              <a:rPr kumimoji="0" lang="en-US" alt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alt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9E1AE3DD-2ECC-F4D3-C9D0-AEECD653AC96}"/>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17269334-9A8C-8769-7B53-FF4CDA44EFC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2532" name="Slide Number Placeholder 3">
            <a:extLst>
              <a:ext uri="{FF2B5EF4-FFF2-40B4-BE49-F238E27FC236}">
                <a16:creationId xmlns:a16="http://schemas.microsoft.com/office/drawing/2014/main" id="{13246920-ACC4-E19B-E83B-FBF7C6F834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30D0C5F-22F0-4B52-8752-3A003897E6B3}" type="slidenum">
              <a:rPr kumimoji="0" lang="en-US" alt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alt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4BB79C-FCE4-E44D-9A25-B886448326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7355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BB79C-FCE4-E44D-9A25-B886448326B8}" type="slidenum">
              <a:rPr lang="en-US" smtClean="0"/>
              <a:t>24</a:t>
            </a:fld>
            <a:endParaRPr lang="en-US"/>
          </a:p>
        </p:txBody>
      </p:sp>
    </p:spTree>
    <p:extLst>
      <p:ext uri="{BB962C8B-B14F-4D97-AF65-F5344CB8AC3E}">
        <p14:creationId xmlns:p14="http://schemas.microsoft.com/office/powerpoint/2010/main" val="2873928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a:extLst>
              <a:ext uri="{FF2B5EF4-FFF2-40B4-BE49-F238E27FC236}">
                <a16:creationId xmlns:a16="http://schemas.microsoft.com/office/drawing/2014/main" id="{FDC53A0B-33E9-1A68-73BA-AC0F1B31EE7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31838" indent="-280988">
              <a:defRPr>
                <a:solidFill>
                  <a:schemeClr val="tx1"/>
                </a:solidFill>
                <a:latin typeface="Arial" panose="020B0604020202020204" pitchFamily="34" charset="0"/>
              </a:defRPr>
            </a:lvl2pPr>
            <a:lvl3pPr marL="1125538" indent="-223838">
              <a:defRPr>
                <a:solidFill>
                  <a:schemeClr val="tx1"/>
                </a:solidFill>
                <a:latin typeface="Arial" panose="020B0604020202020204" pitchFamily="34" charset="0"/>
              </a:defRPr>
            </a:lvl3pPr>
            <a:lvl4pPr marL="1576388" indent="-223838">
              <a:defRPr>
                <a:solidFill>
                  <a:schemeClr val="tx1"/>
                </a:solidFill>
                <a:latin typeface="Arial" panose="020B0604020202020204" pitchFamily="34" charset="0"/>
              </a:defRPr>
            </a:lvl4pPr>
            <a:lvl5pPr marL="2027238" indent="-223838">
              <a:defRPr>
                <a:solidFill>
                  <a:schemeClr val="tx1"/>
                </a:solidFill>
                <a:latin typeface="Arial" panose="020B0604020202020204" pitchFamily="34" charset="0"/>
              </a:defRPr>
            </a:lvl5pPr>
            <a:lvl6pPr marL="2484438" indent="-223838" eaLnBrk="0" fontAlgn="base" hangingPunct="0">
              <a:spcBef>
                <a:spcPct val="0"/>
              </a:spcBef>
              <a:spcAft>
                <a:spcPct val="0"/>
              </a:spcAft>
              <a:defRPr>
                <a:solidFill>
                  <a:schemeClr val="tx1"/>
                </a:solidFill>
                <a:latin typeface="Arial" panose="020B0604020202020204" pitchFamily="34" charset="0"/>
              </a:defRPr>
            </a:lvl6pPr>
            <a:lvl7pPr marL="2941638" indent="-223838" eaLnBrk="0" fontAlgn="base" hangingPunct="0">
              <a:spcBef>
                <a:spcPct val="0"/>
              </a:spcBef>
              <a:spcAft>
                <a:spcPct val="0"/>
              </a:spcAft>
              <a:defRPr>
                <a:solidFill>
                  <a:schemeClr val="tx1"/>
                </a:solidFill>
                <a:latin typeface="Arial" panose="020B0604020202020204" pitchFamily="34" charset="0"/>
              </a:defRPr>
            </a:lvl7pPr>
            <a:lvl8pPr marL="3398838" indent="-223838" eaLnBrk="0" fontAlgn="base" hangingPunct="0">
              <a:spcBef>
                <a:spcPct val="0"/>
              </a:spcBef>
              <a:spcAft>
                <a:spcPct val="0"/>
              </a:spcAft>
              <a:defRPr>
                <a:solidFill>
                  <a:schemeClr val="tx1"/>
                </a:solidFill>
                <a:latin typeface="Arial" panose="020B0604020202020204" pitchFamily="34" charset="0"/>
              </a:defRPr>
            </a:lvl8pPr>
            <a:lvl9pPr marL="3856038" indent="-223838"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B645CDB-CD76-469E-855C-1312F3716086}" type="slidenum">
              <a:rPr kumimoji="0" lang="en-US" altLang="zh-TW" sz="12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zh-TW" sz="12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246787" name="Rectangle 2">
            <a:extLst>
              <a:ext uri="{FF2B5EF4-FFF2-40B4-BE49-F238E27FC236}">
                <a16:creationId xmlns:a16="http://schemas.microsoft.com/office/drawing/2014/main" id="{4EDB254F-C995-B951-257D-E6FE9933C5C4}"/>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6788" name="Rectangle 3">
            <a:extLst>
              <a:ext uri="{FF2B5EF4-FFF2-40B4-BE49-F238E27FC236}">
                <a16:creationId xmlns:a16="http://schemas.microsoft.com/office/drawing/2014/main" id="{D70CCF97-C783-AB67-08E6-36C3513FF95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sz="2400">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a:extLst>
              <a:ext uri="{FF2B5EF4-FFF2-40B4-BE49-F238E27FC236}">
                <a16:creationId xmlns:a16="http://schemas.microsoft.com/office/drawing/2014/main" id="{06E90832-0766-E21B-3269-452A41B1C8B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31838" indent="-280988">
              <a:defRPr>
                <a:solidFill>
                  <a:schemeClr val="tx1"/>
                </a:solidFill>
                <a:latin typeface="Arial" panose="020B0604020202020204" pitchFamily="34" charset="0"/>
              </a:defRPr>
            </a:lvl2pPr>
            <a:lvl3pPr marL="1125538" indent="-223838">
              <a:defRPr>
                <a:solidFill>
                  <a:schemeClr val="tx1"/>
                </a:solidFill>
                <a:latin typeface="Arial" panose="020B0604020202020204" pitchFamily="34" charset="0"/>
              </a:defRPr>
            </a:lvl3pPr>
            <a:lvl4pPr marL="1576388" indent="-223838">
              <a:defRPr>
                <a:solidFill>
                  <a:schemeClr val="tx1"/>
                </a:solidFill>
                <a:latin typeface="Arial" panose="020B0604020202020204" pitchFamily="34" charset="0"/>
              </a:defRPr>
            </a:lvl4pPr>
            <a:lvl5pPr marL="2027238" indent="-223838">
              <a:defRPr>
                <a:solidFill>
                  <a:schemeClr val="tx1"/>
                </a:solidFill>
                <a:latin typeface="Arial" panose="020B0604020202020204" pitchFamily="34" charset="0"/>
              </a:defRPr>
            </a:lvl5pPr>
            <a:lvl6pPr marL="2484438" indent="-223838" eaLnBrk="0" fontAlgn="base" hangingPunct="0">
              <a:spcBef>
                <a:spcPct val="0"/>
              </a:spcBef>
              <a:spcAft>
                <a:spcPct val="0"/>
              </a:spcAft>
              <a:defRPr>
                <a:solidFill>
                  <a:schemeClr val="tx1"/>
                </a:solidFill>
                <a:latin typeface="Arial" panose="020B0604020202020204" pitchFamily="34" charset="0"/>
              </a:defRPr>
            </a:lvl6pPr>
            <a:lvl7pPr marL="2941638" indent="-223838" eaLnBrk="0" fontAlgn="base" hangingPunct="0">
              <a:spcBef>
                <a:spcPct val="0"/>
              </a:spcBef>
              <a:spcAft>
                <a:spcPct val="0"/>
              </a:spcAft>
              <a:defRPr>
                <a:solidFill>
                  <a:schemeClr val="tx1"/>
                </a:solidFill>
                <a:latin typeface="Arial" panose="020B0604020202020204" pitchFamily="34" charset="0"/>
              </a:defRPr>
            </a:lvl7pPr>
            <a:lvl8pPr marL="3398838" indent="-223838" eaLnBrk="0" fontAlgn="base" hangingPunct="0">
              <a:spcBef>
                <a:spcPct val="0"/>
              </a:spcBef>
              <a:spcAft>
                <a:spcPct val="0"/>
              </a:spcAft>
              <a:defRPr>
                <a:solidFill>
                  <a:schemeClr val="tx1"/>
                </a:solidFill>
                <a:latin typeface="Arial" panose="020B0604020202020204" pitchFamily="34" charset="0"/>
              </a:defRPr>
            </a:lvl8pPr>
            <a:lvl9pPr marL="3856038" indent="-223838"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A59C3D-C972-4C45-8CC5-E1D64866088A}" type="slidenum">
              <a:rPr kumimoji="0" lang="en-US" altLang="zh-TW" sz="12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zh-TW" sz="12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247811" name="Rectangle 2">
            <a:extLst>
              <a:ext uri="{FF2B5EF4-FFF2-40B4-BE49-F238E27FC236}">
                <a16:creationId xmlns:a16="http://schemas.microsoft.com/office/drawing/2014/main" id="{7E20C3A5-8B1C-DD60-FC63-EB7B15A6A25C}"/>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7812" name="Rectangle 3">
            <a:extLst>
              <a:ext uri="{FF2B5EF4-FFF2-40B4-BE49-F238E27FC236}">
                <a16:creationId xmlns:a16="http://schemas.microsoft.com/office/drawing/2014/main" id="{5F0D4B85-9B3A-981D-FDD9-BDCBDD95797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sz="2400">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a:extLst>
              <a:ext uri="{FF2B5EF4-FFF2-40B4-BE49-F238E27FC236}">
                <a16:creationId xmlns:a16="http://schemas.microsoft.com/office/drawing/2014/main" id="{1F69A35F-E613-F9AC-4D25-67ABDB43FC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31838" indent="-280988">
              <a:defRPr>
                <a:solidFill>
                  <a:schemeClr val="tx1"/>
                </a:solidFill>
                <a:latin typeface="Arial" panose="020B0604020202020204" pitchFamily="34" charset="0"/>
              </a:defRPr>
            </a:lvl2pPr>
            <a:lvl3pPr marL="1125538" indent="-223838">
              <a:defRPr>
                <a:solidFill>
                  <a:schemeClr val="tx1"/>
                </a:solidFill>
                <a:latin typeface="Arial" panose="020B0604020202020204" pitchFamily="34" charset="0"/>
              </a:defRPr>
            </a:lvl3pPr>
            <a:lvl4pPr marL="1576388" indent="-223838">
              <a:defRPr>
                <a:solidFill>
                  <a:schemeClr val="tx1"/>
                </a:solidFill>
                <a:latin typeface="Arial" panose="020B0604020202020204" pitchFamily="34" charset="0"/>
              </a:defRPr>
            </a:lvl4pPr>
            <a:lvl5pPr marL="2027238" indent="-223838">
              <a:defRPr>
                <a:solidFill>
                  <a:schemeClr val="tx1"/>
                </a:solidFill>
                <a:latin typeface="Arial" panose="020B0604020202020204" pitchFamily="34" charset="0"/>
              </a:defRPr>
            </a:lvl5pPr>
            <a:lvl6pPr marL="2484438" indent="-223838" eaLnBrk="0" fontAlgn="base" hangingPunct="0">
              <a:spcBef>
                <a:spcPct val="0"/>
              </a:spcBef>
              <a:spcAft>
                <a:spcPct val="0"/>
              </a:spcAft>
              <a:defRPr>
                <a:solidFill>
                  <a:schemeClr val="tx1"/>
                </a:solidFill>
                <a:latin typeface="Arial" panose="020B0604020202020204" pitchFamily="34" charset="0"/>
              </a:defRPr>
            </a:lvl6pPr>
            <a:lvl7pPr marL="2941638" indent="-223838" eaLnBrk="0" fontAlgn="base" hangingPunct="0">
              <a:spcBef>
                <a:spcPct val="0"/>
              </a:spcBef>
              <a:spcAft>
                <a:spcPct val="0"/>
              </a:spcAft>
              <a:defRPr>
                <a:solidFill>
                  <a:schemeClr val="tx1"/>
                </a:solidFill>
                <a:latin typeface="Arial" panose="020B0604020202020204" pitchFamily="34" charset="0"/>
              </a:defRPr>
            </a:lvl7pPr>
            <a:lvl8pPr marL="3398838" indent="-223838" eaLnBrk="0" fontAlgn="base" hangingPunct="0">
              <a:spcBef>
                <a:spcPct val="0"/>
              </a:spcBef>
              <a:spcAft>
                <a:spcPct val="0"/>
              </a:spcAft>
              <a:defRPr>
                <a:solidFill>
                  <a:schemeClr val="tx1"/>
                </a:solidFill>
                <a:latin typeface="Arial" panose="020B0604020202020204" pitchFamily="34" charset="0"/>
              </a:defRPr>
            </a:lvl8pPr>
            <a:lvl9pPr marL="3856038" indent="-223838"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95107B-584A-4464-86F5-676B2CA6081A}" type="slidenum">
              <a:rPr kumimoji="0" lang="en-US" altLang="zh-TW" sz="12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zh-TW" sz="12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248835" name="Rectangle 2">
            <a:extLst>
              <a:ext uri="{FF2B5EF4-FFF2-40B4-BE49-F238E27FC236}">
                <a16:creationId xmlns:a16="http://schemas.microsoft.com/office/drawing/2014/main" id="{818B0E69-3324-F8D7-D7EE-363B8FC5BF6C}"/>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8836" name="Rectangle 3">
            <a:extLst>
              <a:ext uri="{FF2B5EF4-FFF2-40B4-BE49-F238E27FC236}">
                <a16:creationId xmlns:a16="http://schemas.microsoft.com/office/drawing/2014/main" id="{E891B1C7-01E3-204E-CCAA-8854757947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a:extLst>
              <a:ext uri="{FF2B5EF4-FFF2-40B4-BE49-F238E27FC236}">
                <a16:creationId xmlns:a16="http://schemas.microsoft.com/office/drawing/2014/main" id="{81CCC595-DCCA-A0FA-936F-893A76AB7EE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31838" indent="-280988">
              <a:defRPr>
                <a:solidFill>
                  <a:schemeClr val="tx1"/>
                </a:solidFill>
                <a:latin typeface="Arial" panose="020B0604020202020204" pitchFamily="34" charset="0"/>
              </a:defRPr>
            </a:lvl2pPr>
            <a:lvl3pPr marL="1125538" indent="-223838">
              <a:defRPr>
                <a:solidFill>
                  <a:schemeClr val="tx1"/>
                </a:solidFill>
                <a:latin typeface="Arial" panose="020B0604020202020204" pitchFamily="34" charset="0"/>
              </a:defRPr>
            </a:lvl3pPr>
            <a:lvl4pPr marL="1576388" indent="-223838">
              <a:defRPr>
                <a:solidFill>
                  <a:schemeClr val="tx1"/>
                </a:solidFill>
                <a:latin typeface="Arial" panose="020B0604020202020204" pitchFamily="34" charset="0"/>
              </a:defRPr>
            </a:lvl4pPr>
            <a:lvl5pPr marL="2027238" indent="-223838">
              <a:defRPr>
                <a:solidFill>
                  <a:schemeClr val="tx1"/>
                </a:solidFill>
                <a:latin typeface="Arial" panose="020B0604020202020204" pitchFamily="34" charset="0"/>
              </a:defRPr>
            </a:lvl5pPr>
            <a:lvl6pPr marL="2484438" indent="-223838" eaLnBrk="0" fontAlgn="base" hangingPunct="0">
              <a:spcBef>
                <a:spcPct val="0"/>
              </a:spcBef>
              <a:spcAft>
                <a:spcPct val="0"/>
              </a:spcAft>
              <a:defRPr>
                <a:solidFill>
                  <a:schemeClr val="tx1"/>
                </a:solidFill>
                <a:latin typeface="Arial" panose="020B0604020202020204" pitchFamily="34" charset="0"/>
              </a:defRPr>
            </a:lvl6pPr>
            <a:lvl7pPr marL="2941638" indent="-223838" eaLnBrk="0" fontAlgn="base" hangingPunct="0">
              <a:spcBef>
                <a:spcPct val="0"/>
              </a:spcBef>
              <a:spcAft>
                <a:spcPct val="0"/>
              </a:spcAft>
              <a:defRPr>
                <a:solidFill>
                  <a:schemeClr val="tx1"/>
                </a:solidFill>
                <a:latin typeface="Arial" panose="020B0604020202020204" pitchFamily="34" charset="0"/>
              </a:defRPr>
            </a:lvl7pPr>
            <a:lvl8pPr marL="3398838" indent="-223838" eaLnBrk="0" fontAlgn="base" hangingPunct="0">
              <a:spcBef>
                <a:spcPct val="0"/>
              </a:spcBef>
              <a:spcAft>
                <a:spcPct val="0"/>
              </a:spcAft>
              <a:defRPr>
                <a:solidFill>
                  <a:schemeClr val="tx1"/>
                </a:solidFill>
                <a:latin typeface="Arial" panose="020B0604020202020204" pitchFamily="34" charset="0"/>
              </a:defRPr>
            </a:lvl8pPr>
            <a:lvl9pPr marL="3856038" indent="-223838"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A53B795-C161-4EF0-A630-285D52B00C51}" type="slidenum">
              <a:rPr kumimoji="0" lang="en-US" altLang="zh-TW" sz="12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zh-TW" sz="12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249859" name="Rectangle 2">
            <a:extLst>
              <a:ext uri="{FF2B5EF4-FFF2-40B4-BE49-F238E27FC236}">
                <a16:creationId xmlns:a16="http://schemas.microsoft.com/office/drawing/2014/main" id="{5C1D9D60-7237-0C6A-A40C-8AEB9A042AFC}"/>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9860" name="Rectangle 3">
            <a:extLst>
              <a:ext uri="{FF2B5EF4-FFF2-40B4-BE49-F238E27FC236}">
                <a16:creationId xmlns:a16="http://schemas.microsoft.com/office/drawing/2014/main" id="{913A1437-9F2E-EEC8-8759-618BBAEA382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dirty="0">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4BB79C-FCE4-E44D-9A25-B886448326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6985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D9A7296-FEC5-1242-45D7-572C6DE277A7}"/>
              </a:ext>
            </a:extLst>
          </p:cNvPr>
          <p:cNvSpPr>
            <a:spLocks noGrp="1" noChangeArrowheads="1"/>
          </p:cNvSpPr>
          <p:nvPr>
            <p:ph type="sldNum" sz="quarter" idx="5"/>
          </p:nvPr>
        </p:nvSpPr>
        <p:spPr>
          <a:ln/>
        </p:spPr>
        <p:txBody>
          <a:bodyPr/>
          <a:lstStyle/>
          <a:p>
            <a:fld id="{FDA36AD6-3865-41B2-A8FF-8FF379A9F5B9}" type="slidenum">
              <a:rPr lang="zh-TW" altLang="en-US"/>
              <a:pPr/>
              <a:t>3</a:t>
            </a:fld>
            <a:endParaRPr lang="en-US" altLang="zh-TW"/>
          </a:p>
        </p:txBody>
      </p:sp>
      <p:sp>
        <p:nvSpPr>
          <p:cNvPr id="168962" name="Rectangle 2">
            <a:extLst>
              <a:ext uri="{FF2B5EF4-FFF2-40B4-BE49-F238E27FC236}">
                <a16:creationId xmlns:a16="http://schemas.microsoft.com/office/drawing/2014/main" id="{1772A803-4D9D-3E32-C7FE-9406B5CB0B8F}"/>
              </a:ext>
            </a:extLst>
          </p:cNvPr>
          <p:cNvSpPr>
            <a:spLocks noGrp="1" noRot="1" noChangeAspect="1" noChangeArrowheads="1" noTextEdit="1"/>
          </p:cNvSpPr>
          <p:nvPr>
            <p:ph type="sldImg"/>
          </p:nvPr>
        </p:nvSpPr>
        <p:spPr>
          <a:ln/>
        </p:spPr>
      </p:sp>
      <p:sp>
        <p:nvSpPr>
          <p:cNvPr id="168963" name="Rectangle 3">
            <a:extLst>
              <a:ext uri="{FF2B5EF4-FFF2-40B4-BE49-F238E27FC236}">
                <a16:creationId xmlns:a16="http://schemas.microsoft.com/office/drawing/2014/main" id="{1F50C7CF-6557-DF7B-4E8C-1E752FADD5FA}"/>
              </a:ext>
            </a:extLst>
          </p:cNvPr>
          <p:cNvSpPr>
            <a:spLocks noGrp="1" noChangeArrowheads="1"/>
          </p:cNvSpPr>
          <p:nvPr>
            <p:ph type="body" idx="1"/>
          </p:nvPr>
        </p:nvSpPr>
        <p:spPr/>
        <p:txBody>
          <a:bodyPr/>
          <a:lstStyle/>
          <a:p>
            <a:endParaRPr lang="zh-TW"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64F40-B44F-1972-3C06-6B1B3F2C70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66FAC8-800C-99BD-564F-22C7E38AED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1D4B8D-E6C7-0A1B-4586-E918B79A3CF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E9CBBFA-DF5D-B02E-D3E0-600D43DAC18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4BB79C-FCE4-E44D-9A25-B886448326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08829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70029-4031-69DC-26B9-0B0988246E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B22498-91E8-9061-20C7-FEBA5C70EE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83B3EF-AB34-F32E-E72C-CB99E7B1C97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A16D569-ACE5-E2E8-0BF6-D5E7AB7AFB8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4BB79C-FCE4-E44D-9A25-B886448326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01901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6B303-2A70-484E-BD92-C111F778E3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268ECC-DAB5-5582-D7D2-B66BD0A64B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5606CC-FAD9-78A1-2274-9CEECD1CD4B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5D9B710-58D7-A8FD-F4D4-F7D8FC953D9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4BB79C-FCE4-E44D-9A25-B886448326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93644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BB79C-FCE4-E44D-9A25-B886448326B8}" type="slidenum">
              <a:rPr lang="en-US" smtClean="0"/>
              <a:t>33</a:t>
            </a:fld>
            <a:endParaRPr lang="en-US"/>
          </a:p>
        </p:txBody>
      </p:sp>
    </p:spTree>
    <p:extLst>
      <p:ext uri="{BB962C8B-B14F-4D97-AF65-F5344CB8AC3E}">
        <p14:creationId xmlns:p14="http://schemas.microsoft.com/office/powerpoint/2010/main" val="14413902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615D330-DD4B-C52D-F9AF-B5A8FDC771C9}"/>
              </a:ext>
            </a:extLst>
          </p:cNvPr>
          <p:cNvSpPr>
            <a:spLocks noGrp="1" noChangeArrowheads="1"/>
          </p:cNvSpPr>
          <p:nvPr>
            <p:ph type="sldNum" sz="quarter" idx="5"/>
          </p:nvPr>
        </p:nvSpPr>
        <p:spPr>
          <a:ln/>
        </p:spPr>
        <p:txBody>
          <a:bodyPr/>
          <a:lstStyle/>
          <a:p>
            <a:fld id="{C4C1A871-76B8-4EFE-889B-B826EF0E20DD}" type="slidenum">
              <a:rPr lang="zh-TW" altLang="en-US"/>
              <a:pPr/>
              <a:t>4</a:t>
            </a:fld>
            <a:endParaRPr lang="en-US" altLang="zh-TW"/>
          </a:p>
        </p:txBody>
      </p:sp>
      <p:sp>
        <p:nvSpPr>
          <p:cNvPr id="171010" name="Rectangle 2">
            <a:extLst>
              <a:ext uri="{FF2B5EF4-FFF2-40B4-BE49-F238E27FC236}">
                <a16:creationId xmlns:a16="http://schemas.microsoft.com/office/drawing/2014/main" id="{F668AC42-E1CF-0D36-ECF1-941BCB26EAE1}"/>
              </a:ext>
            </a:extLst>
          </p:cNvPr>
          <p:cNvSpPr>
            <a:spLocks noGrp="1" noRot="1" noChangeAspect="1" noChangeArrowheads="1" noTextEdit="1"/>
          </p:cNvSpPr>
          <p:nvPr>
            <p:ph type="sldImg"/>
          </p:nvPr>
        </p:nvSpPr>
        <p:spPr>
          <a:ln/>
        </p:spPr>
      </p:sp>
      <p:sp>
        <p:nvSpPr>
          <p:cNvPr id="171011" name="Rectangle 3">
            <a:extLst>
              <a:ext uri="{FF2B5EF4-FFF2-40B4-BE49-F238E27FC236}">
                <a16:creationId xmlns:a16="http://schemas.microsoft.com/office/drawing/2014/main" id="{F4BE55B5-BD10-8F97-4E0C-6421DE2F948D}"/>
              </a:ext>
            </a:extLst>
          </p:cNvPr>
          <p:cNvSpPr>
            <a:spLocks noGrp="1" noChangeArrowheads="1"/>
          </p:cNvSpPr>
          <p:nvPr>
            <p:ph type="body" idx="1"/>
          </p:nvPr>
        </p:nvSpPr>
        <p:spPr/>
        <p:txBody>
          <a:bodyPr/>
          <a:lstStyle/>
          <a:p>
            <a:endParaRPr lang="zh-TW"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BB79C-FCE4-E44D-9A25-B886448326B8}" type="slidenum">
              <a:rPr lang="en-US" smtClean="0"/>
              <a:t>5</a:t>
            </a:fld>
            <a:endParaRPr lang="en-US"/>
          </a:p>
        </p:txBody>
      </p:sp>
    </p:spTree>
    <p:extLst>
      <p:ext uri="{BB962C8B-B14F-4D97-AF65-F5344CB8AC3E}">
        <p14:creationId xmlns:p14="http://schemas.microsoft.com/office/powerpoint/2010/main" val="9550388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968EAB65-C291-987B-5D9E-D714DD894F2A}"/>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47287780-F34F-746F-BB71-FCC35BB5E56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196" name="Slide Number Placeholder 3">
            <a:extLst>
              <a:ext uri="{FF2B5EF4-FFF2-40B4-BE49-F238E27FC236}">
                <a16:creationId xmlns:a16="http://schemas.microsoft.com/office/drawing/2014/main" id="{6D89BA5C-DED3-2F7E-76D1-049890738AE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FE6A43B-2413-4AD9-A0CC-C0EA7B96324C}" type="slidenum">
              <a:rPr kumimoji="0" lang="en-US" alt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CF353-40E2-7E52-C3D9-FC3AB4209A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D2A691-0F31-1AAC-AE67-753F6DBE37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BFBE52-459E-072F-EEE2-B0B92C58838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D3C4B79-8C31-777A-6003-4E99978C201C}"/>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719943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93CC5EDE-F0B6-0FA6-A662-4B459A406771}"/>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DD711674-148F-96AE-DE3D-4C1CEE857DE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244" name="Slide Number Placeholder 3">
            <a:extLst>
              <a:ext uri="{FF2B5EF4-FFF2-40B4-BE49-F238E27FC236}">
                <a16:creationId xmlns:a16="http://schemas.microsoft.com/office/drawing/2014/main" id="{7E9EDFE7-BCA7-A595-D2F8-CB97AA34160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A303C01-5E68-4516-A74C-BDF5BFD87688}" type="slidenum">
              <a:rPr kumimoji="0" lang="en-US" alt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4BB79C-FCE4-E44D-9A25-B886448326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47917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BB79C-FCE4-E44D-9A25-B886448326B8}" type="slidenum">
              <a:rPr lang="en-US" smtClean="0"/>
              <a:t>83</a:t>
            </a:fld>
            <a:endParaRPr lang="en-US"/>
          </a:p>
        </p:txBody>
      </p:sp>
    </p:spTree>
    <p:extLst>
      <p:ext uri="{BB962C8B-B14F-4D97-AF65-F5344CB8AC3E}">
        <p14:creationId xmlns:p14="http://schemas.microsoft.com/office/powerpoint/2010/main" val="202645814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BB79C-FCE4-E44D-9A25-B886448326B8}" type="slidenum">
              <a:rPr lang="en-US" smtClean="0"/>
              <a:t>89</a:t>
            </a:fld>
            <a:endParaRPr lang="en-US"/>
          </a:p>
        </p:txBody>
      </p:sp>
    </p:spTree>
    <p:extLst>
      <p:ext uri="{BB962C8B-B14F-4D97-AF65-F5344CB8AC3E}">
        <p14:creationId xmlns:p14="http://schemas.microsoft.com/office/powerpoint/2010/main" val="2352719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F3D2E1C4-7F4E-E625-DC24-38B09345AAD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5F2BEC83-E4D2-2930-0EE7-B5F0F94C47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2292" name="Slide Number Placeholder 3">
            <a:extLst>
              <a:ext uri="{FF2B5EF4-FFF2-40B4-BE49-F238E27FC236}">
                <a16:creationId xmlns:a16="http://schemas.microsoft.com/office/drawing/2014/main" id="{B0324EB5-FB6F-62B6-8B4D-C044F1E639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E2DD102-37E5-469F-876A-F0FC23F52B3B}" type="slidenum">
              <a:rPr kumimoji="0" lang="en-US" alt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B17C1154-CE14-E093-6969-586DBEEC78DF}"/>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2F5E68FD-1ED5-4A43-104E-4752E3A0EA8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4340" name="Slide Number Placeholder 3">
            <a:extLst>
              <a:ext uri="{FF2B5EF4-FFF2-40B4-BE49-F238E27FC236}">
                <a16:creationId xmlns:a16="http://schemas.microsoft.com/office/drawing/2014/main" id="{40E52E9A-8534-A899-1EC4-CBD5C26DD83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DFC70AA-18C2-4845-A90E-40C68BE92B0B}" type="slidenum">
              <a:rPr kumimoji="0" lang="en-US" alt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5EC2D79B-1A7C-EE49-DCA9-010533AAE3B0}"/>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203F16E6-6A7F-9A21-2027-2AFA14BCB8F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6388" name="Slide Number Placeholder 3">
            <a:extLst>
              <a:ext uri="{FF2B5EF4-FFF2-40B4-BE49-F238E27FC236}">
                <a16:creationId xmlns:a16="http://schemas.microsoft.com/office/drawing/2014/main" id="{623CD36E-123F-17F8-B5BA-158FAA19957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4D6B112-5E5F-4FFF-9608-4BD6BD77A8FF}" type="slidenum">
              <a:rPr kumimoji="0" lang="en-US" alt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3AE70B2-4E30-4ADB-A600-621BAF4E550E}"/>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3F4923A-30E7-42A3-8A0C-6C7DADE3BA4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81F9FA3C-A480-42DC-B9F8-BA516CB19E2B}"/>
              </a:ext>
            </a:extLst>
          </p:cNvPr>
          <p:cNvSpPr>
            <a:spLocks noGrp="1"/>
          </p:cNvSpPr>
          <p:nvPr>
            <p:ph type="sldNum" sz="quarter" idx="12"/>
          </p:nvPr>
        </p:nvSpPr>
        <p:spPr/>
        <p:txBody>
          <a:bodyPr/>
          <a:lstStyle>
            <a:lvl1pPr>
              <a:defRPr/>
            </a:lvl1pPr>
          </a:lstStyle>
          <a:p>
            <a:pPr>
              <a:defRPr/>
            </a:pPr>
            <a:fld id="{9B9FC86D-3407-47F7-BA27-613F0FE5B8E1}" type="slidenum">
              <a:rPr lang="en-US" altLang="en-US"/>
              <a:pPr>
                <a:defRPr/>
              </a:pPr>
              <a:t>‹#›</a:t>
            </a:fld>
            <a:endParaRPr lang="en-US" altLang="en-US"/>
          </a:p>
        </p:txBody>
      </p:sp>
    </p:spTree>
    <p:extLst>
      <p:ext uri="{BB962C8B-B14F-4D97-AF65-F5344CB8AC3E}">
        <p14:creationId xmlns:p14="http://schemas.microsoft.com/office/powerpoint/2010/main" val="4222544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D702D5C-F812-4605-9547-B2B42CB643A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C9141681-BEA5-4AF9-ACBD-8F335DCCEDFC}"/>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4B79D91B-F457-40C3-8E20-0B04466623C3}"/>
              </a:ext>
            </a:extLst>
          </p:cNvPr>
          <p:cNvSpPr>
            <a:spLocks noGrp="1"/>
          </p:cNvSpPr>
          <p:nvPr>
            <p:ph type="sldNum" sz="quarter" idx="12"/>
          </p:nvPr>
        </p:nvSpPr>
        <p:spPr/>
        <p:txBody>
          <a:bodyPr/>
          <a:lstStyle>
            <a:lvl1pPr>
              <a:defRPr/>
            </a:lvl1pPr>
          </a:lstStyle>
          <a:p>
            <a:pPr>
              <a:defRPr/>
            </a:pPr>
            <a:fld id="{82BABB92-782F-4EEF-9436-F1875525F30D}" type="slidenum">
              <a:rPr lang="en-US" altLang="en-US"/>
              <a:pPr>
                <a:defRPr/>
              </a:pPr>
              <a:t>‹#›</a:t>
            </a:fld>
            <a:endParaRPr lang="en-US" altLang="en-US"/>
          </a:p>
        </p:txBody>
      </p:sp>
    </p:spTree>
    <p:extLst>
      <p:ext uri="{BB962C8B-B14F-4D97-AF65-F5344CB8AC3E}">
        <p14:creationId xmlns:p14="http://schemas.microsoft.com/office/powerpoint/2010/main" val="28848924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itle, 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4032504" cy="3621024"/>
          </a:xfrm>
        </p:spPr>
        <p:txBody>
          <a:bodyPr anchor="t">
            <a:normAutofit/>
          </a:bodyPr>
          <a:lstStyle>
            <a:lvl1pPr>
              <a:defRPr sz="3200"/>
            </a:lvl1pPr>
          </a:lstStyle>
          <a:p>
            <a:r>
              <a:rPr lang="en-US" dirty="0"/>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422392" y="640080"/>
            <a:ext cx="5971032" cy="5724144"/>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A211211-1BBF-43C8-98F1-415153382D43}" type="datetime1">
              <a:rPr lang="en-US" smtClean="0"/>
              <a:t>4/18/2026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96062146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 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3493008" cy="3621024"/>
          </a:xfrm>
        </p:spPr>
        <p:txBody>
          <a:bodyPr vert="horz" lIns="91440" tIns="45720" rIns="91440" bIns="45720" rtlCol="0" anchor="t">
            <a:normAutofit/>
          </a:bodyPr>
          <a:lstStyle>
            <a:lvl1pPr>
              <a:defRPr lang="en-US" dirty="0"/>
            </a:lvl1pPr>
          </a:lstStyle>
          <a:p>
            <a:pPr lvl="0"/>
            <a:r>
              <a:rPr lang="en-US" dirty="0"/>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425696" y="640080"/>
            <a:ext cx="7159752" cy="57197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423C37F1-4FE0-40C5-A1CC-AC65E60D9E3F}" type="datetime1">
              <a:rPr lang="en-US" smtClean="0"/>
              <a:t>4/18/2026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208241866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itle, Content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550408" y="548640"/>
            <a:ext cx="6035040" cy="1143000"/>
          </a:xfrm>
        </p:spPr>
        <p:txBody>
          <a:bodyPr anchor="b"/>
          <a:lstStyle/>
          <a:p>
            <a:r>
              <a:rPr lang="en-US" dirty="0"/>
              <a:t>Click to edit Master title style</a:t>
            </a:r>
          </a:p>
        </p:txBody>
      </p:sp>
      <p:sp>
        <p:nvSpPr>
          <p:cNvPr id="4" name="Picture Placeholder 3">
            <a:extLst>
              <a:ext uri="{FF2B5EF4-FFF2-40B4-BE49-F238E27FC236}">
                <a16:creationId xmlns:a16="http://schemas.microsoft.com/office/drawing/2014/main" id="{EF226A48-373B-47E6-1E90-9892366CC9F0}"/>
              </a:ext>
            </a:extLst>
          </p:cNvPr>
          <p:cNvSpPr>
            <a:spLocks noGrp="1"/>
          </p:cNvSpPr>
          <p:nvPr>
            <p:ph type="pic" sz="quarter" idx="13" hasCustomPrompt="1"/>
          </p:nvPr>
        </p:nvSpPr>
        <p:spPr>
          <a:xfrm>
            <a:off x="342900" y="342900"/>
            <a:ext cx="4501152" cy="6172200"/>
          </a:xfrm>
          <a:custGeom>
            <a:avLst/>
            <a:gdLst>
              <a:gd name="connsiteX0" fmla="*/ 332635 w 4501152"/>
              <a:gd name="connsiteY0" fmla="*/ 0 h 6172200"/>
              <a:gd name="connsiteX1" fmla="*/ 4168517 w 4501152"/>
              <a:gd name="connsiteY1" fmla="*/ 0 h 6172200"/>
              <a:gd name="connsiteX2" fmla="*/ 4501152 w 4501152"/>
              <a:gd name="connsiteY2" fmla="*/ 331423 h 6172200"/>
              <a:gd name="connsiteX3" fmla="*/ 4501152 w 4501152"/>
              <a:gd name="connsiteY3" fmla="*/ 5840778 h 6172200"/>
              <a:gd name="connsiteX4" fmla="*/ 4168517 w 4501152"/>
              <a:gd name="connsiteY4" fmla="*/ 6172200 h 6172200"/>
              <a:gd name="connsiteX5" fmla="*/ 332635 w 4501152"/>
              <a:gd name="connsiteY5" fmla="*/ 6172200 h 6172200"/>
              <a:gd name="connsiteX6" fmla="*/ 0 w 4501152"/>
              <a:gd name="connsiteY6" fmla="*/ 5840778 h 6172200"/>
              <a:gd name="connsiteX7" fmla="*/ 0 w 4501152"/>
              <a:gd name="connsiteY7" fmla="*/ 331423 h 6172200"/>
              <a:gd name="connsiteX8" fmla="*/ 332635 w 4501152"/>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1152" h="6172200">
                <a:moveTo>
                  <a:pt x="332635" y="0"/>
                </a:moveTo>
                <a:lnTo>
                  <a:pt x="4168517" y="0"/>
                </a:lnTo>
                <a:cubicBezTo>
                  <a:pt x="4352226" y="0"/>
                  <a:pt x="4501152" y="148383"/>
                  <a:pt x="4501152" y="331423"/>
                </a:cubicBezTo>
                <a:lnTo>
                  <a:pt x="4501152" y="5840778"/>
                </a:lnTo>
                <a:cubicBezTo>
                  <a:pt x="4501152" y="6023817"/>
                  <a:pt x="4352226" y="6172200"/>
                  <a:pt x="4168517" y="6172200"/>
                </a:cubicBezTo>
                <a:lnTo>
                  <a:pt x="332635" y="6172200"/>
                </a:lnTo>
                <a:cubicBezTo>
                  <a:pt x="148926" y="6172200"/>
                  <a:pt x="0" y="6023817"/>
                  <a:pt x="0" y="5840778"/>
                </a:cubicBezTo>
                <a:lnTo>
                  <a:pt x="0" y="331423"/>
                </a:lnTo>
                <a:cubicBezTo>
                  <a:pt x="0" y="148383"/>
                  <a:pt x="148926" y="0"/>
                  <a:pt x="332635"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550408" y="1828800"/>
            <a:ext cx="6035040" cy="44897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B0F37310-2C84-4F72-97F3-ED5E52F7A674}" type="datetime1">
              <a:rPr lang="en-US" smtClean="0"/>
              <a:t>4/18/2026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8646788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itle, Content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40"/>
            <a:ext cx="6135624" cy="1143000"/>
          </a:xfrm>
        </p:spPr>
        <p:txBody>
          <a:bodyPr anchor="b"/>
          <a:lstStyle/>
          <a:p>
            <a:r>
              <a:rPr lang="en-US" dirty="0"/>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828800"/>
            <a:ext cx="6135624" cy="44897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AED7373D-8BEF-4D11-A85D-4ADD8461D8CF}" type="datetime1">
              <a:rPr lang="en-US" smtClean="0"/>
              <a:t>4/18/2026</a:t>
            </a:fld>
            <a:endParaRPr lang="en-US"/>
          </a:p>
        </p:txBody>
      </p:sp>
      <p:sp>
        <p:nvSpPr>
          <p:cNvPr id="4" name="Picture Placeholder 3">
            <a:extLst>
              <a:ext uri="{FF2B5EF4-FFF2-40B4-BE49-F238E27FC236}">
                <a16:creationId xmlns:a16="http://schemas.microsoft.com/office/drawing/2014/main" id="{7F11DC52-D1FD-A255-1A04-7A15A9DE3C8F}"/>
              </a:ext>
            </a:extLst>
          </p:cNvPr>
          <p:cNvSpPr>
            <a:spLocks noGrp="1"/>
          </p:cNvSpPr>
          <p:nvPr>
            <p:ph type="pic" sz="quarter" idx="13" hasCustomPrompt="1"/>
          </p:nvPr>
        </p:nvSpPr>
        <p:spPr>
          <a:xfrm>
            <a:off x="7353304" y="352327"/>
            <a:ext cx="4495799" cy="6172200"/>
          </a:xfrm>
          <a:custGeom>
            <a:avLst/>
            <a:gdLst>
              <a:gd name="connsiteX0" fmla="*/ 293171 w 4495799"/>
              <a:gd name="connsiteY0" fmla="*/ 0 h 6172200"/>
              <a:gd name="connsiteX1" fmla="*/ 4202628 w 4495799"/>
              <a:gd name="connsiteY1" fmla="*/ 0 h 6172200"/>
              <a:gd name="connsiteX2" fmla="*/ 4495799 w 4495799"/>
              <a:gd name="connsiteY2" fmla="*/ 293171 h 6172200"/>
              <a:gd name="connsiteX3" fmla="*/ 4495799 w 4495799"/>
              <a:gd name="connsiteY3" fmla="*/ 5879029 h 6172200"/>
              <a:gd name="connsiteX4" fmla="*/ 4202628 w 4495799"/>
              <a:gd name="connsiteY4" fmla="*/ 6172200 h 6172200"/>
              <a:gd name="connsiteX5" fmla="*/ 293171 w 4495799"/>
              <a:gd name="connsiteY5" fmla="*/ 6172200 h 6172200"/>
              <a:gd name="connsiteX6" fmla="*/ 0 w 4495799"/>
              <a:gd name="connsiteY6" fmla="*/ 5879029 h 6172200"/>
              <a:gd name="connsiteX7" fmla="*/ 0 w 4495799"/>
              <a:gd name="connsiteY7" fmla="*/ 293171 h 6172200"/>
              <a:gd name="connsiteX8" fmla="*/ 293171 w 4495799"/>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5799" h="6172200">
                <a:moveTo>
                  <a:pt x="293171" y="0"/>
                </a:moveTo>
                <a:lnTo>
                  <a:pt x="4202628" y="0"/>
                </a:lnTo>
                <a:cubicBezTo>
                  <a:pt x="4364542" y="0"/>
                  <a:pt x="4495799" y="131257"/>
                  <a:pt x="4495799" y="293171"/>
                </a:cubicBezTo>
                <a:lnTo>
                  <a:pt x="4495799" y="5879029"/>
                </a:lnTo>
                <a:cubicBezTo>
                  <a:pt x="4495799" y="6040943"/>
                  <a:pt x="4364542" y="6172200"/>
                  <a:pt x="4202628" y="6172200"/>
                </a:cubicBezTo>
                <a:lnTo>
                  <a:pt x="293171" y="6172200"/>
                </a:lnTo>
                <a:cubicBezTo>
                  <a:pt x="131257" y="6172200"/>
                  <a:pt x="0" y="6040943"/>
                  <a:pt x="0" y="5879029"/>
                </a:cubicBezTo>
                <a:lnTo>
                  <a:pt x="0" y="293171"/>
                </a:lnTo>
                <a:cubicBezTo>
                  <a:pt x="0" y="131257"/>
                  <a:pt x="131257" y="0"/>
                  <a:pt x="293171"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8E274F5D-21DC-40EF-8DBA-AB9BB119E939}" type="slidenum">
              <a:rPr lang="en-US" smtClean="0"/>
              <a:t>‹#›</a:t>
            </a:fld>
            <a:endParaRPr lang="en-US"/>
          </a:p>
        </p:txBody>
      </p:sp>
    </p:spTree>
    <p:extLst>
      <p:ext uri="{BB962C8B-B14F-4D97-AF65-F5344CB8AC3E}">
        <p14:creationId xmlns:p14="http://schemas.microsoft.com/office/powerpoint/2010/main" val="268645560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itle, Content Phot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820076" y="320040"/>
            <a:ext cx="6766560" cy="93268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9539F8C7-DD74-7177-C2DA-02533B6576FD}"/>
              </a:ext>
            </a:extLst>
          </p:cNvPr>
          <p:cNvSpPr>
            <a:spLocks noGrp="1"/>
          </p:cNvSpPr>
          <p:nvPr>
            <p:ph type="pic" sz="quarter" idx="13" hasCustomPrompt="1"/>
          </p:nvPr>
        </p:nvSpPr>
        <p:spPr>
          <a:xfrm>
            <a:off x="339373"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820076" y="1380744"/>
            <a:ext cx="676656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804D0A65-74B1-4258-9347-517577BEF7B0}" type="datetime1">
              <a:rPr lang="en-US" smtClean="0"/>
              <a:t>4/18/2026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177591000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itle, Content Photo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320040"/>
            <a:ext cx="6858000" cy="932688"/>
          </a:xfrm>
        </p:spPr>
        <p:txBody>
          <a:bodyPr anchor="b"/>
          <a:lstStyle/>
          <a:p>
            <a:r>
              <a:rPr lang="en-US" dirty="0"/>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380744"/>
            <a:ext cx="6858000" cy="4983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B3B00591-709C-49DC-8FE0-9F32B5969F72}" type="datetime1">
              <a:rPr lang="en-US" smtClean="0"/>
              <a:t>4/18/2026</a:t>
            </a:fld>
            <a:endParaRPr lang="en-US"/>
          </a:p>
        </p:txBody>
      </p:sp>
      <p:sp>
        <p:nvSpPr>
          <p:cNvPr id="4" name="Picture Placeholder 3">
            <a:extLst>
              <a:ext uri="{FF2B5EF4-FFF2-40B4-BE49-F238E27FC236}">
                <a16:creationId xmlns:a16="http://schemas.microsoft.com/office/drawing/2014/main" id="{26FEEE5C-15B3-8386-23D3-B6B236C668F2}"/>
              </a:ext>
            </a:extLst>
          </p:cNvPr>
          <p:cNvSpPr>
            <a:spLocks noGrp="1"/>
          </p:cNvSpPr>
          <p:nvPr>
            <p:ph type="pic" sz="quarter" idx="13" hasCustomPrompt="1"/>
          </p:nvPr>
        </p:nvSpPr>
        <p:spPr>
          <a:xfrm>
            <a:off x="8046768"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8E274F5D-21DC-40EF-8DBA-AB9BB119E939}" type="slidenum">
              <a:rPr lang="en-US" smtClean="0"/>
              <a:t>‹#›</a:t>
            </a:fld>
            <a:endParaRPr lang="en-US"/>
          </a:p>
        </p:txBody>
      </p:sp>
    </p:spTree>
    <p:extLst>
      <p:ext uri="{BB962C8B-B14F-4D97-AF65-F5344CB8AC3E}">
        <p14:creationId xmlns:p14="http://schemas.microsoft.com/office/powerpoint/2010/main" val="90217751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itle, Content Photo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601755"/>
            <a:ext cx="4389120" cy="1527048"/>
          </a:xfrm>
        </p:spPr>
        <p:txBody>
          <a:bodyPr anchor="b"/>
          <a:lstStyle/>
          <a:p>
            <a:r>
              <a:rPr lang="en-US" dirty="0"/>
              <a:t>Click to edit Master title style</a:t>
            </a:r>
          </a:p>
        </p:txBody>
      </p:sp>
      <p:sp>
        <p:nvSpPr>
          <p:cNvPr id="4" name="Picture Placeholder 3">
            <a:extLst>
              <a:ext uri="{FF2B5EF4-FFF2-40B4-BE49-F238E27FC236}">
                <a16:creationId xmlns:a16="http://schemas.microsoft.com/office/drawing/2014/main" id="{EB281557-D8C5-3666-A17C-BD66A5F9C048}"/>
              </a:ext>
            </a:extLst>
          </p:cNvPr>
          <p:cNvSpPr>
            <a:spLocks noGrp="1"/>
          </p:cNvSpPr>
          <p:nvPr>
            <p:ph type="pic" sz="quarter" idx="13" hasCustomPrompt="1"/>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2276856"/>
            <a:ext cx="4389120" cy="40416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53D0D37D-152B-44E6-AB8F-60E41FE679D7}" type="datetime1">
              <a:rPr lang="en-US" smtClean="0"/>
              <a:t>4/18/2026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93492324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itle, Content Photo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4480560" cy="1527048"/>
          </a:xfrm>
        </p:spPr>
        <p:txBody>
          <a:bodyPr anchor="b"/>
          <a:lstStyle/>
          <a:p>
            <a:r>
              <a:rPr lang="en-US" dirty="0"/>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7" y="2276856"/>
            <a:ext cx="4480560" cy="40416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93FD62D-5EED-4798-9EBA-B6E1A9B98072}" type="datetime1">
              <a:rPr lang="en-US" smtClean="0"/>
              <a:t>4/18/2026</a:t>
            </a:fld>
            <a:endParaRPr lang="en-US"/>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hasCustomPrompt="1"/>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8E274F5D-21DC-40EF-8DBA-AB9BB119E939}" type="slidenum">
              <a:rPr lang="en-US" smtClean="0"/>
              <a:t>‹#›</a:t>
            </a:fld>
            <a:endParaRPr lang="en-US"/>
          </a:p>
        </p:txBody>
      </p:sp>
    </p:spTree>
    <p:extLst>
      <p:ext uri="{BB962C8B-B14F-4D97-AF65-F5344CB8AC3E}">
        <p14:creationId xmlns:p14="http://schemas.microsoft.com/office/powerpoint/2010/main" val="332460482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itle, Content Photo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320040"/>
            <a:ext cx="4389120" cy="932688"/>
          </a:xfrm>
        </p:spPr>
        <p:txBody>
          <a:bodyPr anchor="b"/>
          <a:lstStyle/>
          <a:p>
            <a:r>
              <a:rPr lang="en-US" dirty="0"/>
              <a:t>Click to edit Master title style</a:t>
            </a:r>
          </a:p>
        </p:txBody>
      </p:sp>
      <p:sp>
        <p:nvSpPr>
          <p:cNvPr id="4" name="Picture Placeholder 3">
            <a:extLst>
              <a:ext uri="{FF2B5EF4-FFF2-40B4-BE49-F238E27FC236}">
                <a16:creationId xmlns:a16="http://schemas.microsoft.com/office/drawing/2014/main" id="{EB281557-D8C5-3666-A17C-BD66A5F9C048}"/>
              </a:ext>
            </a:extLst>
          </p:cNvPr>
          <p:cNvSpPr>
            <a:spLocks noGrp="1"/>
          </p:cNvSpPr>
          <p:nvPr>
            <p:ph type="pic" sz="quarter" idx="13" hasCustomPrompt="1"/>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1380744"/>
            <a:ext cx="4389120" cy="4983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6FCFE97D-4F8B-4270-9223-9617008B9FA3}" type="datetime1">
              <a:rPr lang="en-US" smtClean="0"/>
              <a:t>4/18/2026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373783316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itle, Content Photo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320040"/>
            <a:ext cx="4573413" cy="932688"/>
          </a:xfrm>
        </p:spPr>
        <p:txBody>
          <a:bodyPr anchor="b"/>
          <a:lstStyle/>
          <a:p>
            <a:r>
              <a:rPr lang="en-US" dirty="0"/>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6" y="1380744"/>
            <a:ext cx="4573413" cy="4983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BE1B1D5C-1F84-4585-9043-549E87BD77AE}" type="datetime1">
              <a:rPr lang="en-US" smtClean="0"/>
              <a:t>4/18/2026</a:t>
            </a:fld>
            <a:endParaRPr lang="en-US"/>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hasCustomPrompt="1"/>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8E274F5D-21DC-40EF-8DBA-AB9BB119E939}" type="slidenum">
              <a:rPr lang="en-US" smtClean="0"/>
              <a:t>‹#›</a:t>
            </a:fld>
            <a:endParaRPr lang="en-US"/>
          </a:p>
        </p:txBody>
      </p:sp>
    </p:spTree>
    <p:extLst>
      <p:ext uri="{BB962C8B-B14F-4D97-AF65-F5344CB8AC3E}">
        <p14:creationId xmlns:p14="http://schemas.microsoft.com/office/powerpoint/2010/main" val="1977369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CD24764-6929-4798-BFB2-D8C41CABF8D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DB6B252-412F-4A43-B62B-DC399A30793F}"/>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2B28B447-F740-482E-99DB-E51C4DBF49D9}"/>
              </a:ext>
            </a:extLst>
          </p:cNvPr>
          <p:cNvSpPr>
            <a:spLocks noGrp="1"/>
          </p:cNvSpPr>
          <p:nvPr>
            <p:ph type="sldNum" sz="quarter" idx="12"/>
          </p:nvPr>
        </p:nvSpPr>
        <p:spPr/>
        <p:txBody>
          <a:bodyPr/>
          <a:lstStyle>
            <a:lvl1pPr>
              <a:defRPr/>
            </a:lvl1pPr>
          </a:lstStyle>
          <a:p>
            <a:pPr>
              <a:defRPr/>
            </a:pPr>
            <a:fld id="{9018DCED-3033-4791-89D3-0FD7212A6149}" type="slidenum">
              <a:rPr lang="en-US" altLang="en-US"/>
              <a:pPr>
                <a:defRPr/>
              </a:pPr>
              <a:t>‹#›</a:t>
            </a:fld>
            <a:endParaRPr lang="en-US" altLang="en-US"/>
          </a:p>
        </p:txBody>
      </p:sp>
    </p:spTree>
    <p:extLst>
      <p:ext uri="{BB962C8B-B14F-4D97-AF65-F5344CB8AC3E}">
        <p14:creationId xmlns:p14="http://schemas.microsoft.com/office/powerpoint/2010/main" val="374196983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itle, Content Photo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21040" y="603504"/>
            <a:ext cx="3401568" cy="1527048"/>
          </a:xfrm>
        </p:spPr>
        <p:txBody>
          <a:bodyPr anchor="b"/>
          <a:lstStyle/>
          <a:p>
            <a:r>
              <a:rPr lang="en-US" dirty="0"/>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hasCustomPrompt="1"/>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21040"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71EB90F8-5A2D-4795-872B-662FE96339B2}" type="datetime1">
              <a:rPr lang="en-US" smtClean="0"/>
              <a:t>4/18/2026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24432806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itle, Content Photo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3401568" cy="1527048"/>
          </a:xfrm>
        </p:spPr>
        <p:txBody>
          <a:bodyPr anchor="b"/>
          <a:lstStyle/>
          <a:p>
            <a:r>
              <a:rPr lang="en-US" dirty="0"/>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hasCustomPrompt="1"/>
          </p:nvPr>
        </p:nvSpPr>
        <p:spPr>
          <a:xfrm>
            <a:off x="4502843" y="342901"/>
            <a:ext cx="7346257"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429768"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9A22F9C2-5647-4E58-BE9B-A16834D13FE3}" type="datetime1">
              <a:rPr lang="en-US" smtClean="0"/>
              <a:t>4/18/2026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368438369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Title, Content Photo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11896" y="1078992"/>
            <a:ext cx="3273552" cy="1947672"/>
          </a:xfrm>
        </p:spPr>
        <p:txBody>
          <a:bodyPr anchor="b"/>
          <a:lstStyle/>
          <a:p>
            <a:r>
              <a:rPr lang="en-US" dirty="0"/>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hasCustomPrompt="1"/>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11896" y="3099816"/>
            <a:ext cx="3273552" cy="2953512"/>
          </a:xfrm>
        </p:spPr>
        <p:txBody>
          <a:bodyPr>
            <a:normAutofit/>
          </a:bodyPr>
          <a:lstStyle>
            <a:lvl1pPr marL="0" indent="0">
              <a:buNone/>
              <a:defRPr sz="1600"/>
            </a:lvl1pPr>
            <a:lvl2pPr marL="228600" indent="0">
              <a:buNone/>
              <a:defRPr sz="1400"/>
            </a:lvl2pPr>
            <a:lvl3pPr marL="457200" indent="0">
              <a:buNone/>
              <a:defRPr sz="1400"/>
            </a:lvl3pPr>
            <a:lvl4pPr marL="685800" indent="0">
              <a:buNone/>
              <a:defRPr sz="1400"/>
            </a:lvl4pPr>
            <a:lvl5pPr marL="914400" indent="0">
              <a:buNone/>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9B124E6D-88B1-474F-9E7C-C29F02FACC38}" type="datetime1">
              <a:rPr lang="en-US" smtClean="0"/>
              <a:t>4/18/2026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53003495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itle, Content Photo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2" y="5111854"/>
            <a:ext cx="3739279" cy="1389888"/>
          </a:xfrm>
        </p:spPr>
        <p:txBody>
          <a:bodyPr anchor="t">
            <a:normAutofit/>
          </a:bodyPr>
          <a:lstStyle>
            <a:lvl1pPr>
              <a:defRPr sz="3200"/>
            </a:lvl1pPr>
          </a:lstStyle>
          <a:p>
            <a:r>
              <a:rPr lang="en-US" dirty="0"/>
              <a:t>Click to edit Master title style</a:t>
            </a:r>
          </a:p>
        </p:txBody>
      </p:sp>
      <p:sp>
        <p:nvSpPr>
          <p:cNvPr id="19" name="Picture Placeholder 17">
            <a:extLst>
              <a:ext uri="{FF2B5EF4-FFF2-40B4-BE49-F238E27FC236}">
                <a16:creationId xmlns:a16="http://schemas.microsoft.com/office/drawing/2014/main" id="{D5837EDE-723C-6CF6-EB95-3AEDA1F07E9E}"/>
              </a:ext>
            </a:extLst>
          </p:cNvPr>
          <p:cNvSpPr>
            <a:spLocks noGrp="1"/>
          </p:cNvSpPr>
          <p:nvPr>
            <p:ph type="pic" sz="quarter" idx="15" hasCustomPrompt="1"/>
          </p:nvPr>
        </p:nvSpPr>
        <p:spPr>
          <a:xfrm>
            <a:off x="339373" y="320043"/>
            <a:ext cx="11509730" cy="4404825"/>
          </a:xfrm>
          <a:custGeom>
            <a:avLst/>
            <a:gdLst>
              <a:gd name="connsiteX0" fmla="*/ 299132 w 11509730"/>
              <a:gd name="connsiteY0" fmla="*/ 0 h 4404825"/>
              <a:gd name="connsiteX1" fmla="*/ 11210598 w 11509730"/>
              <a:gd name="connsiteY1" fmla="*/ 0 h 4404825"/>
              <a:gd name="connsiteX2" fmla="*/ 11509730 w 11509730"/>
              <a:gd name="connsiteY2" fmla="*/ 299132 h 4404825"/>
              <a:gd name="connsiteX3" fmla="*/ 11509730 w 11509730"/>
              <a:gd name="connsiteY3" fmla="*/ 4105693 h 4404825"/>
              <a:gd name="connsiteX4" fmla="*/ 11210598 w 11509730"/>
              <a:gd name="connsiteY4" fmla="*/ 4404825 h 4404825"/>
              <a:gd name="connsiteX5" fmla="*/ 299132 w 11509730"/>
              <a:gd name="connsiteY5" fmla="*/ 4404825 h 4404825"/>
              <a:gd name="connsiteX6" fmla="*/ 0 w 11509730"/>
              <a:gd name="connsiteY6" fmla="*/ 4105693 h 4404825"/>
              <a:gd name="connsiteX7" fmla="*/ 0 w 11509730"/>
              <a:gd name="connsiteY7" fmla="*/ 299132 h 4404825"/>
              <a:gd name="connsiteX8" fmla="*/ 299132 w 11509730"/>
              <a:gd name="connsiteY8" fmla="*/ 0 h 44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4404825">
                <a:moveTo>
                  <a:pt x="299132" y="0"/>
                </a:moveTo>
                <a:lnTo>
                  <a:pt x="11210598" y="0"/>
                </a:lnTo>
                <a:cubicBezTo>
                  <a:pt x="11375804" y="0"/>
                  <a:pt x="11509730" y="133926"/>
                  <a:pt x="11509730" y="299132"/>
                </a:cubicBezTo>
                <a:lnTo>
                  <a:pt x="11509730" y="4105693"/>
                </a:lnTo>
                <a:cubicBezTo>
                  <a:pt x="11509730" y="4270899"/>
                  <a:pt x="11375804" y="4404825"/>
                  <a:pt x="11210598" y="4404825"/>
                </a:cubicBezTo>
                <a:lnTo>
                  <a:pt x="299132" y="4404825"/>
                </a:lnTo>
                <a:cubicBezTo>
                  <a:pt x="133926" y="4404825"/>
                  <a:pt x="0" y="4270899"/>
                  <a:pt x="0" y="4105693"/>
                </a:cubicBezTo>
                <a:lnTo>
                  <a:pt x="0" y="299132"/>
                </a:lnTo>
                <a:cubicBezTo>
                  <a:pt x="0" y="133926"/>
                  <a:pt x="133926" y="0"/>
                  <a:pt x="299132"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0D21C7E-4348-443E-B7C8-EE213DFF1CB1}" type="datetime1">
              <a:rPr lang="en-US" smtClean="0"/>
              <a:t>4/18/2026</a:t>
            </a:fld>
            <a:endParaRPr lang="en-US"/>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51928" y="5111854"/>
            <a:ext cx="6400800" cy="1389888"/>
          </a:xfrm>
        </p:spPr>
        <p:txBody>
          <a:bodyPr>
            <a:norm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400"/>
            </a:lvl3pPr>
            <a:lvl4pPr marL="685800" indent="0">
              <a:buFont typeface="Arial" panose="020B0604020202020204" pitchFamily="34" charset="0"/>
              <a:buNone/>
              <a:defRPr sz="1400"/>
            </a:lvl4pPr>
            <a:lvl5pPr marL="914400" indent="0">
              <a:buFont typeface="Arial" panose="020B0604020202020204" pitchFamily="34" charset="0"/>
              <a:buNone/>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421801562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Title, Content Photo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8" cy="1892808"/>
          </a:xfrm>
        </p:spPr>
        <p:txBody>
          <a:bodyPr anchor="t">
            <a:normAutofit/>
          </a:bodyPr>
          <a:lstStyle>
            <a:lvl1pPr>
              <a:defRPr sz="3200"/>
            </a:lvl1pPr>
          </a:lstStyle>
          <a:p>
            <a:r>
              <a:rPr lang="en-US" dirty="0"/>
              <a:t>Click to edit Master title style</a:t>
            </a:r>
          </a:p>
        </p:txBody>
      </p:sp>
      <p:sp>
        <p:nvSpPr>
          <p:cNvPr id="9" name="Picture Placeholder 8">
            <a:extLst>
              <a:ext uri="{FF2B5EF4-FFF2-40B4-BE49-F238E27FC236}">
                <a16:creationId xmlns:a16="http://schemas.microsoft.com/office/drawing/2014/main" id="{1BCE7E7D-ED4A-B625-6CB8-4D71682F63D4}"/>
              </a:ext>
            </a:extLst>
          </p:cNvPr>
          <p:cNvSpPr>
            <a:spLocks noGrp="1"/>
          </p:cNvSpPr>
          <p:nvPr>
            <p:ph type="pic" sz="quarter" idx="13" hasCustomPrompt="1"/>
          </p:nvPr>
        </p:nvSpPr>
        <p:spPr>
          <a:xfrm>
            <a:off x="339373" y="320042"/>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D5E2BB8D-1BA0-4790-987D-651470CA8928}" type="datetime1">
              <a:rPr lang="en-US" smtClean="0"/>
              <a:t>4/18/2026</a:t>
            </a:fld>
            <a:endParaRPr lang="en-US"/>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240280"/>
          </a:xfrm>
        </p:spPr>
        <p:txBody>
          <a:bodyPr>
            <a:norm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400"/>
            </a:lvl4pPr>
            <a:lvl5pPr marL="1085850" indent="-171450">
              <a:buFont typeface="Arial" panose="020B0604020202020204" pitchFamily="34" charset="0"/>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363893947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Title, Content Photo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61425"/>
            <a:ext cx="2953618" cy="1892808"/>
          </a:xfrm>
        </p:spPr>
        <p:txBody>
          <a:bodyPr anchor="t">
            <a:normAutofit/>
          </a:bodyPr>
          <a:lstStyle>
            <a:lvl1pPr>
              <a:defRPr sz="3200"/>
            </a:lvl1pPr>
          </a:lstStyle>
          <a:p>
            <a:r>
              <a:rPr lang="en-US"/>
              <a:t>Click to edit Master title style</a:t>
            </a:r>
          </a:p>
        </p:txBody>
      </p:sp>
      <p:sp>
        <p:nvSpPr>
          <p:cNvPr id="9" name="Picture Placeholder 8">
            <a:extLst>
              <a:ext uri="{FF2B5EF4-FFF2-40B4-BE49-F238E27FC236}">
                <a16:creationId xmlns:a16="http://schemas.microsoft.com/office/drawing/2014/main" id="{86A25225-80A2-7139-2A81-39CA926639FF}"/>
              </a:ext>
            </a:extLst>
          </p:cNvPr>
          <p:cNvSpPr>
            <a:spLocks noGrp="1"/>
          </p:cNvSpPr>
          <p:nvPr>
            <p:ph type="pic" sz="quarter" idx="13" hasCustomPrompt="1"/>
          </p:nvPr>
        </p:nvSpPr>
        <p:spPr>
          <a:xfrm>
            <a:off x="339373" y="3067414"/>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519672"/>
            <a:ext cx="3494314" cy="338328"/>
          </a:xfrm>
        </p:spPr>
        <p:txBody>
          <a:bodyPr/>
          <a:lstStyle/>
          <a:p>
            <a:fld id="{48CD4B21-9C97-4358-8E22-9F49A31BDF6B}" type="datetime1">
              <a:rPr lang="en-US" smtClean="0"/>
              <a:t>4/18/2026</a:t>
            </a:fld>
            <a:endParaRPr lang="en-US"/>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561425"/>
            <a:ext cx="7772400" cy="2240280"/>
          </a:xfrm>
        </p:spPr>
        <p:txBody>
          <a:bodyPr>
            <a:norm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400"/>
            </a:lvl4pPr>
            <a:lvl5pPr marL="1085850" indent="-171450">
              <a:buFont typeface="Arial" panose="020B0604020202020204" pitchFamily="34" charset="0"/>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6519672"/>
            <a:ext cx="2805405" cy="338328"/>
          </a:xfrm>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6519672"/>
            <a:ext cx="429207" cy="338328"/>
          </a:xfrm>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48433152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Title, Content Photo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11155680" cy="970463"/>
          </a:xfrm>
        </p:spPr>
        <p:txBody>
          <a:bodyPr anchor="ctr"/>
          <a:lstStyle/>
          <a:p>
            <a:r>
              <a:rPr lang="en-US" dirty="0"/>
              <a:t>Click to edit Master title style</a:t>
            </a:r>
          </a:p>
        </p:txBody>
      </p:sp>
      <p:sp>
        <p:nvSpPr>
          <p:cNvPr id="10" name="Picture Placeholder 9">
            <a:extLst>
              <a:ext uri="{FF2B5EF4-FFF2-40B4-BE49-F238E27FC236}">
                <a16:creationId xmlns:a16="http://schemas.microsoft.com/office/drawing/2014/main" id="{45F6FDB5-F783-3538-287C-754C11C30975}"/>
              </a:ext>
            </a:extLst>
          </p:cNvPr>
          <p:cNvSpPr>
            <a:spLocks noGrp="1"/>
          </p:cNvSpPr>
          <p:nvPr>
            <p:ph type="pic" sz="quarter" idx="13" hasCustomPrompt="1"/>
          </p:nvPr>
        </p:nvSpPr>
        <p:spPr>
          <a:xfrm>
            <a:off x="429768" y="1828800"/>
            <a:ext cx="6176399" cy="4425696"/>
          </a:xfrm>
          <a:custGeom>
            <a:avLst/>
            <a:gdLst>
              <a:gd name="connsiteX0" fmla="*/ 325421 w 6450717"/>
              <a:gd name="connsiteY0" fmla="*/ 0 h 4425696"/>
              <a:gd name="connsiteX1" fmla="*/ 6125296 w 6450717"/>
              <a:gd name="connsiteY1" fmla="*/ 0 h 4425696"/>
              <a:gd name="connsiteX2" fmla="*/ 6450717 w 6450717"/>
              <a:gd name="connsiteY2" fmla="*/ 325421 h 4425696"/>
              <a:gd name="connsiteX3" fmla="*/ 6450717 w 6450717"/>
              <a:gd name="connsiteY3" fmla="*/ 4100275 h 4425696"/>
              <a:gd name="connsiteX4" fmla="*/ 6125296 w 6450717"/>
              <a:gd name="connsiteY4" fmla="*/ 4425696 h 4425696"/>
              <a:gd name="connsiteX5" fmla="*/ 325421 w 6450717"/>
              <a:gd name="connsiteY5" fmla="*/ 4425696 h 4425696"/>
              <a:gd name="connsiteX6" fmla="*/ 0 w 6450717"/>
              <a:gd name="connsiteY6" fmla="*/ 4100275 h 4425696"/>
              <a:gd name="connsiteX7" fmla="*/ 0 w 6450717"/>
              <a:gd name="connsiteY7" fmla="*/ 325421 h 4425696"/>
              <a:gd name="connsiteX8" fmla="*/ 325421 w 6450717"/>
              <a:gd name="connsiteY8" fmla="*/ 0 h 442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0717" h="4425696">
                <a:moveTo>
                  <a:pt x="325421" y="0"/>
                </a:moveTo>
                <a:lnTo>
                  <a:pt x="6125296" y="0"/>
                </a:lnTo>
                <a:cubicBezTo>
                  <a:pt x="6305021" y="0"/>
                  <a:pt x="6450717" y="145696"/>
                  <a:pt x="6450717" y="325421"/>
                </a:cubicBezTo>
                <a:lnTo>
                  <a:pt x="6450717" y="4100275"/>
                </a:lnTo>
                <a:cubicBezTo>
                  <a:pt x="6450717" y="4280000"/>
                  <a:pt x="6305021" y="4425696"/>
                  <a:pt x="6125296" y="4425696"/>
                </a:cubicBezTo>
                <a:lnTo>
                  <a:pt x="325421" y="4425696"/>
                </a:lnTo>
                <a:cubicBezTo>
                  <a:pt x="145696" y="4425696"/>
                  <a:pt x="0" y="4280000"/>
                  <a:pt x="0" y="4100275"/>
                </a:cubicBezTo>
                <a:lnTo>
                  <a:pt x="0" y="325421"/>
                </a:lnTo>
                <a:cubicBezTo>
                  <a:pt x="0" y="145696"/>
                  <a:pt x="145696" y="0"/>
                  <a:pt x="325421"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287768" y="1828800"/>
            <a:ext cx="4297680" cy="442887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9B98FABC-5F70-4DE9-8A42-1DE3D93319BF}" type="datetime1">
              <a:rPr lang="en-US" smtClean="0"/>
              <a:t>4/18/2026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174557552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itle, Content Photo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39"/>
            <a:ext cx="4855464" cy="1453896"/>
          </a:xfrm>
        </p:spPr>
        <p:txBody>
          <a:bodyPr anchor="t"/>
          <a:lstStyle/>
          <a:p>
            <a:r>
              <a:rPr lang="en-US" dirty="0"/>
              <a:t>Click to edit Master title style</a:t>
            </a:r>
          </a:p>
        </p:txBody>
      </p:sp>
      <p:sp>
        <p:nvSpPr>
          <p:cNvPr id="9" name="Picture Placeholder 8">
            <a:extLst>
              <a:ext uri="{FF2B5EF4-FFF2-40B4-BE49-F238E27FC236}">
                <a16:creationId xmlns:a16="http://schemas.microsoft.com/office/drawing/2014/main" id="{F5F2F272-6D18-7E06-3E9A-D10C5C502195}"/>
              </a:ext>
            </a:extLst>
          </p:cNvPr>
          <p:cNvSpPr>
            <a:spLocks noGrp="1"/>
          </p:cNvSpPr>
          <p:nvPr>
            <p:ph type="pic" sz="quarter" idx="13" hasCustomPrompt="1"/>
          </p:nvPr>
        </p:nvSpPr>
        <p:spPr>
          <a:xfrm>
            <a:off x="510075" y="2293496"/>
            <a:ext cx="4775158" cy="4039043"/>
          </a:xfrm>
          <a:custGeom>
            <a:avLst/>
            <a:gdLst>
              <a:gd name="connsiteX0" fmla="*/ 305917 w 4855463"/>
              <a:gd name="connsiteY0" fmla="*/ 0 h 4039043"/>
              <a:gd name="connsiteX1" fmla="*/ 4549547 w 4855463"/>
              <a:gd name="connsiteY1" fmla="*/ 0 h 4039043"/>
              <a:gd name="connsiteX2" fmla="*/ 4849249 w 4855463"/>
              <a:gd name="connsiteY2" fmla="*/ 244264 h 4039043"/>
              <a:gd name="connsiteX3" fmla="*/ 4855463 w 4855463"/>
              <a:gd name="connsiteY3" fmla="*/ 305907 h 4039043"/>
              <a:gd name="connsiteX4" fmla="*/ 4855463 w 4855463"/>
              <a:gd name="connsiteY4" fmla="*/ 3733136 h 4039043"/>
              <a:gd name="connsiteX5" fmla="*/ 4849249 w 4855463"/>
              <a:gd name="connsiteY5" fmla="*/ 3794779 h 4039043"/>
              <a:gd name="connsiteX6" fmla="*/ 4549547 w 4855463"/>
              <a:gd name="connsiteY6" fmla="*/ 4039043 h 4039043"/>
              <a:gd name="connsiteX7" fmla="*/ 305917 w 4855463"/>
              <a:gd name="connsiteY7" fmla="*/ 4039043 h 4039043"/>
              <a:gd name="connsiteX8" fmla="*/ 0 w 4855463"/>
              <a:gd name="connsiteY8" fmla="*/ 3733126 h 4039043"/>
              <a:gd name="connsiteX9" fmla="*/ 0 w 4855463"/>
              <a:gd name="connsiteY9" fmla="*/ 305917 h 4039043"/>
              <a:gd name="connsiteX10" fmla="*/ 305917 w 4855463"/>
              <a:gd name="connsiteY10" fmla="*/ 0 h 403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5463" h="4039043">
                <a:moveTo>
                  <a:pt x="305917" y="0"/>
                </a:moveTo>
                <a:lnTo>
                  <a:pt x="4549547" y="0"/>
                </a:lnTo>
                <a:cubicBezTo>
                  <a:pt x="4697381" y="0"/>
                  <a:pt x="4820723" y="104863"/>
                  <a:pt x="4849249" y="244264"/>
                </a:cubicBezTo>
                <a:lnTo>
                  <a:pt x="4855463" y="305907"/>
                </a:lnTo>
                <a:lnTo>
                  <a:pt x="4855463" y="3733136"/>
                </a:lnTo>
                <a:lnTo>
                  <a:pt x="4849249" y="3794779"/>
                </a:lnTo>
                <a:cubicBezTo>
                  <a:pt x="4820723" y="3934180"/>
                  <a:pt x="4697381" y="4039043"/>
                  <a:pt x="4549547" y="4039043"/>
                </a:cubicBezTo>
                <a:lnTo>
                  <a:pt x="305917" y="4039043"/>
                </a:lnTo>
                <a:cubicBezTo>
                  <a:pt x="136964" y="4039043"/>
                  <a:pt x="0" y="3902079"/>
                  <a:pt x="0" y="3733126"/>
                </a:cubicBezTo>
                <a:lnTo>
                  <a:pt x="0" y="305917"/>
                </a:lnTo>
                <a:cubicBezTo>
                  <a:pt x="0" y="136964"/>
                  <a:pt x="136964" y="0"/>
                  <a:pt x="305917"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D7732AAB-0859-49C5-9F81-D3744B520913}" type="datetime1">
              <a:rPr lang="en-US" smtClean="0"/>
              <a:t>4/18/2026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145950056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itle, Content Photo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50218"/>
            <a:ext cx="3827439" cy="1453896"/>
          </a:xfrm>
        </p:spPr>
        <p:txBody>
          <a:bodyPr anchor="t">
            <a:normAutofit/>
          </a:bodyPr>
          <a:lstStyle>
            <a:lvl1pPr>
              <a:defRPr sz="3200"/>
            </a:lvl1pPr>
          </a:lstStyle>
          <a:p>
            <a:r>
              <a:rPr lang="en-US" dirty="0"/>
              <a:t>Click to edit Master title style</a:t>
            </a:r>
          </a:p>
        </p:txBody>
      </p:sp>
      <p:sp>
        <p:nvSpPr>
          <p:cNvPr id="12" name="Picture Placeholder 11">
            <a:extLst>
              <a:ext uri="{FF2B5EF4-FFF2-40B4-BE49-F238E27FC236}">
                <a16:creationId xmlns:a16="http://schemas.microsoft.com/office/drawing/2014/main" id="{14639E5C-EF58-65A1-C364-F58DE761581C}"/>
              </a:ext>
            </a:extLst>
          </p:cNvPr>
          <p:cNvSpPr>
            <a:spLocks noGrp="1"/>
          </p:cNvSpPr>
          <p:nvPr>
            <p:ph type="pic" sz="quarter" idx="13" hasCustomPrompt="1"/>
          </p:nvPr>
        </p:nvSpPr>
        <p:spPr>
          <a:xfrm>
            <a:off x="510075" y="2293494"/>
            <a:ext cx="3666744" cy="4039044"/>
          </a:xfrm>
          <a:custGeom>
            <a:avLst/>
            <a:gdLst>
              <a:gd name="connsiteX0" fmla="*/ 292716 w 3666744"/>
              <a:gd name="connsiteY0" fmla="*/ 0 h 4039044"/>
              <a:gd name="connsiteX1" fmla="*/ 3374028 w 3666744"/>
              <a:gd name="connsiteY1" fmla="*/ 0 h 4039044"/>
              <a:gd name="connsiteX2" fmla="*/ 3666744 w 3666744"/>
              <a:gd name="connsiteY2" fmla="*/ 292716 h 4039044"/>
              <a:gd name="connsiteX3" fmla="*/ 3666744 w 3666744"/>
              <a:gd name="connsiteY3" fmla="*/ 3746328 h 4039044"/>
              <a:gd name="connsiteX4" fmla="*/ 3374028 w 3666744"/>
              <a:gd name="connsiteY4" fmla="*/ 4039044 h 4039044"/>
              <a:gd name="connsiteX5" fmla="*/ 292716 w 3666744"/>
              <a:gd name="connsiteY5" fmla="*/ 4039044 h 4039044"/>
              <a:gd name="connsiteX6" fmla="*/ 0 w 3666744"/>
              <a:gd name="connsiteY6" fmla="*/ 3746328 h 4039044"/>
              <a:gd name="connsiteX7" fmla="*/ 0 w 3666744"/>
              <a:gd name="connsiteY7" fmla="*/ 292716 h 4039044"/>
              <a:gd name="connsiteX8" fmla="*/ 292716 w 3666744"/>
              <a:gd name="connsiteY8" fmla="*/ 0 h 403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6744" h="4039044">
                <a:moveTo>
                  <a:pt x="292716" y="0"/>
                </a:moveTo>
                <a:lnTo>
                  <a:pt x="3374028" y="0"/>
                </a:lnTo>
                <a:cubicBezTo>
                  <a:pt x="3535691" y="0"/>
                  <a:pt x="3666744" y="131053"/>
                  <a:pt x="3666744" y="292716"/>
                </a:cubicBezTo>
                <a:lnTo>
                  <a:pt x="3666744" y="3746328"/>
                </a:lnTo>
                <a:cubicBezTo>
                  <a:pt x="3666744" y="3907991"/>
                  <a:pt x="3535691" y="4039044"/>
                  <a:pt x="3374028" y="4039044"/>
                </a:cubicBezTo>
                <a:lnTo>
                  <a:pt x="292716" y="4039044"/>
                </a:lnTo>
                <a:cubicBezTo>
                  <a:pt x="131053" y="4039044"/>
                  <a:pt x="0" y="3907991"/>
                  <a:pt x="0" y="3746328"/>
                </a:cubicBezTo>
                <a:lnTo>
                  <a:pt x="0" y="292716"/>
                </a:lnTo>
                <a:cubicBezTo>
                  <a:pt x="0" y="131053"/>
                  <a:pt x="131053" y="0"/>
                  <a:pt x="292716"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120787" y="549275"/>
            <a:ext cx="6561138" cy="578815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673C0E27-EFA9-4706-B7B3-384BAC09CA5C}" type="datetime1">
              <a:rPr lang="en-US" smtClean="0"/>
              <a:t>4/18/2026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224419225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Big Numb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242A1-A384-8CB1-904B-45EEDF23C323}"/>
              </a:ext>
            </a:extLst>
          </p:cNvPr>
          <p:cNvSpPr>
            <a:spLocks noGrp="1"/>
          </p:cNvSpPr>
          <p:nvPr>
            <p:ph type="title"/>
          </p:nvPr>
        </p:nvSpPr>
        <p:spPr>
          <a:xfrm>
            <a:off x="493776" y="4992624"/>
            <a:ext cx="11201400" cy="1225296"/>
          </a:xfrm>
        </p:spPr>
        <p:txBody>
          <a:bodyPr anchor="t">
            <a:normAutofit/>
          </a:bodyPr>
          <a:lstStyle>
            <a:lvl1pPr algn="ctr">
              <a:lnSpc>
                <a:spcPct val="120000"/>
              </a:lnSpc>
              <a:defRPr sz="2400">
                <a:solidFill>
                  <a:schemeClr val="tx2">
                    <a:lumMod val="90000"/>
                    <a:lumOff val="10000"/>
                  </a:schemeClr>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14C6FDB9-A3B3-A4DB-D081-D27ECC7043C1}"/>
              </a:ext>
            </a:extLst>
          </p:cNvPr>
          <p:cNvSpPr>
            <a:spLocks noGrp="1"/>
          </p:cNvSpPr>
          <p:nvPr>
            <p:ph type="dt" sz="half" idx="10"/>
          </p:nvPr>
        </p:nvSpPr>
        <p:spPr/>
        <p:txBody>
          <a:bodyPr/>
          <a:lstStyle/>
          <a:p>
            <a:fld id="{44A38527-6BF7-45BD-8E9C-2BDCA53716A3}" type="datetime1">
              <a:rPr lang="en-US" smtClean="0"/>
              <a:t>4/18/2026</a:t>
            </a:fld>
            <a:endParaRPr lang="en-US"/>
          </a:p>
        </p:txBody>
      </p:sp>
      <p:sp>
        <p:nvSpPr>
          <p:cNvPr id="4" name="Footer Placeholder 3">
            <a:extLst>
              <a:ext uri="{FF2B5EF4-FFF2-40B4-BE49-F238E27FC236}">
                <a16:creationId xmlns:a16="http://schemas.microsoft.com/office/drawing/2014/main" id="{6D6D72DC-8ED1-FAB8-CD4C-7BDCAEA2C32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CFBFCFB0-1D5D-C25F-A74C-5CFB9C1950CF}"/>
              </a:ext>
            </a:extLst>
          </p:cNvPr>
          <p:cNvSpPr>
            <a:spLocks noGrp="1"/>
          </p:cNvSpPr>
          <p:nvPr>
            <p:ph type="sldNum" sz="quarter" idx="12"/>
          </p:nvPr>
        </p:nvSpPr>
        <p:spPr/>
        <p:txBody>
          <a:bodyPr/>
          <a:lstStyle/>
          <a:p>
            <a:fld id="{8E274F5D-21DC-40EF-8DBA-AB9BB119E939}" type="slidenum">
              <a:rPr lang="en-US" smtClean="0"/>
              <a:t>‹#›</a:t>
            </a:fld>
            <a:endParaRPr lang="en-US"/>
          </a:p>
        </p:txBody>
      </p:sp>
      <p:sp>
        <p:nvSpPr>
          <p:cNvPr id="7" name="Content Placeholder 6">
            <a:extLst>
              <a:ext uri="{FF2B5EF4-FFF2-40B4-BE49-F238E27FC236}">
                <a16:creationId xmlns:a16="http://schemas.microsoft.com/office/drawing/2014/main" id="{76F59BDE-94E7-56D6-3D7F-6145311BA2D8}"/>
              </a:ext>
            </a:extLst>
          </p:cNvPr>
          <p:cNvSpPr>
            <a:spLocks noGrp="1"/>
          </p:cNvSpPr>
          <p:nvPr>
            <p:ph sz="quarter" idx="13" hasCustomPrompt="1"/>
          </p:nvPr>
        </p:nvSpPr>
        <p:spPr>
          <a:xfrm>
            <a:off x="493776" y="786384"/>
            <a:ext cx="11201400" cy="4206240"/>
          </a:xfrm>
        </p:spPr>
        <p:txBody>
          <a:bodyPr anchor="b">
            <a:normAutofit/>
          </a:bodyPr>
          <a:lstStyle>
            <a:lvl1pPr marL="0" indent="0" algn="ctr">
              <a:buNone/>
              <a:defRPr sz="27800">
                <a:solidFill>
                  <a:schemeClr val="tx2">
                    <a:lumMod val="90000"/>
                    <a:lumOff val="10000"/>
                  </a:schemeClr>
                </a:solidFill>
              </a:defRPr>
            </a:lvl1pPr>
          </a:lstStyle>
          <a:p>
            <a:pPr lvl="0"/>
            <a:r>
              <a:rPr lang="en-US" dirty="0"/>
              <a:t>##%</a:t>
            </a:r>
          </a:p>
        </p:txBody>
      </p:sp>
    </p:spTree>
    <p:extLst>
      <p:ext uri="{BB962C8B-B14F-4D97-AF65-F5344CB8AC3E}">
        <p14:creationId xmlns:p14="http://schemas.microsoft.com/office/powerpoint/2010/main" val="1475471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E8A155-0D1C-43BE-9D9A-2845093BFD9E}" type="datetimeFigureOut">
              <a:rPr lang="en-US" smtClean="0"/>
              <a:t>4/18/2026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9904FC-F75A-4595-B578-8D74FA91F9B9}" type="slidenum">
              <a:rPr lang="en-US" smtClean="0"/>
              <a:t>‹#›</a:t>
            </a:fld>
            <a:endParaRPr lang="en-US"/>
          </a:p>
        </p:txBody>
      </p:sp>
    </p:spTree>
    <p:extLst>
      <p:ext uri="{BB962C8B-B14F-4D97-AF65-F5344CB8AC3E}">
        <p14:creationId xmlns:p14="http://schemas.microsoft.com/office/powerpoint/2010/main" val="217101978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Big Number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242A1-A384-8CB1-904B-45EEDF23C323}"/>
              </a:ext>
            </a:extLst>
          </p:cNvPr>
          <p:cNvSpPr>
            <a:spLocks noGrp="1"/>
          </p:cNvSpPr>
          <p:nvPr>
            <p:ph type="title"/>
          </p:nvPr>
        </p:nvSpPr>
        <p:spPr>
          <a:xfrm>
            <a:off x="493776" y="4992624"/>
            <a:ext cx="11201400" cy="1225296"/>
          </a:xfrm>
        </p:spPr>
        <p:txBody>
          <a:bodyPr anchor="t">
            <a:normAutofit/>
          </a:bodyPr>
          <a:lstStyle>
            <a:lvl1pPr algn="ctr">
              <a:lnSpc>
                <a:spcPct val="120000"/>
              </a:lnSpc>
              <a:defRPr sz="2800">
                <a:solidFill>
                  <a:schemeClr val="tx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14C6FDB9-A3B3-A4DB-D081-D27ECC7043C1}"/>
              </a:ext>
            </a:extLst>
          </p:cNvPr>
          <p:cNvSpPr>
            <a:spLocks noGrp="1"/>
          </p:cNvSpPr>
          <p:nvPr>
            <p:ph type="dt" sz="half" idx="10"/>
          </p:nvPr>
        </p:nvSpPr>
        <p:spPr/>
        <p:txBody>
          <a:bodyPr/>
          <a:lstStyle/>
          <a:p>
            <a:fld id="{FAE2D2C4-0829-4B37-AFA9-97EED5EA275A}" type="datetime1">
              <a:rPr lang="en-US" smtClean="0"/>
              <a:t>4/18/2026</a:t>
            </a:fld>
            <a:endParaRPr lang="en-US"/>
          </a:p>
        </p:txBody>
      </p:sp>
      <p:sp>
        <p:nvSpPr>
          <p:cNvPr id="4" name="Footer Placeholder 3">
            <a:extLst>
              <a:ext uri="{FF2B5EF4-FFF2-40B4-BE49-F238E27FC236}">
                <a16:creationId xmlns:a16="http://schemas.microsoft.com/office/drawing/2014/main" id="{6D6D72DC-8ED1-FAB8-CD4C-7BDCAEA2C32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CFBFCFB0-1D5D-C25F-A74C-5CFB9C1950CF}"/>
              </a:ext>
            </a:extLst>
          </p:cNvPr>
          <p:cNvSpPr>
            <a:spLocks noGrp="1"/>
          </p:cNvSpPr>
          <p:nvPr>
            <p:ph type="sldNum" sz="quarter" idx="12"/>
          </p:nvPr>
        </p:nvSpPr>
        <p:spPr/>
        <p:txBody>
          <a:bodyPr/>
          <a:lstStyle/>
          <a:p>
            <a:fld id="{8E274F5D-21DC-40EF-8DBA-AB9BB119E939}" type="slidenum">
              <a:rPr lang="en-US" smtClean="0"/>
              <a:t>‹#›</a:t>
            </a:fld>
            <a:endParaRPr lang="en-US"/>
          </a:p>
        </p:txBody>
      </p:sp>
      <p:sp>
        <p:nvSpPr>
          <p:cNvPr id="7" name="Content Placeholder 6">
            <a:extLst>
              <a:ext uri="{FF2B5EF4-FFF2-40B4-BE49-F238E27FC236}">
                <a16:creationId xmlns:a16="http://schemas.microsoft.com/office/drawing/2014/main" id="{76F59BDE-94E7-56D6-3D7F-6145311BA2D8}"/>
              </a:ext>
            </a:extLst>
          </p:cNvPr>
          <p:cNvSpPr>
            <a:spLocks noGrp="1"/>
          </p:cNvSpPr>
          <p:nvPr>
            <p:ph sz="quarter" idx="13" hasCustomPrompt="1"/>
          </p:nvPr>
        </p:nvSpPr>
        <p:spPr>
          <a:xfrm>
            <a:off x="493776" y="786384"/>
            <a:ext cx="11201400" cy="4206240"/>
          </a:xfrm>
        </p:spPr>
        <p:txBody>
          <a:bodyPr anchor="b">
            <a:normAutofit/>
          </a:bodyPr>
          <a:lstStyle>
            <a:lvl1pPr marL="0" indent="0" algn="ctr">
              <a:buNone/>
              <a:defRPr sz="27800">
                <a:solidFill>
                  <a:schemeClr val="tx1"/>
                </a:solidFill>
              </a:defRPr>
            </a:lvl1pPr>
          </a:lstStyle>
          <a:p>
            <a:pPr lvl="0"/>
            <a:r>
              <a:rPr lang="en-US" dirty="0"/>
              <a:t>##%</a:t>
            </a:r>
          </a:p>
        </p:txBody>
      </p:sp>
    </p:spTree>
    <p:extLst>
      <p:ext uri="{BB962C8B-B14F-4D97-AF65-F5344CB8AC3E}">
        <p14:creationId xmlns:p14="http://schemas.microsoft.com/office/powerpoint/2010/main" val="2174704446"/>
      </p:ext>
    </p:extLst>
  </p:cSld>
  <p:clrMapOvr>
    <a:overrideClrMapping bg1="lt1" tx1="dk1" bg2="lt2" tx2="dk2" accent1="accent1" accent2="accent2" accent3="accent3" accent4="accent4" accent5="accent5" accent6="accent6" hlink="hlink" folHlink="folHlink"/>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Big Number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242A1-A384-8CB1-904B-45EEDF23C323}"/>
              </a:ext>
            </a:extLst>
          </p:cNvPr>
          <p:cNvSpPr>
            <a:spLocks noGrp="1"/>
          </p:cNvSpPr>
          <p:nvPr>
            <p:ph type="title"/>
          </p:nvPr>
        </p:nvSpPr>
        <p:spPr>
          <a:xfrm>
            <a:off x="429768" y="4809744"/>
            <a:ext cx="5897880" cy="1353312"/>
          </a:xfrm>
        </p:spPr>
        <p:txBody>
          <a:bodyPr vert="horz" lIns="91440" tIns="45720" rIns="91440" bIns="45720" rtlCol="0" anchor="t">
            <a:normAutofit/>
          </a:bodyPr>
          <a:lstStyle>
            <a:lvl1pPr>
              <a:lnSpc>
                <a:spcPct val="120000"/>
              </a:lnSpc>
              <a:defRPr lang="en-US" sz="2800" dirty="0">
                <a:solidFill>
                  <a:schemeClr val="tx2">
                    <a:lumMod val="90000"/>
                    <a:lumOff val="10000"/>
                  </a:schemeClr>
                </a:solidFill>
              </a:defRPr>
            </a:lvl1pPr>
          </a:lstStyle>
          <a:p>
            <a:pPr lvl="0"/>
            <a:r>
              <a:rPr lang="en-US" dirty="0"/>
              <a:t>Click to edit Master title style</a:t>
            </a:r>
          </a:p>
        </p:txBody>
      </p:sp>
      <p:sp>
        <p:nvSpPr>
          <p:cNvPr id="3" name="Date Placeholder 2">
            <a:extLst>
              <a:ext uri="{FF2B5EF4-FFF2-40B4-BE49-F238E27FC236}">
                <a16:creationId xmlns:a16="http://schemas.microsoft.com/office/drawing/2014/main" id="{14C6FDB9-A3B3-A4DB-D081-D27ECC7043C1}"/>
              </a:ext>
            </a:extLst>
          </p:cNvPr>
          <p:cNvSpPr>
            <a:spLocks noGrp="1"/>
          </p:cNvSpPr>
          <p:nvPr>
            <p:ph type="dt" sz="half" idx="10"/>
          </p:nvPr>
        </p:nvSpPr>
        <p:spPr/>
        <p:txBody>
          <a:bodyPr/>
          <a:lstStyle/>
          <a:p>
            <a:fld id="{DE13353C-D70D-4D92-85A4-BE6E7FCC2830}" type="datetime1">
              <a:rPr lang="en-US" smtClean="0"/>
              <a:t>4/18/2026</a:t>
            </a:fld>
            <a:endParaRPr lang="en-US"/>
          </a:p>
        </p:txBody>
      </p:sp>
      <p:sp>
        <p:nvSpPr>
          <p:cNvPr id="4" name="Footer Placeholder 3">
            <a:extLst>
              <a:ext uri="{FF2B5EF4-FFF2-40B4-BE49-F238E27FC236}">
                <a16:creationId xmlns:a16="http://schemas.microsoft.com/office/drawing/2014/main" id="{6D6D72DC-8ED1-FAB8-CD4C-7BDCAEA2C32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CFBFCFB0-1D5D-C25F-A74C-5CFB9C1950CF}"/>
              </a:ext>
            </a:extLst>
          </p:cNvPr>
          <p:cNvSpPr>
            <a:spLocks noGrp="1"/>
          </p:cNvSpPr>
          <p:nvPr>
            <p:ph type="sldNum" sz="quarter" idx="12"/>
          </p:nvPr>
        </p:nvSpPr>
        <p:spPr/>
        <p:txBody>
          <a:bodyPr/>
          <a:lstStyle/>
          <a:p>
            <a:fld id="{8E274F5D-21DC-40EF-8DBA-AB9BB119E939}" type="slidenum">
              <a:rPr lang="en-US" smtClean="0"/>
              <a:t>‹#›</a:t>
            </a:fld>
            <a:endParaRPr lang="en-US"/>
          </a:p>
        </p:txBody>
      </p:sp>
      <p:sp>
        <p:nvSpPr>
          <p:cNvPr id="7" name="Content Placeholder 6">
            <a:extLst>
              <a:ext uri="{FF2B5EF4-FFF2-40B4-BE49-F238E27FC236}">
                <a16:creationId xmlns:a16="http://schemas.microsoft.com/office/drawing/2014/main" id="{76F59BDE-94E7-56D6-3D7F-6145311BA2D8}"/>
              </a:ext>
            </a:extLst>
          </p:cNvPr>
          <p:cNvSpPr>
            <a:spLocks noGrp="1"/>
          </p:cNvSpPr>
          <p:nvPr>
            <p:ph sz="quarter" idx="13" hasCustomPrompt="1"/>
          </p:nvPr>
        </p:nvSpPr>
        <p:spPr>
          <a:xfrm>
            <a:off x="429768" y="603504"/>
            <a:ext cx="11201400" cy="4206240"/>
          </a:xfrm>
        </p:spPr>
        <p:txBody>
          <a:bodyPr vert="horz" lIns="91440" tIns="45720" rIns="91440" bIns="45720" rtlCol="0" anchor="b">
            <a:normAutofit/>
          </a:bodyPr>
          <a:lstStyle>
            <a:lvl1pPr marL="0" indent="0">
              <a:lnSpc>
                <a:spcPct val="90000"/>
              </a:lnSpc>
              <a:spcBef>
                <a:spcPts val="0"/>
              </a:spcBef>
              <a:buNone/>
              <a:defRPr lang="en-US" sz="27800" dirty="0">
                <a:solidFill>
                  <a:schemeClr val="tx2">
                    <a:lumMod val="90000"/>
                    <a:lumOff val="10000"/>
                  </a:schemeClr>
                </a:solidFill>
              </a:defRPr>
            </a:lvl1pPr>
          </a:lstStyle>
          <a:p>
            <a:pPr lvl="0"/>
            <a:r>
              <a:rPr lang="en-US" dirty="0"/>
              <a:t>##%</a:t>
            </a:r>
          </a:p>
        </p:txBody>
      </p:sp>
    </p:spTree>
    <p:extLst>
      <p:ext uri="{BB962C8B-B14F-4D97-AF65-F5344CB8AC3E}">
        <p14:creationId xmlns:p14="http://schemas.microsoft.com/office/powerpoint/2010/main" val="318818425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cSld name="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267622C3-A8C0-4CE4-AFAA-25D23CB3242F}" type="datetime1">
              <a:rPr lang="en-US" smtClean="0"/>
              <a:t>4/18/2026</a:t>
            </a:fld>
            <a:endParaRPr lang="en-US"/>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8E274F5D-21DC-40EF-8DBA-AB9BB119E939}" type="slidenum">
              <a:rPr lang="en-US" smtClean="0"/>
              <a:t>‹#›</a:t>
            </a:fld>
            <a:endParaRPr lang="en-US"/>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630936"/>
            <a:ext cx="8266176" cy="5605272"/>
          </a:xfrm>
        </p:spPr>
        <p:txBody>
          <a:bodyPr anchor="ctr">
            <a:normAutofit/>
          </a:bodyPr>
          <a:lstStyle>
            <a:lvl1pPr marL="0" indent="0">
              <a:lnSpc>
                <a:spcPct val="100000"/>
              </a:lnSpc>
              <a:buNone/>
              <a:defRPr sz="5400" b="1"/>
            </a:lvl1pPr>
            <a:lvl2pPr marL="228600" indent="0">
              <a:lnSpc>
                <a:spcPct val="100000"/>
              </a:lnSpc>
              <a:buNone/>
              <a:defRPr sz="4800" b="1"/>
            </a:lvl2pPr>
            <a:lvl3pPr marL="457200" indent="0">
              <a:lnSpc>
                <a:spcPct val="100000"/>
              </a:lnSpc>
              <a:buNone/>
              <a:defRPr sz="4400" b="1"/>
            </a:lvl3pPr>
            <a:lvl4pPr marL="685800" indent="0">
              <a:lnSpc>
                <a:spcPct val="100000"/>
              </a:lnSpc>
              <a:buNone/>
              <a:defRPr sz="4000" b="1"/>
            </a:lvl4pPr>
            <a:lvl5pPr marL="914400" indent="0">
              <a:lnSpc>
                <a:spcPct val="100000"/>
              </a:lnSpc>
              <a:buNone/>
              <a:defRPr sz="3600" b="1"/>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1639324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cSld name="Statem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CB9B6EAC-4E38-4BC4-964B-55A6571A4EBF}" type="datetime1">
              <a:rPr lang="en-US" smtClean="0"/>
              <a:t>4/18/2026</a:t>
            </a:fld>
            <a:endParaRPr lang="en-US"/>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8E274F5D-21DC-40EF-8DBA-AB9BB119E939}" type="slidenum">
              <a:rPr lang="en-US" smtClean="0"/>
              <a:t>‹#›</a:t>
            </a:fld>
            <a:endParaRPr lang="en-US"/>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1929384"/>
            <a:ext cx="8266176" cy="4142232"/>
          </a:xfrm>
        </p:spPr>
        <p:txBody>
          <a:bodyPr anchor="b">
            <a:norm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712622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cSld name="Statem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9CB2DDD8-66B1-484C-ABC1-3F6C2E131531}" type="datetime1">
              <a:rPr lang="en-US" smtClean="0"/>
              <a:t>4/18/2026</a:t>
            </a:fld>
            <a:endParaRPr lang="en-US"/>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8E274F5D-21DC-40EF-8DBA-AB9BB119E939}" type="slidenum">
              <a:rPr lang="en-US" smtClean="0"/>
              <a:t>‹#›</a:t>
            </a:fld>
            <a:endParaRPr lang="en-US"/>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548640"/>
            <a:ext cx="8266176" cy="5605272"/>
          </a:xfrm>
        </p:spPr>
        <p:txBody>
          <a:bodyPr anchor="t">
            <a:norm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4870596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1542D-3EA5-35E3-406E-8496EA7D4045}"/>
              </a:ext>
            </a:extLst>
          </p:cNvPr>
          <p:cNvSpPr>
            <a:spLocks noGrp="1"/>
          </p:cNvSpPr>
          <p:nvPr>
            <p:ph type="title" hasCustomPrompt="1"/>
          </p:nvPr>
        </p:nvSpPr>
        <p:spPr>
          <a:xfrm>
            <a:off x="1636776" y="5276088"/>
            <a:ext cx="9061704" cy="466344"/>
          </a:xfrm>
        </p:spPr>
        <p:txBody>
          <a:bodyPr anchor="t">
            <a:normAutofit/>
          </a:bodyPr>
          <a:lstStyle>
            <a:lvl1pPr>
              <a:lnSpc>
                <a:spcPct val="120000"/>
              </a:lnSpc>
              <a:defRPr sz="2200" b="1">
                <a:solidFill>
                  <a:schemeClr val="tx2">
                    <a:lumMod val="75000"/>
                    <a:lumOff val="25000"/>
                  </a:schemeClr>
                </a:solidFill>
              </a:defRPr>
            </a:lvl1pPr>
          </a:lstStyle>
          <a:p>
            <a:r>
              <a:rPr lang="en-US" dirty="0"/>
              <a:t>Quote Author</a:t>
            </a:r>
          </a:p>
        </p:txBody>
      </p:sp>
      <p:sp>
        <p:nvSpPr>
          <p:cNvPr id="7" name="Content Placeholder 6">
            <a:extLst>
              <a:ext uri="{FF2B5EF4-FFF2-40B4-BE49-F238E27FC236}">
                <a16:creationId xmlns:a16="http://schemas.microsoft.com/office/drawing/2014/main" id="{1BBD3F2A-2B85-D7B7-24A2-D01A281CD792}"/>
              </a:ext>
            </a:extLst>
          </p:cNvPr>
          <p:cNvSpPr>
            <a:spLocks noGrp="1"/>
          </p:cNvSpPr>
          <p:nvPr>
            <p:ph sz="quarter" idx="13" hasCustomPrompt="1"/>
          </p:nvPr>
        </p:nvSpPr>
        <p:spPr>
          <a:xfrm>
            <a:off x="1499616" y="1828800"/>
            <a:ext cx="9198864" cy="2871216"/>
          </a:xfrm>
        </p:spPr>
        <p:txBody>
          <a:bodyPr anchor="ctr">
            <a:normAutofit/>
          </a:bodyPr>
          <a:lstStyle>
            <a:lvl1pPr marL="137160" indent="-137160">
              <a:lnSpc>
                <a:spcPct val="100000"/>
              </a:lnSpc>
              <a:spcBef>
                <a:spcPts val="0"/>
              </a:spcBef>
              <a:buFont typeface="Arial" panose="020B0604020202020204" pitchFamily="34" charset="0"/>
              <a:buNone/>
              <a:defRPr sz="4000"/>
            </a:lvl1pPr>
          </a:lstStyle>
          <a:p>
            <a:pPr lvl="0"/>
            <a:r>
              <a:rPr lang="en-US" dirty="0"/>
              <a:t>Click to edit Quote</a:t>
            </a:r>
          </a:p>
        </p:txBody>
      </p:sp>
      <p:sp>
        <p:nvSpPr>
          <p:cNvPr id="3" name="Date Placeholder 2">
            <a:extLst>
              <a:ext uri="{FF2B5EF4-FFF2-40B4-BE49-F238E27FC236}">
                <a16:creationId xmlns:a16="http://schemas.microsoft.com/office/drawing/2014/main" id="{5E4CA6F2-8C52-8488-999E-FEF7877BAFC3}"/>
              </a:ext>
            </a:extLst>
          </p:cNvPr>
          <p:cNvSpPr>
            <a:spLocks noGrp="1"/>
          </p:cNvSpPr>
          <p:nvPr>
            <p:ph type="dt" sz="half" idx="10"/>
          </p:nvPr>
        </p:nvSpPr>
        <p:spPr/>
        <p:txBody>
          <a:bodyPr/>
          <a:lstStyle/>
          <a:p>
            <a:fld id="{E66CBEC5-37D0-4E5C-8671-D7D2A06BE21B}" type="datetime1">
              <a:rPr lang="en-US" smtClean="0"/>
              <a:t>4/18/2026</a:t>
            </a:fld>
            <a:endParaRPr lang="en-US"/>
          </a:p>
        </p:txBody>
      </p:sp>
      <p:sp>
        <p:nvSpPr>
          <p:cNvPr id="4" name="Footer Placeholder 3">
            <a:extLst>
              <a:ext uri="{FF2B5EF4-FFF2-40B4-BE49-F238E27FC236}">
                <a16:creationId xmlns:a16="http://schemas.microsoft.com/office/drawing/2014/main" id="{A4AFB98B-06E5-997A-53DA-CC0E6A618ED8}"/>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1159DD64-9865-92B3-BED2-F770E9763D7C}"/>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119862609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Quote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351F96B-ED98-BF55-D2B0-047000EF48E1}"/>
              </a:ext>
            </a:extLst>
          </p:cNvPr>
          <p:cNvSpPr/>
          <p:nvPr/>
        </p:nvSpPr>
        <p:spPr>
          <a:xfrm>
            <a:off x="806386" y="760151"/>
            <a:ext cx="10579222" cy="5337698"/>
          </a:xfrm>
          <a:prstGeom prst="roundRect">
            <a:avLst>
              <a:gd name="adj" fmla="val 6093"/>
            </a:avLst>
          </a:pr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0131542D-3EA5-35E3-406E-8496EA7D4045}"/>
              </a:ext>
            </a:extLst>
          </p:cNvPr>
          <p:cNvSpPr>
            <a:spLocks noGrp="1"/>
          </p:cNvSpPr>
          <p:nvPr>
            <p:ph type="title" hasCustomPrompt="1"/>
          </p:nvPr>
        </p:nvSpPr>
        <p:spPr>
          <a:xfrm>
            <a:off x="1801368" y="5120640"/>
            <a:ext cx="8549640" cy="621792"/>
          </a:xfrm>
        </p:spPr>
        <p:txBody>
          <a:bodyPr anchor="ctr">
            <a:normAutofit/>
          </a:bodyPr>
          <a:lstStyle>
            <a:lvl1pPr>
              <a:lnSpc>
                <a:spcPct val="120000"/>
              </a:lnSpc>
              <a:defRPr sz="1800" b="1">
                <a:solidFill>
                  <a:schemeClr val="tx1"/>
                </a:solidFill>
              </a:defRPr>
            </a:lvl1pPr>
          </a:lstStyle>
          <a:p>
            <a:r>
              <a:rPr lang="en-US" dirty="0"/>
              <a:t>Quote Author</a:t>
            </a:r>
          </a:p>
        </p:txBody>
      </p:sp>
      <p:sp>
        <p:nvSpPr>
          <p:cNvPr id="7" name="Content Placeholder 6">
            <a:extLst>
              <a:ext uri="{FF2B5EF4-FFF2-40B4-BE49-F238E27FC236}">
                <a16:creationId xmlns:a16="http://schemas.microsoft.com/office/drawing/2014/main" id="{1BBD3F2A-2B85-D7B7-24A2-D01A281CD792}"/>
              </a:ext>
            </a:extLst>
          </p:cNvPr>
          <p:cNvSpPr>
            <a:spLocks noGrp="1"/>
          </p:cNvSpPr>
          <p:nvPr>
            <p:ph sz="quarter" idx="13" hasCustomPrompt="1"/>
          </p:nvPr>
        </p:nvSpPr>
        <p:spPr>
          <a:xfrm>
            <a:off x="1655064" y="2093976"/>
            <a:ext cx="8695944" cy="2130552"/>
          </a:xfrm>
        </p:spPr>
        <p:txBody>
          <a:bodyPr anchor="ctr">
            <a:normAutofit/>
          </a:bodyPr>
          <a:lstStyle>
            <a:lvl1pPr marL="137160" indent="-137160">
              <a:lnSpc>
                <a:spcPct val="100000"/>
              </a:lnSpc>
              <a:spcBef>
                <a:spcPts val="0"/>
              </a:spcBef>
              <a:buFont typeface="Arial" panose="020B0604020202020204" pitchFamily="34" charset="0"/>
              <a:buNone/>
              <a:defRPr sz="3600"/>
            </a:lvl1pPr>
          </a:lstStyle>
          <a:p>
            <a:pPr lvl="0"/>
            <a:r>
              <a:rPr lang="en-US" dirty="0"/>
              <a:t>Click to edit Quote</a:t>
            </a:r>
          </a:p>
        </p:txBody>
      </p:sp>
      <p:sp>
        <p:nvSpPr>
          <p:cNvPr id="3" name="Date Placeholder 2">
            <a:extLst>
              <a:ext uri="{FF2B5EF4-FFF2-40B4-BE49-F238E27FC236}">
                <a16:creationId xmlns:a16="http://schemas.microsoft.com/office/drawing/2014/main" id="{5E4CA6F2-8C52-8488-999E-FEF7877BAFC3}"/>
              </a:ext>
            </a:extLst>
          </p:cNvPr>
          <p:cNvSpPr>
            <a:spLocks noGrp="1"/>
          </p:cNvSpPr>
          <p:nvPr>
            <p:ph type="dt" sz="half" idx="10"/>
          </p:nvPr>
        </p:nvSpPr>
        <p:spPr/>
        <p:txBody>
          <a:bodyPr/>
          <a:lstStyle/>
          <a:p>
            <a:fld id="{5246FC37-12B5-4EB9-BB05-B5E210E93FF0}" type="datetime1">
              <a:rPr lang="en-US" smtClean="0"/>
              <a:t>4/18/2026</a:t>
            </a:fld>
            <a:endParaRPr lang="en-US"/>
          </a:p>
        </p:txBody>
      </p:sp>
      <p:sp>
        <p:nvSpPr>
          <p:cNvPr id="4" name="Footer Placeholder 3">
            <a:extLst>
              <a:ext uri="{FF2B5EF4-FFF2-40B4-BE49-F238E27FC236}">
                <a16:creationId xmlns:a16="http://schemas.microsoft.com/office/drawing/2014/main" id="{A4AFB98B-06E5-997A-53DA-CC0E6A618ED8}"/>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1159DD64-9865-92B3-BED2-F770E9763D7C}"/>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298527671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Quote 3">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1542D-3EA5-35E3-406E-8496EA7D4045}"/>
              </a:ext>
            </a:extLst>
          </p:cNvPr>
          <p:cNvSpPr>
            <a:spLocks noGrp="1"/>
          </p:cNvSpPr>
          <p:nvPr>
            <p:ph type="title" hasCustomPrompt="1"/>
          </p:nvPr>
        </p:nvSpPr>
        <p:spPr>
          <a:xfrm>
            <a:off x="598556" y="4965192"/>
            <a:ext cx="9450699" cy="1289304"/>
          </a:xfrm>
        </p:spPr>
        <p:txBody>
          <a:bodyPr anchor="b">
            <a:normAutofit/>
          </a:bodyPr>
          <a:lstStyle>
            <a:lvl1pPr>
              <a:lnSpc>
                <a:spcPct val="120000"/>
              </a:lnSpc>
              <a:defRPr sz="1800" b="1">
                <a:solidFill>
                  <a:schemeClr val="tx1"/>
                </a:solidFill>
              </a:defRPr>
            </a:lvl1pPr>
          </a:lstStyle>
          <a:p>
            <a:r>
              <a:rPr lang="en-US" dirty="0"/>
              <a:t>Quote Author</a:t>
            </a:r>
          </a:p>
        </p:txBody>
      </p:sp>
      <p:sp>
        <p:nvSpPr>
          <p:cNvPr id="7" name="Content Placeholder 6">
            <a:extLst>
              <a:ext uri="{FF2B5EF4-FFF2-40B4-BE49-F238E27FC236}">
                <a16:creationId xmlns:a16="http://schemas.microsoft.com/office/drawing/2014/main" id="{1BBD3F2A-2B85-D7B7-24A2-D01A281CD792}"/>
              </a:ext>
            </a:extLst>
          </p:cNvPr>
          <p:cNvSpPr>
            <a:spLocks noGrp="1"/>
          </p:cNvSpPr>
          <p:nvPr>
            <p:ph sz="quarter" idx="13" hasCustomPrompt="1"/>
          </p:nvPr>
        </p:nvSpPr>
        <p:spPr>
          <a:xfrm>
            <a:off x="429768" y="438912"/>
            <a:ext cx="9619488" cy="4526280"/>
          </a:xfrm>
        </p:spPr>
        <p:txBody>
          <a:bodyPr anchor="ctr">
            <a:normAutofit/>
          </a:bodyPr>
          <a:lstStyle>
            <a:lvl1pPr marL="164592" indent="-164592">
              <a:lnSpc>
                <a:spcPct val="100000"/>
              </a:lnSpc>
              <a:spcBef>
                <a:spcPts val="0"/>
              </a:spcBef>
              <a:buFont typeface="Arial" panose="020B0604020202020204" pitchFamily="34" charset="0"/>
              <a:buNone/>
              <a:defRPr sz="4800"/>
            </a:lvl1pPr>
          </a:lstStyle>
          <a:p>
            <a:pPr lvl="0"/>
            <a:r>
              <a:rPr lang="en-US" dirty="0"/>
              <a:t>Click to edit Quote</a:t>
            </a:r>
          </a:p>
        </p:txBody>
      </p:sp>
      <p:sp>
        <p:nvSpPr>
          <p:cNvPr id="3" name="Date Placeholder 2">
            <a:extLst>
              <a:ext uri="{FF2B5EF4-FFF2-40B4-BE49-F238E27FC236}">
                <a16:creationId xmlns:a16="http://schemas.microsoft.com/office/drawing/2014/main" id="{5E4CA6F2-8C52-8488-999E-FEF7877BAFC3}"/>
              </a:ext>
            </a:extLst>
          </p:cNvPr>
          <p:cNvSpPr>
            <a:spLocks noGrp="1"/>
          </p:cNvSpPr>
          <p:nvPr>
            <p:ph type="dt" sz="half" idx="10"/>
          </p:nvPr>
        </p:nvSpPr>
        <p:spPr/>
        <p:txBody>
          <a:bodyPr/>
          <a:lstStyle/>
          <a:p>
            <a:fld id="{A710F6F3-6829-4CDD-B3A1-8F321E27194A}" type="datetime1">
              <a:rPr lang="en-US" smtClean="0"/>
              <a:t>4/18/2026</a:t>
            </a:fld>
            <a:endParaRPr lang="en-US"/>
          </a:p>
        </p:txBody>
      </p:sp>
      <p:sp>
        <p:nvSpPr>
          <p:cNvPr id="4" name="Footer Placeholder 3">
            <a:extLst>
              <a:ext uri="{FF2B5EF4-FFF2-40B4-BE49-F238E27FC236}">
                <a16:creationId xmlns:a16="http://schemas.microsoft.com/office/drawing/2014/main" id="{A4AFB98B-06E5-997A-53DA-CC0E6A618ED8}"/>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1159DD64-9865-92B3-BED2-F770E9763D7C}"/>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3055325420"/>
      </p:ext>
    </p:extLst>
  </p:cSld>
  <p:clrMapOvr>
    <a:overrideClrMapping bg1="lt1" tx1="dk1" bg2="lt2" tx2="dk2" accent1="accent1" accent2="accent2" accent3="accent3" accent4="accent4" accent5="accent5" accent6="accent6" hlink="hlink" folHlink="folHlink"/>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Quot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1542D-3EA5-35E3-406E-8496EA7D4045}"/>
              </a:ext>
            </a:extLst>
          </p:cNvPr>
          <p:cNvSpPr>
            <a:spLocks noGrp="1"/>
          </p:cNvSpPr>
          <p:nvPr>
            <p:ph type="title" hasCustomPrompt="1"/>
          </p:nvPr>
        </p:nvSpPr>
        <p:spPr>
          <a:xfrm>
            <a:off x="598556" y="4965192"/>
            <a:ext cx="9148947" cy="1289304"/>
          </a:xfrm>
        </p:spPr>
        <p:txBody>
          <a:bodyPr anchor="b">
            <a:normAutofit/>
          </a:bodyPr>
          <a:lstStyle>
            <a:lvl1pPr>
              <a:lnSpc>
                <a:spcPct val="120000"/>
              </a:lnSpc>
              <a:defRPr sz="1800" b="1">
                <a:solidFill>
                  <a:schemeClr val="tx1"/>
                </a:solidFill>
              </a:defRPr>
            </a:lvl1pPr>
          </a:lstStyle>
          <a:p>
            <a:r>
              <a:rPr lang="en-US" dirty="0"/>
              <a:t>Quote Author</a:t>
            </a:r>
          </a:p>
        </p:txBody>
      </p:sp>
      <p:sp>
        <p:nvSpPr>
          <p:cNvPr id="7" name="Content Placeholder 6">
            <a:extLst>
              <a:ext uri="{FF2B5EF4-FFF2-40B4-BE49-F238E27FC236}">
                <a16:creationId xmlns:a16="http://schemas.microsoft.com/office/drawing/2014/main" id="{1BBD3F2A-2B85-D7B7-24A2-D01A281CD792}"/>
              </a:ext>
            </a:extLst>
          </p:cNvPr>
          <p:cNvSpPr>
            <a:spLocks noGrp="1"/>
          </p:cNvSpPr>
          <p:nvPr>
            <p:ph sz="quarter" idx="13" hasCustomPrompt="1"/>
          </p:nvPr>
        </p:nvSpPr>
        <p:spPr>
          <a:xfrm>
            <a:off x="429768" y="1179576"/>
            <a:ext cx="9317736" cy="3785616"/>
          </a:xfrm>
        </p:spPr>
        <p:txBody>
          <a:bodyPr anchor="b">
            <a:normAutofit/>
          </a:bodyPr>
          <a:lstStyle>
            <a:lvl1pPr marL="164592" indent="-164592">
              <a:lnSpc>
                <a:spcPct val="100000"/>
              </a:lnSpc>
              <a:spcBef>
                <a:spcPts val="0"/>
              </a:spcBef>
              <a:buFont typeface="Arial" panose="020B0604020202020204" pitchFamily="34" charset="0"/>
              <a:buNone/>
              <a:defRPr sz="4800"/>
            </a:lvl1pPr>
          </a:lstStyle>
          <a:p>
            <a:pPr lvl="0"/>
            <a:r>
              <a:rPr lang="en-US" dirty="0"/>
              <a:t>Click to edit Quote</a:t>
            </a:r>
          </a:p>
        </p:txBody>
      </p:sp>
      <p:sp>
        <p:nvSpPr>
          <p:cNvPr id="3" name="Date Placeholder 2">
            <a:extLst>
              <a:ext uri="{FF2B5EF4-FFF2-40B4-BE49-F238E27FC236}">
                <a16:creationId xmlns:a16="http://schemas.microsoft.com/office/drawing/2014/main" id="{5E4CA6F2-8C52-8488-999E-FEF7877BAFC3}"/>
              </a:ext>
            </a:extLst>
          </p:cNvPr>
          <p:cNvSpPr>
            <a:spLocks noGrp="1"/>
          </p:cNvSpPr>
          <p:nvPr>
            <p:ph type="dt" sz="half" idx="10"/>
          </p:nvPr>
        </p:nvSpPr>
        <p:spPr/>
        <p:txBody>
          <a:bodyPr/>
          <a:lstStyle/>
          <a:p>
            <a:fld id="{FCA6652C-AA1E-4738-883B-0336FAAA5DB1}" type="datetime1">
              <a:rPr lang="en-US" smtClean="0"/>
              <a:t>4/18/2026</a:t>
            </a:fld>
            <a:endParaRPr lang="en-US"/>
          </a:p>
        </p:txBody>
      </p:sp>
      <p:sp>
        <p:nvSpPr>
          <p:cNvPr id="4" name="Footer Placeholder 3">
            <a:extLst>
              <a:ext uri="{FF2B5EF4-FFF2-40B4-BE49-F238E27FC236}">
                <a16:creationId xmlns:a16="http://schemas.microsoft.com/office/drawing/2014/main" id="{A4AFB98B-06E5-997A-53DA-CC0E6A618ED8}"/>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1159DD64-9865-92B3-BED2-F770E9763D7C}"/>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3256862304"/>
      </p:ext>
    </p:extLst>
  </p:cSld>
  <p:clrMapOvr>
    <a:overrideClrMapping bg1="lt1" tx1="dk1" bg2="lt2" tx2="dk2" accent1="accent1" accent2="accent2" accent3="accent3" accent4="accent4" accent5="accent5" accent6="accent6" hlink="hlink" folHlink="folHlink"/>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294248"/>
            <a:ext cx="11164825" cy="958480"/>
          </a:xfrm>
        </p:spPr>
        <p:txBody>
          <a:bodyPr/>
          <a:lstStyle/>
          <a:p>
            <a:r>
              <a:rPr lang="en-US" dirty="0"/>
              <a:t>Click to edit Master title style</a:t>
            </a:r>
          </a:p>
        </p:txBody>
      </p:sp>
      <p:sp>
        <p:nvSpPr>
          <p:cNvPr id="9" name="Text Placeholder 8">
            <a:extLst>
              <a:ext uri="{FF2B5EF4-FFF2-40B4-BE49-F238E27FC236}">
                <a16:creationId xmlns:a16="http://schemas.microsoft.com/office/drawing/2014/main" id="{DA7BFCD9-16A4-5745-7BB3-7836095FF16B}"/>
              </a:ext>
            </a:extLst>
          </p:cNvPr>
          <p:cNvSpPr>
            <a:spLocks noGrp="1"/>
          </p:cNvSpPr>
          <p:nvPr>
            <p:ph type="body" sz="quarter" idx="13"/>
          </p:nvPr>
        </p:nvSpPr>
        <p:spPr>
          <a:xfrm>
            <a:off x="430213" y="2020825"/>
            <a:ext cx="5211762"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F30EDC57-7D17-D4C8-5C60-A44A480EA997}"/>
              </a:ext>
            </a:extLst>
          </p:cNvPr>
          <p:cNvSpPr>
            <a:spLocks noGrp="1"/>
          </p:cNvSpPr>
          <p:nvPr>
            <p:ph type="body" sz="quarter" idx="14"/>
          </p:nvPr>
        </p:nvSpPr>
        <p:spPr>
          <a:xfrm>
            <a:off x="6381750" y="2020824"/>
            <a:ext cx="5213350"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020F56A5-925A-45AB-8491-C696F304662B}" type="datetime1">
              <a:rPr lang="en-US" smtClean="0"/>
              <a:t>4/18/2026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35395441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2C23B45B-F29A-4388-B315-D6C19A28F6D4}" type="slidenum">
              <a:rPr lang="en-US" altLang="en-US" smtClean="0"/>
              <a:pPr/>
              <a:t>‹#›</a:t>
            </a:fld>
            <a:endParaRPr lang="en-US" altLang="en-US"/>
          </a:p>
        </p:txBody>
      </p:sp>
    </p:spTree>
    <p:extLst>
      <p:ext uri="{BB962C8B-B14F-4D97-AF65-F5344CB8AC3E}">
        <p14:creationId xmlns:p14="http://schemas.microsoft.com/office/powerpoint/2010/main" val="407449124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429768" y="276166"/>
            <a:ext cx="11164824" cy="976562"/>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429767"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Text Placeholder 10">
            <a:extLst>
              <a:ext uri="{FF2B5EF4-FFF2-40B4-BE49-F238E27FC236}">
                <a16:creationId xmlns:a16="http://schemas.microsoft.com/office/drawing/2014/main" id="{7B5BB1DC-4DAA-D220-25A9-5752C158FDD3}"/>
              </a:ext>
            </a:extLst>
          </p:cNvPr>
          <p:cNvSpPr>
            <a:spLocks noGrp="1"/>
          </p:cNvSpPr>
          <p:nvPr>
            <p:ph type="body" sz="quarter" idx="13"/>
          </p:nvPr>
        </p:nvSpPr>
        <p:spPr>
          <a:xfrm>
            <a:off x="430213" y="2020888"/>
            <a:ext cx="5211762"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382512"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Text Placeholder 12">
            <a:extLst>
              <a:ext uri="{FF2B5EF4-FFF2-40B4-BE49-F238E27FC236}">
                <a16:creationId xmlns:a16="http://schemas.microsoft.com/office/drawing/2014/main" id="{BAB67A04-5E8D-18C5-D47A-A5B5CFE568A1}"/>
              </a:ext>
            </a:extLst>
          </p:cNvPr>
          <p:cNvSpPr>
            <a:spLocks noGrp="1"/>
          </p:cNvSpPr>
          <p:nvPr>
            <p:ph type="body" sz="quarter" idx="14"/>
          </p:nvPr>
        </p:nvSpPr>
        <p:spPr>
          <a:xfrm>
            <a:off x="6381750" y="2020888"/>
            <a:ext cx="5213350"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2F882B41-9B9A-4653-8E8E-9D57A4983847}" type="datetime1">
              <a:rPr lang="en-US" smtClean="0"/>
              <a:t>4/18/2026</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339875670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86C80A14-C874-4C11-943E-4B7AAF73B997}" type="datetime1">
              <a:rPr lang="en-US" smtClean="0"/>
              <a:t>4/18/2026</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167329776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59A60914-BFFA-4E5B-B382-06A92C8508A8}" type="datetime1">
              <a:rPr lang="en-US" smtClean="0"/>
              <a:t>4/18/2026</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404494134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429768" y="553615"/>
            <a:ext cx="3595634" cy="2212848"/>
          </a:xfrm>
        </p:spPr>
        <p:txBody>
          <a:bodyPr anchor="t">
            <a:normAutofit/>
          </a:bodyPr>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429769" y="2823029"/>
            <a:ext cx="3309608" cy="3481355"/>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6995" y="553616"/>
            <a:ext cx="6466741" cy="5752566"/>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E6DEE75D-2E4A-469A-9092-8B43711F5315}" type="datetime1">
              <a:rPr lang="en-US" smtClean="0"/>
              <a:t>4/18/2026</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420405740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429768" y="557784"/>
            <a:ext cx="3593592" cy="2212313"/>
          </a:xfrm>
        </p:spPr>
        <p:txBody>
          <a:bodyPr anchor="t">
            <a:normAutofit/>
          </a:bodyPr>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429767" y="2826137"/>
            <a:ext cx="3310128"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2" name="Picture Placeholder 2">
            <a:extLst>
              <a:ext uri="{FF2B5EF4-FFF2-40B4-BE49-F238E27FC236}">
                <a16:creationId xmlns:a16="http://schemas.microsoft.com/office/drawing/2014/main" id="{ADACA751-BBB2-3E33-EA6C-54B4A7F6842B}"/>
              </a:ext>
            </a:extLst>
          </p:cNvPr>
          <p:cNvSpPr>
            <a:spLocks noGrp="1"/>
          </p:cNvSpPr>
          <p:nvPr>
            <p:ph type="pic" idx="1" hasCustomPrompt="1"/>
          </p:nvPr>
        </p:nvSpPr>
        <p:spPr>
          <a:xfrm>
            <a:off x="4502843" y="342901"/>
            <a:ext cx="7346258" cy="6172198"/>
          </a:xfrm>
          <a:custGeom>
            <a:avLst/>
            <a:gdLst>
              <a:gd name="connsiteX0" fmla="*/ 264355 w 6785782"/>
              <a:gd name="connsiteY0" fmla="*/ 0 h 6172198"/>
              <a:gd name="connsiteX1" fmla="*/ 6521427 w 6785782"/>
              <a:gd name="connsiteY1" fmla="*/ 0 h 6172198"/>
              <a:gd name="connsiteX2" fmla="*/ 6785782 w 6785782"/>
              <a:gd name="connsiteY2" fmla="*/ 264355 h 6172198"/>
              <a:gd name="connsiteX3" fmla="*/ 6785782 w 6785782"/>
              <a:gd name="connsiteY3" fmla="*/ 5907843 h 6172198"/>
              <a:gd name="connsiteX4" fmla="*/ 6521427 w 6785782"/>
              <a:gd name="connsiteY4" fmla="*/ 6172198 h 6172198"/>
              <a:gd name="connsiteX5" fmla="*/ 264355 w 6785782"/>
              <a:gd name="connsiteY5" fmla="*/ 6172198 h 6172198"/>
              <a:gd name="connsiteX6" fmla="*/ 0 w 6785782"/>
              <a:gd name="connsiteY6" fmla="*/ 5907843 h 6172198"/>
              <a:gd name="connsiteX7" fmla="*/ 0 w 6785782"/>
              <a:gd name="connsiteY7" fmla="*/ 264355 h 6172198"/>
              <a:gd name="connsiteX8" fmla="*/ 264355 w 6785782"/>
              <a:gd name="connsiteY8" fmla="*/ 0 h 6172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5782" h="6172198">
                <a:moveTo>
                  <a:pt x="264355" y="0"/>
                </a:moveTo>
                <a:lnTo>
                  <a:pt x="6521427" y="0"/>
                </a:lnTo>
                <a:cubicBezTo>
                  <a:pt x="6667426" y="0"/>
                  <a:pt x="6785782" y="118356"/>
                  <a:pt x="6785782" y="264355"/>
                </a:cubicBezTo>
                <a:lnTo>
                  <a:pt x="6785782" y="5907843"/>
                </a:lnTo>
                <a:cubicBezTo>
                  <a:pt x="6785782" y="6053842"/>
                  <a:pt x="6667426" y="6172198"/>
                  <a:pt x="6521427" y="6172198"/>
                </a:cubicBezTo>
                <a:lnTo>
                  <a:pt x="264355" y="6172198"/>
                </a:lnTo>
                <a:cubicBezTo>
                  <a:pt x="118356" y="6172198"/>
                  <a:pt x="0" y="6053842"/>
                  <a:pt x="0" y="5907843"/>
                </a:cubicBezTo>
                <a:lnTo>
                  <a:pt x="0" y="264355"/>
                </a:lnTo>
                <a:cubicBezTo>
                  <a:pt x="0" y="118356"/>
                  <a:pt x="118356" y="0"/>
                  <a:pt x="264355" y="0"/>
                </a:cubicBezTo>
                <a:close/>
              </a:path>
            </a:pathLst>
          </a:custGeom>
          <a:blipFill dpi="0" rotWithShape="1">
            <a:blip r:embed="rId2">
              <a:alphaModFix amt="60000"/>
            </a:blip>
            <a:srcRect/>
            <a:stretch>
              <a:fillRect/>
            </a:stretch>
          </a:blipFill>
        </p:spPr>
        <p:txBody>
          <a:bodyPr wrap="square">
            <a:no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F1E6FD38-01FF-4539-8A35-AB19E4D5C3A7}" type="datetime1">
              <a:rPr lang="en-US" smtClean="0"/>
              <a:t>4/18/2026</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423214429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Conclusi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429768"/>
            <a:ext cx="10890374" cy="1627632"/>
          </a:xfrm>
        </p:spPr>
        <p:txBody>
          <a:bodyPr anchor="t">
            <a:normAutofit/>
          </a:bodyPr>
          <a:lstStyle>
            <a:lvl1pPr>
              <a:defRPr sz="5400"/>
            </a:lvl1pPr>
          </a:lstStyle>
          <a:p>
            <a:r>
              <a:rPr lang="en-US" dirty="0"/>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429768" y="3264408"/>
            <a:ext cx="10890374" cy="283464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E28C5BFC-EF85-4C2B-8809-2F9E7D76A143}" type="datetime1">
              <a:rPr lang="en-US" smtClean="0"/>
              <a:t>4/18/2026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2313998987"/>
      </p:ext>
    </p:extLst>
  </p:cSld>
  <p:clrMapOvr>
    <a:overrideClrMapping bg1="lt1" tx1="dk1" bg2="lt2" tx2="dk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Conclusion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27318"/>
            <a:ext cx="7370064" cy="1842020"/>
          </a:xfrm>
        </p:spPr>
        <p:txBody>
          <a:bodyPr anchor="b">
            <a:normAutofit/>
          </a:bodyPr>
          <a:lstStyle>
            <a:lvl1pPr>
              <a:defRPr sz="6000"/>
            </a:lvl1pPr>
          </a:lstStyle>
          <a:p>
            <a:r>
              <a:rPr lang="en-US" dirty="0"/>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429768" y="3622673"/>
            <a:ext cx="7370064" cy="22311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348805FF-0F6F-4DB7-B5D6-9BF14E40F716}" type="datetime1">
              <a:rPr lang="en-US" smtClean="0"/>
              <a:t>4/18/2026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325120965"/>
      </p:ext>
    </p:extLst>
  </p:cSld>
  <p:clrMapOvr>
    <a:overrideClrMapping bg1="lt1" tx1="dk1" bg2="lt2" tx2="dk2" accent1="accent1" accent2="accent2" accent3="accent3" accent4="accent4" accent5="accent5" accent6="accent6" hlink="hlink" folHlink="folHlink"/>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8BDAAC2F-7D9E-40C2-8559-114C1308D98E}" type="slidenum">
              <a:rPr lang="en-US" altLang="en-US" smtClean="0"/>
              <a:pPr>
                <a:defRPr/>
              </a:pPr>
              <a:t>‹#›</a:t>
            </a:fld>
            <a:endParaRPr lang="en-US" altLang="en-US"/>
          </a:p>
        </p:txBody>
      </p:sp>
    </p:spTree>
    <p:extLst>
      <p:ext uri="{BB962C8B-B14F-4D97-AF65-F5344CB8AC3E}">
        <p14:creationId xmlns:p14="http://schemas.microsoft.com/office/powerpoint/2010/main" val="412979212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53F6EA9-134A-47C9-B9C4-774855BC312F}" type="slidenum">
              <a:rPr lang="en-US" altLang="en-US" smtClean="0"/>
              <a:pPr>
                <a:defRPr/>
              </a:pPr>
              <a:t>‹#›</a:t>
            </a:fld>
            <a:endParaRPr lang="en-US" altLang="en-US"/>
          </a:p>
        </p:txBody>
      </p:sp>
    </p:spTree>
    <p:extLst>
      <p:ext uri="{BB962C8B-B14F-4D97-AF65-F5344CB8AC3E}">
        <p14:creationId xmlns:p14="http://schemas.microsoft.com/office/powerpoint/2010/main" val="277123223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73F11FAC-6A22-4726-A89D-1F7B1DA8070A}" type="slidenum">
              <a:rPr lang="en-US" altLang="en-US" smtClean="0"/>
              <a:pPr>
                <a:defRPr/>
              </a:pPr>
              <a:t>‹#›</a:t>
            </a:fld>
            <a:endParaRPr lang="en-US" altLang="en-US"/>
          </a:p>
        </p:txBody>
      </p:sp>
    </p:spTree>
    <p:extLst>
      <p:ext uri="{BB962C8B-B14F-4D97-AF65-F5344CB8AC3E}">
        <p14:creationId xmlns:p14="http://schemas.microsoft.com/office/powerpoint/2010/main" val="38745790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296A0118-F38F-45C7-BB60-3239EC4C2302}" type="slidenum">
              <a:rPr lang="en-US" altLang="en-US" smtClean="0"/>
              <a:pPr/>
              <a:t>‹#›</a:t>
            </a:fld>
            <a:endParaRPr lang="en-US" altLang="en-US"/>
          </a:p>
        </p:txBody>
      </p:sp>
    </p:spTree>
    <p:extLst>
      <p:ext uri="{BB962C8B-B14F-4D97-AF65-F5344CB8AC3E}">
        <p14:creationId xmlns:p14="http://schemas.microsoft.com/office/powerpoint/2010/main" val="165949875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9205BE33-3722-45F9-A962-EE260F139B99}" type="slidenum">
              <a:rPr lang="en-US" altLang="en-US" smtClean="0"/>
              <a:pPr>
                <a:defRPr/>
              </a:pPr>
              <a:t>‹#›</a:t>
            </a:fld>
            <a:endParaRPr lang="en-US" altLang="en-US"/>
          </a:p>
        </p:txBody>
      </p:sp>
    </p:spTree>
    <p:extLst>
      <p:ext uri="{BB962C8B-B14F-4D97-AF65-F5344CB8AC3E}">
        <p14:creationId xmlns:p14="http://schemas.microsoft.com/office/powerpoint/2010/main" val="73178960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EFC5A311-75DB-4CED-A9B2-470E1A30DE7F}" type="slidenum">
              <a:rPr lang="en-US" altLang="en-US" smtClean="0"/>
              <a:pPr>
                <a:defRPr/>
              </a:pPr>
              <a:t>‹#›</a:t>
            </a:fld>
            <a:endParaRPr lang="en-US" altLang="en-US"/>
          </a:p>
        </p:txBody>
      </p:sp>
    </p:spTree>
    <p:extLst>
      <p:ext uri="{BB962C8B-B14F-4D97-AF65-F5344CB8AC3E}">
        <p14:creationId xmlns:p14="http://schemas.microsoft.com/office/powerpoint/2010/main" val="426835660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pPr>
              <a:defRPr/>
            </a:pPr>
            <a:endParaRPr lang="en-US" altLang="en-US"/>
          </a:p>
        </p:txBody>
      </p:sp>
      <p:sp>
        <p:nvSpPr>
          <p:cNvPr id="5" name="Footer Placeholder 3"/>
          <p:cNvSpPr>
            <a:spLocks noGrp="1"/>
          </p:cNvSpPr>
          <p:nvPr>
            <p:ph type="ftr" sz="quarter" idx="11"/>
          </p:nvPr>
        </p:nvSpPr>
        <p:spPr/>
        <p:txBody>
          <a:bodyPr/>
          <a:lstStyle/>
          <a:p>
            <a:pPr>
              <a:defRPr/>
            </a:pPr>
            <a:endParaRPr lang="en-US" altLang="en-US"/>
          </a:p>
        </p:txBody>
      </p:sp>
      <p:sp>
        <p:nvSpPr>
          <p:cNvPr id="6" name="Slide Number Placeholder 4"/>
          <p:cNvSpPr>
            <a:spLocks noGrp="1"/>
          </p:cNvSpPr>
          <p:nvPr>
            <p:ph type="sldNum" sz="quarter" idx="12"/>
          </p:nvPr>
        </p:nvSpPr>
        <p:spPr/>
        <p:txBody>
          <a:bodyPr/>
          <a:lstStyle/>
          <a:p>
            <a:pPr>
              <a:defRPr/>
            </a:pPr>
            <a:fld id="{A82EE343-3407-4AC6-A547-40EC6FFEFBF8}" type="slidenum">
              <a:rPr lang="en-US" altLang="en-US" smtClean="0"/>
              <a:pPr>
                <a:defRPr/>
              </a:pPr>
              <a:t>‹#›</a:t>
            </a:fld>
            <a:endParaRPr lang="en-US" altLang="en-US"/>
          </a:p>
        </p:txBody>
      </p:sp>
    </p:spTree>
    <p:extLst>
      <p:ext uri="{BB962C8B-B14F-4D97-AF65-F5344CB8AC3E}">
        <p14:creationId xmlns:p14="http://schemas.microsoft.com/office/powerpoint/2010/main" val="378414594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pPr>
              <a:defRPr/>
            </a:pPr>
            <a:endParaRPr lang="en-US" altLang="en-US"/>
          </a:p>
        </p:txBody>
      </p:sp>
      <p:sp>
        <p:nvSpPr>
          <p:cNvPr id="5" name="Footer Placeholder 2"/>
          <p:cNvSpPr>
            <a:spLocks noGrp="1"/>
          </p:cNvSpPr>
          <p:nvPr>
            <p:ph type="ftr" sz="quarter" idx="11"/>
          </p:nvPr>
        </p:nvSpPr>
        <p:spPr/>
        <p:txBody>
          <a:bodyPr/>
          <a:lstStyle/>
          <a:p>
            <a:pPr>
              <a:defRPr/>
            </a:pPr>
            <a:endParaRPr lang="en-US" altLang="en-US"/>
          </a:p>
        </p:txBody>
      </p:sp>
      <p:sp>
        <p:nvSpPr>
          <p:cNvPr id="6" name="Slide Number Placeholder 3"/>
          <p:cNvSpPr>
            <a:spLocks noGrp="1"/>
          </p:cNvSpPr>
          <p:nvPr>
            <p:ph type="sldNum" sz="quarter" idx="12"/>
          </p:nvPr>
        </p:nvSpPr>
        <p:spPr/>
        <p:txBody>
          <a:bodyPr/>
          <a:lstStyle/>
          <a:p>
            <a:pPr>
              <a:defRPr/>
            </a:pPr>
            <a:fld id="{FC0FC8BB-0A56-493B-8C0D-BBEE7242F118}" type="slidenum">
              <a:rPr lang="en-US" altLang="en-US" smtClean="0"/>
              <a:pPr>
                <a:defRPr/>
              </a:pPr>
              <a:t>‹#›</a:t>
            </a:fld>
            <a:endParaRPr lang="en-US" altLang="en-US"/>
          </a:p>
        </p:txBody>
      </p:sp>
    </p:spTree>
    <p:extLst>
      <p:ext uri="{BB962C8B-B14F-4D97-AF65-F5344CB8AC3E}">
        <p14:creationId xmlns:p14="http://schemas.microsoft.com/office/powerpoint/2010/main" val="74219923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3"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5" y="3129280"/>
            <a:ext cx="34010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pPr>
              <a:defRPr/>
            </a:pPr>
            <a:endParaRPr lang="en-US" altLang="en-US"/>
          </a:p>
        </p:txBody>
      </p:sp>
      <p:sp>
        <p:nvSpPr>
          <p:cNvPr id="5" name="Footer Placeholder 5"/>
          <p:cNvSpPr>
            <a:spLocks noGrp="1"/>
          </p:cNvSpPr>
          <p:nvPr>
            <p:ph type="ftr" sz="quarter" idx="11"/>
          </p:nvPr>
        </p:nvSpPr>
        <p:spPr/>
        <p:txBody>
          <a:bodyPr/>
          <a:lstStyle/>
          <a:p>
            <a:pPr>
              <a:defRPr/>
            </a:pPr>
            <a:endParaRPr lang="en-US" altLang="en-US"/>
          </a:p>
        </p:txBody>
      </p:sp>
      <p:sp>
        <p:nvSpPr>
          <p:cNvPr id="6" name="Slide Number Placeholder 6"/>
          <p:cNvSpPr>
            <a:spLocks noGrp="1"/>
          </p:cNvSpPr>
          <p:nvPr>
            <p:ph type="sldNum" sz="quarter" idx="12"/>
          </p:nvPr>
        </p:nvSpPr>
        <p:spPr/>
        <p:txBody>
          <a:bodyPr/>
          <a:lstStyle/>
          <a:p>
            <a:pPr>
              <a:defRPr/>
            </a:pPr>
            <a:fld id="{31515915-8AED-4027-A051-7D6652484FC3}" type="slidenum">
              <a:rPr lang="en-US" altLang="en-US" smtClean="0"/>
              <a:pPr>
                <a:defRPr/>
              </a:pPr>
              <a:t>‹#›</a:t>
            </a:fld>
            <a:endParaRPr lang="en-US" altLang="en-US"/>
          </a:p>
        </p:txBody>
      </p:sp>
    </p:spTree>
    <p:extLst>
      <p:ext uri="{BB962C8B-B14F-4D97-AF65-F5344CB8AC3E}">
        <p14:creationId xmlns:p14="http://schemas.microsoft.com/office/powerpoint/2010/main" val="133185571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D6246FC1-11C7-4764-8537-30E57254C69E}" type="slidenum">
              <a:rPr lang="en-US" altLang="en-US" smtClean="0"/>
              <a:pPr>
                <a:defRPr/>
              </a:pPr>
              <a:t>‹#›</a:t>
            </a:fld>
            <a:endParaRPr lang="en-US" altLang="en-US"/>
          </a:p>
        </p:txBody>
      </p:sp>
    </p:spTree>
    <p:extLst>
      <p:ext uri="{BB962C8B-B14F-4D97-AF65-F5344CB8AC3E}">
        <p14:creationId xmlns:p14="http://schemas.microsoft.com/office/powerpoint/2010/main" val="339273260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799"/>
            <a:ext cx="8825658" cy="3640667"/>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073ED4A5-47A1-4857-92DC-051540860A76}" type="slidenum">
              <a:rPr lang="en-US" altLang="en-US" smtClean="0"/>
              <a:pPr>
                <a:defRPr/>
              </a:pPr>
              <a:t>‹#›</a:t>
            </a:fld>
            <a:endParaRPr lang="en-US" altLang="en-US"/>
          </a:p>
        </p:txBody>
      </p:sp>
    </p:spTree>
    <p:extLst>
      <p:ext uri="{BB962C8B-B14F-4D97-AF65-F5344CB8AC3E}">
        <p14:creationId xmlns:p14="http://schemas.microsoft.com/office/powerpoint/2010/main" val="388849922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0BBFC823-E22E-499A-ACC9-340C40DE3D7E}" type="slidenum">
              <a:rPr lang="en-US" altLang="en-US" smtClean="0"/>
              <a:pPr>
                <a:defRPr/>
              </a:pPr>
              <a:t>‹#›</a:t>
            </a:fld>
            <a:endParaRPr lang="en-US" altLang="en-US"/>
          </a:p>
        </p:txBody>
      </p:sp>
    </p:spTree>
    <p:extLst>
      <p:ext uri="{BB962C8B-B14F-4D97-AF65-F5344CB8AC3E}">
        <p14:creationId xmlns:p14="http://schemas.microsoft.com/office/powerpoint/2010/main" val="301079657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0"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lumMod val="60000"/>
                    <a:lumOff val="4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B8E0FE02-B893-4069-8AF7-14C5576069EE}" type="slidenum">
              <a:rPr lang="en-US" altLang="en-US" smtClean="0"/>
              <a:pPr>
                <a:defRPr/>
              </a:pPr>
              <a:t>‹#›</a:t>
            </a:fld>
            <a:endParaRPr lang="en-US" altLang="en-US"/>
          </a:p>
        </p:txBody>
      </p:sp>
      <p:sp>
        <p:nvSpPr>
          <p:cNvPr id="12" name="TextBox 11"/>
          <p:cNvSpPr txBox="1"/>
          <p:nvPr/>
        </p:nvSpPr>
        <p:spPr>
          <a:xfrm>
            <a:off x="898295" y="971253"/>
            <a:ext cx="801912"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
        <p:nvSpPr>
          <p:cNvPr id="11" name="TextBox 10"/>
          <p:cNvSpPr txBox="1"/>
          <p:nvPr/>
        </p:nvSpPr>
        <p:spPr>
          <a:xfrm>
            <a:off x="9330490" y="2613787"/>
            <a:ext cx="801912"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Tree>
    <p:extLst>
      <p:ext uri="{BB962C8B-B14F-4D97-AF65-F5344CB8AC3E}">
        <p14:creationId xmlns:p14="http://schemas.microsoft.com/office/powerpoint/2010/main" val="228339046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6F68B3CD-3161-4E4D-A463-5D84C38C730D}" type="slidenum">
              <a:rPr lang="en-US" altLang="en-US" smtClean="0"/>
              <a:pPr>
                <a:defRPr/>
              </a:pPr>
              <a:t>‹#›</a:t>
            </a:fld>
            <a:endParaRPr lang="en-US" altLang="en-US"/>
          </a:p>
        </p:txBody>
      </p:sp>
    </p:spTree>
    <p:extLst>
      <p:ext uri="{BB962C8B-B14F-4D97-AF65-F5344CB8AC3E}">
        <p14:creationId xmlns:p14="http://schemas.microsoft.com/office/powerpoint/2010/main" val="29988763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59F3CE3A-10D9-46D9-A989-EB74341E6586}" type="slidenum">
              <a:rPr lang="en-US" altLang="en-US" smtClean="0"/>
              <a:pPr/>
              <a:t>‹#›</a:t>
            </a:fld>
            <a:endParaRPr lang="en-US" altLang="en-US"/>
          </a:p>
        </p:txBody>
      </p:sp>
    </p:spTree>
    <p:extLst>
      <p:ext uri="{BB962C8B-B14F-4D97-AF65-F5344CB8AC3E}">
        <p14:creationId xmlns:p14="http://schemas.microsoft.com/office/powerpoint/2010/main" val="88144179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endParaRPr lang="en-US" altLang="en-US"/>
          </a:p>
        </p:txBody>
      </p:sp>
      <p:sp>
        <p:nvSpPr>
          <p:cNvPr id="4"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6E4A3B9B-031D-49E0-90A1-CBA0053443EE}" type="slidenum">
              <a:rPr lang="en-US" altLang="en-US" smtClean="0"/>
              <a:pPr>
                <a:defRPr/>
              </a:pPr>
              <a:t>‹#›</a:t>
            </a:fld>
            <a:endParaRPr lang="en-US" altLang="en-US"/>
          </a:p>
        </p:txBody>
      </p:sp>
    </p:spTree>
    <p:extLst>
      <p:ext uri="{BB962C8B-B14F-4D97-AF65-F5344CB8AC3E}">
        <p14:creationId xmlns:p14="http://schemas.microsoft.com/office/powerpoint/2010/main" val="39414582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endParaRPr lang="en-US" altLang="en-US"/>
          </a:p>
        </p:txBody>
      </p:sp>
      <p:sp>
        <p:nvSpPr>
          <p:cNvPr id="4"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B8E0FE02-B893-4069-8AF7-14C5576069EE}" type="slidenum">
              <a:rPr lang="en-US" altLang="en-US" smtClean="0"/>
              <a:pPr>
                <a:defRPr/>
              </a:pPr>
              <a:t>‹#›</a:t>
            </a:fld>
            <a:endParaRPr lang="en-US" altLang="en-US"/>
          </a:p>
        </p:txBody>
      </p:sp>
    </p:spTree>
    <p:extLst>
      <p:ext uri="{BB962C8B-B14F-4D97-AF65-F5344CB8AC3E}">
        <p14:creationId xmlns:p14="http://schemas.microsoft.com/office/powerpoint/2010/main" val="4865241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3A481376-1D3A-4CD1-B053-CCD1E1D43B6C}" type="slidenum">
              <a:rPr lang="en-US" altLang="en-US" smtClean="0"/>
              <a:pPr>
                <a:defRPr/>
              </a:pPr>
              <a:t>‹#›</a:t>
            </a:fld>
            <a:endParaRPr lang="en-US" altLang="en-US"/>
          </a:p>
        </p:txBody>
      </p:sp>
    </p:spTree>
    <p:extLst>
      <p:ext uri="{BB962C8B-B14F-4D97-AF65-F5344CB8AC3E}">
        <p14:creationId xmlns:p14="http://schemas.microsoft.com/office/powerpoint/2010/main" val="42655643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7A5083A6-FF26-4011-8FEF-D5811C6427A0}" type="slidenum">
              <a:rPr lang="en-US" altLang="en-US" smtClean="0"/>
              <a:pPr>
                <a:defRPr/>
              </a:pPr>
              <a:t>‹#›</a:t>
            </a:fld>
            <a:endParaRPr lang="en-US" altLang="en-US"/>
          </a:p>
        </p:txBody>
      </p:sp>
    </p:spTree>
    <p:extLst>
      <p:ext uri="{BB962C8B-B14F-4D97-AF65-F5344CB8AC3E}">
        <p14:creationId xmlns:p14="http://schemas.microsoft.com/office/powerpoint/2010/main" val="173247304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5" y="2130848"/>
            <a:ext cx="10364391" cy="1470049"/>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829098" y="3886647"/>
            <a:ext cx="8533805" cy="1752451"/>
          </a:xfrm>
          <a:prstGeom prst="rect">
            <a:avLst/>
          </a:prstGeom>
        </p:spPr>
        <p:txBody>
          <a:bodyPr vert="horz"/>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a:t>Click to edit Master subtitle style</a:t>
            </a:r>
          </a:p>
        </p:txBody>
      </p:sp>
    </p:spTree>
    <p:extLst>
      <p:ext uri="{BB962C8B-B14F-4D97-AF65-F5344CB8AC3E}">
        <p14:creationId xmlns:p14="http://schemas.microsoft.com/office/powerpoint/2010/main" val="960205967"/>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610196" y="1600647"/>
            <a:ext cx="10971609" cy="4525119"/>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8404494"/>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18" y="4406801"/>
            <a:ext cx="10362902" cy="1361777"/>
          </a:xfrm>
          <a:prstGeom prst="rect">
            <a:avLst/>
          </a:prstGeom>
        </p:spPr>
        <p:txBody>
          <a:bodyPr vert="horz" anchor="t"/>
          <a:lstStyle>
            <a:lvl1pPr algn="l">
              <a:defRPr sz="2812" b="1" cap="all"/>
            </a:lvl1pPr>
          </a:lstStyle>
          <a:p>
            <a:r>
              <a:rPr lang="en-US"/>
              <a:t>Click to edit Master title style</a:t>
            </a:r>
          </a:p>
        </p:txBody>
      </p:sp>
      <p:sp>
        <p:nvSpPr>
          <p:cNvPr id="3" name="Text Placeholder 2"/>
          <p:cNvSpPr>
            <a:spLocks noGrp="1"/>
          </p:cNvSpPr>
          <p:nvPr>
            <p:ph type="body" idx="1"/>
          </p:nvPr>
        </p:nvSpPr>
        <p:spPr>
          <a:xfrm>
            <a:off x="962918" y="2906613"/>
            <a:ext cx="10362902" cy="1500188"/>
          </a:xfrm>
          <a:prstGeom prst="rect">
            <a:avLst/>
          </a:prstGeom>
        </p:spPr>
        <p:txBody>
          <a:bodyPr vert="horz" anchor="b"/>
          <a:lstStyle>
            <a:lvl1pPr marL="0" indent="0">
              <a:buNone/>
              <a:defRPr sz="1406"/>
            </a:lvl1pPr>
            <a:lvl2pPr marL="321457" indent="0">
              <a:buNone/>
              <a:defRPr sz="1266"/>
            </a:lvl2pPr>
            <a:lvl3pPr marL="642915" indent="0">
              <a:buNone/>
              <a:defRPr sz="1125"/>
            </a:lvl3pPr>
            <a:lvl4pPr marL="964372" indent="0">
              <a:buNone/>
              <a:defRPr sz="984"/>
            </a:lvl4pPr>
            <a:lvl5pPr marL="1285829" indent="0">
              <a:buNone/>
              <a:defRPr sz="984"/>
            </a:lvl5pPr>
            <a:lvl6pPr marL="1607287" indent="0">
              <a:buNone/>
              <a:defRPr sz="984"/>
            </a:lvl6pPr>
            <a:lvl7pPr marL="1928744" indent="0">
              <a:buNone/>
              <a:defRPr sz="984"/>
            </a:lvl7pPr>
            <a:lvl8pPr marL="2250201" indent="0">
              <a:buNone/>
              <a:defRPr sz="984"/>
            </a:lvl8pPr>
            <a:lvl9pPr marL="2571659" indent="0">
              <a:buNone/>
              <a:defRPr sz="984"/>
            </a:lvl9pPr>
          </a:lstStyle>
          <a:p>
            <a:pPr lvl="0"/>
            <a:r>
              <a:rPr lang="en-US"/>
              <a:t>Click to edit Master text styles</a:t>
            </a:r>
          </a:p>
        </p:txBody>
      </p:sp>
    </p:spTree>
    <p:extLst>
      <p:ext uri="{BB962C8B-B14F-4D97-AF65-F5344CB8AC3E}">
        <p14:creationId xmlns:p14="http://schemas.microsoft.com/office/powerpoint/2010/main" val="1705984318"/>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610196" y="1600647"/>
            <a:ext cx="5414367" cy="4525119"/>
          </a:xfrm>
          <a:prstGeom prst="rect">
            <a:avLst/>
          </a:prstGeom>
        </p:spPr>
        <p:txBody>
          <a:bodyPr vert="horz"/>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67438" y="1600647"/>
            <a:ext cx="5414367" cy="4525119"/>
          </a:xfrm>
          <a:prstGeom prst="rect">
            <a:avLst/>
          </a:prstGeom>
        </p:spPr>
        <p:txBody>
          <a:bodyPr vert="horz"/>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467590"/>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610196" y="1534791"/>
            <a:ext cx="5386090" cy="639589"/>
          </a:xfrm>
          <a:prstGeom prst="rect">
            <a:avLst/>
          </a:prstGeom>
        </p:spPr>
        <p:txBody>
          <a:bodyPr vert="horz"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4" name="Content Placeholder 3"/>
          <p:cNvSpPr>
            <a:spLocks noGrp="1"/>
          </p:cNvSpPr>
          <p:nvPr>
            <p:ph sz="half" idx="2"/>
          </p:nvPr>
        </p:nvSpPr>
        <p:spPr>
          <a:xfrm>
            <a:off x="610196" y="2174379"/>
            <a:ext cx="5386090" cy="3951387"/>
          </a:xfrm>
          <a:prstGeom prst="rect">
            <a:avLst/>
          </a:prstGeom>
        </p:spPr>
        <p:txBody>
          <a:bodyPr vert="horz"/>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739" y="1534791"/>
            <a:ext cx="5389066" cy="639589"/>
          </a:xfrm>
          <a:prstGeom prst="rect">
            <a:avLst/>
          </a:prstGeom>
        </p:spPr>
        <p:txBody>
          <a:bodyPr vert="horz"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6" name="Content Placeholder 5"/>
          <p:cNvSpPr>
            <a:spLocks noGrp="1"/>
          </p:cNvSpPr>
          <p:nvPr>
            <p:ph sz="quarter" idx="4"/>
          </p:nvPr>
        </p:nvSpPr>
        <p:spPr>
          <a:xfrm>
            <a:off x="6192739" y="2174379"/>
            <a:ext cx="5389066" cy="3951387"/>
          </a:xfrm>
          <a:prstGeom prst="rect">
            <a:avLst/>
          </a:prstGeom>
        </p:spPr>
        <p:txBody>
          <a:bodyPr vert="horz"/>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2820097"/>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17424495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7C4AAD63-44D8-463A-B902-EDE3D38843EA}" type="slidenum">
              <a:rPr lang="en-US" altLang="en-US" smtClean="0"/>
              <a:pPr/>
              <a:t>‹#›</a:t>
            </a:fld>
            <a:endParaRPr lang="en-US" altLang="en-US"/>
          </a:p>
        </p:txBody>
      </p:sp>
    </p:spTree>
    <p:extLst>
      <p:ext uri="{BB962C8B-B14F-4D97-AF65-F5344CB8AC3E}">
        <p14:creationId xmlns:p14="http://schemas.microsoft.com/office/powerpoint/2010/main" val="224970647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32413"/>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6" y="273473"/>
            <a:ext cx="4010918" cy="1161975"/>
          </a:xfrm>
          <a:prstGeom prst="rect">
            <a:avLst/>
          </a:prstGeom>
        </p:spPr>
        <p:txBody>
          <a:bodyPr vert="horz" anchor="b"/>
          <a:lstStyle>
            <a:lvl1pPr algn="l">
              <a:defRPr sz="1406" b="1"/>
            </a:lvl1pPr>
          </a:lstStyle>
          <a:p>
            <a:r>
              <a:rPr lang="en-US"/>
              <a:t>Click to edit Master title style</a:t>
            </a:r>
          </a:p>
        </p:txBody>
      </p:sp>
      <p:sp>
        <p:nvSpPr>
          <p:cNvPr id="3" name="Content Placeholder 2"/>
          <p:cNvSpPr>
            <a:spLocks noGrp="1"/>
          </p:cNvSpPr>
          <p:nvPr>
            <p:ph idx="1"/>
          </p:nvPr>
        </p:nvSpPr>
        <p:spPr>
          <a:xfrm>
            <a:off x="4766965" y="273472"/>
            <a:ext cx="6814839" cy="5852294"/>
          </a:xfrm>
          <a:prstGeom prst="rect">
            <a:avLst/>
          </a:prstGeom>
        </p:spPr>
        <p:txBody>
          <a:bodyPr vert="horz"/>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0196" y="1435448"/>
            <a:ext cx="4010918" cy="4690318"/>
          </a:xfrm>
          <a:prstGeom prst="rect">
            <a:avLst/>
          </a:prstGeom>
        </p:spPr>
        <p:txBody>
          <a:bodyPr vert="horz"/>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a:t>Click to edit Master text styles</a:t>
            </a:r>
          </a:p>
        </p:txBody>
      </p:sp>
    </p:spTree>
    <p:extLst>
      <p:ext uri="{BB962C8B-B14F-4D97-AF65-F5344CB8AC3E}">
        <p14:creationId xmlns:p14="http://schemas.microsoft.com/office/powerpoint/2010/main" val="154041286"/>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180" y="4800824"/>
            <a:ext cx="7314903" cy="567035"/>
          </a:xfrm>
          <a:prstGeom prst="rect">
            <a:avLst/>
          </a:prstGeom>
        </p:spPr>
        <p:txBody>
          <a:bodyPr vert="horz" anchor="b"/>
          <a:lstStyle>
            <a:lvl1pPr algn="l">
              <a:defRPr sz="1406" b="1"/>
            </a:lvl1pPr>
          </a:lstStyle>
          <a:p>
            <a:r>
              <a:rPr lang="en-US"/>
              <a:t>Click to edit Master title style</a:t>
            </a:r>
          </a:p>
        </p:txBody>
      </p:sp>
      <p:sp>
        <p:nvSpPr>
          <p:cNvPr id="3" name="Picture Placeholder 2"/>
          <p:cNvSpPr>
            <a:spLocks noGrp="1"/>
          </p:cNvSpPr>
          <p:nvPr>
            <p:ph type="pic" idx="1"/>
          </p:nvPr>
        </p:nvSpPr>
        <p:spPr>
          <a:xfrm>
            <a:off x="2390180" y="612800"/>
            <a:ext cx="7314903" cy="4114354"/>
          </a:xfrm>
          <a:prstGeom prst="rect">
            <a:avLst/>
          </a:prstGeom>
        </p:spPr>
        <p:txBody>
          <a:bodyPr vert="horz"/>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endParaRPr lang="en-US" noProof="0">
              <a:sym typeface="Gill Sans" charset="0"/>
            </a:endParaRPr>
          </a:p>
        </p:txBody>
      </p:sp>
      <p:sp>
        <p:nvSpPr>
          <p:cNvPr id="4" name="Text Placeholder 3"/>
          <p:cNvSpPr>
            <a:spLocks noGrp="1"/>
          </p:cNvSpPr>
          <p:nvPr>
            <p:ph type="body" sz="half" idx="2"/>
          </p:nvPr>
        </p:nvSpPr>
        <p:spPr>
          <a:xfrm>
            <a:off x="2390180" y="5367859"/>
            <a:ext cx="7314903" cy="804788"/>
          </a:xfrm>
          <a:prstGeom prst="rect">
            <a:avLst/>
          </a:prstGeom>
        </p:spPr>
        <p:txBody>
          <a:bodyPr vert="horz"/>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a:t>Click to edit Master text styles</a:t>
            </a:r>
          </a:p>
        </p:txBody>
      </p:sp>
    </p:spTree>
    <p:extLst>
      <p:ext uri="{BB962C8B-B14F-4D97-AF65-F5344CB8AC3E}">
        <p14:creationId xmlns:p14="http://schemas.microsoft.com/office/powerpoint/2010/main" val="3979685405"/>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610196" y="1600647"/>
            <a:ext cx="10971609" cy="452511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2611956"/>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903" y="274588"/>
            <a:ext cx="2742902" cy="585117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10195" y="274588"/>
            <a:ext cx="8085833" cy="585117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2153416"/>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cSld name="1_Section Header">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7772400" cy="4562856"/>
          </a:xfrm>
        </p:spPr>
        <p:txBody>
          <a:bodyPr anchor="b">
            <a:normAutofit/>
          </a:bodyPr>
          <a:lstStyle>
            <a:lvl1pPr>
              <a:defRPr sz="8000">
                <a:solidFill>
                  <a:schemeClr val="tx2"/>
                </a:solidFill>
              </a:defRPr>
            </a:lvl1pPr>
          </a:lstStyle>
          <a:p>
            <a:r>
              <a:rPr lang="en-US" dirty="0"/>
              <a:t>Click to edit Master title style</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tx2"/>
                </a:solidFill>
              </a:defRPr>
            </a:lvl1pPr>
          </a:lstStyle>
          <a:p>
            <a:fld id="{333F469A-9BA4-41D9-A358-7174319CB857}" type="datetime1">
              <a:rPr lang="en-US" smtClean="0"/>
              <a:t>4/18/2026</a:t>
            </a:fld>
            <a:endParaRPr lang="en-US"/>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tx2"/>
                </a:solidFill>
              </a:defRPr>
            </a:lvl1pPr>
          </a:lstStyle>
          <a:p>
            <a:fld id="{8E274F5D-21DC-40EF-8DBA-AB9BB119E939}" type="slidenum">
              <a:rPr lang="en-US" smtClean="0"/>
              <a:t>‹#›</a:t>
            </a:fld>
            <a:endParaRPr lang="en-US"/>
          </a:p>
        </p:txBody>
      </p:sp>
    </p:spTree>
    <p:extLst>
      <p:ext uri="{BB962C8B-B14F-4D97-AF65-F5344CB8AC3E}">
        <p14:creationId xmlns:p14="http://schemas.microsoft.com/office/powerpoint/2010/main" val="1273826191"/>
      </p:ext>
    </p:extLst>
  </p:cSld>
  <p:clrMapOvr>
    <a:overrideClrMapping bg1="dk1" tx1="lt1" bg2="dk2" tx2="lt2" accent1="accent1" accent2="accent2" accent3="accent3" accent4="accent4" accent5="accent5" accent6="accent6" hlink="hlink" folHlink="folHlink"/>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7EA00-1B40-A156-23B8-E73634C50F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0FEBC0-C518-F4B4-660D-3589807804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B47DD0-8A1F-1D6C-043E-9F4E718F88B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BD385CB-D6FD-E1D8-D1D7-5AC34835C2A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1669181-4CDC-892E-37E1-E56D6A8368C0}"/>
              </a:ext>
            </a:extLst>
          </p:cNvPr>
          <p:cNvSpPr>
            <a:spLocks noGrp="1"/>
          </p:cNvSpPr>
          <p:nvPr>
            <p:ph type="sldNum" sz="quarter" idx="12"/>
          </p:nvPr>
        </p:nvSpPr>
        <p:spPr/>
        <p:txBody>
          <a:bodyPr/>
          <a:lstStyle>
            <a:lvl1pPr>
              <a:defRPr/>
            </a:lvl1pPr>
          </a:lstStyle>
          <a:p>
            <a:fld id="{314B2141-6F35-4BC3-A003-BF9B7826EFAE}" type="slidenum">
              <a:rPr lang="en-US" altLang="en-US"/>
              <a:pPr/>
              <a:t>‹#›</a:t>
            </a:fld>
            <a:endParaRPr lang="en-US" altLang="en-US"/>
          </a:p>
        </p:txBody>
      </p:sp>
    </p:spTree>
    <p:extLst>
      <p:ext uri="{BB962C8B-B14F-4D97-AF65-F5344CB8AC3E}">
        <p14:creationId xmlns:p14="http://schemas.microsoft.com/office/powerpoint/2010/main" val="42271162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D5023-8673-D782-BEAC-9540A604ED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5D15E4-B76F-9C6E-09DF-FC4C60C7C1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F1FEAF-F714-2DDE-6DB8-A16F105CC6C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082C505-4357-048F-F095-D4029D96B3B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C10FBA3-B38D-56DC-6769-BA195A1BF020}"/>
              </a:ext>
            </a:extLst>
          </p:cNvPr>
          <p:cNvSpPr>
            <a:spLocks noGrp="1"/>
          </p:cNvSpPr>
          <p:nvPr>
            <p:ph type="sldNum" sz="quarter" idx="12"/>
          </p:nvPr>
        </p:nvSpPr>
        <p:spPr/>
        <p:txBody>
          <a:bodyPr/>
          <a:lstStyle>
            <a:lvl1pPr>
              <a:defRPr/>
            </a:lvl1pPr>
          </a:lstStyle>
          <a:p>
            <a:fld id="{98700000-8429-4F72-A11F-B6103A6C1553}" type="slidenum">
              <a:rPr lang="en-US" altLang="en-US"/>
              <a:pPr/>
              <a:t>‹#›</a:t>
            </a:fld>
            <a:endParaRPr lang="en-US" altLang="en-US"/>
          </a:p>
        </p:txBody>
      </p:sp>
    </p:spTree>
    <p:extLst>
      <p:ext uri="{BB962C8B-B14F-4D97-AF65-F5344CB8AC3E}">
        <p14:creationId xmlns:p14="http://schemas.microsoft.com/office/powerpoint/2010/main" val="63983814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91C69-0383-8B68-C962-7F25E46EEFE2}"/>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D87139-F0AB-7853-E249-E9362B58C219}"/>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91655340-E11B-9E9C-57F7-2F5DAAFEDCE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EA5C04B-5CE2-9327-71D3-61639F98032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FA62B58-96E2-8C7B-BA08-97AE9F3AA367}"/>
              </a:ext>
            </a:extLst>
          </p:cNvPr>
          <p:cNvSpPr>
            <a:spLocks noGrp="1"/>
          </p:cNvSpPr>
          <p:nvPr>
            <p:ph type="sldNum" sz="quarter" idx="12"/>
          </p:nvPr>
        </p:nvSpPr>
        <p:spPr/>
        <p:txBody>
          <a:bodyPr/>
          <a:lstStyle>
            <a:lvl1pPr>
              <a:defRPr/>
            </a:lvl1pPr>
          </a:lstStyle>
          <a:p>
            <a:fld id="{967A2956-6393-4D86-87B5-4384FBEB1273}" type="slidenum">
              <a:rPr lang="en-US" altLang="en-US"/>
              <a:pPr/>
              <a:t>‹#›</a:t>
            </a:fld>
            <a:endParaRPr lang="en-US" altLang="en-US"/>
          </a:p>
        </p:txBody>
      </p:sp>
    </p:spTree>
    <p:extLst>
      <p:ext uri="{BB962C8B-B14F-4D97-AF65-F5344CB8AC3E}">
        <p14:creationId xmlns:p14="http://schemas.microsoft.com/office/powerpoint/2010/main" val="47751464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EFE5C-E0C0-6B46-DEC6-BBA502DD18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799DFE-A1EB-A1ED-CB4B-D4C685BF600F}"/>
              </a:ext>
            </a:extLst>
          </p:cNvPr>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D08B85-5AEA-2FC0-7F3E-DB5442FED2AA}"/>
              </a:ext>
            </a:extLst>
          </p:cNvPr>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873B79-9A30-6C54-A33F-B155A8FFE01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49D51E7-5EB7-A83F-5725-A3C95FAB027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65656A1-9FE2-5AA6-0272-D4487309454E}"/>
              </a:ext>
            </a:extLst>
          </p:cNvPr>
          <p:cNvSpPr>
            <a:spLocks noGrp="1"/>
          </p:cNvSpPr>
          <p:nvPr>
            <p:ph type="sldNum" sz="quarter" idx="12"/>
          </p:nvPr>
        </p:nvSpPr>
        <p:spPr/>
        <p:txBody>
          <a:bodyPr/>
          <a:lstStyle>
            <a:lvl1pPr>
              <a:defRPr/>
            </a:lvl1pPr>
          </a:lstStyle>
          <a:p>
            <a:fld id="{7E72DBCE-D9FD-49B8-B2BC-99C0A25A0658}" type="slidenum">
              <a:rPr lang="en-US" altLang="en-US"/>
              <a:pPr/>
              <a:t>‹#›</a:t>
            </a:fld>
            <a:endParaRPr lang="en-US" altLang="en-US"/>
          </a:p>
        </p:txBody>
      </p:sp>
    </p:spTree>
    <p:extLst>
      <p:ext uri="{BB962C8B-B14F-4D97-AF65-F5344CB8AC3E}">
        <p14:creationId xmlns:p14="http://schemas.microsoft.com/office/powerpoint/2010/main" val="32500415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B3E3AA74-6E67-43EE-A310-564C8EEDABB8}" type="slidenum">
              <a:rPr lang="en-US" altLang="en-US" smtClean="0"/>
              <a:pPr/>
              <a:t>‹#›</a:t>
            </a:fld>
            <a:endParaRPr lang="en-US" altLang="en-US"/>
          </a:p>
        </p:txBody>
      </p:sp>
    </p:spTree>
    <p:extLst>
      <p:ext uri="{BB962C8B-B14F-4D97-AF65-F5344CB8AC3E}">
        <p14:creationId xmlns:p14="http://schemas.microsoft.com/office/powerpoint/2010/main" val="362706036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F63E6-29AE-94BD-C0C7-38EFCA899EF2}"/>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AB452B-222C-566D-EC5E-89DDFD967290}"/>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60B722-F8AF-7A71-D948-50F09A61FF9C}"/>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95EC14-C672-03C4-4BDC-65725E6B0B7C}"/>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197C43-0DD5-7A74-26B6-00ABDD47257A}"/>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1E91E0-DF21-6F69-3C82-6CB7482C76F8}"/>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4117A267-D7B2-D628-DBCE-2C5189146FA7}"/>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05283879-6062-BAFB-CD12-02869A5B8BAF}"/>
              </a:ext>
            </a:extLst>
          </p:cNvPr>
          <p:cNvSpPr>
            <a:spLocks noGrp="1"/>
          </p:cNvSpPr>
          <p:nvPr>
            <p:ph type="sldNum" sz="quarter" idx="12"/>
          </p:nvPr>
        </p:nvSpPr>
        <p:spPr/>
        <p:txBody>
          <a:bodyPr/>
          <a:lstStyle>
            <a:lvl1pPr>
              <a:defRPr/>
            </a:lvl1pPr>
          </a:lstStyle>
          <a:p>
            <a:fld id="{C484C3C6-D5C7-44A9-BC39-5D245B33A6C8}" type="slidenum">
              <a:rPr lang="en-US" altLang="en-US"/>
              <a:pPr/>
              <a:t>‹#›</a:t>
            </a:fld>
            <a:endParaRPr lang="en-US" altLang="en-US"/>
          </a:p>
        </p:txBody>
      </p:sp>
    </p:spTree>
    <p:extLst>
      <p:ext uri="{BB962C8B-B14F-4D97-AF65-F5344CB8AC3E}">
        <p14:creationId xmlns:p14="http://schemas.microsoft.com/office/powerpoint/2010/main" val="17638985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930B8-5B34-C439-B854-FD2BC76554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69373C-DBF2-0756-EEAD-E11235B5B22D}"/>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2B39F1EF-8BE9-EC73-23B7-6C33778D6C21}"/>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7A187BDD-E8E4-DAA4-FA54-FCF270A2897D}"/>
              </a:ext>
            </a:extLst>
          </p:cNvPr>
          <p:cNvSpPr>
            <a:spLocks noGrp="1"/>
          </p:cNvSpPr>
          <p:nvPr>
            <p:ph type="sldNum" sz="quarter" idx="12"/>
          </p:nvPr>
        </p:nvSpPr>
        <p:spPr/>
        <p:txBody>
          <a:bodyPr/>
          <a:lstStyle>
            <a:lvl1pPr>
              <a:defRPr/>
            </a:lvl1pPr>
          </a:lstStyle>
          <a:p>
            <a:fld id="{DBB63963-1D32-492E-AAE5-614E4ACC3DB6}" type="slidenum">
              <a:rPr lang="en-US" altLang="en-US"/>
              <a:pPr/>
              <a:t>‹#›</a:t>
            </a:fld>
            <a:endParaRPr lang="en-US" altLang="en-US"/>
          </a:p>
        </p:txBody>
      </p:sp>
    </p:spTree>
    <p:extLst>
      <p:ext uri="{BB962C8B-B14F-4D97-AF65-F5344CB8AC3E}">
        <p14:creationId xmlns:p14="http://schemas.microsoft.com/office/powerpoint/2010/main" val="47859225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C3E85F-CF99-5F1C-FC97-5E01B6C7F03F}"/>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F046A94E-B490-7E50-F98B-CDD7795F6615}"/>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F8042E3B-6EFC-41A4-9EC9-2C1861AA2232}"/>
              </a:ext>
            </a:extLst>
          </p:cNvPr>
          <p:cNvSpPr>
            <a:spLocks noGrp="1"/>
          </p:cNvSpPr>
          <p:nvPr>
            <p:ph type="sldNum" sz="quarter" idx="12"/>
          </p:nvPr>
        </p:nvSpPr>
        <p:spPr/>
        <p:txBody>
          <a:bodyPr/>
          <a:lstStyle>
            <a:lvl1pPr>
              <a:defRPr/>
            </a:lvl1pPr>
          </a:lstStyle>
          <a:p>
            <a:fld id="{62CE9B12-7425-4CE9-B630-3BFEE028A600}" type="slidenum">
              <a:rPr lang="en-US" altLang="en-US"/>
              <a:pPr/>
              <a:t>‹#›</a:t>
            </a:fld>
            <a:endParaRPr lang="en-US" altLang="en-US"/>
          </a:p>
        </p:txBody>
      </p:sp>
    </p:spTree>
    <p:extLst>
      <p:ext uri="{BB962C8B-B14F-4D97-AF65-F5344CB8AC3E}">
        <p14:creationId xmlns:p14="http://schemas.microsoft.com/office/powerpoint/2010/main" val="192899895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54999-0064-9BC5-5B58-F129DD5974AC}"/>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C01A7C-D995-4CD8-83F2-B5B679AFFF22}"/>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F622A3-2305-DF89-D468-ACB1137317EF}"/>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70A839-3EED-B8A9-E474-BBE82AFBB3D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2FFFDA7-CBDE-A013-00BC-156B54A208BE}"/>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3549593-A8E1-A38C-DC8C-FC758E3F2E85}"/>
              </a:ext>
            </a:extLst>
          </p:cNvPr>
          <p:cNvSpPr>
            <a:spLocks noGrp="1"/>
          </p:cNvSpPr>
          <p:nvPr>
            <p:ph type="sldNum" sz="quarter" idx="12"/>
          </p:nvPr>
        </p:nvSpPr>
        <p:spPr/>
        <p:txBody>
          <a:bodyPr/>
          <a:lstStyle>
            <a:lvl1pPr>
              <a:defRPr/>
            </a:lvl1pPr>
          </a:lstStyle>
          <a:p>
            <a:fld id="{57F816A0-7103-49C1-9525-3554589BFDBF}" type="slidenum">
              <a:rPr lang="en-US" altLang="en-US"/>
              <a:pPr/>
              <a:t>‹#›</a:t>
            </a:fld>
            <a:endParaRPr lang="en-US" altLang="en-US"/>
          </a:p>
        </p:txBody>
      </p:sp>
    </p:spTree>
    <p:extLst>
      <p:ext uri="{BB962C8B-B14F-4D97-AF65-F5344CB8AC3E}">
        <p14:creationId xmlns:p14="http://schemas.microsoft.com/office/powerpoint/2010/main" val="300267493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51673-2EE0-D1DE-343C-4CB76BFD3B42}"/>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1A15F9-C81D-5D54-5C0B-D9B8A1271554}"/>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F6235F-2262-AA24-3770-28D9A1150AEA}"/>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F484E5-40DB-3422-8078-9618A3844CF7}"/>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1C0148E-4788-8017-F1C5-0121716F33A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C7146B6-5BE1-9479-9035-210E21C2A47F}"/>
              </a:ext>
            </a:extLst>
          </p:cNvPr>
          <p:cNvSpPr>
            <a:spLocks noGrp="1"/>
          </p:cNvSpPr>
          <p:nvPr>
            <p:ph type="sldNum" sz="quarter" idx="12"/>
          </p:nvPr>
        </p:nvSpPr>
        <p:spPr/>
        <p:txBody>
          <a:bodyPr/>
          <a:lstStyle>
            <a:lvl1pPr>
              <a:defRPr/>
            </a:lvl1pPr>
          </a:lstStyle>
          <a:p>
            <a:fld id="{2303F751-1321-4AB1-AAF7-0AEEEA4EDE49}" type="slidenum">
              <a:rPr lang="en-US" altLang="en-US"/>
              <a:pPr/>
              <a:t>‹#›</a:t>
            </a:fld>
            <a:endParaRPr lang="en-US" altLang="en-US"/>
          </a:p>
        </p:txBody>
      </p:sp>
    </p:spTree>
    <p:extLst>
      <p:ext uri="{BB962C8B-B14F-4D97-AF65-F5344CB8AC3E}">
        <p14:creationId xmlns:p14="http://schemas.microsoft.com/office/powerpoint/2010/main" val="374872105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416EA-EB91-CFDF-FC90-C8B43BC4A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F16D09-7328-8694-E5A0-C46A2564F7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3038DB-D8CD-2566-A134-878E9C11226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164DB54-F868-E10A-8492-9E810EE2396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71821D6-C5E9-6FEA-A729-AC762F521E81}"/>
              </a:ext>
            </a:extLst>
          </p:cNvPr>
          <p:cNvSpPr>
            <a:spLocks noGrp="1"/>
          </p:cNvSpPr>
          <p:nvPr>
            <p:ph type="sldNum" sz="quarter" idx="12"/>
          </p:nvPr>
        </p:nvSpPr>
        <p:spPr/>
        <p:txBody>
          <a:bodyPr/>
          <a:lstStyle>
            <a:lvl1pPr>
              <a:defRPr/>
            </a:lvl1pPr>
          </a:lstStyle>
          <a:p>
            <a:fld id="{F03E9007-F3DD-4390-9FC4-7F4A832ABC09}" type="slidenum">
              <a:rPr lang="en-US" altLang="en-US"/>
              <a:pPr/>
              <a:t>‹#›</a:t>
            </a:fld>
            <a:endParaRPr lang="en-US" altLang="en-US"/>
          </a:p>
        </p:txBody>
      </p:sp>
    </p:spTree>
    <p:extLst>
      <p:ext uri="{BB962C8B-B14F-4D97-AF65-F5344CB8AC3E}">
        <p14:creationId xmlns:p14="http://schemas.microsoft.com/office/powerpoint/2010/main" val="137831725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0131F9-3CB5-2735-06F0-48F9ABA78C7D}"/>
              </a:ext>
            </a:extLst>
          </p:cNvPr>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03A9C8-80E5-2046-DDA8-3D9AA75B17D3}"/>
              </a:ext>
            </a:extLst>
          </p:cNvPr>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338F23-F07C-E906-3922-D486B68CB00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0FDED92-24C8-00D1-D0E0-29B58D93563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7942502-4569-8836-4833-A4CA07AAC150}"/>
              </a:ext>
            </a:extLst>
          </p:cNvPr>
          <p:cNvSpPr>
            <a:spLocks noGrp="1"/>
          </p:cNvSpPr>
          <p:nvPr>
            <p:ph type="sldNum" sz="quarter" idx="12"/>
          </p:nvPr>
        </p:nvSpPr>
        <p:spPr/>
        <p:txBody>
          <a:bodyPr/>
          <a:lstStyle>
            <a:lvl1pPr>
              <a:defRPr/>
            </a:lvl1pPr>
          </a:lstStyle>
          <a:p>
            <a:fld id="{21DA7A81-73FF-4D7F-A0E3-C96CA06D6AE3}" type="slidenum">
              <a:rPr lang="en-US" altLang="en-US"/>
              <a:pPr/>
              <a:t>‹#›</a:t>
            </a:fld>
            <a:endParaRPr lang="en-US" altLang="en-US"/>
          </a:p>
        </p:txBody>
      </p:sp>
    </p:spTree>
    <p:extLst>
      <p:ext uri="{BB962C8B-B14F-4D97-AF65-F5344CB8AC3E}">
        <p14:creationId xmlns:p14="http://schemas.microsoft.com/office/powerpoint/2010/main" val="234156843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750968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4/18/2026</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2303038416"/>
      </p:ext>
    </p:extLst>
  </p:cSld>
  <p:clrMapOvr>
    <a:overrideClrMapping bg1="lt1" tx1="dk1" bg2="lt2" tx2="dk2" accent1="accent1" accent2="accent2" accent3="accent3" accent4="accent4" accent5="accent5" accent6="accent6" hlink="hlink" folHlink="folHlink"/>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4/18/2026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41217516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9D2FA613-E81A-4CA4-93A6-216C2D91CDE4}" type="slidenum">
              <a:rPr lang="en-US" altLang="en-US" smtClean="0"/>
              <a:pPr/>
              <a:t>‹#›</a:t>
            </a:fld>
            <a:endParaRPr lang="en-US" altLang="en-US"/>
          </a:p>
        </p:txBody>
      </p:sp>
    </p:spTree>
    <p:extLst>
      <p:ext uri="{BB962C8B-B14F-4D97-AF65-F5344CB8AC3E}">
        <p14:creationId xmlns:p14="http://schemas.microsoft.com/office/powerpoint/2010/main" val="10857551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4/18/2026</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337791227"/>
      </p:ext>
    </p:extLst>
  </p:cSld>
  <p:clrMapOvr>
    <a:overrideClrMapping bg1="dk1" tx1="lt1" bg2="dk2" tx2="lt2" accent1="accent1" accent2="accent2" accent3="accent3" accent4="accent4" accent5="accent5" accent6="accent6" hlink="hlink" folHlink="folHlink"/>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4/18/2026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153411684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4/18/2026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234200447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4/18/2026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113314386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4/18/2026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260632735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4/18/2026</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465844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4/18/2026</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7018438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4/18/2026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193050863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4/18/2026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25086480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2F15E7C5-9A1D-478F-9077-4F536C8FC445}" type="slidenum">
              <a:rPr lang="en-US" altLang="en-US" smtClean="0"/>
              <a:pPr/>
              <a:t>‹#›</a:t>
            </a:fld>
            <a:endParaRPr lang="en-US" altLang="en-US"/>
          </a:p>
        </p:txBody>
      </p:sp>
    </p:spTree>
    <p:extLst>
      <p:ext uri="{BB962C8B-B14F-4D97-AF65-F5344CB8AC3E}">
        <p14:creationId xmlns:p14="http://schemas.microsoft.com/office/powerpoint/2010/main" val="4077145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40E525A-6F8D-47B3-A73F-2C6A36EF8449}"/>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C216C60-141F-43D4-A639-D3B7BD7E7C0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7783FD-AA36-4020-A7E0-F294E4862376}"/>
              </a:ext>
            </a:extLst>
          </p:cNvPr>
          <p:cNvSpPr>
            <a:spLocks noGrp="1"/>
          </p:cNvSpPr>
          <p:nvPr>
            <p:ph type="sldNum" sz="quarter" idx="12"/>
          </p:nvPr>
        </p:nvSpPr>
        <p:spPr/>
        <p:txBody>
          <a:bodyPr/>
          <a:lstStyle>
            <a:lvl1pPr>
              <a:defRPr/>
            </a:lvl1pPr>
          </a:lstStyle>
          <a:p>
            <a:pPr>
              <a:defRPr/>
            </a:pPr>
            <a:fld id="{20B7F483-C98C-4EA0-9EC3-BA7D278C055C}" type="slidenum">
              <a:rPr lang="en-US" altLang="en-US"/>
              <a:pPr>
                <a:defRPr/>
              </a:pPr>
              <a:t>‹#›</a:t>
            </a:fld>
            <a:endParaRPr lang="en-US" altLang="en-US"/>
          </a:p>
        </p:txBody>
      </p:sp>
    </p:spTree>
    <p:extLst>
      <p:ext uri="{BB962C8B-B14F-4D97-AF65-F5344CB8AC3E}">
        <p14:creationId xmlns:p14="http://schemas.microsoft.com/office/powerpoint/2010/main" val="8926889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969E7648-1D3A-405F-87EF-7D1B6CA439D5}" type="slidenum">
              <a:rPr lang="en-US" altLang="en-US" smtClean="0"/>
              <a:pPr/>
              <a:t>‹#›</a:t>
            </a:fld>
            <a:endParaRPr lang="en-US" altLang="en-US"/>
          </a:p>
        </p:txBody>
      </p:sp>
    </p:spTree>
    <p:extLst>
      <p:ext uri="{BB962C8B-B14F-4D97-AF65-F5344CB8AC3E}">
        <p14:creationId xmlns:p14="http://schemas.microsoft.com/office/powerpoint/2010/main" val="40543243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FEA0B202-85FE-45CD-BCE7-43EA0A144015}" type="slidenum">
              <a:rPr lang="en-US" altLang="en-US" smtClean="0"/>
              <a:pPr/>
              <a:t>‹#›</a:t>
            </a:fld>
            <a:endParaRPr lang="en-US" altLang="en-US"/>
          </a:p>
        </p:txBody>
      </p:sp>
    </p:spTree>
    <p:extLst>
      <p:ext uri="{BB962C8B-B14F-4D97-AF65-F5344CB8AC3E}">
        <p14:creationId xmlns:p14="http://schemas.microsoft.com/office/powerpoint/2010/main" val="28646708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17C7B6DD-5E50-4588-9224-549965A8A66F}" type="slidenum">
              <a:rPr lang="en-US" altLang="en-US" smtClean="0"/>
              <a:pPr/>
              <a:t>‹#›</a:t>
            </a:fld>
            <a:endParaRPr lang="en-US" altLang="en-US"/>
          </a:p>
        </p:txBody>
      </p:sp>
    </p:spTree>
    <p:extLst>
      <p:ext uri="{BB962C8B-B14F-4D97-AF65-F5344CB8AC3E}">
        <p14:creationId xmlns:p14="http://schemas.microsoft.com/office/powerpoint/2010/main" val="19794409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3F784D9B-FAF2-47A2-AC1B-47C49060F8B6}" type="slidenum">
              <a:rPr lang="en-US" altLang="en-US" smtClean="0"/>
              <a:pPr/>
              <a:t>‹#›</a:t>
            </a:fld>
            <a:endParaRPr lang="en-US" altLang="en-US"/>
          </a:p>
        </p:txBody>
      </p:sp>
    </p:spTree>
    <p:extLst>
      <p:ext uri="{BB962C8B-B14F-4D97-AF65-F5344CB8AC3E}">
        <p14:creationId xmlns:p14="http://schemas.microsoft.com/office/powerpoint/2010/main" val="14141101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7183EE47-BF9C-77A0-1A07-9DBE0E1F94CF}"/>
              </a:ext>
            </a:extLst>
          </p:cNvPr>
          <p:cNvSpPr>
            <a:spLocks noGrp="1"/>
          </p:cNvSpPr>
          <p:nvPr>
            <p:ph type="dt" sz="half" idx="10"/>
          </p:nvPr>
        </p:nvSpPr>
        <p:spPr/>
        <p:txBody>
          <a:bodyPr/>
          <a:lstStyle>
            <a:lvl1pPr eaLnBrk="0" hangingPunct="0">
              <a:defRPr b="1" u="sng">
                <a:ea typeface="+mn-ea"/>
              </a:defRPr>
            </a:lvl1pPr>
          </a:lstStyle>
          <a:p>
            <a:pPr>
              <a:defRPr/>
            </a:pPr>
            <a:fld id="{58317F5A-0F31-43FA-B453-82571BC77297}" type="datetimeFigureOut">
              <a:rPr lang="en-US"/>
              <a:pPr>
                <a:defRPr/>
              </a:pPr>
              <a:t>4/18/2026</a:t>
            </a:fld>
            <a:endParaRPr lang="en-US"/>
          </a:p>
        </p:txBody>
      </p:sp>
      <p:sp>
        <p:nvSpPr>
          <p:cNvPr id="5" name="Footer Placeholder 4">
            <a:extLst>
              <a:ext uri="{FF2B5EF4-FFF2-40B4-BE49-F238E27FC236}">
                <a16:creationId xmlns:a16="http://schemas.microsoft.com/office/drawing/2014/main" id="{E4D1EECD-4DD1-E179-41F4-6D81204C72A1}"/>
              </a:ext>
            </a:extLst>
          </p:cNvPr>
          <p:cNvSpPr>
            <a:spLocks noGrp="1"/>
          </p:cNvSpPr>
          <p:nvPr>
            <p:ph type="ftr" sz="quarter" idx="11"/>
          </p:nvPr>
        </p:nvSpPr>
        <p:spPr/>
        <p:txBody>
          <a:bodyPr/>
          <a:lstStyle>
            <a:lvl1pPr eaLnBrk="0" hangingPunct="0">
              <a:defRPr b="1" u="sng">
                <a:ea typeface="+mn-ea"/>
              </a:defRPr>
            </a:lvl1pPr>
          </a:lstStyle>
          <a:p>
            <a:pPr>
              <a:defRPr/>
            </a:pPr>
            <a:endParaRPr lang="en-US"/>
          </a:p>
        </p:txBody>
      </p:sp>
      <p:sp>
        <p:nvSpPr>
          <p:cNvPr id="6" name="Slide Number Placeholder 5">
            <a:extLst>
              <a:ext uri="{FF2B5EF4-FFF2-40B4-BE49-F238E27FC236}">
                <a16:creationId xmlns:a16="http://schemas.microsoft.com/office/drawing/2014/main" id="{F8458840-A2B9-F342-7BE9-3D2E3B522842}"/>
              </a:ext>
            </a:extLst>
          </p:cNvPr>
          <p:cNvSpPr>
            <a:spLocks noGrp="1"/>
          </p:cNvSpPr>
          <p:nvPr>
            <p:ph type="sldNum" sz="quarter" idx="12"/>
          </p:nvPr>
        </p:nvSpPr>
        <p:spPr/>
        <p:txBody>
          <a:bodyPr/>
          <a:lstStyle>
            <a:lvl1pPr eaLnBrk="0" hangingPunct="0">
              <a:defRPr b="1" u="sng"/>
            </a:lvl1pPr>
          </a:lstStyle>
          <a:p>
            <a:fld id="{DE4CA108-4778-4930-8B65-F7636FA20C45}" type="slidenum">
              <a:rPr lang="en-US" altLang="en-US"/>
              <a:pPr/>
              <a:t>‹#›</a:t>
            </a:fld>
            <a:endParaRPr lang="en-US" altLang="en-US"/>
          </a:p>
        </p:txBody>
      </p:sp>
    </p:spTree>
    <p:extLst>
      <p:ext uri="{BB962C8B-B14F-4D97-AF65-F5344CB8AC3E}">
        <p14:creationId xmlns:p14="http://schemas.microsoft.com/office/powerpoint/2010/main" val="28272047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191CC5-B4C8-FF1F-421C-5C93B5462E8D}"/>
              </a:ext>
            </a:extLst>
          </p:cNvPr>
          <p:cNvSpPr>
            <a:spLocks noGrp="1"/>
          </p:cNvSpPr>
          <p:nvPr>
            <p:ph type="dt" sz="half" idx="10"/>
          </p:nvPr>
        </p:nvSpPr>
        <p:spPr/>
        <p:txBody>
          <a:bodyPr/>
          <a:lstStyle>
            <a:lvl1pPr eaLnBrk="0" hangingPunct="0">
              <a:defRPr b="1" u="sng">
                <a:ea typeface="+mn-ea"/>
              </a:defRPr>
            </a:lvl1pPr>
          </a:lstStyle>
          <a:p>
            <a:pPr>
              <a:defRPr/>
            </a:pPr>
            <a:fld id="{E9C60A71-6DA0-4649-B646-751A20E038EB}" type="datetimeFigureOut">
              <a:rPr lang="en-US"/>
              <a:pPr>
                <a:defRPr/>
              </a:pPr>
              <a:t>4/18/2026</a:t>
            </a:fld>
            <a:endParaRPr lang="en-US"/>
          </a:p>
        </p:txBody>
      </p:sp>
      <p:sp>
        <p:nvSpPr>
          <p:cNvPr id="5" name="Footer Placeholder 4">
            <a:extLst>
              <a:ext uri="{FF2B5EF4-FFF2-40B4-BE49-F238E27FC236}">
                <a16:creationId xmlns:a16="http://schemas.microsoft.com/office/drawing/2014/main" id="{E2E3A94B-7F52-88B7-769C-EA3517B9A5B7}"/>
              </a:ext>
            </a:extLst>
          </p:cNvPr>
          <p:cNvSpPr>
            <a:spLocks noGrp="1"/>
          </p:cNvSpPr>
          <p:nvPr>
            <p:ph type="ftr" sz="quarter" idx="11"/>
          </p:nvPr>
        </p:nvSpPr>
        <p:spPr/>
        <p:txBody>
          <a:bodyPr/>
          <a:lstStyle>
            <a:lvl1pPr eaLnBrk="0" hangingPunct="0">
              <a:defRPr b="1" u="sng">
                <a:ea typeface="+mn-ea"/>
              </a:defRPr>
            </a:lvl1pPr>
          </a:lstStyle>
          <a:p>
            <a:pPr>
              <a:defRPr/>
            </a:pPr>
            <a:endParaRPr lang="en-US"/>
          </a:p>
        </p:txBody>
      </p:sp>
      <p:sp>
        <p:nvSpPr>
          <p:cNvPr id="6" name="Slide Number Placeholder 5">
            <a:extLst>
              <a:ext uri="{FF2B5EF4-FFF2-40B4-BE49-F238E27FC236}">
                <a16:creationId xmlns:a16="http://schemas.microsoft.com/office/drawing/2014/main" id="{9B644BBD-4EFB-FB15-5720-0C30DA3D60DC}"/>
              </a:ext>
            </a:extLst>
          </p:cNvPr>
          <p:cNvSpPr>
            <a:spLocks noGrp="1"/>
          </p:cNvSpPr>
          <p:nvPr>
            <p:ph type="sldNum" sz="quarter" idx="12"/>
          </p:nvPr>
        </p:nvSpPr>
        <p:spPr/>
        <p:txBody>
          <a:bodyPr/>
          <a:lstStyle>
            <a:lvl1pPr eaLnBrk="0" hangingPunct="0">
              <a:defRPr b="1" u="sng"/>
            </a:lvl1pPr>
          </a:lstStyle>
          <a:p>
            <a:fld id="{424C1060-1904-4BE9-8CB0-BF59C52397E8}" type="slidenum">
              <a:rPr lang="en-US" altLang="en-US"/>
              <a:pPr/>
              <a:t>‹#›</a:t>
            </a:fld>
            <a:endParaRPr lang="en-US" altLang="en-US"/>
          </a:p>
        </p:txBody>
      </p:sp>
    </p:spTree>
    <p:extLst>
      <p:ext uri="{BB962C8B-B14F-4D97-AF65-F5344CB8AC3E}">
        <p14:creationId xmlns:p14="http://schemas.microsoft.com/office/powerpoint/2010/main" val="36035060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65F016-6D70-8524-BF72-D051602BC6F5}"/>
              </a:ext>
            </a:extLst>
          </p:cNvPr>
          <p:cNvSpPr>
            <a:spLocks noGrp="1"/>
          </p:cNvSpPr>
          <p:nvPr>
            <p:ph type="dt" sz="half" idx="10"/>
          </p:nvPr>
        </p:nvSpPr>
        <p:spPr/>
        <p:txBody>
          <a:bodyPr/>
          <a:lstStyle>
            <a:lvl1pPr eaLnBrk="0" hangingPunct="0">
              <a:defRPr b="1" u="sng">
                <a:ea typeface="+mn-ea"/>
              </a:defRPr>
            </a:lvl1pPr>
          </a:lstStyle>
          <a:p>
            <a:pPr>
              <a:defRPr/>
            </a:pPr>
            <a:fld id="{FCA1AD56-35BB-4F30-A9B0-BFB4DBB886AA}" type="datetimeFigureOut">
              <a:rPr lang="en-US"/>
              <a:pPr>
                <a:defRPr/>
              </a:pPr>
              <a:t>4/18/2026</a:t>
            </a:fld>
            <a:endParaRPr lang="en-US"/>
          </a:p>
        </p:txBody>
      </p:sp>
      <p:sp>
        <p:nvSpPr>
          <p:cNvPr id="5" name="Footer Placeholder 4">
            <a:extLst>
              <a:ext uri="{FF2B5EF4-FFF2-40B4-BE49-F238E27FC236}">
                <a16:creationId xmlns:a16="http://schemas.microsoft.com/office/drawing/2014/main" id="{37A91899-F520-50D5-990A-721341C2AD74}"/>
              </a:ext>
            </a:extLst>
          </p:cNvPr>
          <p:cNvSpPr>
            <a:spLocks noGrp="1"/>
          </p:cNvSpPr>
          <p:nvPr>
            <p:ph type="ftr" sz="quarter" idx="11"/>
          </p:nvPr>
        </p:nvSpPr>
        <p:spPr/>
        <p:txBody>
          <a:bodyPr/>
          <a:lstStyle>
            <a:lvl1pPr eaLnBrk="0" hangingPunct="0">
              <a:defRPr b="1" u="sng">
                <a:ea typeface="+mn-ea"/>
              </a:defRPr>
            </a:lvl1pPr>
          </a:lstStyle>
          <a:p>
            <a:pPr>
              <a:defRPr/>
            </a:pPr>
            <a:endParaRPr lang="en-US"/>
          </a:p>
        </p:txBody>
      </p:sp>
      <p:sp>
        <p:nvSpPr>
          <p:cNvPr id="6" name="Slide Number Placeholder 5">
            <a:extLst>
              <a:ext uri="{FF2B5EF4-FFF2-40B4-BE49-F238E27FC236}">
                <a16:creationId xmlns:a16="http://schemas.microsoft.com/office/drawing/2014/main" id="{1BBC7FC0-14A3-E39C-7006-FF1E42697948}"/>
              </a:ext>
            </a:extLst>
          </p:cNvPr>
          <p:cNvSpPr>
            <a:spLocks noGrp="1"/>
          </p:cNvSpPr>
          <p:nvPr>
            <p:ph type="sldNum" sz="quarter" idx="12"/>
          </p:nvPr>
        </p:nvSpPr>
        <p:spPr/>
        <p:txBody>
          <a:bodyPr/>
          <a:lstStyle>
            <a:lvl1pPr eaLnBrk="0" hangingPunct="0">
              <a:defRPr b="1" u="sng"/>
            </a:lvl1pPr>
          </a:lstStyle>
          <a:p>
            <a:fld id="{3CD40C8E-9B2D-4BC3-837A-633490BC1AF4}" type="slidenum">
              <a:rPr lang="en-US" altLang="en-US"/>
              <a:pPr/>
              <a:t>‹#›</a:t>
            </a:fld>
            <a:endParaRPr lang="en-US" altLang="en-US"/>
          </a:p>
        </p:txBody>
      </p:sp>
    </p:spTree>
    <p:extLst>
      <p:ext uri="{BB962C8B-B14F-4D97-AF65-F5344CB8AC3E}">
        <p14:creationId xmlns:p14="http://schemas.microsoft.com/office/powerpoint/2010/main" val="29524179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8692474-C59B-706D-C98E-267E8B2E7FC4}"/>
              </a:ext>
            </a:extLst>
          </p:cNvPr>
          <p:cNvSpPr>
            <a:spLocks noGrp="1"/>
          </p:cNvSpPr>
          <p:nvPr>
            <p:ph type="dt" sz="half" idx="10"/>
          </p:nvPr>
        </p:nvSpPr>
        <p:spPr/>
        <p:txBody>
          <a:bodyPr/>
          <a:lstStyle>
            <a:lvl1pPr eaLnBrk="0" hangingPunct="0">
              <a:defRPr b="1" u="sng">
                <a:ea typeface="+mn-ea"/>
              </a:defRPr>
            </a:lvl1pPr>
          </a:lstStyle>
          <a:p>
            <a:pPr>
              <a:defRPr/>
            </a:pPr>
            <a:fld id="{EF64D1EA-941B-458D-988F-82479BA45D09}" type="datetimeFigureOut">
              <a:rPr lang="en-US"/>
              <a:pPr>
                <a:defRPr/>
              </a:pPr>
              <a:t>4/18/2026</a:t>
            </a:fld>
            <a:endParaRPr lang="en-US"/>
          </a:p>
        </p:txBody>
      </p:sp>
      <p:sp>
        <p:nvSpPr>
          <p:cNvPr id="6" name="Footer Placeholder 4">
            <a:extLst>
              <a:ext uri="{FF2B5EF4-FFF2-40B4-BE49-F238E27FC236}">
                <a16:creationId xmlns:a16="http://schemas.microsoft.com/office/drawing/2014/main" id="{2546D805-E71C-460D-390D-38F3548032EF}"/>
              </a:ext>
            </a:extLst>
          </p:cNvPr>
          <p:cNvSpPr>
            <a:spLocks noGrp="1"/>
          </p:cNvSpPr>
          <p:nvPr>
            <p:ph type="ftr" sz="quarter" idx="11"/>
          </p:nvPr>
        </p:nvSpPr>
        <p:spPr/>
        <p:txBody>
          <a:bodyPr/>
          <a:lstStyle>
            <a:lvl1pPr eaLnBrk="0" hangingPunct="0">
              <a:defRPr b="1" u="sng">
                <a:ea typeface="+mn-ea"/>
              </a:defRPr>
            </a:lvl1pPr>
          </a:lstStyle>
          <a:p>
            <a:pPr>
              <a:defRPr/>
            </a:pPr>
            <a:endParaRPr lang="en-US"/>
          </a:p>
        </p:txBody>
      </p:sp>
      <p:sp>
        <p:nvSpPr>
          <p:cNvPr id="7" name="Slide Number Placeholder 5">
            <a:extLst>
              <a:ext uri="{FF2B5EF4-FFF2-40B4-BE49-F238E27FC236}">
                <a16:creationId xmlns:a16="http://schemas.microsoft.com/office/drawing/2014/main" id="{2C92D3ED-D9D6-80C8-6B5F-3C627446CB1D}"/>
              </a:ext>
            </a:extLst>
          </p:cNvPr>
          <p:cNvSpPr>
            <a:spLocks noGrp="1"/>
          </p:cNvSpPr>
          <p:nvPr>
            <p:ph type="sldNum" sz="quarter" idx="12"/>
          </p:nvPr>
        </p:nvSpPr>
        <p:spPr/>
        <p:txBody>
          <a:bodyPr/>
          <a:lstStyle>
            <a:lvl1pPr eaLnBrk="0" hangingPunct="0">
              <a:defRPr b="1" u="sng"/>
            </a:lvl1pPr>
          </a:lstStyle>
          <a:p>
            <a:fld id="{78BD37A8-0C86-4719-B7B5-FE9E704A6648}" type="slidenum">
              <a:rPr lang="en-US" altLang="en-US"/>
              <a:pPr/>
              <a:t>‹#›</a:t>
            </a:fld>
            <a:endParaRPr lang="en-US" altLang="en-US"/>
          </a:p>
        </p:txBody>
      </p:sp>
    </p:spTree>
    <p:extLst>
      <p:ext uri="{BB962C8B-B14F-4D97-AF65-F5344CB8AC3E}">
        <p14:creationId xmlns:p14="http://schemas.microsoft.com/office/powerpoint/2010/main" val="19729328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7"/>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7"/>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2E9FD6C-7BF7-585A-6D28-9D5DD418017E}"/>
              </a:ext>
            </a:extLst>
          </p:cNvPr>
          <p:cNvSpPr>
            <a:spLocks noGrp="1"/>
          </p:cNvSpPr>
          <p:nvPr>
            <p:ph type="dt" sz="half" idx="10"/>
          </p:nvPr>
        </p:nvSpPr>
        <p:spPr/>
        <p:txBody>
          <a:bodyPr/>
          <a:lstStyle>
            <a:lvl1pPr eaLnBrk="0" hangingPunct="0">
              <a:defRPr b="1" u="sng">
                <a:ea typeface="+mn-ea"/>
              </a:defRPr>
            </a:lvl1pPr>
          </a:lstStyle>
          <a:p>
            <a:pPr>
              <a:defRPr/>
            </a:pPr>
            <a:fld id="{62AA4759-772A-4924-9406-877FA15D1A38}" type="datetimeFigureOut">
              <a:rPr lang="en-US"/>
              <a:pPr>
                <a:defRPr/>
              </a:pPr>
              <a:t>4/18/2026</a:t>
            </a:fld>
            <a:endParaRPr lang="en-US"/>
          </a:p>
        </p:txBody>
      </p:sp>
      <p:sp>
        <p:nvSpPr>
          <p:cNvPr id="8" name="Footer Placeholder 4">
            <a:extLst>
              <a:ext uri="{FF2B5EF4-FFF2-40B4-BE49-F238E27FC236}">
                <a16:creationId xmlns:a16="http://schemas.microsoft.com/office/drawing/2014/main" id="{1D645F87-CEFB-7A13-5C56-545CB9F9156B}"/>
              </a:ext>
            </a:extLst>
          </p:cNvPr>
          <p:cNvSpPr>
            <a:spLocks noGrp="1"/>
          </p:cNvSpPr>
          <p:nvPr>
            <p:ph type="ftr" sz="quarter" idx="11"/>
          </p:nvPr>
        </p:nvSpPr>
        <p:spPr/>
        <p:txBody>
          <a:bodyPr/>
          <a:lstStyle>
            <a:lvl1pPr eaLnBrk="0" hangingPunct="0">
              <a:defRPr b="1" u="sng">
                <a:ea typeface="+mn-ea"/>
              </a:defRPr>
            </a:lvl1pPr>
          </a:lstStyle>
          <a:p>
            <a:pPr>
              <a:defRPr/>
            </a:pPr>
            <a:endParaRPr lang="en-US"/>
          </a:p>
        </p:txBody>
      </p:sp>
      <p:sp>
        <p:nvSpPr>
          <p:cNvPr id="9" name="Slide Number Placeholder 5">
            <a:extLst>
              <a:ext uri="{FF2B5EF4-FFF2-40B4-BE49-F238E27FC236}">
                <a16:creationId xmlns:a16="http://schemas.microsoft.com/office/drawing/2014/main" id="{8D3022B5-FE0D-A37E-C8B2-83E46B809352}"/>
              </a:ext>
            </a:extLst>
          </p:cNvPr>
          <p:cNvSpPr>
            <a:spLocks noGrp="1"/>
          </p:cNvSpPr>
          <p:nvPr>
            <p:ph type="sldNum" sz="quarter" idx="12"/>
          </p:nvPr>
        </p:nvSpPr>
        <p:spPr/>
        <p:txBody>
          <a:bodyPr/>
          <a:lstStyle>
            <a:lvl1pPr eaLnBrk="0" hangingPunct="0">
              <a:defRPr b="1" u="sng"/>
            </a:lvl1pPr>
          </a:lstStyle>
          <a:p>
            <a:fld id="{87013BAB-6DAB-4D33-BC86-B126F1B3D049}" type="slidenum">
              <a:rPr lang="en-US" altLang="en-US"/>
              <a:pPr/>
              <a:t>‹#›</a:t>
            </a:fld>
            <a:endParaRPr lang="en-US" altLang="en-US"/>
          </a:p>
        </p:txBody>
      </p:sp>
    </p:spTree>
    <p:extLst>
      <p:ext uri="{BB962C8B-B14F-4D97-AF65-F5344CB8AC3E}">
        <p14:creationId xmlns:p14="http://schemas.microsoft.com/office/powerpoint/2010/main" val="11449914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2167E67-CD70-5239-3280-FDC50BB1A85A}"/>
              </a:ext>
            </a:extLst>
          </p:cNvPr>
          <p:cNvSpPr>
            <a:spLocks noGrp="1"/>
          </p:cNvSpPr>
          <p:nvPr>
            <p:ph type="dt" sz="half" idx="10"/>
          </p:nvPr>
        </p:nvSpPr>
        <p:spPr/>
        <p:txBody>
          <a:bodyPr/>
          <a:lstStyle>
            <a:lvl1pPr eaLnBrk="0" hangingPunct="0">
              <a:defRPr b="1" u="sng">
                <a:ea typeface="+mn-ea"/>
              </a:defRPr>
            </a:lvl1pPr>
          </a:lstStyle>
          <a:p>
            <a:pPr>
              <a:defRPr/>
            </a:pPr>
            <a:fld id="{011A9FA3-734A-43B7-9B26-FE3E34FB28B9}" type="datetimeFigureOut">
              <a:rPr lang="en-US"/>
              <a:pPr>
                <a:defRPr/>
              </a:pPr>
              <a:t>4/18/2026</a:t>
            </a:fld>
            <a:endParaRPr lang="en-US"/>
          </a:p>
        </p:txBody>
      </p:sp>
      <p:sp>
        <p:nvSpPr>
          <p:cNvPr id="4" name="Footer Placeholder 4">
            <a:extLst>
              <a:ext uri="{FF2B5EF4-FFF2-40B4-BE49-F238E27FC236}">
                <a16:creationId xmlns:a16="http://schemas.microsoft.com/office/drawing/2014/main" id="{32D8BDA0-4880-BB40-52BF-E2CDE618B21A}"/>
              </a:ext>
            </a:extLst>
          </p:cNvPr>
          <p:cNvSpPr>
            <a:spLocks noGrp="1"/>
          </p:cNvSpPr>
          <p:nvPr>
            <p:ph type="ftr" sz="quarter" idx="11"/>
          </p:nvPr>
        </p:nvSpPr>
        <p:spPr/>
        <p:txBody>
          <a:bodyPr/>
          <a:lstStyle>
            <a:lvl1pPr eaLnBrk="0" hangingPunct="0">
              <a:defRPr b="1" u="sng">
                <a:ea typeface="+mn-ea"/>
              </a:defRPr>
            </a:lvl1pPr>
          </a:lstStyle>
          <a:p>
            <a:pPr>
              <a:defRPr/>
            </a:pPr>
            <a:endParaRPr lang="en-US"/>
          </a:p>
        </p:txBody>
      </p:sp>
      <p:sp>
        <p:nvSpPr>
          <p:cNvPr id="5" name="Slide Number Placeholder 5">
            <a:extLst>
              <a:ext uri="{FF2B5EF4-FFF2-40B4-BE49-F238E27FC236}">
                <a16:creationId xmlns:a16="http://schemas.microsoft.com/office/drawing/2014/main" id="{F60C9F5B-3188-C33C-D0BD-0AD5928B609E}"/>
              </a:ext>
            </a:extLst>
          </p:cNvPr>
          <p:cNvSpPr>
            <a:spLocks noGrp="1"/>
          </p:cNvSpPr>
          <p:nvPr>
            <p:ph type="sldNum" sz="quarter" idx="12"/>
          </p:nvPr>
        </p:nvSpPr>
        <p:spPr/>
        <p:txBody>
          <a:bodyPr/>
          <a:lstStyle>
            <a:lvl1pPr eaLnBrk="0" hangingPunct="0">
              <a:defRPr b="1" u="sng"/>
            </a:lvl1pPr>
          </a:lstStyle>
          <a:p>
            <a:fld id="{6FF98803-B9A5-4A23-A01F-009E2D952838}" type="slidenum">
              <a:rPr lang="en-US" altLang="en-US"/>
              <a:pPr/>
              <a:t>‹#›</a:t>
            </a:fld>
            <a:endParaRPr lang="en-US" altLang="en-US"/>
          </a:p>
        </p:txBody>
      </p:sp>
    </p:spTree>
    <p:extLst>
      <p:ext uri="{BB962C8B-B14F-4D97-AF65-F5344CB8AC3E}">
        <p14:creationId xmlns:p14="http://schemas.microsoft.com/office/powerpoint/2010/main" val="679765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5797A4-CACE-4AD5-B395-400789A860A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1BE742C-1237-4DD2-B785-2FF475F5BE9D}"/>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5256080A-B0F2-480A-97D6-FBE8E7320840}"/>
              </a:ext>
            </a:extLst>
          </p:cNvPr>
          <p:cNvSpPr>
            <a:spLocks noGrp="1"/>
          </p:cNvSpPr>
          <p:nvPr>
            <p:ph type="sldNum" sz="quarter" idx="12"/>
          </p:nvPr>
        </p:nvSpPr>
        <p:spPr/>
        <p:txBody>
          <a:bodyPr/>
          <a:lstStyle>
            <a:lvl1pPr>
              <a:defRPr/>
            </a:lvl1pPr>
          </a:lstStyle>
          <a:p>
            <a:pPr>
              <a:defRPr/>
            </a:pPr>
            <a:fld id="{9B1F200E-9A0E-4D60-B3BA-5B4E6D986560}" type="slidenum">
              <a:rPr lang="en-US" altLang="en-US"/>
              <a:pPr>
                <a:defRPr/>
              </a:pPr>
              <a:t>‹#›</a:t>
            </a:fld>
            <a:endParaRPr lang="en-US" altLang="en-US"/>
          </a:p>
        </p:txBody>
      </p:sp>
    </p:spTree>
    <p:extLst>
      <p:ext uri="{BB962C8B-B14F-4D97-AF65-F5344CB8AC3E}">
        <p14:creationId xmlns:p14="http://schemas.microsoft.com/office/powerpoint/2010/main" val="40745864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404F2BF-A817-A2D4-C7C8-0FF61B41799C}"/>
              </a:ext>
            </a:extLst>
          </p:cNvPr>
          <p:cNvSpPr>
            <a:spLocks noGrp="1"/>
          </p:cNvSpPr>
          <p:nvPr>
            <p:ph type="dt" sz="half" idx="10"/>
          </p:nvPr>
        </p:nvSpPr>
        <p:spPr/>
        <p:txBody>
          <a:bodyPr/>
          <a:lstStyle>
            <a:lvl1pPr eaLnBrk="0" hangingPunct="0">
              <a:defRPr b="1" u="sng">
                <a:ea typeface="+mn-ea"/>
              </a:defRPr>
            </a:lvl1pPr>
          </a:lstStyle>
          <a:p>
            <a:pPr>
              <a:defRPr/>
            </a:pPr>
            <a:fld id="{461602BD-FB89-4C27-A9D5-C0EEF7D6C37A}" type="datetimeFigureOut">
              <a:rPr lang="en-US"/>
              <a:pPr>
                <a:defRPr/>
              </a:pPr>
              <a:t>4/18/2026</a:t>
            </a:fld>
            <a:endParaRPr lang="en-US"/>
          </a:p>
        </p:txBody>
      </p:sp>
      <p:sp>
        <p:nvSpPr>
          <p:cNvPr id="3" name="Footer Placeholder 4">
            <a:extLst>
              <a:ext uri="{FF2B5EF4-FFF2-40B4-BE49-F238E27FC236}">
                <a16:creationId xmlns:a16="http://schemas.microsoft.com/office/drawing/2014/main" id="{F13A6A4F-DDD3-52A0-69E3-A884DD0C8EAD}"/>
              </a:ext>
            </a:extLst>
          </p:cNvPr>
          <p:cNvSpPr>
            <a:spLocks noGrp="1"/>
          </p:cNvSpPr>
          <p:nvPr>
            <p:ph type="ftr" sz="quarter" idx="11"/>
          </p:nvPr>
        </p:nvSpPr>
        <p:spPr/>
        <p:txBody>
          <a:bodyPr/>
          <a:lstStyle>
            <a:lvl1pPr eaLnBrk="0" hangingPunct="0">
              <a:defRPr b="1" u="sng">
                <a:ea typeface="+mn-ea"/>
              </a:defRPr>
            </a:lvl1pPr>
          </a:lstStyle>
          <a:p>
            <a:pPr>
              <a:defRPr/>
            </a:pPr>
            <a:endParaRPr lang="en-US"/>
          </a:p>
        </p:txBody>
      </p:sp>
      <p:sp>
        <p:nvSpPr>
          <p:cNvPr id="4" name="Slide Number Placeholder 5">
            <a:extLst>
              <a:ext uri="{FF2B5EF4-FFF2-40B4-BE49-F238E27FC236}">
                <a16:creationId xmlns:a16="http://schemas.microsoft.com/office/drawing/2014/main" id="{6DDC250B-ECBB-1E58-66B3-61BD1D77B959}"/>
              </a:ext>
            </a:extLst>
          </p:cNvPr>
          <p:cNvSpPr>
            <a:spLocks noGrp="1"/>
          </p:cNvSpPr>
          <p:nvPr>
            <p:ph type="sldNum" sz="quarter" idx="12"/>
          </p:nvPr>
        </p:nvSpPr>
        <p:spPr/>
        <p:txBody>
          <a:bodyPr/>
          <a:lstStyle>
            <a:lvl1pPr eaLnBrk="0" hangingPunct="0">
              <a:defRPr b="1" u="sng"/>
            </a:lvl1pPr>
          </a:lstStyle>
          <a:p>
            <a:fld id="{5CF48A1D-1F98-47B5-BDBB-8D997D804743}" type="slidenum">
              <a:rPr lang="en-US" altLang="en-US"/>
              <a:pPr/>
              <a:t>‹#›</a:t>
            </a:fld>
            <a:endParaRPr lang="en-US" altLang="en-US"/>
          </a:p>
        </p:txBody>
      </p:sp>
    </p:spTree>
    <p:extLst>
      <p:ext uri="{BB962C8B-B14F-4D97-AF65-F5344CB8AC3E}">
        <p14:creationId xmlns:p14="http://schemas.microsoft.com/office/powerpoint/2010/main" val="1241188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1" y="273056"/>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1" y="1435103"/>
            <a:ext cx="4011084" cy="46910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E17E3AC-AD71-9502-3371-EC07605BFCBD}"/>
              </a:ext>
            </a:extLst>
          </p:cNvPr>
          <p:cNvSpPr>
            <a:spLocks noGrp="1"/>
          </p:cNvSpPr>
          <p:nvPr>
            <p:ph type="dt" sz="half" idx="10"/>
          </p:nvPr>
        </p:nvSpPr>
        <p:spPr/>
        <p:txBody>
          <a:bodyPr/>
          <a:lstStyle>
            <a:lvl1pPr eaLnBrk="0" hangingPunct="0">
              <a:defRPr b="1" u="sng">
                <a:ea typeface="+mn-ea"/>
              </a:defRPr>
            </a:lvl1pPr>
          </a:lstStyle>
          <a:p>
            <a:pPr>
              <a:defRPr/>
            </a:pPr>
            <a:fld id="{614F945B-1ED6-4B52-A059-0F78B935DFF0}" type="datetimeFigureOut">
              <a:rPr lang="en-US"/>
              <a:pPr>
                <a:defRPr/>
              </a:pPr>
              <a:t>4/18/2026</a:t>
            </a:fld>
            <a:endParaRPr lang="en-US"/>
          </a:p>
        </p:txBody>
      </p:sp>
      <p:sp>
        <p:nvSpPr>
          <p:cNvPr id="6" name="Footer Placeholder 4">
            <a:extLst>
              <a:ext uri="{FF2B5EF4-FFF2-40B4-BE49-F238E27FC236}">
                <a16:creationId xmlns:a16="http://schemas.microsoft.com/office/drawing/2014/main" id="{A8B22AED-63D6-9092-2367-30D508DF8324}"/>
              </a:ext>
            </a:extLst>
          </p:cNvPr>
          <p:cNvSpPr>
            <a:spLocks noGrp="1"/>
          </p:cNvSpPr>
          <p:nvPr>
            <p:ph type="ftr" sz="quarter" idx="11"/>
          </p:nvPr>
        </p:nvSpPr>
        <p:spPr/>
        <p:txBody>
          <a:bodyPr/>
          <a:lstStyle>
            <a:lvl1pPr eaLnBrk="0" hangingPunct="0">
              <a:defRPr b="1" u="sng">
                <a:ea typeface="+mn-ea"/>
              </a:defRPr>
            </a:lvl1pPr>
          </a:lstStyle>
          <a:p>
            <a:pPr>
              <a:defRPr/>
            </a:pPr>
            <a:endParaRPr lang="en-US"/>
          </a:p>
        </p:txBody>
      </p:sp>
      <p:sp>
        <p:nvSpPr>
          <p:cNvPr id="7" name="Slide Number Placeholder 5">
            <a:extLst>
              <a:ext uri="{FF2B5EF4-FFF2-40B4-BE49-F238E27FC236}">
                <a16:creationId xmlns:a16="http://schemas.microsoft.com/office/drawing/2014/main" id="{2759F92A-C211-02C3-D4A1-E30B80803BED}"/>
              </a:ext>
            </a:extLst>
          </p:cNvPr>
          <p:cNvSpPr>
            <a:spLocks noGrp="1"/>
          </p:cNvSpPr>
          <p:nvPr>
            <p:ph type="sldNum" sz="quarter" idx="12"/>
          </p:nvPr>
        </p:nvSpPr>
        <p:spPr/>
        <p:txBody>
          <a:bodyPr/>
          <a:lstStyle>
            <a:lvl1pPr eaLnBrk="0" hangingPunct="0">
              <a:defRPr b="1" u="sng"/>
            </a:lvl1pPr>
          </a:lstStyle>
          <a:p>
            <a:fld id="{2450F0ED-0725-44E9-B90B-0BC23EC896AF}" type="slidenum">
              <a:rPr lang="en-US" altLang="en-US"/>
              <a:pPr/>
              <a:t>‹#›</a:t>
            </a:fld>
            <a:endParaRPr lang="en-US" altLang="en-US"/>
          </a:p>
        </p:txBody>
      </p:sp>
    </p:spTree>
    <p:extLst>
      <p:ext uri="{BB962C8B-B14F-4D97-AF65-F5344CB8AC3E}">
        <p14:creationId xmlns:p14="http://schemas.microsoft.com/office/powerpoint/2010/main" val="1327069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8"/>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2EF36E2-1E0F-297F-41A4-B9008DE12BEA}"/>
              </a:ext>
            </a:extLst>
          </p:cNvPr>
          <p:cNvSpPr>
            <a:spLocks noGrp="1"/>
          </p:cNvSpPr>
          <p:nvPr>
            <p:ph type="dt" sz="half" idx="10"/>
          </p:nvPr>
        </p:nvSpPr>
        <p:spPr/>
        <p:txBody>
          <a:bodyPr/>
          <a:lstStyle>
            <a:lvl1pPr eaLnBrk="0" hangingPunct="0">
              <a:defRPr b="1" u="sng">
                <a:ea typeface="+mn-ea"/>
              </a:defRPr>
            </a:lvl1pPr>
          </a:lstStyle>
          <a:p>
            <a:pPr>
              <a:defRPr/>
            </a:pPr>
            <a:fld id="{337A6EA5-2461-4623-BD26-DDB589226E57}" type="datetimeFigureOut">
              <a:rPr lang="en-US"/>
              <a:pPr>
                <a:defRPr/>
              </a:pPr>
              <a:t>4/18/2026</a:t>
            </a:fld>
            <a:endParaRPr lang="en-US"/>
          </a:p>
        </p:txBody>
      </p:sp>
      <p:sp>
        <p:nvSpPr>
          <p:cNvPr id="6" name="Footer Placeholder 4">
            <a:extLst>
              <a:ext uri="{FF2B5EF4-FFF2-40B4-BE49-F238E27FC236}">
                <a16:creationId xmlns:a16="http://schemas.microsoft.com/office/drawing/2014/main" id="{3D05640A-8CAC-6484-4E1C-4F90308CB1E1}"/>
              </a:ext>
            </a:extLst>
          </p:cNvPr>
          <p:cNvSpPr>
            <a:spLocks noGrp="1"/>
          </p:cNvSpPr>
          <p:nvPr>
            <p:ph type="ftr" sz="quarter" idx="11"/>
          </p:nvPr>
        </p:nvSpPr>
        <p:spPr/>
        <p:txBody>
          <a:bodyPr/>
          <a:lstStyle>
            <a:lvl1pPr eaLnBrk="0" hangingPunct="0">
              <a:defRPr b="1" u="sng">
                <a:ea typeface="+mn-ea"/>
              </a:defRPr>
            </a:lvl1pPr>
          </a:lstStyle>
          <a:p>
            <a:pPr>
              <a:defRPr/>
            </a:pPr>
            <a:endParaRPr lang="en-US"/>
          </a:p>
        </p:txBody>
      </p:sp>
      <p:sp>
        <p:nvSpPr>
          <p:cNvPr id="7" name="Slide Number Placeholder 5">
            <a:extLst>
              <a:ext uri="{FF2B5EF4-FFF2-40B4-BE49-F238E27FC236}">
                <a16:creationId xmlns:a16="http://schemas.microsoft.com/office/drawing/2014/main" id="{B8B4C6DA-B4FD-BCC1-EB4A-410182486B76}"/>
              </a:ext>
            </a:extLst>
          </p:cNvPr>
          <p:cNvSpPr>
            <a:spLocks noGrp="1"/>
          </p:cNvSpPr>
          <p:nvPr>
            <p:ph type="sldNum" sz="quarter" idx="12"/>
          </p:nvPr>
        </p:nvSpPr>
        <p:spPr/>
        <p:txBody>
          <a:bodyPr/>
          <a:lstStyle>
            <a:lvl1pPr eaLnBrk="0" hangingPunct="0">
              <a:defRPr b="1" u="sng"/>
            </a:lvl1pPr>
          </a:lstStyle>
          <a:p>
            <a:fld id="{854322BC-E6C0-4F89-91F7-86F16C523B7A}" type="slidenum">
              <a:rPr lang="en-US" altLang="en-US"/>
              <a:pPr/>
              <a:t>‹#›</a:t>
            </a:fld>
            <a:endParaRPr lang="en-US" altLang="en-US"/>
          </a:p>
        </p:txBody>
      </p:sp>
    </p:spTree>
    <p:extLst>
      <p:ext uri="{BB962C8B-B14F-4D97-AF65-F5344CB8AC3E}">
        <p14:creationId xmlns:p14="http://schemas.microsoft.com/office/powerpoint/2010/main" val="9391563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D16040-5422-51DA-2CFD-C9B87C5A101F}"/>
              </a:ext>
            </a:extLst>
          </p:cNvPr>
          <p:cNvSpPr>
            <a:spLocks noGrp="1"/>
          </p:cNvSpPr>
          <p:nvPr>
            <p:ph type="dt" sz="half" idx="10"/>
          </p:nvPr>
        </p:nvSpPr>
        <p:spPr/>
        <p:txBody>
          <a:bodyPr/>
          <a:lstStyle>
            <a:lvl1pPr eaLnBrk="0" hangingPunct="0">
              <a:defRPr b="1" u="sng">
                <a:ea typeface="+mn-ea"/>
              </a:defRPr>
            </a:lvl1pPr>
          </a:lstStyle>
          <a:p>
            <a:pPr>
              <a:defRPr/>
            </a:pPr>
            <a:fld id="{E123209B-4619-4169-A4CD-A4C76F63D2CB}" type="datetimeFigureOut">
              <a:rPr lang="en-US"/>
              <a:pPr>
                <a:defRPr/>
              </a:pPr>
              <a:t>4/18/2026</a:t>
            </a:fld>
            <a:endParaRPr lang="en-US"/>
          </a:p>
        </p:txBody>
      </p:sp>
      <p:sp>
        <p:nvSpPr>
          <p:cNvPr id="5" name="Footer Placeholder 4">
            <a:extLst>
              <a:ext uri="{FF2B5EF4-FFF2-40B4-BE49-F238E27FC236}">
                <a16:creationId xmlns:a16="http://schemas.microsoft.com/office/drawing/2014/main" id="{BAB2D857-A8B6-4A85-760F-48D8871E69CB}"/>
              </a:ext>
            </a:extLst>
          </p:cNvPr>
          <p:cNvSpPr>
            <a:spLocks noGrp="1"/>
          </p:cNvSpPr>
          <p:nvPr>
            <p:ph type="ftr" sz="quarter" idx="11"/>
          </p:nvPr>
        </p:nvSpPr>
        <p:spPr/>
        <p:txBody>
          <a:bodyPr/>
          <a:lstStyle>
            <a:lvl1pPr eaLnBrk="0" hangingPunct="0">
              <a:defRPr b="1" u="sng">
                <a:ea typeface="+mn-ea"/>
              </a:defRPr>
            </a:lvl1pPr>
          </a:lstStyle>
          <a:p>
            <a:pPr>
              <a:defRPr/>
            </a:pPr>
            <a:endParaRPr lang="en-US"/>
          </a:p>
        </p:txBody>
      </p:sp>
      <p:sp>
        <p:nvSpPr>
          <p:cNvPr id="6" name="Slide Number Placeholder 5">
            <a:extLst>
              <a:ext uri="{FF2B5EF4-FFF2-40B4-BE49-F238E27FC236}">
                <a16:creationId xmlns:a16="http://schemas.microsoft.com/office/drawing/2014/main" id="{FCFF2B72-1988-DC93-FBE2-5CCBDAB19A02}"/>
              </a:ext>
            </a:extLst>
          </p:cNvPr>
          <p:cNvSpPr>
            <a:spLocks noGrp="1"/>
          </p:cNvSpPr>
          <p:nvPr>
            <p:ph type="sldNum" sz="quarter" idx="12"/>
          </p:nvPr>
        </p:nvSpPr>
        <p:spPr/>
        <p:txBody>
          <a:bodyPr/>
          <a:lstStyle>
            <a:lvl1pPr eaLnBrk="0" hangingPunct="0">
              <a:defRPr b="1" u="sng"/>
            </a:lvl1pPr>
          </a:lstStyle>
          <a:p>
            <a:fld id="{DE147157-BEBE-4C6A-BF6B-A569A9FFC773}" type="slidenum">
              <a:rPr lang="en-US" altLang="en-US"/>
              <a:pPr/>
              <a:t>‹#›</a:t>
            </a:fld>
            <a:endParaRPr lang="en-US" altLang="en-US"/>
          </a:p>
        </p:txBody>
      </p:sp>
    </p:spTree>
    <p:extLst>
      <p:ext uri="{BB962C8B-B14F-4D97-AF65-F5344CB8AC3E}">
        <p14:creationId xmlns:p14="http://schemas.microsoft.com/office/powerpoint/2010/main" val="28059617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4"/>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4"/>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9CB9FD-6DCF-3B2D-0464-3DF590FA1CD5}"/>
              </a:ext>
            </a:extLst>
          </p:cNvPr>
          <p:cNvSpPr>
            <a:spLocks noGrp="1"/>
          </p:cNvSpPr>
          <p:nvPr>
            <p:ph type="dt" sz="half" idx="10"/>
          </p:nvPr>
        </p:nvSpPr>
        <p:spPr/>
        <p:txBody>
          <a:bodyPr/>
          <a:lstStyle>
            <a:lvl1pPr eaLnBrk="0" hangingPunct="0">
              <a:defRPr b="1" u="sng">
                <a:ea typeface="+mn-ea"/>
              </a:defRPr>
            </a:lvl1pPr>
          </a:lstStyle>
          <a:p>
            <a:pPr>
              <a:defRPr/>
            </a:pPr>
            <a:fld id="{209D7DE7-1C79-4D34-91DE-75379777A0B3}" type="datetimeFigureOut">
              <a:rPr lang="en-US"/>
              <a:pPr>
                <a:defRPr/>
              </a:pPr>
              <a:t>4/18/2026</a:t>
            </a:fld>
            <a:endParaRPr lang="en-US"/>
          </a:p>
        </p:txBody>
      </p:sp>
      <p:sp>
        <p:nvSpPr>
          <p:cNvPr id="5" name="Footer Placeholder 4">
            <a:extLst>
              <a:ext uri="{FF2B5EF4-FFF2-40B4-BE49-F238E27FC236}">
                <a16:creationId xmlns:a16="http://schemas.microsoft.com/office/drawing/2014/main" id="{178088EC-1384-709D-82EA-4A308F1ABCE9}"/>
              </a:ext>
            </a:extLst>
          </p:cNvPr>
          <p:cNvSpPr>
            <a:spLocks noGrp="1"/>
          </p:cNvSpPr>
          <p:nvPr>
            <p:ph type="ftr" sz="quarter" idx="11"/>
          </p:nvPr>
        </p:nvSpPr>
        <p:spPr/>
        <p:txBody>
          <a:bodyPr/>
          <a:lstStyle>
            <a:lvl1pPr eaLnBrk="0" hangingPunct="0">
              <a:defRPr b="1" u="sng">
                <a:ea typeface="+mn-ea"/>
              </a:defRPr>
            </a:lvl1pPr>
          </a:lstStyle>
          <a:p>
            <a:pPr>
              <a:defRPr/>
            </a:pPr>
            <a:endParaRPr lang="en-US"/>
          </a:p>
        </p:txBody>
      </p:sp>
      <p:sp>
        <p:nvSpPr>
          <p:cNvPr id="6" name="Slide Number Placeholder 5">
            <a:extLst>
              <a:ext uri="{FF2B5EF4-FFF2-40B4-BE49-F238E27FC236}">
                <a16:creationId xmlns:a16="http://schemas.microsoft.com/office/drawing/2014/main" id="{79DD342B-E9A7-DC49-3A08-B7ECAA8F75F9}"/>
              </a:ext>
            </a:extLst>
          </p:cNvPr>
          <p:cNvSpPr>
            <a:spLocks noGrp="1"/>
          </p:cNvSpPr>
          <p:nvPr>
            <p:ph type="sldNum" sz="quarter" idx="12"/>
          </p:nvPr>
        </p:nvSpPr>
        <p:spPr/>
        <p:txBody>
          <a:bodyPr/>
          <a:lstStyle>
            <a:lvl1pPr eaLnBrk="0" hangingPunct="0">
              <a:defRPr b="1" u="sng"/>
            </a:lvl1pPr>
          </a:lstStyle>
          <a:p>
            <a:fld id="{649E1B6A-8A59-4AFF-9CF6-C38CA808BCC1}" type="slidenum">
              <a:rPr lang="en-US" altLang="en-US"/>
              <a:pPr/>
              <a:t>‹#›</a:t>
            </a:fld>
            <a:endParaRPr lang="en-US" altLang="en-US"/>
          </a:p>
        </p:txBody>
      </p:sp>
    </p:spTree>
    <p:extLst>
      <p:ext uri="{BB962C8B-B14F-4D97-AF65-F5344CB8AC3E}">
        <p14:creationId xmlns:p14="http://schemas.microsoft.com/office/powerpoint/2010/main" val="4061293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pPr>
              <a:defRPr/>
            </a:pPr>
            <a:endParaRPr lang="en-US"/>
          </a:p>
        </p:txBody>
      </p:sp>
      <p:sp>
        <p:nvSpPr>
          <p:cNvPr id="5" name="Footer Placeholder 4"/>
          <p:cNvSpPr>
            <a:spLocks noGrp="1"/>
          </p:cNvSpPr>
          <p:nvPr>
            <p:ph type="ftr" sz="quarter" idx="11"/>
          </p:nvPr>
        </p:nvSpPr>
        <p:spPr>
          <a:xfrm>
            <a:off x="1371600" y="4323845"/>
            <a:ext cx="6400800" cy="365125"/>
          </a:xfrm>
        </p:spPr>
        <p:txBody>
          <a:bodyPr/>
          <a:lstStyle/>
          <a:p>
            <a:pPr>
              <a:defRPr/>
            </a:pPr>
            <a:endParaRPr lang="en-US"/>
          </a:p>
        </p:txBody>
      </p:sp>
      <p:sp>
        <p:nvSpPr>
          <p:cNvPr id="6" name="Slide Number Placeholder 5"/>
          <p:cNvSpPr>
            <a:spLocks noGrp="1"/>
          </p:cNvSpPr>
          <p:nvPr>
            <p:ph type="sldNum" sz="quarter" idx="12"/>
          </p:nvPr>
        </p:nvSpPr>
        <p:spPr>
          <a:xfrm>
            <a:off x="8077200" y="1430866"/>
            <a:ext cx="2743200" cy="365125"/>
          </a:xfrm>
        </p:spPr>
        <p:txBody>
          <a:bodyPr/>
          <a:lstStyle/>
          <a:p>
            <a:pPr>
              <a:defRPr/>
            </a:pPr>
            <a:fld id="{CD9C04F5-B820-4F86-9C89-DD58278EA365}" type="slidenum">
              <a:rPr lang="en-US" altLang="en-US" smtClean="0"/>
              <a:pPr>
                <a:defRPr/>
              </a:pPr>
              <a:t>‹#›</a:t>
            </a:fld>
            <a:endParaRPr lang="en-US" altLang="en-US"/>
          </a:p>
        </p:txBody>
      </p:sp>
    </p:spTree>
    <p:extLst>
      <p:ext uri="{BB962C8B-B14F-4D97-AF65-F5344CB8AC3E}">
        <p14:creationId xmlns:p14="http://schemas.microsoft.com/office/powerpoint/2010/main" val="14857908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9C7F63D-23BA-42A5-B42B-221886F4957B}" type="slidenum">
              <a:rPr lang="en-US" altLang="en-US" smtClean="0"/>
              <a:pPr>
                <a:defRPr/>
              </a:pPr>
              <a:t>‹#›</a:t>
            </a:fld>
            <a:endParaRPr lang="en-US" altLang="en-US"/>
          </a:p>
        </p:txBody>
      </p:sp>
    </p:spTree>
    <p:extLst>
      <p:ext uri="{BB962C8B-B14F-4D97-AF65-F5344CB8AC3E}">
        <p14:creationId xmlns:p14="http://schemas.microsoft.com/office/powerpoint/2010/main" val="18230112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pPr>
              <a:defRPr/>
            </a:pPr>
            <a:endParaRPr lang="en-US"/>
          </a:p>
        </p:txBody>
      </p:sp>
      <p:sp>
        <p:nvSpPr>
          <p:cNvPr id="5" name="Footer Placeholder 4"/>
          <p:cNvSpPr>
            <a:spLocks noGrp="1"/>
          </p:cNvSpPr>
          <p:nvPr>
            <p:ph type="ftr" sz="quarter" idx="11"/>
          </p:nvPr>
        </p:nvSpPr>
        <p:spPr>
          <a:xfrm>
            <a:off x="685800" y="381001"/>
            <a:ext cx="6991492" cy="364065"/>
          </a:xfrm>
        </p:spPr>
        <p:txBody>
          <a:bodyPr/>
          <a:lstStyle/>
          <a:p>
            <a:pPr>
              <a:defRPr/>
            </a:pPr>
            <a:endParaRPr lang="en-US"/>
          </a:p>
        </p:txBody>
      </p:sp>
      <p:sp>
        <p:nvSpPr>
          <p:cNvPr id="6" name="Slide Number Placeholder 5"/>
          <p:cNvSpPr>
            <a:spLocks noGrp="1"/>
          </p:cNvSpPr>
          <p:nvPr>
            <p:ph type="sldNum" sz="quarter" idx="12"/>
          </p:nvPr>
        </p:nvSpPr>
        <p:spPr>
          <a:xfrm>
            <a:off x="10862452" y="381000"/>
            <a:ext cx="643748" cy="365125"/>
          </a:xfrm>
        </p:spPr>
        <p:txBody>
          <a:bodyPr/>
          <a:lstStyle/>
          <a:p>
            <a:pPr>
              <a:defRPr/>
            </a:pPr>
            <a:fld id="{51B5D18A-EF89-438C-87D7-0D2130998B5C}" type="slidenum">
              <a:rPr lang="en-US" altLang="en-US" smtClean="0"/>
              <a:pPr>
                <a:defRPr/>
              </a:pPr>
              <a:t>‹#›</a:t>
            </a:fld>
            <a:endParaRPr lang="en-US" altLang="en-US"/>
          </a:p>
        </p:txBody>
      </p:sp>
    </p:spTree>
    <p:extLst>
      <p:ext uri="{BB962C8B-B14F-4D97-AF65-F5344CB8AC3E}">
        <p14:creationId xmlns:p14="http://schemas.microsoft.com/office/powerpoint/2010/main" val="42615994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0EDB019-5659-4364-BF3F-58914E1B92A2}" type="slidenum">
              <a:rPr lang="en-US" altLang="en-US" smtClean="0"/>
              <a:pPr>
                <a:defRPr/>
              </a:pPr>
              <a:t>‹#›</a:t>
            </a:fld>
            <a:endParaRPr lang="en-US" altLang="en-US"/>
          </a:p>
        </p:txBody>
      </p:sp>
    </p:spTree>
    <p:extLst>
      <p:ext uri="{BB962C8B-B14F-4D97-AF65-F5344CB8AC3E}">
        <p14:creationId xmlns:p14="http://schemas.microsoft.com/office/powerpoint/2010/main" val="30423455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1DA6FFB9-BB45-41CF-A86F-E8EFFE22064C}" type="slidenum">
              <a:rPr lang="en-US" altLang="en-US" smtClean="0"/>
              <a:pPr>
                <a:defRPr/>
              </a:pPr>
              <a:t>‹#›</a:t>
            </a:fld>
            <a:endParaRPr lang="en-US" altLang="en-US"/>
          </a:p>
        </p:txBody>
      </p:sp>
    </p:spTree>
    <p:extLst>
      <p:ext uri="{BB962C8B-B14F-4D97-AF65-F5344CB8AC3E}">
        <p14:creationId xmlns:p14="http://schemas.microsoft.com/office/powerpoint/2010/main" val="53055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D3F66A1C-3768-4902-891B-73C087300E37}"/>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66DA2C7C-1205-4A7D-8C4F-044BBC21409B}"/>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6950D5C6-DAE8-405A-BE1E-A5873BB83DE7}"/>
              </a:ext>
            </a:extLst>
          </p:cNvPr>
          <p:cNvSpPr>
            <a:spLocks noGrp="1"/>
          </p:cNvSpPr>
          <p:nvPr>
            <p:ph type="sldNum" sz="quarter" idx="12"/>
          </p:nvPr>
        </p:nvSpPr>
        <p:spPr/>
        <p:txBody>
          <a:bodyPr/>
          <a:lstStyle>
            <a:lvl1pPr>
              <a:defRPr/>
            </a:lvl1pPr>
          </a:lstStyle>
          <a:p>
            <a:pPr>
              <a:defRPr/>
            </a:pPr>
            <a:fld id="{7BCE70A2-454F-4B2C-B7DD-50ACA556FC02}" type="slidenum">
              <a:rPr lang="en-US" altLang="en-US"/>
              <a:pPr>
                <a:defRPr/>
              </a:pPr>
              <a:t>‹#›</a:t>
            </a:fld>
            <a:endParaRPr lang="en-US" altLang="en-US"/>
          </a:p>
        </p:txBody>
      </p:sp>
    </p:spTree>
    <p:extLst>
      <p:ext uri="{BB962C8B-B14F-4D97-AF65-F5344CB8AC3E}">
        <p14:creationId xmlns:p14="http://schemas.microsoft.com/office/powerpoint/2010/main" val="15718145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1CC366A-A9DD-4689-A34E-129BB089A3AE}" type="slidenum">
              <a:rPr lang="en-US" altLang="en-US" smtClean="0"/>
              <a:pPr>
                <a:defRPr/>
              </a:pPr>
              <a:t>‹#›</a:t>
            </a:fld>
            <a:endParaRPr lang="en-US" altLang="en-US"/>
          </a:p>
        </p:txBody>
      </p:sp>
    </p:spTree>
    <p:extLst>
      <p:ext uri="{BB962C8B-B14F-4D97-AF65-F5344CB8AC3E}">
        <p14:creationId xmlns:p14="http://schemas.microsoft.com/office/powerpoint/2010/main" val="33394602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67BC8A31-B1AA-432C-BB86-9016487F51D7}" type="slidenum">
              <a:rPr lang="en-US" altLang="en-US" smtClean="0"/>
              <a:pPr>
                <a:defRPr/>
              </a:pPr>
              <a:t>‹#›</a:t>
            </a:fld>
            <a:endParaRPr lang="en-US" altLang="en-US"/>
          </a:p>
        </p:txBody>
      </p:sp>
    </p:spTree>
    <p:extLst>
      <p:ext uri="{BB962C8B-B14F-4D97-AF65-F5344CB8AC3E}">
        <p14:creationId xmlns:p14="http://schemas.microsoft.com/office/powerpoint/2010/main" val="30060390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63B540C-5314-4599-A146-AB39F80BD9D6}" type="slidenum">
              <a:rPr lang="en-US" altLang="en-US" smtClean="0"/>
              <a:pPr>
                <a:defRPr/>
              </a:pPr>
              <a:t>‹#›</a:t>
            </a:fld>
            <a:endParaRPr lang="en-US" altLang="en-US"/>
          </a:p>
        </p:txBody>
      </p:sp>
    </p:spTree>
    <p:extLst>
      <p:ext uri="{BB962C8B-B14F-4D97-AF65-F5344CB8AC3E}">
        <p14:creationId xmlns:p14="http://schemas.microsoft.com/office/powerpoint/2010/main" val="36148493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10C752E-ED28-4074-9ABF-477DAFC06A21}" type="slidenum">
              <a:rPr lang="en-US" altLang="en-US" smtClean="0"/>
              <a:pPr>
                <a:defRPr/>
              </a:pPr>
              <a:t>‹#›</a:t>
            </a:fld>
            <a:endParaRPr lang="en-US" altLang="en-US"/>
          </a:p>
        </p:txBody>
      </p:sp>
    </p:spTree>
    <p:extLst>
      <p:ext uri="{BB962C8B-B14F-4D97-AF65-F5344CB8AC3E}">
        <p14:creationId xmlns:p14="http://schemas.microsoft.com/office/powerpoint/2010/main" val="15858763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772EA4A-A64B-47CF-B1D9-E6BE3C2ABF76}" type="slidenum">
              <a:rPr lang="en-US" altLang="en-US" smtClean="0"/>
              <a:pPr>
                <a:defRPr/>
              </a:pPr>
              <a:t>‹#›</a:t>
            </a:fld>
            <a:endParaRPr lang="en-US" altLang="en-US"/>
          </a:p>
        </p:txBody>
      </p:sp>
    </p:spTree>
    <p:extLst>
      <p:ext uri="{BB962C8B-B14F-4D97-AF65-F5344CB8AC3E}">
        <p14:creationId xmlns:p14="http://schemas.microsoft.com/office/powerpoint/2010/main" val="24953975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pPr>
              <a:defRPr/>
            </a:pPr>
            <a:endParaRPr lang="en-US"/>
          </a:p>
        </p:txBody>
      </p:sp>
      <p:sp>
        <p:nvSpPr>
          <p:cNvPr id="6" name="Footer Placeholder 5"/>
          <p:cNvSpPr>
            <a:spLocks noGrp="1"/>
          </p:cNvSpPr>
          <p:nvPr>
            <p:ph type="ftr" sz="quarter" idx="11"/>
          </p:nvPr>
        </p:nvSpPr>
        <p:spPr>
          <a:xfrm>
            <a:off x="685800" y="379941"/>
            <a:ext cx="6991492" cy="365125"/>
          </a:xfrm>
        </p:spPr>
        <p:txBody>
          <a:bodyPr/>
          <a:lstStyle/>
          <a:p>
            <a:pPr>
              <a:defRPr/>
            </a:pPr>
            <a:endParaRPr lang="en-US"/>
          </a:p>
        </p:txBody>
      </p:sp>
      <p:sp>
        <p:nvSpPr>
          <p:cNvPr id="7" name="Slide Number Placeholder 6"/>
          <p:cNvSpPr>
            <a:spLocks noGrp="1"/>
          </p:cNvSpPr>
          <p:nvPr>
            <p:ph type="sldNum" sz="quarter" idx="12"/>
          </p:nvPr>
        </p:nvSpPr>
        <p:spPr>
          <a:xfrm>
            <a:off x="10862452" y="381000"/>
            <a:ext cx="643748" cy="365125"/>
          </a:xfrm>
        </p:spPr>
        <p:txBody>
          <a:bodyPr/>
          <a:lstStyle/>
          <a:p>
            <a:pPr>
              <a:defRPr/>
            </a:pPr>
            <a:fld id="{52347C03-C523-4934-A7A0-98FDD5D8CD69}" type="slidenum">
              <a:rPr lang="en-US" altLang="en-US" smtClean="0"/>
              <a:pPr>
                <a:defRPr/>
              </a:pPr>
              <a:t>‹#›</a:t>
            </a:fld>
            <a:endParaRPr lang="en-US" altLang="en-US"/>
          </a:p>
        </p:txBody>
      </p:sp>
    </p:spTree>
    <p:extLst>
      <p:ext uri="{BB962C8B-B14F-4D97-AF65-F5344CB8AC3E}">
        <p14:creationId xmlns:p14="http://schemas.microsoft.com/office/powerpoint/2010/main" val="10594053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pPr>
              <a:defRPr/>
            </a:pPr>
            <a:endParaRPr lang="en-US"/>
          </a:p>
        </p:txBody>
      </p:sp>
      <p:sp>
        <p:nvSpPr>
          <p:cNvPr id="6" name="Footer Placeholder 5"/>
          <p:cNvSpPr>
            <a:spLocks noGrp="1"/>
          </p:cNvSpPr>
          <p:nvPr>
            <p:ph type="ftr" sz="quarter" idx="11"/>
          </p:nvPr>
        </p:nvSpPr>
        <p:spPr>
          <a:xfrm>
            <a:off x="685800" y="379941"/>
            <a:ext cx="6991492" cy="365125"/>
          </a:xfrm>
        </p:spPr>
        <p:txBody>
          <a:bodyPr/>
          <a:lstStyle/>
          <a:p>
            <a:pPr>
              <a:defRPr/>
            </a:pPr>
            <a:endParaRPr lang="en-US"/>
          </a:p>
        </p:txBody>
      </p:sp>
      <p:sp>
        <p:nvSpPr>
          <p:cNvPr id="7" name="Slide Number Placeholder 6"/>
          <p:cNvSpPr>
            <a:spLocks noGrp="1"/>
          </p:cNvSpPr>
          <p:nvPr>
            <p:ph type="sldNum" sz="quarter" idx="12"/>
          </p:nvPr>
        </p:nvSpPr>
        <p:spPr>
          <a:xfrm>
            <a:off x="10862452" y="381000"/>
            <a:ext cx="643748" cy="365125"/>
          </a:xfrm>
        </p:spPr>
        <p:txBody>
          <a:bodyPr/>
          <a:lstStyle/>
          <a:p>
            <a:pPr>
              <a:defRPr/>
            </a:pPr>
            <a:fld id="{5CEF2997-8B97-464B-BD19-45A87F3E23B7}" type="slidenum">
              <a:rPr lang="en-US" altLang="en-US" smtClean="0"/>
              <a:pPr>
                <a:defRPr/>
              </a:pPr>
              <a:t>‹#›</a:t>
            </a:fld>
            <a:endParaRPr lang="en-US" alt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2183176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pPr>
              <a:defRPr/>
            </a:pPr>
            <a:endParaRPr lang="en-US"/>
          </a:p>
        </p:txBody>
      </p:sp>
      <p:sp>
        <p:nvSpPr>
          <p:cNvPr id="6" name="Footer Placeholder 5"/>
          <p:cNvSpPr>
            <a:spLocks noGrp="1"/>
          </p:cNvSpPr>
          <p:nvPr>
            <p:ph type="ftr" sz="quarter" idx="11"/>
          </p:nvPr>
        </p:nvSpPr>
        <p:spPr>
          <a:xfrm>
            <a:off x="685800" y="378883"/>
            <a:ext cx="6991492" cy="365125"/>
          </a:xfrm>
        </p:spPr>
        <p:txBody>
          <a:bodyPr/>
          <a:lstStyle/>
          <a:p>
            <a:pPr>
              <a:defRPr/>
            </a:pPr>
            <a:endParaRPr lang="en-US"/>
          </a:p>
        </p:txBody>
      </p:sp>
      <p:sp>
        <p:nvSpPr>
          <p:cNvPr id="7" name="Slide Number Placeholder 6"/>
          <p:cNvSpPr>
            <a:spLocks noGrp="1"/>
          </p:cNvSpPr>
          <p:nvPr>
            <p:ph type="sldNum" sz="quarter" idx="12"/>
          </p:nvPr>
        </p:nvSpPr>
        <p:spPr>
          <a:xfrm>
            <a:off x="10862452" y="381000"/>
            <a:ext cx="643748" cy="365125"/>
          </a:xfrm>
        </p:spPr>
        <p:txBody>
          <a:bodyPr/>
          <a:lstStyle/>
          <a:p>
            <a:pPr>
              <a:defRPr/>
            </a:pPr>
            <a:fld id="{9519C84A-DCD2-446F-B4F7-42B8D4B1AE87}" type="slidenum">
              <a:rPr lang="en-US" altLang="en-US" smtClean="0"/>
              <a:pPr>
                <a:defRPr/>
              </a:pPr>
              <a:t>‹#›</a:t>
            </a:fld>
            <a:endParaRPr lang="en-US" altLang="en-US"/>
          </a:p>
        </p:txBody>
      </p:sp>
    </p:spTree>
    <p:extLst>
      <p:ext uri="{BB962C8B-B14F-4D97-AF65-F5344CB8AC3E}">
        <p14:creationId xmlns:p14="http://schemas.microsoft.com/office/powerpoint/2010/main" val="19575533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A18165AD-296E-4F1A-AA21-81802D26E863}" type="slidenum">
              <a:rPr lang="en-US" altLang="en-US" smtClean="0"/>
              <a:pPr>
                <a:defRPr/>
              </a:pPr>
              <a:t>‹#›</a:t>
            </a:fld>
            <a:endParaRPr lang="en-US" altLang="en-US"/>
          </a:p>
        </p:txBody>
      </p:sp>
    </p:spTree>
    <p:extLst>
      <p:ext uri="{BB962C8B-B14F-4D97-AF65-F5344CB8AC3E}">
        <p14:creationId xmlns:p14="http://schemas.microsoft.com/office/powerpoint/2010/main" val="5876255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3330D3C-1FC4-44E8-B90C-6DB955A7C4F7}" type="slidenum">
              <a:rPr lang="en-US" altLang="en-US" smtClean="0"/>
              <a:pPr>
                <a:defRPr/>
              </a:pPr>
              <a:t>‹#›</a:t>
            </a:fld>
            <a:endParaRPr lang="en-US" altLang="en-US"/>
          </a:p>
        </p:txBody>
      </p:sp>
    </p:spTree>
    <p:extLst>
      <p:ext uri="{BB962C8B-B14F-4D97-AF65-F5344CB8AC3E}">
        <p14:creationId xmlns:p14="http://schemas.microsoft.com/office/powerpoint/2010/main" val="1821095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0AE0AAD7-0D8A-4112-A080-7C3626D751FF}"/>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4">
            <a:extLst>
              <a:ext uri="{FF2B5EF4-FFF2-40B4-BE49-F238E27FC236}">
                <a16:creationId xmlns:a16="http://schemas.microsoft.com/office/drawing/2014/main" id="{F4D0B755-F1C7-40A8-AC9E-F37C10CB3450}"/>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5">
            <a:extLst>
              <a:ext uri="{FF2B5EF4-FFF2-40B4-BE49-F238E27FC236}">
                <a16:creationId xmlns:a16="http://schemas.microsoft.com/office/drawing/2014/main" id="{E2B9CBDC-3405-4D7D-9678-F1575C8D6F9F}"/>
              </a:ext>
            </a:extLst>
          </p:cNvPr>
          <p:cNvSpPr>
            <a:spLocks noGrp="1"/>
          </p:cNvSpPr>
          <p:nvPr>
            <p:ph type="sldNum" sz="quarter" idx="12"/>
          </p:nvPr>
        </p:nvSpPr>
        <p:spPr/>
        <p:txBody>
          <a:bodyPr/>
          <a:lstStyle>
            <a:lvl1pPr>
              <a:defRPr/>
            </a:lvl1pPr>
          </a:lstStyle>
          <a:p>
            <a:pPr>
              <a:defRPr/>
            </a:pPr>
            <a:fld id="{712ECB81-F6C6-41A7-8BBD-B3C5AF95FFEA}" type="slidenum">
              <a:rPr lang="en-US" altLang="en-US"/>
              <a:pPr>
                <a:defRPr/>
              </a:pPr>
              <a:t>‹#›</a:t>
            </a:fld>
            <a:endParaRPr lang="en-US" altLang="en-US"/>
          </a:p>
        </p:txBody>
      </p:sp>
    </p:spTree>
    <p:extLst>
      <p:ext uri="{BB962C8B-B14F-4D97-AF65-F5344CB8AC3E}">
        <p14:creationId xmlns:p14="http://schemas.microsoft.com/office/powerpoint/2010/main" val="6024307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A1033D6-D1B2-47C1-B6A3-FBE1817906C4}" type="slidenum">
              <a:rPr lang="en-US" altLang="en-US" smtClean="0"/>
              <a:pPr>
                <a:defRPr/>
              </a:pPr>
              <a:t>‹#›</a:t>
            </a:fld>
            <a:endParaRPr lang="en-US" altLang="en-US"/>
          </a:p>
        </p:txBody>
      </p:sp>
    </p:spTree>
    <p:extLst>
      <p:ext uri="{BB962C8B-B14F-4D97-AF65-F5344CB8AC3E}">
        <p14:creationId xmlns:p14="http://schemas.microsoft.com/office/powerpoint/2010/main" val="13619664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pPr>
              <a:defRPr/>
            </a:pPr>
            <a:endParaRPr lang="en-US"/>
          </a:p>
        </p:txBody>
      </p:sp>
      <p:sp>
        <p:nvSpPr>
          <p:cNvPr id="5" name="Footer Placeholder 4"/>
          <p:cNvSpPr>
            <a:spLocks noGrp="1"/>
          </p:cNvSpPr>
          <p:nvPr>
            <p:ph type="ftr" sz="quarter" idx="11"/>
          </p:nvPr>
        </p:nvSpPr>
        <p:spPr>
          <a:xfrm>
            <a:off x="685800" y="381000"/>
            <a:ext cx="6991492" cy="365125"/>
          </a:xfrm>
        </p:spPr>
        <p:txBody>
          <a:bodyPr/>
          <a:lstStyle/>
          <a:p>
            <a:pPr>
              <a:defRPr/>
            </a:pPr>
            <a:endParaRPr lang="en-US"/>
          </a:p>
        </p:txBody>
      </p:sp>
      <p:sp>
        <p:nvSpPr>
          <p:cNvPr id="6" name="Slide Number Placeholder 5"/>
          <p:cNvSpPr>
            <a:spLocks noGrp="1"/>
          </p:cNvSpPr>
          <p:nvPr>
            <p:ph type="sldNum" sz="quarter" idx="12"/>
          </p:nvPr>
        </p:nvSpPr>
        <p:spPr>
          <a:xfrm>
            <a:off x="10862452" y="381000"/>
            <a:ext cx="643748" cy="365125"/>
          </a:xfrm>
        </p:spPr>
        <p:txBody>
          <a:bodyPr/>
          <a:lstStyle/>
          <a:p>
            <a:pPr>
              <a:defRPr/>
            </a:pPr>
            <a:fld id="{3C4A869A-5DB3-4675-9E5D-C7BB711A280D}" type="slidenum">
              <a:rPr lang="en-US" altLang="en-US" smtClean="0"/>
              <a:pPr>
                <a:defRPr/>
              </a:pPr>
              <a:t>‹#›</a:t>
            </a:fld>
            <a:endParaRPr lang="en-US" altLang="en-US"/>
          </a:p>
        </p:txBody>
      </p:sp>
    </p:spTree>
    <p:extLst>
      <p:ext uri="{BB962C8B-B14F-4D97-AF65-F5344CB8AC3E}">
        <p14:creationId xmlns:p14="http://schemas.microsoft.com/office/powerpoint/2010/main" val="40784554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pPr>
              <a:defRPr/>
            </a:pPr>
            <a:endParaRPr lang="en-US"/>
          </a:p>
        </p:txBody>
      </p:sp>
      <p:sp>
        <p:nvSpPr>
          <p:cNvPr id="5" name="Footer Placeholder 4"/>
          <p:cNvSpPr>
            <a:spLocks noGrp="1"/>
          </p:cNvSpPr>
          <p:nvPr>
            <p:ph type="ftr" sz="quarter" idx="11"/>
          </p:nvPr>
        </p:nvSpPr>
        <p:spPr>
          <a:xfrm>
            <a:off x="1371600" y="4323845"/>
            <a:ext cx="6400800" cy="365125"/>
          </a:xfrm>
        </p:spPr>
        <p:txBody>
          <a:bodyPr/>
          <a:lstStyle/>
          <a:p>
            <a:pPr>
              <a:defRPr/>
            </a:pPr>
            <a:endParaRPr lang="en-US"/>
          </a:p>
        </p:txBody>
      </p:sp>
      <p:sp>
        <p:nvSpPr>
          <p:cNvPr id="6" name="Slide Number Placeholder 5"/>
          <p:cNvSpPr>
            <a:spLocks noGrp="1"/>
          </p:cNvSpPr>
          <p:nvPr>
            <p:ph type="sldNum" sz="quarter" idx="12"/>
          </p:nvPr>
        </p:nvSpPr>
        <p:spPr>
          <a:xfrm>
            <a:off x="8077200" y="1430866"/>
            <a:ext cx="2743200" cy="365125"/>
          </a:xfrm>
        </p:spPr>
        <p:txBody>
          <a:bodyPr/>
          <a:lstStyle/>
          <a:p>
            <a:pPr>
              <a:defRPr/>
            </a:pPr>
            <a:fld id="{CD9C04F5-B820-4F86-9C89-DD58278EA365}" type="slidenum">
              <a:rPr lang="en-US" altLang="en-US" smtClean="0"/>
              <a:pPr>
                <a:defRPr/>
              </a:pPr>
              <a:t>‹#›</a:t>
            </a:fld>
            <a:endParaRPr lang="en-US" altLang="en-US"/>
          </a:p>
        </p:txBody>
      </p:sp>
    </p:spTree>
    <p:extLst>
      <p:ext uri="{BB962C8B-B14F-4D97-AF65-F5344CB8AC3E}">
        <p14:creationId xmlns:p14="http://schemas.microsoft.com/office/powerpoint/2010/main" val="17009898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9C7F63D-23BA-42A5-B42B-221886F4957B}" type="slidenum">
              <a:rPr lang="en-US" altLang="en-US" smtClean="0"/>
              <a:pPr>
                <a:defRPr/>
              </a:pPr>
              <a:t>‹#›</a:t>
            </a:fld>
            <a:endParaRPr lang="en-US" altLang="en-US"/>
          </a:p>
        </p:txBody>
      </p:sp>
    </p:spTree>
    <p:extLst>
      <p:ext uri="{BB962C8B-B14F-4D97-AF65-F5344CB8AC3E}">
        <p14:creationId xmlns:p14="http://schemas.microsoft.com/office/powerpoint/2010/main" val="23604796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pPr>
              <a:defRPr/>
            </a:pPr>
            <a:endParaRPr lang="en-US"/>
          </a:p>
        </p:txBody>
      </p:sp>
      <p:sp>
        <p:nvSpPr>
          <p:cNvPr id="5" name="Footer Placeholder 4"/>
          <p:cNvSpPr>
            <a:spLocks noGrp="1"/>
          </p:cNvSpPr>
          <p:nvPr>
            <p:ph type="ftr" sz="quarter" idx="11"/>
          </p:nvPr>
        </p:nvSpPr>
        <p:spPr>
          <a:xfrm>
            <a:off x="685800" y="381001"/>
            <a:ext cx="6991492" cy="364065"/>
          </a:xfrm>
        </p:spPr>
        <p:txBody>
          <a:bodyPr/>
          <a:lstStyle/>
          <a:p>
            <a:pPr>
              <a:defRPr/>
            </a:pPr>
            <a:endParaRPr lang="en-US"/>
          </a:p>
        </p:txBody>
      </p:sp>
      <p:sp>
        <p:nvSpPr>
          <p:cNvPr id="6" name="Slide Number Placeholder 5"/>
          <p:cNvSpPr>
            <a:spLocks noGrp="1"/>
          </p:cNvSpPr>
          <p:nvPr>
            <p:ph type="sldNum" sz="quarter" idx="12"/>
          </p:nvPr>
        </p:nvSpPr>
        <p:spPr>
          <a:xfrm>
            <a:off x="10862452" y="381000"/>
            <a:ext cx="643748" cy="365125"/>
          </a:xfrm>
        </p:spPr>
        <p:txBody>
          <a:bodyPr/>
          <a:lstStyle/>
          <a:p>
            <a:pPr>
              <a:defRPr/>
            </a:pPr>
            <a:fld id="{51B5D18A-EF89-438C-87D7-0D2130998B5C}" type="slidenum">
              <a:rPr lang="en-US" altLang="en-US" smtClean="0"/>
              <a:pPr>
                <a:defRPr/>
              </a:pPr>
              <a:t>‹#›</a:t>
            </a:fld>
            <a:endParaRPr lang="en-US" altLang="en-US"/>
          </a:p>
        </p:txBody>
      </p:sp>
    </p:spTree>
    <p:extLst>
      <p:ext uri="{BB962C8B-B14F-4D97-AF65-F5344CB8AC3E}">
        <p14:creationId xmlns:p14="http://schemas.microsoft.com/office/powerpoint/2010/main" val="9216700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0EDB019-5659-4364-BF3F-58914E1B92A2}" type="slidenum">
              <a:rPr lang="en-US" altLang="en-US" smtClean="0"/>
              <a:pPr>
                <a:defRPr/>
              </a:pPr>
              <a:t>‹#›</a:t>
            </a:fld>
            <a:endParaRPr lang="en-US" altLang="en-US"/>
          </a:p>
        </p:txBody>
      </p:sp>
    </p:spTree>
    <p:extLst>
      <p:ext uri="{BB962C8B-B14F-4D97-AF65-F5344CB8AC3E}">
        <p14:creationId xmlns:p14="http://schemas.microsoft.com/office/powerpoint/2010/main" val="21956773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1DA6FFB9-BB45-41CF-A86F-E8EFFE22064C}" type="slidenum">
              <a:rPr lang="en-US" altLang="en-US" smtClean="0"/>
              <a:pPr>
                <a:defRPr/>
              </a:pPr>
              <a:t>‹#›</a:t>
            </a:fld>
            <a:endParaRPr lang="en-US" altLang="en-US"/>
          </a:p>
        </p:txBody>
      </p:sp>
    </p:spTree>
    <p:extLst>
      <p:ext uri="{BB962C8B-B14F-4D97-AF65-F5344CB8AC3E}">
        <p14:creationId xmlns:p14="http://schemas.microsoft.com/office/powerpoint/2010/main" val="28373368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1CC366A-A9DD-4689-A34E-129BB089A3AE}" type="slidenum">
              <a:rPr lang="en-US" altLang="en-US" smtClean="0"/>
              <a:pPr>
                <a:defRPr/>
              </a:pPr>
              <a:t>‹#›</a:t>
            </a:fld>
            <a:endParaRPr lang="en-US" altLang="en-US"/>
          </a:p>
        </p:txBody>
      </p:sp>
    </p:spTree>
    <p:extLst>
      <p:ext uri="{BB962C8B-B14F-4D97-AF65-F5344CB8AC3E}">
        <p14:creationId xmlns:p14="http://schemas.microsoft.com/office/powerpoint/2010/main" val="20848809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67BC8A31-B1AA-432C-BB86-9016487F51D7}" type="slidenum">
              <a:rPr lang="en-US" altLang="en-US" smtClean="0"/>
              <a:pPr>
                <a:defRPr/>
              </a:pPr>
              <a:t>‹#›</a:t>
            </a:fld>
            <a:endParaRPr lang="en-US" altLang="en-US"/>
          </a:p>
        </p:txBody>
      </p:sp>
    </p:spTree>
    <p:extLst>
      <p:ext uri="{BB962C8B-B14F-4D97-AF65-F5344CB8AC3E}">
        <p14:creationId xmlns:p14="http://schemas.microsoft.com/office/powerpoint/2010/main" val="20949019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63B540C-5314-4599-A146-AB39F80BD9D6}" type="slidenum">
              <a:rPr lang="en-US" altLang="en-US" smtClean="0"/>
              <a:pPr>
                <a:defRPr/>
              </a:pPr>
              <a:t>‹#›</a:t>
            </a:fld>
            <a:endParaRPr lang="en-US" altLang="en-US"/>
          </a:p>
        </p:txBody>
      </p:sp>
    </p:spTree>
    <p:extLst>
      <p:ext uri="{BB962C8B-B14F-4D97-AF65-F5344CB8AC3E}">
        <p14:creationId xmlns:p14="http://schemas.microsoft.com/office/powerpoint/2010/main" val="418702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AD7BC12A-7D10-4B18-A0E8-22EC7467CC37}"/>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4">
            <a:extLst>
              <a:ext uri="{FF2B5EF4-FFF2-40B4-BE49-F238E27FC236}">
                <a16:creationId xmlns:a16="http://schemas.microsoft.com/office/drawing/2014/main" id="{D004C980-D99E-40E3-BE96-32479F7D3E07}"/>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16A42C1B-DC68-40DD-8129-3706104CD660}"/>
              </a:ext>
            </a:extLst>
          </p:cNvPr>
          <p:cNvSpPr>
            <a:spLocks noGrp="1"/>
          </p:cNvSpPr>
          <p:nvPr>
            <p:ph type="sldNum" sz="quarter" idx="12"/>
          </p:nvPr>
        </p:nvSpPr>
        <p:spPr/>
        <p:txBody>
          <a:bodyPr/>
          <a:lstStyle>
            <a:lvl1pPr>
              <a:defRPr/>
            </a:lvl1pPr>
          </a:lstStyle>
          <a:p>
            <a:pPr>
              <a:defRPr/>
            </a:pPr>
            <a:fld id="{36C333A6-022D-4E68-A469-0D065A24B176}" type="slidenum">
              <a:rPr lang="en-US" altLang="en-US"/>
              <a:pPr>
                <a:defRPr/>
              </a:pPr>
              <a:t>‹#›</a:t>
            </a:fld>
            <a:endParaRPr lang="en-US" altLang="en-US"/>
          </a:p>
        </p:txBody>
      </p:sp>
    </p:spTree>
    <p:extLst>
      <p:ext uri="{BB962C8B-B14F-4D97-AF65-F5344CB8AC3E}">
        <p14:creationId xmlns:p14="http://schemas.microsoft.com/office/powerpoint/2010/main" val="514394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10C752E-ED28-4074-9ABF-477DAFC06A21}" type="slidenum">
              <a:rPr lang="en-US" altLang="en-US" smtClean="0"/>
              <a:pPr>
                <a:defRPr/>
              </a:pPr>
              <a:t>‹#›</a:t>
            </a:fld>
            <a:endParaRPr lang="en-US" altLang="en-US"/>
          </a:p>
        </p:txBody>
      </p:sp>
    </p:spTree>
    <p:extLst>
      <p:ext uri="{BB962C8B-B14F-4D97-AF65-F5344CB8AC3E}">
        <p14:creationId xmlns:p14="http://schemas.microsoft.com/office/powerpoint/2010/main" val="9309387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772EA4A-A64B-47CF-B1D9-E6BE3C2ABF76}" type="slidenum">
              <a:rPr lang="en-US" altLang="en-US" smtClean="0"/>
              <a:pPr>
                <a:defRPr/>
              </a:pPr>
              <a:t>‹#›</a:t>
            </a:fld>
            <a:endParaRPr lang="en-US" altLang="en-US"/>
          </a:p>
        </p:txBody>
      </p:sp>
    </p:spTree>
    <p:extLst>
      <p:ext uri="{BB962C8B-B14F-4D97-AF65-F5344CB8AC3E}">
        <p14:creationId xmlns:p14="http://schemas.microsoft.com/office/powerpoint/2010/main" val="11812027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pPr>
              <a:defRPr/>
            </a:pPr>
            <a:endParaRPr lang="en-US"/>
          </a:p>
        </p:txBody>
      </p:sp>
      <p:sp>
        <p:nvSpPr>
          <p:cNvPr id="6" name="Footer Placeholder 5"/>
          <p:cNvSpPr>
            <a:spLocks noGrp="1"/>
          </p:cNvSpPr>
          <p:nvPr>
            <p:ph type="ftr" sz="quarter" idx="11"/>
          </p:nvPr>
        </p:nvSpPr>
        <p:spPr>
          <a:xfrm>
            <a:off x="685800" y="379941"/>
            <a:ext cx="6991492" cy="365125"/>
          </a:xfrm>
        </p:spPr>
        <p:txBody>
          <a:bodyPr/>
          <a:lstStyle/>
          <a:p>
            <a:pPr>
              <a:defRPr/>
            </a:pPr>
            <a:endParaRPr lang="en-US"/>
          </a:p>
        </p:txBody>
      </p:sp>
      <p:sp>
        <p:nvSpPr>
          <p:cNvPr id="7" name="Slide Number Placeholder 6"/>
          <p:cNvSpPr>
            <a:spLocks noGrp="1"/>
          </p:cNvSpPr>
          <p:nvPr>
            <p:ph type="sldNum" sz="quarter" idx="12"/>
          </p:nvPr>
        </p:nvSpPr>
        <p:spPr>
          <a:xfrm>
            <a:off x="10862452" y="381000"/>
            <a:ext cx="643748" cy="365125"/>
          </a:xfrm>
        </p:spPr>
        <p:txBody>
          <a:bodyPr/>
          <a:lstStyle/>
          <a:p>
            <a:pPr>
              <a:defRPr/>
            </a:pPr>
            <a:fld id="{52347C03-C523-4934-A7A0-98FDD5D8CD69}" type="slidenum">
              <a:rPr lang="en-US" altLang="en-US" smtClean="0"/>
              <a:pPr>
                <a:defRPr/>
              </a:pPr>
              <a:t>‹#›</a:t>
            </a:fld>
            <a:endParaRPr lang="en-US" altLang="en-US"/>
          </a:p>
        </p:txBody>
      </p:sp>
    </p:spTree>
    <p:extLst>
      <p:ext uri="{BB962C8B-B14F-4D97-AF65-F5344CB8AC3E}">
        <p14:creationId xmlns:p14="http://schemas.microsoft.com/office/powerpoint/2010/main" val="37150686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pPr>
              <a:defRPr/>
            </a:pPr>
            <a:endParaRPr lang="en-US"/>
          </a:p>
        </p:txBody>
      </p:sp>
      <p:sp>
        <p:nvSpPr>
          <p:cNvPr id="6" name="Footer Placeholder 5"/>
          <p:cNvSpPr>
            <a:spLocks noGrp="1"/>
          </p:cNvSpPr>
          <p:nvPr>
            <p:ph type="ftr" sz="quarter" idx="11"/>
          </p:nvPr>
        </p:nvSpPr>
        <p:spPr>
          <a:xfrm>
            <a:off x="685800" y="379941"/>
            <a:ext cx="6991492" cy="365125"/>
          </a:xfrm>
        </p:spPr>
        <p:txBody>
          <a:bodyPr/>
          <a:lstStyle/>
          <a:p>
            <a:pPr>
              <a:defRPr/>
            </a:pPr>
            <a:endParaRPr lang="en-US"/>
          </a:p>
        </p:txBody>
      </p:sp>
      <p:sp>
        <p:nvSpPr>
          <p:cNvPr id="7" name="Slide Number Placeholder 6"/>
          <p:cNvSpPr>
            <a:spLocks noGrp="1"/>
          </p:cNvSpPr>
          <p:nvPr>
            <p:ph type="sldNum" sz="quarter" idx="12"/>
          </p:nvPr>
        </p:nvSpPr>
        <p:spPr>
          <a:xfrm>
            <a:off x="10862452" y="381000"/>
            <a:ext cx="643748" cy="365125"/>
          </a:xfrm>
        </p:spPr>
        <p:txBody>
          <a:bodyPr/>
          <a:lstStyle/>
          <a:p>
            <a:pPr>
              <a:defRPr/>
            </a:pPr>
            <a:fld id="{5CEF2997-8B97-464B-BD19-45A87F3E23B7}" type="slidenum">
              <a:rPr lang="en-US" altLang="en-US" smtClean="0"/>
              <a:pPr>
                <a:defRPr/>
              </a:pPr>
              <a:t>‹#›</a:t>
            </a:fld>
            <a:endParaRPr lang="en-US" alt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8825711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pPr>
              <a:defRPr/>
            </a:pPr>
            <a:endParaRPr lang="en-US"/>
          </a:p>
        </p:txBody>
      </p:sp>
      <p:sp>
        <p:nvSpPr>
          <p:cNvPr id="6" name="Footer Placeholder 5"/>
          <p:cNvSpPr>
            <a:spLocks noGrp="1"/>
          </p:cNvSpPr>
          <p:nvPr>
            <p:ph type="ftr" sz="quarter" idx="11"/>
          </p:nvPr>
        </p:nvSpPr>
        <p:spPr>
          <a:xfrm>
            <a:off x="685800" y="378883"/>
            <a:ext cx="6991492" cy="365125"/>
          </a:xfrm>
        </p:spPr>
        <p:txBody>
          <a:bodyPr/>
          <a:lstStyle/>
          <a:p>
            <a:pPr>
              <a:defRPr/>
            </a:pPr>
            <a:endParaRPr lang="en-US"/>
          </a:p>
        </p:txBody>
      </p:sp>
      <p:sp>
        <p:nvSpPr>
          <p:cNvPr id="7" name="Slide Number Placeholder 6"/>
          <p:cNvSpPr>
            <a:spLocks noGrp="1"/>
          </p:cNvSpPr>
          <p:nvPr>
            <p:ph type="sldNum" sz="quarter" idx="12"/>
          </p:nvPr>
        </p:nvSpPr>
        <p:spPr>
          <a:xfrm>
            <a:off x="10862452" y="381000"/>
            <a:ext cx="643748" cy="365125"/>
          </a:xfrm>
        </p:spPr>
        <p:txBody>
          <a:bodyPr/>
          <a:lstStyle/>
          <a:p>
            <a:pPr>
              <a:defRPr/>
            </a:pPr>
            <a:fld id="{9519C84A-DCD2-446F-B4F7-42B8D4B1AE87}" type="slidenum">
              <a:rPr lang="en-US" altLang="en-US" smtClean="0"/>
              <a:pPr>
                <a:defRPr/>
              </a:pPr>
              <a:t>‹#›</a:t>
            </a:fld>
            <a:endParaRPr lang="en-US" altLang="en-US"/>
          </a:p>
        </p:txBody>
      </p:sp>
    </p:spTree>
    <p:extLst>
      <p:ext uri="{BB962C8B-B14F-4D97-AF65-F5344CB8AC3E}">
        <p14:creationId xmlns:p14="http://schemas.microsoft.com/office/powerpoint/2010/main" val="24652990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A18165AD-296E-4F1A-AA21-81802D26E863}" type="slidenum">
              <a:rPr lang="en-US" altLang="en-US" smtClean="0"/>
              <a:pPr>
                <a:defRPr/>
              </a:pPr>
              <a:t>‹#›</a:t>
            </a:fld>
            <a:endParaRPr lang="en-US" altLang="en-US"/>
          </a:p>
        </p:txBody>
      </p:sp>
    </p:spTree>
    <p:extLst>
      <p:ext uri="{BB962C8B-B14F-4D97-AF65-F5344CB8AC3E}">
        <p14:creationId xmlns:p14="http://schemas.microsoft.com/office/powerpoint/2010/main" val="42627212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3330D3C-1FC4-44E8-B90C-6DB955A7C4F7}" type="slidenum">
              <a:rPr lang="en-US" altLang="en-US" smtClean="0"/>
              <a:pPr>
                <a:defRPr/>
              </a:pPr>
              <a:t>‹#›</a:t>
            </a:fld>
            <a:endParaRPr lang="en-US" altLang="en-US"/>
          </a:p>
        </p:txBody>
      </p:sp>
    </p:spTree>
    <p:extLst>
      <p:ext uri="{BB962C8B-B14F-4D97-AF65-F5344CB8AC3E}">
        <p14:creationId xmlns:p14="http://schemas.microsoft.com/office/powerpoint/2010/main" val="25212392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A1033D6-D1B2-47C1-B6A3-FBE1817906C4}" type="slidenum">
              <a:rPr lang="en-US" altLang="en-US" smtClean="0"/>
              <a:pPr>
                <a:defRPr/>
              </a:pPr>
              <a:t>‹#›</a:t>
            </a:fld>
            <a:endParaRPr lang="en-US" altLang="en-US"/>
          </a:p>
        </p:txBody>
      </p:sp>
    </p:spTree>
    <p:extLst>
      <p:ext uri="{BB962C8B-B14F-4D97-AF65-F5344CB8AC3E}">
        <p14:creationId xmlns:p14="http://schemas.microsoft.com/office/powerpoint/2010/main" val="19756002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pPr>
              <a:defRPr/>
            </a:pPr>
            <a:endParaRPr lang="en-US"/>
          </a:p>
        </p:txBody>
      </p:sp>
      <p:sp>
        <p:nvSpPr>
          <p:cNvPr id="5" name="Footer Placeholder 4"/>
          <p:cNvSpPr>
            <a:spLocks noGrp="1"/>
          </p:cNvSpPr>
          <p:nvPr>
            <p:ph type="ftr" sz="quarter" idx="11"/>
          </p:nvPr>
        </p:nvSpPr>
        <p:spPr>
          <a:xfrm>
            <a:off x="685800" y="381000"/>
            <a:ext cx="6991492" cy="365125"/>
          </a:xfrm>
        </p:spPr>
        <p:txBody>
          <a:bodyPr/>
          <a:lstStyle/>
          <a:p>
            <a:pPr>
              <a:defRPr/>
            </a:pPr>
            <a:endParaRPr lang="en-US"/>
          </a:p>
        </p:txBody>
      </p:sp>
      <p:sp>
        <p:nvSpPr>
          <p:cNvPr id="6" name="Slide Number Placeholder 5"/>
          <p:cNvSpPr>
            <a:spLocks noGrp="1"/>
          </p:cNvSpPr>
          <p:nvPr>
            <p:ph type="sldNum" sz="quarter" idx="12"/>
          </p:nvPr>
        </p:nvSpPr>
        <p:spPr>
          <a:xfrm>
            <a:off x="10862452" y="381000"/>
            <a:ext cx="643748" cy="365125"/>
          </a:xfrm>
        </p:spPr>
        <p:txBody>
          <a:bodyPr/>
          <a:lstStyle/>
          <a:p>
            <a:pPr>
              <a:defRPr/>
            </a:pPr>
            <a:fld id="{3C4A869A-5DB3-4675-9E5D-C7BB711A280D}" type="slidenum">
              <a:rPr lang="en-US" altLang="en-US" smtClean="0"/>
              <a:pPr>
                <a:defRPr/>
              </a:pPr>
              <a:t>‹#›</a:t>
            </a:fld>
            <a:endParaRPr lang="en-US" altLang="en-US"/>
          </a:p>
        </p:txBody>
      </p:sp>
    </p:spTree>
    <p:extLst>
      <p:ext uri="{BB962C8B-B14F-4D97-AF65-F5344CB8AC3E}">
        <p14:creationId xmlns:p14="http://schemas.microsoft.com/office/powerpoint/2010/main" val="15279079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pPr>
              <a:defRPr/>
            </a:pPr>
            <a:endParaRPr lang="en-US"/>
          </a:p>
        </p:txBody>
      </p:sp>
      <p:sp>
        <p:nvSpPr>
          <p:cNvPr id="5" name="Footer Placeholder 4"/>
          <p:cNvSpPr>
            <a:spLocks noGrp="1"/>
          </p:cNvSpPr>
          <p:nvPr>
            <p:ph type="ftr" sz="quarter" idx="11"/>
          </p:nvPr>
        </p:nvSpPr>
        <p:spPr>
          <a:xfrm>
            <a:off x="1371600" y="4323845"/>
            <a:ext cx="6400800" cy="365125"/>
          </a:xfrm>
        </p:spPr>
        <p:txBody>
          <a:bodyPr/>
          <a:lstStyle/>
          <a:p>
            <a:pPr>
              <a:defRPr/>
            </a:pPr>
            <a:endParaRPr lang="en-US"/>
          </a:p>
        </p:txBody>
      </p:sp>
      <p:sp>
        <p:nvSpPr>
          <p:cNvPr id="6" name="Slide Number Placeholder 5"/>
          <p:cNvSpPr>
            <a:spLocks noGrp="1"/>
          </p:cNvSpPr>
          <p:nvPr>
            <p:ph type="sldNum" sz="quarter" idx="12"/>
          </p:nvPr>
        </p:nvSpPr>
        <p:spPr>
          <a:xfrm>
            <a:off x="8077200" y="1430866"/>
            <a:ext cx="2743200" cy="365125"/>
          </a:xfrm>
        </p:spPr>
        <p:txBody>
          <a:bodyPr/>
          <a:lstStyle/>
          <a:p>
            <a:pPr>
              <a:defRPr/>
            </a:pPr>
            <a:fld id="{CD9C04F5-B820-4F86-9C89-DD58278EA365}" type="slidenum">
              <a:rPr lang="en-US" altLang="en-US" smtClean="0"/>
              <a:pPr>
                <a:defRPr/>
              </a:pPr>
              <a:t>‹#›</a:t>
            </a:fld>
            <a:endParaRPr lang="en-US" altLang="en-US"/>
          </a:p>
        </p:txBody>
      </p:sp>
    </p:spTree>
    <p:extLst>
      <p:ext uri="{BB962C8B-B14F-4D97-AF65-F5344CB8AC3E}">
        <p14:creationId xmlns:p14="http://schemas.microsoft.com/office/powerpoint/2010/main" val="2798097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C577F77-82AC-421B-828C-E4E5DE8086A5}"/>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4">
            <a:extLst>
              <a:ext uri="{FF2B5EF4-FFF2-40B4-BE49-F238E27FC236}">
                <a16:creationId xmlns:a16="http://schemas.microsoft.com/office/drawing/2014/main" id="{4D8EF6F0-1906-42DE-BEFB-31D4B6EB3B0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5">
            <a:extLst>
              <a:ext uri="{FF2B5EF4-FFF2-40B4-BE49-F238E27FC236}">
                <a16:creationId xmlns:a16="http://schemas.microsoft.com/office/drawing/2014/main" id="{980866C2-8134-4A67-897A-E27FFD57B02B}"/>
              </a:ext>
            </a:extLst>
          </p:cNvPr>
          <p:cNvSpPr>
            <a:spLocks noGrp="1"/>
          </p:cNvSpPr>
          <p:nvPr>
            <p:ph type="sldNum" sz="quarter" idx="12"/>
          </p:nvPr>
        </p:nvSpPr>
        <p:spPr/>
        <p:txBody>
          <a:bodyPr/>
          <a:lstStyle>
            <a:lvl1pPr>
              <a:defRPr/>
            </a:lvl1pPr>
          </a:lstStyle>
          <a:p>
            <a:pPr>
              <a:defRPr/>
            </a:pPr>
            <a:fld id="{6BFCDD01-000E-4494-8C6D-8183CBDB0D19}" type="slidenum">
              <a:rPr lang="en-US" altLang="en-US"/>
              <a:pPr>
                <a:defRPr/>
              </a:pPr>
              <a:t>‹#›</a:t>
            </a:fld>
            <a:endParaRPr lang="en-US" altLang="en-US"/>
          </a:p>
        </p:txBody>
      </p:sp>
    </p:spTree>
    <p:extLst>
      <p:ext uri="{BB962C8B-B14F-4D97-AF65-F5344CB8AC3E}">
        <p14:creationId xmlns:p14="http://schemas.microsoft.com/office/powerpoint/2010/main" val="16073636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9C7F63D-23BA-42A5-B42B-221886F4957B}" type="slidenum">
              <a:rPr lang="en-US" altLang="en-US" smtClean="0"/>
              <a:pPr>
                <a:defRPr/>
              </a:pPr>
              <a:t>‹#›</a:t>
            </a:fld>
            <a:endParaRPr lang="en-US" altLang="en-US"/>
          </a:p>
        </p:txBody>
      </p:sp>
    </p:spTree>
    <p:extLst>
      <p:ext uri="{BB962C8B-B14F-4D97-AF65-F5344CB8AC3E}">
        <p14:creationId xmlns:p14="http://schemas.microsoft.com/office/powerpoint/2010/main" val="39306256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pPr>
              <a:defRPr/>
            </a:pPr>
            <a:endParaRPr lang="en-US"/>
          </a:p>
        </p:txBody>
      </p:sp>
      <p:sp>
        <p:nvSpPr>
          <p:cNvPr id="5" name="Footer Placeholder 4"/>
          <p:cNvSpPr>
            <a:spLocks noGrp="1"/>
          </p:cNvSpPr>
          <p:nvPr>
            <p:ph type="ftr" sz="quarter" idx="11"/>
          </p:nvPr>
        </p:nvSpPr>
        <p:spPr>
          <a:xfrm>
            <a:off x="685800" y="381001"/>
            <a:ext cx="6991492" cy="364065"/>
          </a:xfrm>
        </p:spPr>
        <p:txBody>
          <a:bodyPr/>
          <a:lstStyle/>
          <a:p>
            <a:pPr>
              <a:defRPr/>
            </a:pPr>
            <a:endParaRPr lang="en-US"/>
          </a:p>
        </p:txBody>
      </p:sp>
      <p:sp>
        <p:nvSpPr>
          <p:cNvPr id="6" name="Slide Number Placeholder 5"/>
          <p:cNvSpPr>
            <a:spLocks noGrp="1"/>
          </p:cNvSpPr>
          <p:nvPr>
            <p:ph type="sldNum" sz="quarter" idx="12"/>
          </p:nvPr>
        </p:nvSpPr>
        <p:spPr>
          <a:xfrm>
            <a:off x="10862452" y="381000"/>
            <a:ext cx="643748" cy="365125"/>
          </a:xfrm>
        </p:spPr>
        <p:txBody>
          <a:bodyPr/>
          <a:lstStyle/>
          <a:p>
            <a:pPr>
              <a:defRPr/>
            </a:pPr>
            <a:fld id="{51B5D18A-EF89-438C-87D7-0D2130998B5C}" type="slidenum">
              <a:rPr lang="en-US" altLang="en-US" smtClean="0"/>
              <a:pPr>
                <a:defRPr/>
              </a:pPr>
              <a:t>‹#›</a:t>
            </a:fld>
            <a:endParaRPr lang="en-US" altLang="en-US"/>
          </a:p>
        </p:txBody>
      </p:sp>
    </p:spTree>
    <p:extLst>
      <p:ext uri="{BB962C8B-B14F-4D97-AF65-F5344CB8AC3E}">
        <p14:creationId xmlns:p14="http://schemas.microsoft.com/office/powerpoint/2010/main" val="33806573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0EDB019-5659-4364-BF3F-58914E1B92A2}" type="slidenum">
              <a:rPr lang="en-US" altLang="en-US" smtClean="0"/>
              <a:pPr>
                <a:defRPr/>
              </a:pPr>
              <a:t>‹#›</a:t>
            </a:fld>
            <a:endParaRPr lang="en-US" altLang="en-US"/>
          </a:p>
        </p:txBody>
      </p:sp>
    </p:spTree>
    <p:extLst>
      <p:ext uri="{BB962C8B-B14F-4D97-AF65-F5344CB8AC3E}">
        <p14:creationId xmlns:p14="http://schemas.microsoft.com/office/powerpoint/2010/main" val="17659198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1DA6FFB9-BB45-41CF-A86F-E8EFFE22064C}" type="slidenum">
              <a:rPr lang="en-US" altLang="en-US" smtClean="0"/>
              <a:pPr>
                <a:defRPr/>
              </a:pPr>
              <a:t>‹#›</a:t>
            </a:fld>
            <a:endParaRPr lang="en-US" altLang="en-US"/>
          </a:p>
        </p:txBody>
      </p:sp>
    </p:spTree>
    <p:extLst>
      <p:ext uri="{BB962C8B-B14F-4D97-AF65-F5344CB8AC3E}">
        <p14:creationId xmlns:p14="http://schemas.microsoft.com/office/powerpoint/2010/main" val="33220316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1CC366A-A9DD-4689-A34E-129BB089A3AE}" type="slidenum">
              <a:rPr lang="en-US" altLang="en-US" smtClean="0"/>
              <a:pPr>
                <a:defRPr/>
              </a:pPr>
              <a:t>‹#›</a:t>
            </a:fld>
            <a:endParaRPr lang="en-US" altLang="en-US"/>
          </a:p>
        </p:txBody>
      </p:sp>
    </p:spTree>
    <p:extLst>
      <p:ext uri="{BB962C8B-B14F-4D97-AF65-F5344CB8AC3E}">
        <p14:creationId xmlns:p14="http://schemas.microsoft.com/office/powerpoint/2010/main" val="21046494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67BC8A31-B1AA-432C-BB86-9016487F51D7}" type="slidenum">
              <a:rPr lang="en-US" altLang="en-US" smtClean="0"/>
              <a:pPr>
                <a:defRPr/>
              </a:pPr>
              <a:t>‹#›</a:t>
            </a:fld>
            <a:endParaRPr lang="en-US" altLang="en-US"/>
          </a:p>
        </p:txBody>
      </p:sp>
    </p:spTree>
    <p:extLst>
      <p:ext uri="{BB962C8B-B14F-4D97-AF65-F5344CB8AC3E}">
        <p14:creationId xmlns:p14="http://schemas.microsoft.com/office/powerpoint/2010/main" val="35071248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63B540C-5314-4599-A146-AB39F80BD9D6}" type="slidenum">
              <a:rPr lang="en-US" altLang="en-US" smtClean="0"/>
              <a:pPr>
                <a:defRPr/>
              </a:pPr>
              <a:t>‹#›</a:t>
            </a:fld>
            <a:endParaRPr lang="en-US" altLang="en-US"/>
          </a:p>
        </p:txBody>
      </p:sp>
    </p:spTree>
    <p:extLst>
      <p:ext uri="{BB962C8B-B14F-4D97-AF65-F5344CB8AC3E}">
        <p14:creationId xmlns:p14="http://schemas.microsoft.com/office/powerpoint/2010/main" val="35749863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10C752E-ED28-4074-9ABF-477DAFC06A21}" type="slidenum">
              <a:rPr lang="en-US" altLang="en-US" smtClean="0"/>
              <a:pPr>
                <a:defRPr/>
              </a:pPr>
              <a:t>‹#›</a:t>
            </a:fld>
            <a:endParaRPr lang="en-US" altLang="en-US"/>
          </a:p>
        </p:txBody>
      </p:sp>
    </p:spTree>
    <p:extLst>
      <p:ext uri="{BB962C8B-B14F-4D97-AF65-F5344CB8AC3E}">
        <p14:creationId xmlns:p14="http://schemas.microsoft.com/office/powerpoint/2010/main" val="31486737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772EA4A-A64B-47CF-B1D9-E6BE3C2ABF76}" type="slidenum">
              <a:rPr lang="en-US" altLang="en-US" smtClean="0"/>
              <a:pPr>
                <a:defRPr/>
              </a:pPr>
              <a:t>‹#›</a:t>
            </a:fld>
            <a:endParaRPr lang="en-US" altLang="en-US"/>
          </a:p>
        </p:txBody>
      </p:sp>
    </p:spTree>
    <p:extLst>
      <p:ext uri="{BB962C8B-B14F-4D97-AF65-F5344CB8AC3E}">
        <p14:creationId xmlns:p14="http://schemas.microsoft.com/office/powerpoint/2010/main" val="11299531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pPr>
              <a:defRPr/>
            </a:pPr>
            <a:endParaRPr lang="en-US"/>
          </a:p>
        </p:txBody>
      </p:sp>
      <p:sp>
        <p:nvSpPr>
          <p:cNvPr id="6" name="Footer Placeholder 5"/>
          <p:cNvSpPr>
            <a:spLocks noGrp="1"/>
          </p:cNvSpPr>
          <p:nvPr>
            <p:ph type="ftr" sz="quarter" idx="11"/>
          </p:nvPr>
        </p:nvSpPr>
        <p:spPr>
          <a:xfrm>
            <a:off x="685800" y="379941"/>
            <a:ext cx="6991492" cy="365125"/>
          </a:xfrm>
        </p:spPr>
        <p:txBody>
          <a:bodyPr/>
          <a:lstStyle/>
          <a:p>
            <a:pPr>
              <a:defRPr/>
            </a:pPr>
            <a:endParaRPr lang="en-US"/>
          </a:p>
        </p:txBody>
      </p:sp>
      <p:sp>
        <p:nvSpPr>
          <p:cNvPr id="7" name="Slide Number Placeholder 6"/>
          <p:cNvSpPr>
            <a:spLocks noGrp="1"/>
          </p:cNvSpPr>
          <p:nvPr>
            <p:ph type="sldNum" sz="quarter" idx="12"/>
          </p:nvPr>
        </p:nvSpPr>
        <p:spPr>
          <a:xfrm>
            <a:off x="10862452" y="381000"/>
            <a:ext cx="643748" cy="365125"/>
          </a:xfrm>
        </p:spPr>
        <p:txBody>
          <a:bodyPr/>
          <a:lstStyle/>
          <a:p>
            <a:pPr>
              <a:defRPr/>
            </a:pPr>
            <a:fld id="{52347C03-C523-4934-A7A0-98FDD5D8CD69}" type="slidenum">
              <a:rPr lang="en-US" altLang="en-US" smtClean="0"/>
              <a:pPr>
                <a:defRPr/>
              </a:pPr>
              <a:t>‹#›</a:t>
            </a:fld>
            <a:endParaRPr lang="en-US" altLang="en-US"/>
          </a:p>
        </p:txBody>
      </p:sp>
    </p:spTree>
    <p:extLst>
      <p:ext uri="{BB962C8B-B14F-4D97-AF65-F5344CB8AC3E}">
        <p14:creationId xmlns:p14="http://schemas.microsoft.com/office/powerpoint/2010/main" val="3474759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94D64822-659D-4157-91AC-05D29C347A8B}"/>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6F380F8D-AF4D-4CF6-B02F-1DD85F00645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327CD85D-0CF7-4263-8021-8EBCF85F2533}"/>
              </a:ext>
            </a:extLst>
          </p:cNvPr>
          <p:cNvSpPr>
            <a:spLocks noGrp="1"/>
          </p:cNvSpPr>
          <p:nvPr>
            <p:ph type="sldNum" sz="quarter" idx="12"/>
          </p:nvPr>
        </p:nvSpPr>
        <p:spPr/>
        <p:txBody>
          <a:bodyPr/>
          <a:lstStyle>
            <a:lvl1pPr>
              <a:defRPr/>
            </a:lvl1pPr>
          </a:lstStyle>
          <a:p>
            <a:pPr>
              <a:defRPr/>
            </a:pPr>
            <a:fld id="{89616DCB-0FD3-458F-98A6-3AA0EC357928}" type="slidenum">
              <a:rPr lang="en-US" altLang="en-US"/>
              <a:pPr>
                <a:defRPr/>
              </a:pPr>
              <a:t>‹#›</a:t>
            </a:fld>
            <a:endParaRPr lang="en-US" altLang="en-US"/>
          </a:p>
        </p:txBody>
      </p:sp>
    </p:spTree>
    <p:extLst>
      <p:ext uri="{BB962C8B-B14F-4D97-AF65-F5344CB8AC3E}">
        <p14:creationId xmlns:p14="http://schemas.microsoft.com/office/powerpoint/2010/main" val="20154314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pPr>
              <a:defRPr/>
            </a:pPr>
            <a:endParaRPr lang="en-US"/>
          </a:p>
        </p:txBody>
      </p:sp>
      <p:sp>
        <p:nvSpPr>
          <p:cNvPr id="6" name="Footer Placeholder 5"/>
          <p:cNvSpPr>
            <a:spLocks noGrp="1"/>
          </p:cNvSpPr>
          <p:nvPr>
            <p:ph type="ftr" sz="quarter" idx="11"/>
          </p:nvPr>
        </p:nvSpPr>
        <p:spPr>
          <a:xfrm>
            <a:off x="685800" y="379941"/>
            <a:ext cx="6991492" cy="365125"/>
          </a:xfrm>
        </p:spPr>
        <p:txBody>
          <a:bodyPr/>
          <a:lstStyle/>
          <a:p>
            <a:pPr>
              <a:defRPr/>
            </a:pPr>
            <a:endParaRPr lang="en-US"/>
          </a:p>
        </p:txBody>
      </p:sp>
      <p:sp>
        <p:nvSpPr>
          <p:cNvPr id="7" name="Slide Number Placeholder 6"/>
          <p:cNvSpPr>
            <a:spLocks noGrp="1"/>
          </p:cNvSpPr>
          <p:nvPr>
            <p:ph type="sldNum" sz="quarter" idx="12"/>
          </p:nvPr>
        </p:nvSpPr>
        <p:spPr>
          <a:xfrm>
            <a:off x="10862452" y="381000"/>
            <a:ext cx="643748" cy="365125"/>
          </a:xfrm>
        </p:spPr>
        <p:txBody>
          <a:bodyPr/>
          <a:lstStyle/>
          <a:p>
            <a:pPr>
              <a:defRPr/>
            </a:pPr>
            <a:fld id="{5CEF2997-8B97-464B-BD19-45A87F3E23B7}" type="slidenum">
              <a:rPr lang="en-US" altLang="en-US" smtClean="0"/>
              <a:pPr>
                <a:defRPr/>
              </a:pPr>
              <a:t>‹#›</a:t>
            </a:fld>
            <a:endParaRPr lang="en-US" alt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7201495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pPr>
              <a:defRPr/>
            </a:pPr>
            <a:endParaRPr lang="en-US"/>
          </a:p>
        </p:txBody>
      </p:sp>
      <p:sp>
        <p:nvSpPr>
          <p:cNvPr id="6" name="Footer Placeholder 5"/>
          <p:cNvSpPr>
            <a:spLocks noGrp="1"/>
          </p:cNvSpPr>
          <p:nvPr>
            <p:ph type="ftr" sz="quarter" idx="11"/>
          </p:nvPr>
        </p:nvSpPr>
        <p:spPr>
          <a:xfrm>
            <a:off x="685800" y="378883"/>
            <a:ext cx="6991492" cy="365125"/>
          </a:xfrm>
        </p:spPr>
        <p:txBody>
          <a:bodyPr/>
          <a:lstStyle/>
          <a:p>
            <a:pPr>
              <a:defRPr/>
            </a:pPr>
            <a:endParaRPr lang="en-US"/>
          </a:p>
        </p:txBody>
      </p:sp>
      <p:sp>
        <p:nvSpPr>
          <p:cNvPr id="7" name="Slide Number Placeholder 6"/>
          <p:cNvSpPr>
            <a:spLocks noGrp="1"/>
          </p:cNvSpPr>
          <p:nvPr>
            <p:ph type="sldNum" sz="quarter" idx="12"/>
          </p:nvPr>
        </p:nvSpPr>
        <p:spPr>
          <a:xfrm>
            <a:off x="10862452" y="381000"/>
            <a:ext cx="643748" cy="365125"/>
          </a:xfrm>
        </p:spPr>
        <p:txBody>
          <a:bodyPr/>
          <a:lstStyle/>
          <a:p>
            <a:pPr>
              <a:defRPr/>
            </a:pPr>
            <a:fld id="{9519C84A-DCD2-446F-B4F7-42B8D4B1AE87}" type="slidenum">
              <a:rPr lang="en-US" altLang="en-US" smtClean="0"/>
              <a:pPr>
                <a:defRPr/>
              </a:pPr>
              <a:t>‹#›</a:t>
            </a:fld>
            <a:endParaRPr lang="en-US" altLang="en-US"/>
          </a:p>
        </p:txBody>
      </p:sp>
    </p:spTree>
    <p:extLst>
      <p:ext uri="{BB962C8B-B14F-4D97-AF65-F5344CB8AC3E}">
        <p14:creationId xmlns:p14="http://schemas.microsoft.com/office/powerpoint/2010/main" val="28870735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A18165AD-296E-4F1A-AA21-81802D26E863}" type="slidenum">
              <a:rPr lang="en-US" altLang="en-US" smtClean="0"/>
              <a:pPr>
                <a:defRPr/>
              </a:pPr>
              <a:t>‹#›</a:t>
            </a:fld>
            <a:endParaRPr lang="en-US" altLang="en-US"/>
          </a:p>
        </p:txBody>
      </p:sp>
    </p:spTree>
    <p:extLst>
      <p:ext uri="{BB962C8B-B14F-4D97-AF65-F5344CB8AC3E}">
        <p14:creationId xmlns:p14="http://schemas.microsoft.com/office/powerpoint/2010/main" val="236052749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3330D3C-1FC4-44E8-B90C-6DB955A7C4F7}" type="slidenum">
              <a:rPr lang="en-US" altLang="en-US" smtClean="0"/>
              <a:pPr>
                <a:defRPr/>
              </a:pPr>
              <a:t>‹#›</a:t>
            </a:fld>
            <a:endParaRPr lang="en-US" altLang="en-US"/>
          </a:p>
        </p:txBody>
      </p:sp>
    </p:spTree>
    <p:extLst>
      <p:ext uri="{BB962C8B-B14F-4D97-AF65-F5344CB8AC3E}">
        <p14:creationId xmlns:p14="http://schemas.microsoft.com/office/powerpoint/2010/main" val="332236107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A1033D6-D1B2-47C1-B6A3-FBE1817906C4}" type="slidenum">
              <a:rPr lang="en-US" altLang="en-US" smtClean="0"/>
              <a:pPr>
                <a:defRPr/>
              </a:pPr>
              <a:t>‹#›</a:t>
            </a:fld>
            <a:endParaRPr lang="en-US" altLang="en-US"/>
          </a:p>
        </p:txBody>
      </p:sp>
    </p:spTree>
    <p:extLst>
      <p:ext uri="{BB962C8B-B14F-4D97-AF65-F5344CB8AC3E}">
        <p14:creationId xmlns:p14="http://schemas.microsoft.com/office/powerpoint/2010/main" val="27876566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pPr>
              <a:defRPr/>
            </a:pPr>
            <a:endParaRPr lang="en-US"/>
          </a:p>
        </p:txBody>
      </p:sp>
      <p:sp>
        <p:nvSpPr>
          <p:cNvPr id="5" name="Footer Placeholder 4"/>
          <p:cNvSpPr>
            <a:spLocks noGrp="1"/>
          </p:cNvSpPr>
          <p:nvPr>
            <p:ph type="ftr" sz="quarter" idx="11"/>
          </p:nvPr>
        </p:nvSpPr>
        <p:spPr>
          <a:xfrm>
            <a:off x="685800" y="381000"/>
            <a:ext cx="6991492" cy="365125"/>
          </a:xfrm>
        </p:spPr>
        <p:txBody>
          <a:bodyPr/>
          <a:lstStyle/>
          <a:p>
            <a:pPr>
              <a:defRPr/>
            </a:pPr>
            <a:endParaRPr lang="en-US"/>
          </a:p>
        </p:txBody>
      </p:sp>
      <p:sp>
        <p:nvSpPr>
          <p:cNvPr id="6" name="Slide Number Placeholder 5"/>
          <p:cNvSpPr>
            <a:spLocks noGrp="1"/>
          </p:cNvSpPr>
          <p:nvPr>
            <p:ph type="sldNum" sz="quarter" idx="12"/>
          </p:nvPr>
        </p:nvSpPr>
        <p:spPr>
          <a:xfrm>
            <a:off x="10862452" y="381000"/>
            <a:ext cx="643748" cy="365125"/>
          </a:xfrm>
        </p:spPr>
        <p:txBody>
          <a:bodyPr/>
          <a:lstStyle/>
          <a:p>
            <a:pPr>
              <a:defRPr/>
            </a:pPr>
            <a:fld id="{3C4A869A-5DB3-4675-9E5D-C7BB711A280D}" type="slidenum">
              <a:rPr lang="en-US" altLang="en-US" smtClean="0"/>
              <a:pPr>
                <a:defRPr/>
              </a:pPr>
              <a:t>‹#›</a:t>
            </a:fld>
            <a:endParaRPr lang="en-US" altLang="en-US"/>
          </a:p>
        </p:txBody>
      </p:sp>
    </p:spTree>
    <p:extLst>
      <p:ext uri="{BB962C8B-B14F-4D97-AF65-F5344CB8AC3E}">
        <p14:creationId xmlns:p14="http://schemas.microsoft.com/office/powerpoint/2010/main" val="162191585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le, Photo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5276088"/>
            <a:ext cx="11347704" cy="786384"/>
          </a:xfrm>
        </p:spPr>
        <p:txBody>
          <a:bodyPr vert="horz" lIns="91440" tIns="45720" rIns="91440" bIns="45720" rtlCol="0" anchor="b">
            <a:normAutofit/>
          </a:bodyPr>
          <a:lstStyle>
            <a:lvl1pPr>
              <a:defRPr lang="en-US" sz="4400" dirty="0">
                <a:solidFill>
                  <a:schemeClr val="tx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980176"/>
            <a:ext cx="11347704" cy="530352"/>
          </a:xfrm>
        </p:spPr>
        <p:txBody>
          <a:bodyPr vert="horz" lIns="91440" tIns="45720" rIns="91440" bIns="45720" rtlCol="0">
            <a:normAutofit/>
          </a:bodyPr>
          <a:lstStyle>
            <a:lvl1pPr marL="0" indent="0">
              <a:buNone/>
              <a:defRPr lang="en-US" dirty="0">
                <a:solidFill>
                  <a:schemeClr val="tx2"/>
                </a:solidFill>
              </a:defRPr>
            </a:lvl1pPr>
          </a:lstStyle>
          <a:p>
            <a:pPr lvl="0"/>
            <a:r>
              <a:rPr lang="en-US" dirty="0"/>
              <a:t>Click to edit Master subtitle style</a:t>
            </a:r>
          </a:p>
        </p:txBody>
      </p:sp>
      <p:sp>
        <p:nvSpPr>
          <p:cNvPr id="8" name="Picture Placeholder 6">
            <a:extLst>
              <a:ext uri="{FF2B5EF4-FFF2-40B4-BE49-F238E27FC236}">
                <a16:creationId xmlns:a16="http://schemas.microsoft.com/office/drawing/2014/main" id="{F9A648C8-0436-6FAF-8B52-BA15EFB5F90C}"/>
              </a:ext>
            </a:extLst>
          </p:cNvPr>
          <p:cNvSpPr>
            <a:spLocks noGrp="1"/>
          </p:cNvSpPr>
          <p:nvPr>
            <p:ph type="pic" sz="quarter" idx="13" hasCustomPrompt="1"/>
          </p:nvPr>
        </p:nvSpPr>
        <p:spPr>
          <a:xfrm>
            <a:off x="342901" y="343038"/>
            <a:ext cx="11506200" cy="4792766"/>
          </a:xfrm>
          <a:custGeom>
            <a:avLst/>
            <a:gdLst>
              <a:gd name="connsiteX0" fmla="*/ 292023 w 11506200"/>
              <a:gd name="connsiteY0" fmla="*/ 0 h 4792766"/>
              <a:gd name="connsiteX1" fmla="*/ 11214177 w 11506200"/>
              <a:gd name="connsiteY1" fmla="*/ 0 h 4792766"/>
              <a:gd name="connsiteX2" fmla="*/ 11506200 w 11506200"/>
              <a:gd name="connsiteY2" fmla="*/ 292023 h 4792766"/>
              <a:gd name="connsiteX3" fmla="*/ 11506200 w 11506200"/>
              <a:gd name="connsiteY3" fmla="*/ 4500743 h 4792766"/>
              <a:gd name="connsiteX4" fmla="*/ 11214177 w 11506200"/>
              <a:gd name="connsiteY4" fmla="*/ 4792766 h 4792766"/>
              <a:gd name="connsiteX5" fmla="*/ 292023 w 11506200"/>
              <a:gd name="connsiteY5" fmla="*/ 4792766 h 4792766"/>
              <a:gd name="connsiteX6" fmla="*/ 0 w 11506200"/>
              <a:gd name="connsiteY6" fmla="*/ 4500743 h 4792766"/>
              <a:gd name="connsiteX7" fmla="*/ 0 w 11506200"/>
              <a:gd name="connsiteY7" fmla="*/ 292023 h 4792766"/>
              <a:gd name="connsiteX8" fmla="*/ 292023 w 11506200"/>
              <a:gd name="connsiteY8" fmla="*/ 0 h 47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4792766">
                <a:moveTo>
                  <a:pt x="292023" y="0"/>
                </a:moveTo>
                <a:lnTo>
                  <a:pt x="11214177" y="0"/>
                </a:lnTo>
                <a:cubicBezTo>
                  <a:pt x="11375457" y="0"/>
                  <a:pt x="11506200" y="130743"/>
                  <a:pt x="11506200" y="292023"/>
                </a:cubicBezTo>
                <a:lnTo>
                  <a:pt x="11506200" y="4500743"/>
                </a:lnTo>
                <a:cubicBezTo>
                  <a:pt x="11506200" y="4662023"/>
                  <a:pt x="11375457" y="4792766"/>
                  <a:pt x="11214177" y="4792766"/>
                </a:cubicBezTo>
                <a:lnTo>
                  <a:pt x="292023" y="4792766"/>
                </a:lnTo>
                <a:cubicBezTo>
                  <a:pt x="130743" y="4792766"/>
                  <a:pt x="0" y="4662023"/>
                  <a:pt x="0" y="4500743"/>
                </a:cubicBezTo>
                <a:lnTo>
                  <a:pt x="0" y="292023"/>
                </a:lnTo>
                <a:cubicBezTo>
                  <a:pt x="0" y="130743"/>
                  <a:pt x="130743" y="0"/>
                  <a:pt x="292023" y="0"/>
                </a:cubicBez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37160" y="6519672"/>
            <a:ext cx="3494314" cy="365125"/>
          </a:xfrm>
        </p:spPr>
        <p:txBody>
          <a:bodyPr/>
          <a:lstStyle>
            <a:lvl1pPr>
              <a:defRPr>
                <a:solidFill>
                  <a:schemeClr val="tx2"/>
                </a:solidFill>
                <a:effectLst/>
              </a:defRPr>
            </a:lvl1pPr>
          </a:lstStyle>
          <a:p>
            <a:fld id="{6CD91AB5-8D64-469B-81DF-A26B406D2B54}" type="datetime1">
              <a:rPr lang="en-US" smtClean="0"/>
              <a:t>4/18/2026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876521" y="6519672"/>
            <a:ext cx="2805405" cy="365125"/>
          </a:xfrm>
        </p:spPr>
        <p:txBody>
          <a:bodyPr/>
          <a:lstStyle>
            <a:lvl1pPr>
              <a:defRPr>
                <a:solidFill>
                  <a:schemeClr val="tx2"/>
                </a:solidFill>
                <a:effectLst/>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632162" y="6519672"/>
            <a:ext cx="429207" cy="365125"/>
          </a:xfrm>
        </p:spPr>
        <p:txBody>
          <a:bodyPr/>
          <a:lstStyle>
            <a:lvl1pPr>
              <a:defRPr>
                <a:solidFill>
                  <a:schemeClr val="tx2"/>
                </a:solidFill>
                <a:effectLst/>
              </a:defRPr>
            </a:lvl1pPr>
          </a:lstStyle>
          <a:p>
            <a:fld id="{8E274F5D-21DC-40EF-8DBA-AB9BB119E939}" type="slidenum">
              <a:rPr lang="en-US" smtClean="0"/>
              <a:t>‹#›</a:t>
            </a:fld>
            <a:endParaRPr lang="en-US"/>
          </a:p>
        </p:txBody>
      </p:sp>
    </p:spTree>
    <p:extLst>
      <p:ext uri="{BB962C8B-B14F-4D97-AF65-F5344CB8AC3E}">
        <p14:creationId xmlns:p14="http://schemas.microsoft.com/office/powerpoint/2010/main" val="2880144931"/>
      </p:ext>
    </p:extLst>
  </p:cSld>
  <p:clrMapOvr>
    <a:overrideClrMapping bg1="dk1" tx1="lt1" bg2="dk2" tx2="lt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A0796B54-ED46-4036-80F8-E8EFB102CB24}" type="datetime1">
              <a:rPr lang="en-US" smtClean="0"/>
              <a:t>4/18/2026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24404404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itl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4590288" cy="3739896"/>
          </a:xfrm>
        </p:spPr>
        <p:txBody>
          <a:bodyPr vert="horz" lIns="91440" tIns="45720" rIns="91440" bIns="45720" rtlCol="0" anchor="t">
            <a:normAutofit/>
          </a:bodyPr>
          <a:lstStyle>
            <a:lvl1pPr>
              <a:defRPr lang="en-US" sz="5200" dirty="0">
                <a:solidFill>
                  <a:schemeClr val="tx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206240" cy="1380744"/>
          </a:xfrm>
        </p:spPr>
        <p:txBody>
          <a:bodyPr vert="horz" lIns="91440" tIns="45720" rIns="91440" bIns="45720" rtlCol="0" anchor="b">
            <a:normAutofit/>
          </a:bodyPr>
          <a:lstStyle>
            <a:lvl1pPr marL="0" indent="0">
              <a:buNone/>
              <a:defRPr lang="en-US" dirty="0">
                <a:solidFill>
                  <a:schemeClr val="tx2"/>
                </a:solidFill>
              </a:defRPr>
            </a:lvl1pPr>
          </a:lstStyle>
          <a:p>
            <a:pPr lvl="0"/>
            <a:r>
              <a:rPr lang="en-US" dirty="0"/>
              <a:t>Click to edit Master subtitle style</a:t>
            </a:r>
          </a:p>
        </p:txBody>
      </p:sp>
      <p:sp>
        <p:nvSpPr>
          <p:cNvPr id="8" name="Picture Placeholder 6">
            <a:extLst>
              <a:ext uri="{FF2B5EF4-FFF2-40B4-BE49-F238E27FC236}">
                <a16:creationId xmlns:a16="http://schemas.microsoft.com/office/drawing/2014/main" id="{55FC269D-AA10-2D35-8DD6-33E0E2CC4064}"/>
              </a:ext>
            </a:extLst>
          </p:cNvPr>
          <p:cNvSpPr>
            <a:spLocks noGrp="1"/>
          </p:cNvSpPr>
          <p:nvPr>
            <p:ph type="pic" sz="quarter" idx="13" hasCustomPrompt="1"/>
          </p:nvPr>
        </p:nvSpPr>
        <p:spPr>
          <a:xfrm>
            <a:off x="5591348"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164B5AC7-D387-41BC-BBB6-F6DD0E8CACDB}" type="datetime1">
              <a:rPr lang="en-US" smtClean="0"/>
              <a:t>4/18/2026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8E274F5D-21DC-40EF-8DBA-AB9BB119E939}" type="slidenum">
              <a:rPr lang="en-US" smtClean="0"/>
              <a:t>‹#›</a:t>
            </a:fld>
            <a:endParaRPr lang="en-US"/>
          </a:p>
        </p:txBody>
      </p:sp>
    </p:spTree>
    <p:extLst>
      <p:ext uri="{BB962C8B-B14F-4D97-AF65-F5344CB8AC3E}">
        <p14:creationId xmlns:p14="http://schemas.microsoft.com/office/powerpoint/2010/main" val="1004878757"/>
      </p:ext>
    </p:extLst>
  </p:cSld>
  <p:clrMapOvr>
    <a:overrideClrMapping bg1="dk1" tx1="lt1" bg2="dk2" tx2="lt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le, Photo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5397718" cy="3739896"/>
          </a:xfrm>
        </p:spPr>
        <p:txBody>
          <a:bodyPr vert="horz" lIns="91440" tIns="45720" rIns="91440" bIns="45720" rtlCol="0" anchor="t">
            <a:normAutofit/>
          </a:bodyPr>
          <a:lstStyle>
            <a:lvl1pPr>
              <a:defRPr lang="en-US" sz="6600" dirty="0">
                <a:solidFill>
                  <a:schemeClr val="tx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517136" cy="1380744"/>
          </a:xfrm>
        </p:spPr>
        <p:txBody>
          <a:bodyPr vert="horz" lIns="91440" tIns="45720" rIns="91440" bIns="45720" rtlCol="0" anchor="b">
            <a:normAutofit/>
          </a:bodyPr>
          <a:lstStyle>
            <a:lvl1pPr marL="0" indent="0">
              <a:buNone/>
              <a:defRPr lang="en-US">
                <a:solidFill>
                  <a:schemeClr val="tx2"/>
                </a:solidFill>
              </a:defRPr>
            </a:lvl1pPr>
          </a:lstStyle>
          <a:p>
            <a:pPr lvl="0"/>
            <a:r>
              <a:rPr lang="en-US" dirty="0"/>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A0D73698-4765-4C7F-8C74-6EF048F95E94}" type="datetime1">
              <a:rPr lang="en-US" smtClean="0"/>
              <a:t>4/18/2026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8E274F5D-21DC-40EF-8DBA-AB9BB119E939}" type="slidenum">
              <a:rPr lang="en-US" smtClean="0"/>
              <a:t>‹#›</a:t>
            </a:fld>
            <a:endParaRPr lang="en-US"/>
          </a:p>
        </p:txBody>
      </p:sp>
      <p:sp>
        <p:nvSpPr>
          <p:cNvPr id="11" name="Picture Placeholder 6">
            <a:extLst>
              <a:ext uri="{FF2B5EF4-FFF2-40B4-BE49-F238E27FC236}">
                <a16:creationId xmlns:a16="http://schemas.microsoft.com/office/drawing/2014/main" id="{8F28510C-0939-D915-FCC8-7D8AD4475782}"/>
              </a:ext>
            </a:extLst>
          </p:cNvPr>
          <p:cNvSpPr>
            <a:spLocks noGrp="1"/>
          </p:cNvSpPr>
          <p:nvPr>
            <p:ph type="pic" sz="quarter" idx="13" hasCustomPrompt="1"/>
          </p:nvPr>
        </p:nvSpPr>
        <p:spPr>
          <a:xfrm>
            <a:off x="6720113" y="342900"/>
            <a:ext cx="5131133" cy="6172200"/>
          </a:xfrm>
          <a:custGeom>
            <a:avLst/>
            <a:gdLst>
              <a:gd name="connsiteX0" fmla="*/ 305905 w 5334000"/>
              <a:gd name="connsiteY0" fmla="*/ 0 h 6172200"/>
              <a:gd name="connsiteX1" fmla="*/ 5028095 w 5334000"/>
              <a:gd name="connsiteY1" fmla="*/ 0 h 6172200"/>
              <a:gd name="connsiteX2" fmla="*/ 5334000 w 5334000"/>
              <a:gd name="connsiteY2" fmla="*/ 305905 h 6172200"/>
              <a:gd name="connsiteX3" fmla="*/ 5334000 w 5334000"/>
              <a:gd name="connsiteY3" fmla="*/ 5866295 h 6172200"/>
              <a:gd name="connsiteX4" fmla="*/ 5028095 w 5334000"/>
              <a:gd name="connsiteY4" fmla="*/ 6172200 h 6172200"/>
              <a:gd name="connsiteX5" fmla="*/ 305905 w 5334000"/>
              <a:gd name="connsiteY5" fmla="*/ 6172200 h 6172200"/>
              <a:gd name="connsiteX6" fmla="*/ 0 w 5334000"/>
              <a:gd name="connsiteY6" fmla="*/ 5866295 h 6172200"/>
              <a:gd name="connsiteX7" fmla="*/ 0 w 5334000"/>
              <a:gd name="connsiteY7" fmla="*/ 305905 h 6172200"/>
              <a:gd name="connsiteX8" fmla="*/ 305905 w 53340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4000" h="6172200">
                <a:moveTo>
                  <a:pt x="305905" y="0"/>
                </a:moveTo>
                <a:lnTo>
                  <a:pt x="5028095" y="0"/>
                </a:lnTo>
                <a:cubicBezTo>
                  <a:pt x="5197042" y="0"/>
                  <a:pt x="5334000" y="136958"/>
                  <a:pt x="5334000" y="305905"/>
                </a:cubicBezTo>
                <a:lnTo>
                  <a:pt x="5334000" y="5866295"/>
                </a:lnTo>
                <a:cubicBezTo>
                  <a:pt x="5334000" y="6035242"/>
                  <a:pt x="5197042" y="6172200"/>
                  <a:pt x="5028095" y="6172200"/>
                </a:cubicBezTo>
                <a:lnTo>
                  <a:pt x="305905" y="6172200"/>
                </a:lnTo>
                <a:cubicBezTo>
                  <a:pt x="136958" y="6172200"/>
                  <a:pt x="0" y="6035242"/>
                  <a:pt x="0" y="5866295"/>
                </a:cubicBezTo>
                <a:lnTo>
                  <a:pt x="0" y="305905"/>
                </a:lnTo>
                <a:cubicBezTo>
                  <a:pt x="0" y="136958"/>
                  <a:pt x="136958" y="0"/>
                  <a:pt x="305905" y="0"/>
                </a:cubicBez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a:t>
            </a:r>
          </a:p>
        </p:txBody>
      </p:sp>
    </p:spTree>
    <p:extLst>
      <p:ext uri="{BB962C8B-B14F-4D97-AF65-F5344CB8AC3E}">
        <p14:creationId xmlns:p14="http://schemas.microsoft.com/office/powerpoint/2010/main" val="2507626836"/>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6514CC35-9EBD-439D-AC12-8FCD4C5D637B}"/>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135F3D55-DE9D-4F0B-8FE7-D8EDFC82E1C8}"/>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346DCD8C-3436-4980-A8B3-20EE8A4C915F}"/>
              </a:ext>
            </a:extLst>
          </p:cNvPr>
          <p:cNvSpPr>
            <a:spLocks noGrp="1"/>
          </p:cNvSpPr>
          <p:nvPr>
            <p:ph type="sldNum" sz="quarter" idx="12"/>
          </p:nvPr>
        </p:nvSpPr>
        <p:spPr/>
        <p:txBody>
          <a:bodyPr/>
          <a:lstStyle>
            <a:lvl1pPr>
              <a:defRPr/>
            </a:lvl1pPr>
          </a:lstStyle>
          <a:p>
            <a:pPr>
              <a:defRPr/>
            </a:pPr>
            <a:fld id="{D76629BC-A267-4AC2-8147-85195F54FADF}" type="slidenum">
              <a:rPr lang="en-US" altLang="en-US"/>
              <a:pPr>
                <a:defRPr/>
              </a:pPr>
              <a:t>‹#›</a:t>
            </a:fld>
            <a:endParaRPr lang="en-US" altLang="en-US"/>
          </a:p>
        </p:txBody>
      </p:sp>
    </p:spTree>
    <p:extLst>
      <p:ext uri="{BB962C8B-B14F-4D97-AF65-F5344CB8AC3E}">
        <p14:creationId xmlns:p14="http://schemas.microsoft.com/office/powerpoint/2010/main" val="35938223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le, Photo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269480" y="411480"/>
            <a:ext cx="4361688" cy="3968496"/>
          </a:xfrm>
        </p:spPr>
        <p:txBody>
          <a:bodyPr vert="horz" lIns="91440" tIns="45720" rIns="91440" bIns="45720" rtlCol="0" anchor="t">
            <a:normAutofit/>
          </a:bodyPr>
          <a:lstStyle>
            <a:lvl1pPr>
              <a:defRPr lang="en-US" sz="5200" dirty="0">
                <a:solidFill>
                  <a:schemeClr val="tx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269480" y="4873752"/>
            <a:ext cx="4206240" cy="1380744"/>
          </a:xfrm>
        </p:spPr>
        <p:txBody>
          <a:bodyPr vert="horz" lIns="91440" tIns="45720" rIns="91440" bIns="45720" rtlCol="0" anchor="b">
            <a:normAutofit/>
          </a:bodyPr>
          <a:lstStyle>
            <a:lvl1pPr marL="0" indent="0">
              <a:buNone/>
              <a:defRPr lang="en-US">
                <a:solidFill>
                  <a:schemeClr val="tx2"/>
                </a:solidFill>
              </a:defRPr>
            </a:lvl1pPr>
          </a:lstStyle>
          <a:p>
            <a:pPr lvl="0"/>
            <a:r>
              <a:rPr lang="en-US" dirty="0"/>
              <a:t>Click to edit Master subtitle style</a:t>
            </a:r>
          </a:p>
        </p:txBody>
      </p:sp>
      <p:sp>
        <p:nvSpPr>
          <p:cNvPr id="8" name="Picture Placeholder 6">
            <a:extLst>
              <a:ext uri="{FF2B5EF4-FFF2-40B4-BE49-F238E27FC236}">
                <a16:creationId xmlns:a16="http://schemas.microsoft.com/office/drawing/2014/main" id="{55FC269D-AA10-2D35-8DD6-33E0E2CC4064}"/>
              </a:ext>
            </a:extLst>
          </p:cNvPr>
          <p:cNvSpPr>
            <a:spLocks noGrp="1"/>
          </p:cNvSpPr>
          <p:nvPr>
            <p:ph type="pic" sz="quarter" idx="13" hasCustomPrompt="1"/>
          </p:nvPr>
        </p:nvSpPr>
        <p:spPr>
          <a:xfrm>
            <a:off x="347472"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19A3EA51-69C4-4090-B98A-31CA47A2E35E}" type="datetime1">
              <a:rPr lang="en-US" smtClean="0"/>
              <a:t>4/18/2026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8E274F5D-21DC-40EF-8DBA-AB9BB119E939}" type="slidenum">
              <a:rPr lang="en-US" smtClean="0"/>
              <a:t>‹#›</a:t>
            </a:fld>
            <a:endParaRPr lang="en-US"/>
          </a:p>
        </p:txBody>
      </p:sp>
    </p:spTree>
    <p:extLst>
      <p:ext uri="{BB962C8B-B14F-4D97-AF65-F5344CB8AC3E}">
        <p14:creationId xmlns:p14="http://schemas.microsoft.com/office/powerpoint/2010/main" val="941059834"/>
      </p:ext>
    </p:extLst>
  </p:cSld>
  <p:clrMapOvr>
    <a:overrideClrMapping bg1="dk1" tx1="lt1" bg2="dk2" tx2="lt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9317736" cy="4453128"/>
          </a:xfrm>
        </p:spPr>
        <p:txBody>
          <a:bodyPr vert="horz" lIns="91440" tIns="45720" rIns="91440" bIns="45720" rtlCol="0" anchor="t">
            <a:normAutofit/>
          </a:bodyPr>
          <a:lstStyle>
            <a:lvl1pPr>
              <a:defRPr lang="en-US" sz="9600" dirty="0">
                <a:solidFill>
                  <a:schemeClr val="tx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vert="horz" lIns="91440" tIns="45720" rIns="91440" bIns="45720" rtlCol="0" anchor="b">
            <a:normAutofit/>
          </a:bodyPr>
          <a:lstStyle>
            <a:lvl1pPr marL="0" indent="0">
              <a:buNone/>
              <a:defRPr lang="en-US" dirty="0">
                <a:solidFill>
                  <a:schemeClr val="tx2"/>
                </a:solidFill>
              </a:defRPr>
            </a:lvl1pPr>
          </a:lstStyle>
          <a:p>
            <a:pPr lvl="0"/>
            <a:r>
              <a:rPr lang="en-US" dirty="0"/>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46633933-AD95-42CF-A390-A7073FD506A1}" type="datetime1">
              <a:rPr lang="en-US" smtClean="0"/>
              <a:t>4/18/2026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8E274F5D-21DC-40EF-8DBA-AB9BB119E939}" type="slidenum">
              <a:rPr lang="en-US" smtClean="0"/>
              <a:t>‹#›</a:t>
            </a:fld>
            <a:endParaRPr lang="en-US"/>
          </a:p>
        </p:txBody>
      </p:sp>
    </p:spTree>
    <p:extLst>
      <p:ext uri="{BB962C8B-B14F-4D97-AF65-F5344CB8AC3E}">
        <p14:creationId xmlns:p14="http://schemas.microsoft.com/office/powerpoint/2010/main" val="129665808"/>
      </p:ext>
    </p:extLst>
  </p:cSld>
  <p:clrMapOvr>
    <a:overrideClrMapping bg1="dk1" tx1="lt1" bg2="dk2" tx2="lt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408176" y="1536192"/>
            <a:ext cx="9171432" cy="2615184"/>
          </a:xfrm>
        </p:spPr>
        <p:txBody>
          <a:bodyPr anchor="ctr">
            <a:normAutofit/>
          </a:bodyPr>
          <a:lstStyle>
            <a:lvl1pPr algn="ctr">
              <a:defRPr sz="5400">
                <a:solidFill>
                  <a:schemeClr val="tx2"/>
                </a:solidFill>
              </a:defRPr>
            </a:lvl1pPr>
          </a:lstStyle>
          <a:p>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408176" y="4427554"/>
            <a:ext cx="9171432" cy="1143000"/>
          </a:xfrm>
        </p:spPr>
        <p:txBody>
          <a:bodyPr anchor="t">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CD50E307-C64C-483A-9485-A61D01D72197}" type="datetime1">
              <a:rPr lang="en-US" smtClean="0"/>
              <a:t>4/18/2026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8E274F5D-21DC-40EF-8DBA-AB9BB119E939}" type="slidenum">
              <a:rPr lang="en-US" smtClean="0"/>
              <a:t>‹#›</a:t>
            </a:fld>
            <a:endParaRPr lang="en-US"/>
          </a:p>
        </p:txBody>
      </p:sp>
    </p:spTree>
    <p:extLst>
      <p:ext uri="{BB962C8B-B14F-4D97-AF65-F5344CB8AC3E}">
        <p14:creationId xmlns:p14="http://schemas.microsoft.com/office/powerpoint/2010/main" val="1641392453"/>
      </p:ext>
    </p:extLst>
  </p:cSld>
  <p:clrMapOvr>
    <a:overrideClrMapping bg1="dk1" tx1="lt1" bg2="dk2" tx2="lt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11494008" cy="4654296"/>
          </a:xfrm>
        </p:spPr>
        <p:txBody>
          <a:bodyPr vert="horz" lIns="91440" tIns="45720" rIns="91440" bIns="45720" rtlCol="0" anchor="t">
            <a:normAutofit/>
          </a:bodyPr>
          <a:lstStyle>
            <a:lvl1pPr>
              <a:defRPr lang="en-US" sz="12500" dirty="0">
                <a:solidFill>
                  <a:schemeClr val="tx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093208"/>
            <a:ext cx="5669280" cy="1161288"/>
          </a:xfrm>
        </p:spPr>
        <p:txBody>
          <a:bodyPr vert="horz" lIns="91440" tIns="45720" rIns="91440" bIns="45720" rtlCol="0" anchor="b">
            <a:normAutofit/>
          </a:bodyPr>
          <a:lstStyle>
            <a:lvl1pPr marL="0" indent="0">
              <a:buNone/>
              <a:defRPr lang="en-US" dirty="0">
                <a:solidFill>
                  <a:schemeClr val="tx2"/>
                </a:solidFill>
              </a:defRPr>
            </a:lvl1pPr>
          </a:lstStyle>
          <a:p>
            <a:pPr lvl="0"/>
            <a:r>
              <a:rPr lang="en-US" dirty="0"/>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8BC36CA3-7064-4E52-B24E-E3CC37B36CB8}" type="datetime1">
              <a:rPr lang="en-US" smtClean="0"/>
              <a:t>4/18/2026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8E274F5D-21DC-40EF-8DBA-AB9BB119E939}" type="slidenum">
              <a:rPr lang="en-US" smtClean="0"/>
              <a:t>‹#›</a:t>
            </a:fld>
            <a:endParaRPr lang="en-US"/>
          </a:p>
        </p:txBody>
      </p:sp>
    </p:spTree>
    <p:extLst>
      <p:ext uri="{BB962C8B-B14F-4D97-AF65-F5344CB8AC3E}">
        <p14:creationId xmlns:p14="http://schemas.microsoft.com/office/powerpoint/2010/main" val="1756531171"/>
      </p:ext>
    </p:extLst>
  </p:cSld>
  <p:clrMapOvr>
    <a:overrideClrMapping bg1="dk1" tx1="lt1" bg2="dk2" tx2="lt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Section Header">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A12A6-507C-2714-2F24-09ADE11584C5}"/>
              </a:ext>
            </a:extLst>
          </p:cNvPr>
          <p:cNvSpPr/>
          <p:nvPr/>
        </p:nvSpPr>
        <p:spPr>
          <a:xfrm>
            <a:off x="0" y="0"/>
            <a:ext cx="12192000" cy="6858000"/>
          </a:xfrm>
          <a:prstGeom prst="rect">
            <a:avLst/>
          </a:prstGeom>
          <a:solidFill>
            <a:schemeClr val="bg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7772400" cy="4562856"/>
          </a:xfrm>
        </p:spPr>
        <p:txBody>
          <a:bodyPr anchor="b">
            <a:normAutofit/>
          </a:bodyPr>
          <a:lstStyle>
            <a:lvl1pPr>
              <a:defRPr sz="8000">
                <a:solidFill>
                  <a:schemeClr val="tx2"/>
                </a:solidFill>
              </a:defRPr>
            </a:lvl1pPr>
          </a:lstStyle>
          <a:p>
            <a:r>
              <a:rPr lang="en-US" dirty="0"/>
              <a:t>Click to edit Master title style</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tx2"/>
                </a:solidFill>
              </a:defRPr>
            </a:lvl1pPr>
          </a:lstStyle>
          <a:p>
            <a:fld id="{333F469A-9BA4-41D9-A358-7174319CB857}" type="datetime1">
              <a:rPr lang="en-US" smtClean="0"/>
              <a:t>4/18/2026</a:t>
            </a:fld>
            <a:endParaRPr lang="en-US"/>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tx2"/>
                </a:solidFill>
              </a:defRPr>
            </a:lvl1pPr>
          </a:lstStyle>
          <a:p>
            <a:fld id="{8E274F5D-21DC-40EF-8DBA-AB9BB119E939}" type="slidenum">
              <a:rPr lang="en-US" smtClean="0"/>
              <a:t>‹#›</a:t>
            </a:fld>
            <a:endParaRPr lang="en-US"/>
          </a:p>
        </p:txBody>
      </p:sp>
    </p:spTree>
    <p:extLst>
      <p:ext uri="{BB962C8B-B14F-4D97-AF65-F5344CB8AC3E}">
        <p14:creationId xmlns:p14="http://schemas.microsoft.com/office/powerpoint/2010/main" val="477380228"/>
      </p:ext>
    </p:extLst>
  </p:cSld>
  <p:clrMapOvr>
    <a:overrideClrMapping bg1="dk1" tx1="lt1" bg2="dk2" tx2="lt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Agenda">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29768" y="411480"/>
            <a:ext cx="11045952" cy="1828800"/>
          </a:xfrm>
        </p:spPr>
        <p:txBody>
          <a:bodyPr anchor="t">
            <a:normAutofit/>
          </a:bodyPr>
          <a:lstStyle>
            <a:lvl1pPr>
              <a:defRPr sz="8000"/>
            </a:lvl1pPr>
          </a:lstStyle>
          <a:p>
            <a:r>
              <a:rPr lang="en-US" dirty="0"/>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5998464" y="2423160"/>
            <a:ext cx="5486400" cy="3886200"/>
          </a:xfrm>
        </p:spPr>
        <p:txBody>
          <a:bodyPr vert="horz" lIns="91440" tIns="45720" rIns="91440" bIns="45720" rtlCol="0">
            <a:normAutofit/>
          </a:bodyPr>
          <a:lstStyle>
            <a:lvl1pPr marL="457200" indent="-4572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01BB0C55-2E11-4E7F-9EF8-868B07C6C42C}" type="datetime1">
              <a:rPr lang="en-US" smtClean="0"/>
              <a:t>4/18/2026</a:t>
            </a:fld>
            <a:endParaRPr lang="en-US"/>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1094361141"/>
      </p:ext>
    </p:extLst>
  </p:cSld>
  <p:clrMapOvr>
    <a:overrideClrMapping bg1="lt1" tx1="dk1" bg2="lt2" tx2="dk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Agenda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7644384" y="1012952"/>
            <a:ext cx="4023360" cy="1636776"/>
          </a:xfrm>
        </p:spPr>
        <p:txBody>
          <a:bodyPr anchor="b">
            <a:normAutofit/>
          </a:bodyPr>
          <a:lstStyle>
            <a:lvl1pPr>
              <a:defRPr sz="4800"/>
            </a:lvl1pPr>
          </a:lstStyle>
          <a:p>
            <a:r>
              <a:rPr lang="en-US" dirty="0"/>
              <a:t>Click to edit Master title style</a:t>
            </a:r>
          </a:p>
        </p:txBody>
      </p:sp>
      <p:sp>
        <p:nvSpPr>
          <p:cNvPr id="10" name="Picture Placeholder 8">
            <a:extLst>
              <a:ext uri="{FF2B5EF4-FFF2-40B4-BE49-F238E27FC236}">
                <a16:creationId xmlns:a16="http://schemas.microsoft.com/office/drawing/2014/main" id="{FE8E4848-C9F6-6844-AB1C-C4F0E8A472A1}"/>
              </a:ext>
            </a:extLst>
          </p:cNvPr>
          <p:cNvSpPr>
            <a:spLocks noGrp="1"/>
          </p:cNvSpPr>
          <p:nvPr>
            <p:ph type="pic" sz="quarter" idx="14" hasCustomPrompt="1"/>
          </p:nvPr>
        </p:nvSpPr>
        <p:spPr>
          <a:xfrm>
            <a:off x="342901" y="345109"/>
            <a:ext cx="6714969" cy="6163508"/>
          </a:xfrm>
          <a:custGeom>
            <a:avLst/>
            <a:gdLst>
              <a:gd name="connsiteX0" fmla="*/ 281857 w 6714969"/>
              <a:gd name="connsiteY0" fmla="*/ 0 h 6163508"/>
              <a:gd name="connsiteX1" fmla="*/ 6433112 w 6714969"/>
              <a:gd name="connsiteY1" fmla="*/ 0 h 6163508"/>
              <a:gd name="connsiteX2" fmla="*/ 6714969 w 6714969"/>
              <a:gd name="connsiteY2" fmla="*/ 281857 h 6163508"/>
              <a:gd name="connsiteX3" fmla="*/ 6714969 w 6714969"/>
              <a:gd name="connsiteY3" fmla="*/ 5881651 h 6163508"/>
              <a:gd name="connsiteX4" fmla="*/ 6433112 w 6714969"/>
              <a:gd name="connsiteY4" fmla="*/ 6163508 h 6163508"/>
              <a:gd name="connsiteX5" fmla="*/ 281857 w 6714969"/>
              <a:gd name="connsiteY5" fmla="*/ 6163508 h 6163508"/>
              <a:gd name="connsiteX6" fmla="*/ 0 w 6714969"/>
              <a:gd name="connsiteY6" fmla="*/ 5881651 h 6163508"/>
              <a:gd name="connsiteX7" fmla="*/ 0 w 6714969"/>
              <a:gd name="connsiteY7" fmla="*/ 281857 h 6163508"/>
              <a:gd name="connsiteX8" fmla="*/ 281857 w 6714969"/>
              <a:gd name="connsiteY8" fmla="*/ 0 h 616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4969" h="6163508">
                <a:moveTo>
                  <a:pt x="281857" y="0"/>
                </a:moveTo>
                <a:lnTo>
                  <a:pt x="6433112" y="0"/>
                </a:lnTo>
                <a:cubicBezTo>
                  <a:pt x="6588777" y="0"/>
                  <a:pt x="6714969" y="126192"/>
                  <a:pt x="6714969" y="281857"/>
                </a:cubicBezTo>
                <a:lnTo>
                  <a:pt x="6714969" y="5881651"/>
                </a:lnTo>
                <a:cubicBezTo>
                  <a:pt x="6714969" y="6037316"/>
                  <a:pt x="6588777" y="6163508"/>
                  <a:pt x="6433112" y="6163508"/>
                </a:cubicBezTo>
                <a:lnTo>
                  <a:pt x="281857" y="6163508"/>
                </a:lnTo>
                <a:cubicBezTo>
                  <a:pt x="126192" y="6163508"/>
                  <a:pt x="0" y="6037316"/>
                  <a:pt x="0" y="5881651"/>
                </a:cubicBezTo>
                <a:lnTo>
                  <a:pt x="0" y="281857"/>
                </a:lnTo>
                <a:cubicBezTo>
                  <a:pt x="0" y="126192"/>
                  <a:pt x="126192" y="0"/>
                  <a:pt x="281857" y="0"/>
                </a:cubicBezTo>
                <a:close/>
              </a:path>
            </a:pathLst>
          </a:custGeom>
          <a:blipFill dpi="0" rotWithShape="1">
            <a:blip r:embed="rId2">
              <a:alphaModFix amt="65000"/>
            </a:blip>
            <a:srcRect/>
            <a:stretch>
              <a:fillRect/>
            </a:stretch>
          </a:blipFill>
        </p:spPr>
        <p:txBody>
          <a:bodyPr wrap="square">
            <a:noAutofit/>
          </a:bodyPr>
          <a:lstStyle>
            <a:lvl1pPr marL="0" indent="0">
              <a:buNone/>
              <a:defRPr/>
            </a:lvl1pPr>
          </a:lstStyle>
          <a:p>
            <a:r>
              <a:rPr lang="en-US" dirty="0"/>
              <a:t>.</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7644384" y="2896616"/>
            <a:ext cx="4023360" cy="3364992"/>
          </a:xfrm>
        </p:spPr>
        <p:txBody>
          <a:bodyPr vert="horz" lIns="91440" tIns="45720" rIns="91440" bIns="45720" rtlCol="0">
            <a:normAutofit/>
          </a:bodyPr>
          <a:lstStyle>
            <a:lvl1pPr marL="342900" indent="-3429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marL="228600" lvl="0" indent="-228600"/>
            <a:r>
              <a:rPr lang="en-US" dirty="0"/>
              <a:t>Click to edit Master text styles</a:t>
            </a:r>
          </a:p>
          <a:p>
            <a:pPr marL="228600" lvl="1" indent="-228600"/>
            <a:r>
              <a:rPr lang="en-US" dirty="0"/>
              <a:t>Second level</a:t>
            </a:r>
          </a:p>
          <a:p>
            <a:pPr marL="228600" lvl="2" indent="-228600"/>
            <a:r>
              <a:rPr lang="en-US" dirty="0"/>
              <a:t>Third level</a:t>
            </a:r>
          </a:p>
          <a:p>
            <a:pPr marL="228600" lvl="3" indent="-228600"/>
            <a:r>
              <a:rPr lang="en-US" dirty="0"/>
              <a:t>Fourth level</a:t>
            </a:r>
          </a:p>
          <a:p>
            <a:pPr marL="228600" lvl="4" indent="-228600"/>
            <a:r>
              <a:rPr lang="en-US" dirty="0"/>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0AC9FCAD-E19B-4A0F-866E-979EDEC4B525}" type="datetime1">
              <a:rPr lang="en-US" smtClean="0"/>
              <a:t>4/18/2026</a:t>
            </a:fld>
            <a:endParaRPr lang="en-US"/>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506891222"/>
      </p:ext>
    </p:extLst>
  </p:cSld>
  <p:clrMapOvr>
    <a:overrideClrMapping bg1="lt1" tx1="dk1" bg2="lt2" tx2="dk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itle,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478024"/>
            <a:ext cx="4325112" cy="2454796"/>
          </a:xfrm>
        </p:spPr>
        <p:txBody>
          <a:bodyPr anchor="t">
            <a:normAutofit/>
          </a:bodyPr>
          <a:lstStyle>
            <a:lvl1pPr>
              <a:defRPr sz="4400"/>
            </a:lvl1pPr>
          </a:lstStyle>
          <a:p>
            <a:r>
              <a:rPr lang="en-US" dirty="0"/>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478024"/>
            <a:ext cx="4325112" cy="24597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A79B4A14-E3E2-4038-B0C4-0EC5ECBDA17A}" type="datetime1">
              <a:rPr lang="en-US" smtClean="0"/>
              <a:t>4/18/2026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274949907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itle,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039112"/>
            <a:ext cx="3813048" cy="3538728"/>
          </a:xfrm>
        </p:spPr>
        <p:txBody>
          <a:bodyPr anchor="t">
            <a:normAutofit/>
          </a:bodyPr>
          <a:lstStyle>
            <a:lvl1pPr>
              <a:defRPr sz="3200"/>
            </a:lvl1pPr>
          </a:lstStyle>
          <a:p>
            <a:r>
              <a:rPr lang="en-US" dirty="0"/>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422392" y="2039112"/>
            <a:ext cx="5047488" cy="3538728"/>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92301396-E7F4-44BB-B3C1-CAADE8EE1BCB}" type="datetime1">
              <a:rPr lang="en-US" smtClean="0"/>
              <a:t>4/18/2026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39369142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itle,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00200"/>
            <a:ext cx="4142232" cy="4636008"/>
          </a:xfrm>
        </p:spPr>
        <p:txBody>
          <a:bodyPr anchor="t">
            <a:normAutofit/>
          </a:bodyPr>
          <a:lstStyle>
            <a:lvl1pPr>
              <a:defRPr sz="3200"/>
            </a:lvl1pPr>
          </a:lstStyle>
          <a:p>
            <a:r>
              <a:rPr lang="en-US" dirty="0"/>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422392" y="1600200"/>
            <a:ext cx="5788152" cy="463600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0C603B70-0873-4F91-B20E-188F8FCBC95A}" type="datetime1">
              <a:rPr lang="en-US" smtClean="0"/>
              <a:t>4/18/2026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4131036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0.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7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2.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image" Target="../media/image2.png"/><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theme" Target="../theme/theme5.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19" Type="http://schemas.openxmlformats.org/officeDocument/2006/relationships/image" Target="../media/image4.png"/><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theme" Target="../theme/theme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19" Type="http://schemas.openxmlformats.org/officeDocument/2006/relationships/image" Target="../media/image6.png"/><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slideLayout" Target="../slideLayouts/slideLayout111.xml"/><Relationship Id="rId39" Type="http://schemas.openxmlformats.org/officeDocument/2006/relationships/slideLayout" Target="../slideLayouts/slideLayout124.xml"/><Relationship Id="rId21" Type="http://schemas.openxmlformats.org/officeDocument/2006/relationships/slideLayout" Target="../slideLayouts/slideLayout106.xml"/><Relationship Id="rId34" Type="http://schemas.openxmlformats.org/officeDocument/2006/relationships/slideLayout" Target="../slideLayouts/slideLayout119.xml"/><Relationship Id="rId42" Type="http://schemas.openxmlformats.org/officeDocument/2006/relationships/slideLayout" Target="../slideLayouts/slideLayout127.xml"/><Relationship Id="rId47" Type="http://schemas.openxmlformats.org/officeDocument/2006/relationships/slideLayout" Target="../slideLayouts/slideLayout132.xml"/><Relationship Id="rId50" Type="http://schemas.openxmlformats.org/officeDocument/2006/relationships/slideLayout" Target="../slideLayouts/slideLayout135.xml"/><Relationship Id="rId7" Type="http://schemas.openxmlformats.org/officeDocument/2006/relationships/slideLayout" Target="../slideLayouts/slideLayout9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9" Type="http://schemas.openxmlformats.org/officeDocument/2006/relationships/slideLayout" Target="../slideLayouts/slideLayout114.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32" Type="http://schemas.openxmlformats.org/officeDocument/2006/relationships/slideLayout" Target="../slideLayouts/slideLayout117.xml"/><Relationship Id="rId37" Type="http://schemas.openxmlformats.org/officeDocument/2006/relationships/slideLayout" Target="../slideLayouts/slideLayout122.xml"/><Relationship Id="rId40" Type="http://schemas.openxmlformats.org/officeDocument/2006/relationships/slideLayout" Target="../slideLayouts/slideLayout125.xml"/><Relationship Id="rId45" Type="http://schemas.openxmlformats.org/officeDocument/2006/relationships/slideLayout" Target="../slideLayouts/slideLayout130.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28" Type="http://schemas.openxmlformats.org/officeDocument/2006/relationships/slideLayout" Target="../slideLayouts/slideLayout113.xml"/><Relationship Id="rId36" Type="http://schemas.openxmlformats.org/officeDocument/2006/relationships/slideLayout" Target="../slideLayouts/slideLayout121.xml"/><Relationship Id="rId49" Type="http://schemas.openxmlformats.org/officeDocument/2006/relationships/slideLayout" Target="../slideLayouts/slideLayout134.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31" Type="http://schemas.openxmlformats.org/officeDocument/2006/relationships/slideLayout" Target="../slideLayouts/slideLayout116.xml"/><Relationship Id="rId44" Type="http://schemas.openxmlformats.org/officeDocument/2006/relationships/slideLayout" Target="../slideLayouts/slideLayout129.xml"/><Relationship Id="rId52" Type="http://schemas.openxmlformats.org/officeDocument/2006/relationships/theme" Target="../theme/theme7.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slideLayout" Target="../slideLayouts/slideLayout112.xml"/><Relationship Id="rId30" Type="http://schemas.openxmlformats.org/officeDocument/2006/relationships/slideLayout" Target="../slideLayouts/slideLayout115.xml"/><Relationship Id="rId35" Type="http://schemas.openxmlformats.org/officeDocument/2006/relationships/slideLayout" Target="../slideLayouts/slideLayout120.xml"/><Relationship Id="rId43" Type="http://schemas.openxmlformats.org/officeDocument/2006/relationships/slideLayout" Target="../slideLayouts/slideLayout128.xml"/><Relationship Id="rId48" Type="http://schemas.openxmlformats.org/officeDocument/2006/relationships/slideLayout" Target="../slideLayouts/slideLayout133.xml"/><Relationship Id="rId8" Type="http://schemas.openxmlformats.org/officeDocument/2006/relationships/slideLayout" Target="../slideLayouts/slideLayout93.xml"/><Relationship Id="rId51" Type="http://schemas.openxmlformats.org/officeDocument/2006/relationships/slideLayout" Target="../slideLayouts/slideLayout136.xml"/><Relationship Id="rId3" Type="http://schemas.openxmlformats.org/officeDocument/2006/relationships/slideLayout" Target="../slideLayouts/slideLayout88.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33" Type="http://schemas.openxmlformats.org/officeDocument/2006/relationships/slideLayout" Target="../slideLayouts/slideLayout118.xml"/><Relationship Id="rId38" Type="http://schemas.openxmlformats.org/officeDocument/2006/relationships/slideLayout" Target="../slideLayouts/slideLayout123.xml"/><Relationship Id="rId46" Type="http://schemas.openxmlformats.org/officeDocument/2006/relationships/slideLayout" Target="../slideLayouts/slideLayout131.xml"/><Relationship Id="rId20" Type="http://schemas.openxmlformats.org/officeDocument/2006/relationships/slideLayout" Target="../slideLayouts/slideLayout105.xml"/><Relationship Id="rId41" Type="http://schemas.openxmlformats.org/officeDocument/2006/relationships/slideLayout" Target="../slideLayouts/slideLayout126.xml"/><Relationship Id="rId1" Type="http://schemas.openxmlformats.org/officeDocument/2006/relationships/slideLayout" Target="../slideLayouts/slideLayout86.xml"/><Relationship Id="rId6" Type="http://schemas.openxmlformats.org/officeDocument/2006/relationships/slideLayout" Target="../slideLayouts/slideLayout9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18" Type="http://schemas.openxmlformats.org/officeDocument/2006/relationships/theme" Target="../theme/theme8.xml"/><Relationship Id="rId3" Type="http://schemas.openxmlformats.org/officeDocument/2006/relationships/slideLayout" Target="../slideLayouts/slideLayout139.xml"/><Relationship Id="rId21" Type="http://schemas.openxmlformats.org/officeDocument/2006/relationships/image" Target="../media/image18.png"/><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 Type="http://schemas.openxmlformats.org/officeDocument/2006/relationships/slideLayout" Target="../slideLayouts/slideLayout138.xml"/><Relationship Id="rId16" Type="http://schemas.openxmlformats.org/officeDocument/2006/relationships/slideLayout" Target="../slideLayouts/slideLayout152.xml"/><Relationship Id="rId20" Type="http://schemas.openxmlformats.org/officeDocument/2006/relationships/image" Target="../media/image17.png"/><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10" Type="http://schemas.openxmlformats.org/officeDocument/2006/relationships/slideLayout" Target="../slideLayouts/slideLayout146.xml"/><Relationship Id="rId19" Type="http://schemas.openxmlformats.org/officeDocument/2006/relationships/image" Target="../media/image16.png"/><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 Id="rId22" Type="http://schemas.openxmlformats.org/officeDocument/2006/relationships/image" Target="../media/image19.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theme" Target="../theme/theme9.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9EA4AD6-D8EC-4D28-9780-626DFB11D03F}"/>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E2D0D42E-DA12-4ABE-A8E2-483956D3B984}"/>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855561A-296D-40B4-AAE3-EC7472CA8B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54C52D1F-6247-440A-9C4E-D2A6C34D3D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479389F3-BC17-489D-BABB-AC7A73A237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0BBD5E1-4F2A-4D07-8C0D-5F3E99430C2A}" type="slidenum">
              <a:rPr lang="en-US" altLang="en-US"/>
              <a:pPr>
                <a:defRPr/>
              </a:pPr>
              <a:t>‹#›</a:t>
            </a:fld>
            <a:endParaRPr lang="en-US" altLang="en-US"/>
          </a:p>
        </p:txBody>
      </p:sp>
    </p:spTree>
    <p:extLst>
      <p:ext uri="{BB962C8B-B14F-4D97-AF65-F5344CB8AC3E}">
        <p14:creationId xmlns:p14="http://schemas.microsoft.com/office/powerpoint/2010/main" val="566405848"/>
      </p:ext>
    </p:extLst>
  </p:cSld>
  <p:clrMap bg1="lt1" tx1="dk1" bg2="lt2" tx2="dk2" accent1="accent1" accent2="accent2" accent3="accent3" accent4="accent4" accent5="accent5" accent6="accent6" hlink="hlink" folHlink="folHlink"/>
  <p:sldLayoutIdLst>
    <p:sldLayoutId id="2147484122" r:id="rId1"/>
    <p:sldLayoutId id="2147484123" r:id="rId2"/>
    <p:sldLayoutId id="2147484124" r:id="rId3"/>
    <p:sldLayoutId id="2147484125" r:id="rId4"/>
    <p:sldLayoutId id="2147484126" r:id="rId5"/>
    <p:sldLayoutId id="2147484127" r:id="rId6"/>
    <p:sldLayoutId id="2147484128" r:id="rId7"/>
    <p:sldLayoutId id="2147484129" r:id="rId8"/>
    <p:sldLayoutId id="2147484130" r:id="rId9"/>
    <p:sldLayoutId id="2147484131" r:id="rId10"/>
    <p:sldLayoutId id="2147484132" r:id="rId11"/>
    <p:sldLayoutId id="2147485680"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68E717E-79E7-E7AE-1CC2-8FC7AEE82F22}"/>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735FD7C-FBD9-8588-0CC3-18969D1FD3CB}"/>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071561E-80C7-E12D-DB3A-EF14D75AFD64}"/>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BDF4D205-E3FA-E758-177A-88E4FB493114}"/>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7B9D0EDE-F8F2-AB8D-0349-6A8F2B25B8BB}"/>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86DDADF8-CC8E-4970-B591-79F2979E12F6}" type="slidenum">
              <a:rPr lang="en-US" altLang="en-US"/>
              <a:pPr/>
              <a:t>‹#›</a:t>
            </a:fld>
            <a:endParaRPr lang="en-US" altLang="en-US"/>
          </a:p>
        </p:txBody>
      </p:sp>
    </p:spTree>
    <p:extLst>
      <p:ext uri="{BB962C8B-B14F-4D97-AF65-F5344CB8AC3E}">
        <p14:creationId xmlns:p14="http://schemas.microsoft.com/office/powerpoint/2010/main" val="4076123896"/>
      </p:ext>
    </p:extLst>
  </p:cSld>
  <p:clrMap bg1="lt1" tx1="dk1" bg2="lt2" tx2="dk2" accent1="accent1" accent2="accent2" accent3="accent3" accent4="accent4" accent5="accent5" accent6="accent6" hlink="hlink" folHlink="folHlink"/>
  <p:sldLayoutIdLst>
    <p:sldLayoutId id="2147486960" r:id="rId1"/>
    <p:sldLayoutId id="2147486961" r:id="rId2"/>
    <p:sldLayoutId id="2147486962" r:id="rId3"/>
    <p:sldLayoutId id="2147486963" r:id="rId4"/>
    <p:sldLayoutId id="2147486964" r:id="rId5"/>
    <p:sldLayoutId id="2147486965" r:id="rId6"/>
    <p:sldLayoutId id="2147486966" r:id="rId7"/>
    <p:sldLayoutId id="2147486967" r:id="rId8"/>
    <p:sldLayoutId id="2147486968" r:id="rId9"/>
    <p:sldLayoutId id="2147486969" r:id="rId10"/>
    <p:sldLayoutId id="2147486970"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3793146"/>
      </p:ext>
    </p:extLst>
  </p:cSld>
  <p:clrMap bg1="lt1" tx1="dk1" bg2="lt2" tx2="dk2" accent1="accent1" accent2="accent2" accent3="accent3" accent4="accent4" accent5="accent5" accent6="accent6" hlink="hlink" folHlink="folHlink"/>
  <p:sldLayoutIdLst>
    <p:sldLayoutId id="2147486973" r:id="rId1"/>
  </p:sldLayoutIdLst>
  <p:hf sldNum="0"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4/18/2026</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610110915"/>
      </p:ext>
    </p:extLst>
  </p:cSld>
  <p:clrMap bg1="lt1" tx1="dk1" bg2="lt2" tx2="dk2" accent1="accent1" accent2="accent2" accent3="accent3" accent4="accent4" accent5="accent5" accent6="accent6" hlink="hlink" folHlink="folHlink"/>
  <p:sldLayoutIdLst>
    <p:sldLayoutId id="2147486975" r:id="rId1"/>
    <p:sldLayoutId id="2147486976" r:id="rId2"/>
    <p:sldLayoutId id="2147486977" r:id="rId3"/>
    <p:sldLayoutId id="2147486978" r:id="rId4"/>
    <p:sldLayoutId id="2147486979" r:id="rId5"/>
    <p:sldLayoutId id="2147486980" r:id="rId6"/>
    <p:sldLayoutId id="2147486981" r:id="rId7"/>
    <p:sldLayoutId id="2147486982" r:id="rId8"/>
    <p:sldLayoutId id="2147486983" r:id="rId9"/>
    <p:sldLayoutId id="2147486984" r:id="rId10"/>
    <p:sldLayoutId id="2147486985"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zh-TW"/>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zh-TW"/>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7734916-E853-4058-A51F-2D598C2A1104}" type="slidenum">
              <a:rPr lang="en-US" altLang="zh-TW" smtClean="0"/>
              <a:pPr>
                <a:defRPr/>
              </a:pPr>
              <a:t>‹#›</a:t>
            </a:fld>
            <a:endParaRPr lang="en-US" altLang="zh-TW"/>
          </a:p>
        </p:txBody>
      </p:sp>
    </p:spTree>
    <p:extLst>
      <p:ext uri="{BB962C8B-B14F-4D97-AF65-F5344CB8AC3E}">
        <p14:creationId xmlns:p14="http://schemas.microsoft.com/office/powerpoint/2010/main" val="3735506031"/>
      </p:ext>
    </p:extLst>
  </p:cSld>
  <p:clrMap bg1="dk1" tx1="lt1" bg2="dk2" tx2="lt2" accent1="accent1" accent2="accent2" accent3="accent3" accent4="accent4" accent5="accent5" accent6="accent6" hlink="hlink" folHlink="folHlink"/>
  <p:sldLayoutIdLst>
    <p:sldLayoutId id="2147484234" r:id="rId1"/>
    <p:sldLayoutId id="2147484235" r:id="rId2"/>
    <p:sldLayoutId id="2147484236" r:id="rId3"/>
    <p:sldLayoutId id="2147484237" r:id="rId4"/>
    <p:sldLayoutId id="2147484238" r:id="rId5"/>
    <p:sldLayoutId id="2147484239" r:id="rId6"/>
    <p:sldLayoutId id="2147484240" r:id="rId7"/>
    <p:sldLayoutId id="2147484241" r:id="rId8"/>
    <p:sldLayoutId id="2147484242" r:id="rId9"/>
    <p:sldLayoutId id="2147484243" r:id="rId10"/>
    <p:sldLayoutId id="21474842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B187826D-AAC7-746A-0094-9BD8FADF5437}"/>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2BE8C0F7-8AAB-CEB3-C01C-27B99B8914F0}"/>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9030096-6F64-1D28-9272-BF0324973CE6}"/>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u="none">
                <a:solidFill>
                  <a:prstClr val="black">
                    <a:tint val="75000"/>
                  </a:prstClr>
                </a:solidFill>
                <a:latin typeface="+mn-lt"/>
                <a:ea typeface="DFPLiShuW5-B5-AZ" pitchFamily="66" charset="-120"/>
                <a:cs typeface="+mn-cs"/>
              </a:defRPr>
            </a:lvl1pPr>
          </a:lstStyle>
          <a:p>
            <a:pPr>
              <a:defRPr/>
            </a:pPr>
            <a:fld id="{6DC4C4E1-1D77-413C-9EDF-A3601DCEC962}" type="datetimeFigureOut">
              <a:rPr lang="en-US"/>
              <a:pPr>
                <a:defRPr/>
              </a:pPr>
              <a:t>4/18/2026</a:t>
            </a:fld>
            <a:endParaRPr lang="en-US"/>
          </a:p>
        </p:txBody>
      </p:sp>
      <p:sp>
        <p:nvSpPr>
          <p:cNvPr id="5" name="Footer Placeholder 4">
            <a:extLst>
              <a:ext uri="{FF2B5EF4-FFF2-40B4-BE49-F238E27FC236}">
                <a16:creationId xmlns:a16="http://schemas.microsoft.com/office/drawing/2014/main" id="{A984A31A-2283-BC82-4CF9-D4056E62281D}"/>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u="none">
                <a:solidFill>
                  <a:prstClr val="black">
                    <a:tint val="75000"/>
                  </a:prstClr>
                </a:solidFill>
                <a:latin typeface="+mn-lt"/>
                <a:ea typeface="DFPLiShuW5-B5-AZ" pitchFamily="66" charset="-120"/>
                <a:cs typeface="+mn-cs"/>
              </a:defRPr>
            </a:lvl1pPr>
          </a:lstStyle>
          <a:p>
            <a:pPr>
              <a:defRPr/>
            </a:pPr>
            <a:endParaRPr lang="en-US"/>
          </a:p>
        </p:txBody>
      </p:sp>
      <p:sp>
        <p:nvSpPr>
          <p:cNvPr id="6" name="Slide Number Placeholder 5">
            <a:extLst>
              <a:ext uri="{FF2B5EF4-FFF2-40B4-BE49-F238E27FC236}">
                <a16:creationId xmlns:a16="http://schemas.microsoft.com/office/drawing/2014/main" id="{6269D018-89F5-36F8-561C-E5096BF1B78A}"/>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ea typeface="DFPLiShuW5-B5-AZ" pitchFamily="66" charset="-120"/>
              </a:defRPr>
            </a:lvl1pPr>
          </a:lstStyle>
          <a:p>
            <a:fld id="{5952059C-9FD0-4D48-85B7-A34C0587058B}" type="slidenum">
              <a:rPr lang="en-US" altLang="en-US"/>
              <a:pPr/>
              <a:t>‹#›</a:t>
            </a:fld>
            <a:endParaRPr lang="en-US" altLang="en-US"/>
          </a:p>
        </p:txBody>
      </p:sp>
    </p:spTree>
    <p:extLst>
      <p:ext uri="{BB962C8B-B14F-4D97-AF65-F5344CB8AC3E}">
        <p14:creationId xmlns:p14="http://schemas.microsoft.com/office/powerpoint/2010/main" val="714452143"/>
      </p:ext>
    </p:extLst>
  </p:cSld>
  <p:clrMap bg1="lt1" tx1="dk1" bg2="lt2" tx2="dk2" accent1="accent1" accent2="accent2" accent3="accent3" accent4="accent4" accent5="accent5" accent6="accent6" hlink="hlink" folHlink="folHlink"/>
  <p:sldLayoutIdLst>
    <p:sldLayoutId id="2147485198" r:id="rId1"/>
    <p:sldLayoutId id="2147485199" r:id="rId2"/>
    <p:sldLayoutId id="2147485200" r:id="rId3"/>
    <p:sldLayoutId id="2147485201" r:id="rId4"/>
    <p:sldLayoutId id="2147485202" r:id="rId5"/>
    <p:sldLayoutId id="2147485203" r:id="rId6"/>
    <p:sldLayoutId id="2147485204" r:id="rId7"/>
    <p:sldLayoutId id="2147485205" r:id="rId8"/>
    <p:sldLayoutId id="2147485206" r:id="rId9"/>
    <p:sldLayoutId id="2147485207" r:id="rId10"/>
    <p:sldLayoutId id="214748520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a:defRPr/>
            </a:pPr>
            <a:endParaRPr lang="en-US" alt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a:defRPr/>
            </a:pPr>
            <a:endParaRPr lang="en-US" alt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a:defRPr/>
            </a:pPr>
            <a:fld id="{90BBD5E1-4F2A-4D07-8C0D-5F3E99430C2A}" type="slidenum">
              <a:rPr lang="en-US" altLang="en-US" smtClean="0"/>
              <a:pPr>
                <a:defRPr/>
              </a:pPr>
              <a:t>‹#›</a:t>
            </a:fld>
            <a:endParaRPr lang="en-US" altLang="en-US"/>
          </a:p>
        </p:txBody>
      </p:sp>
    </p:spTree>
    <p:extLst>
      <p:ext uri="{BB962C8B-B14F-4D97-AF65-F5344CB8AC3E}">
        <p14:creationId xmlns:p14="http://schemas.microsoft.com/office/powerpoint/2010/main" val="812559069"/>
      </p:ext>
    </p:extLst>
  </p:cSld>
  <p:clrMap bg1="lt1" tx1="dk1" bg2="lt2" tx2="dk2" accent1="accent1" accent2="accent2" accent3="accent3" accent4="accent4" accent5="accent5" accent6="accent6" hlink="hlink" folHlink="folHlink"/>
  <p:sldLayoutIdLst>
    <p:sldLayoutId id="2147486563" r:id="rId1"/>
    <p:sldLayoutId id="2147486564" r:id="rId2"/>
    <p:sldLayoutId id="2147486565" r:id="rId3"/>
    <p:sldLayoutId id="2147486566" r:id="rId4"/>
    <p:sldLayoutId id="2147486567" r:id="rId5"/>
    <p:sldLayoutId id="2147486568" r:id="rId6"/>
    <p:sldLayoutId id="2147486569" r:id="rId7"/>
    <p:sldLayoutId id="2147486570" r:id="rId8"/>
    <p:sldLayoutId id="2147486571" r:id="rId9"/>
    <p:sldLayoutId id="2147486572" r:id="rId10"/>
    <p:sldLayoutId id="2147486573" r:id="rId11"/>
    <p:sldLayoutId id="2147486574" r:id="rId12"/>
    <p:sldLayoutId id="2147486575" r:id="rId13"/>
    <p:sldLayoutId id="2147486576" r:id="rId14"/>
    <p:sldLayoutId id="2147486577" r:id="rId15"/>
    <p:sldLayoutId id="2147486578" r:id="rId16"/>
    <p:sldLayoutId id="214748657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a:defRPr/>
            </a:pPr>
            <a:endParaRPr lang="en-US" alt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a:defRPr/>
            </a:pPr>
            <a:endParaRPr lang="en-US" alt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a:defRPr/>
            </a:pPr>
            <a:fld id="{90BBD5E1-4F2A-4D07-8C0D-5F3E99430C2A}" type="slidenum">
              <a:rPr lang="en-US" altLang="en-US" smtClean="0"/>
              <a:pPr>
                <a:defRPr/>
              </a:pPr>
              <a:t>‹#›</a:t>
            </a:fld>
            <a:endParaRPr lang="en-US" altLang="en-US"/>
          </a:p>
        </p:txBody>
      </p:sp>
    </p:spTree>
    <p:extLst>
      <p:ext uri="{BB962C8B-B14F-4D97-AF65-F5344CB8AC3E}">
        <p14:creationId xmlns:p14="http://schemas.microsoft.com/office/powerpoint/2010/main" val="3359625946"/>
      </p:ext>
    </p:extLst>
  </p:cSld>
  <p:clrMap bg1="dk1" tx1="lt1" bg2="dk2" tx2="lt2" accent1="accent1" accent2="accent2" accent3="accent3" accent4="accent4" accent5="accent5" accent6="accent6" hlink="hlink" folHlink="folHlink"/>
  <p:sldLayoutIdLst>
    <p:sldLayoutId id="2147486581" r:id="rId1"/>
    <p:sldLayoutId id="2147486582" r:id="rId2"/>
    <p:sldLayoutId id="2147486583" r:id="rId3"/>
    <p:sldLayoutId id="2147486584" r:id="rId4"/>
    <p:sldLayoutId id="2147486585" r:id="rId5"/>
    <p:sldLayoutId id="2147486586" r:id="rId6"/>
    <p:sldLayoutId id="2147486587" r:id="rId7"/>
    <p:sldLayoutId id="2147486588" r:id="rId8"/>
    <p:sldLayoutId id="2147486589" r:id="rId9"/>
    <p:sldLayoutId id="2147486590" r:id="rId10"/>
    <p:sldLayoutId id="2147486591" r:id="rId11"/>
    <p:sldLayoutId id="2147486592" r:id="rId12"/>
    <p:sldLayoutId id="2147486593" r:id="rId13"/>
    <p:sldLayoutId id="2147486594" r:id="rId14"/>
    <p:sldLayoutId id="2147486595" r:id="rId15"/>
    <p:sldLayoutId id="2147486596" r:id="rId16"/>
    <p:sldLayoutId id="2147486597"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2-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a:defRPr/>
            </a:pPr>
            <a:endParaRPr lang="en-US" alt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a:defRPr/>
            </a:pPr>
            <a:endParaRPr lang="en-US" alt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a:defRPr/>
            </a:pPr>
            <a:fld id="{90BBD5E1-4F2A-4D07-8C0D-5F3E99430C2A}" type="slidenum">
              <a:rPr lang="en-US" altLang="en-US" smtClean="0"/>
              <a:pPr>
                <a:defRPr/>
              </a:pPr>
              <a:t>‹#›</a:t>
            </a:fld>
            <a:endParaRPr lang="en-US" altLang="en-US"/>
          </a:p>
        </p:txBody>
      </p:sp>
    </p:spTree>
    <p:extLst>
      <p:ext uri="{BB962C8B-B14F-4D97-AF65-F5344CB8AC3E}">
        <p14:creationId xmlns:p14="http://schemas.microsoft.com/office/powerpoint/2010/main" val="1714033989"/>
      </p:ext>
    </p:extLst>
  </p:cSld>
  <p:clrMap bg1="lt1" tx1="dk1" bg2="lt2" tx2="dk2" accent1="accent1" accent2="accent2" accent3="accent3" accent4="accent4" accent5="accent5" accent6="accent6" hlink="hlink" folHlink="folHlink"/>
  <p:sldLayoutIdLst>
    <p:sldLayoutId id="2147486599" r:id="rId1"/>
    <p:sldLayoutId id="2147486600" r:id="rId2"/>
    <p:sldLayoutId id="2147486601" r:id="rId3"/>
    <p:sldLayoutId id="2147486602" r:id="rId4"/>
    <p:sldLayoutId id="2147486603" r:id="rId5"/>
    <p:sldLayoutId id="2147486604" r:id="rId6"/>
    <p:sldLayoutId id="2147486605" r:id="rId7"/>
    <p:sldLayoutId id="2147486606" r:id="rId8"/>
    <p:sldLayoutId id="2147486607" r:id="rId9"/>
    <p:sldLayoutId id="2147486608" r:id="rId10"/>
    <p:sldLayoutId id="2147486609" r:id="rId11"/>
    <p:sldLayoutId id="2147486610" r:id="rId12"/>
    <p:sldLayoutId id="2147486611" r:id="rId13"/>
    <p:sldLayoutId id="2147486612" r:id="rId14"/>
    <p:sldLayoutId id="2147486613" r:id="rId15"/>
    <p:sldLayoutId id="2147486614" r:id="rId16"/>
    <p:sldLayoutId id="2147486615"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429768" y="283464"/>
            <a:ext cx="10652760" cy="96926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429768" y="1380744"/>
            <a:ext cx="10652760" cy="490118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429768" y="6519672"/>
            <a:ext cx="2843784" cy="338328"/>
          </a:xfrm>
          <a:prstGeom prst="rect">
            <a:avLst/>
          </a:prstGeom>
        </p:spPr>
        <p:txBody>
          <a:bodyPr vert="horz" lIns="91440" tIns="45720" rIns="91440" bIns="45720" rtlCol="0" anchor="ctr"/>
          <a:lstStyle>
            <a:lvl1pPr algn="l">
              <a:defRPr sz="800">
                <a:solidFill>
                  <a:schemeClr val="tx1"/>
                </a:solidFill>
              </a:defRPr>
            </a:lvl1pPr>
          </a:lstStyle>
          <a:p>
            <a:fld id="{E9D380B3-E270-4064-8D13-292A875F6C31}" type="datetime1">
              <a:rPr lang="en-US" smtClean="0"/>
              <a:t>4/18/2026</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60536" y="6519672"/>
            <a:ext cx="2642616" cy="338328"/>
          </a:xfrm>
          <a:prstGeom prst="rect">
            <a:avLst/>
          </a:prstGeom>
        </p:spPr>
        <p:txBody>
          <a:bodyPr vert="horz" lIns="91440" tIns="45720" rIns="91440" bIns="45720" rtlCol="0" anchor="ctr"/>
          <a:lstStyle>
            <a:lvl1pPr algn="r">
              <a:defRPr sz="800">
                <a:solidFill>
                  <a:schemeClr val="tx1"/>
                </a:solidFill>
              </a:defRPr>
            </a:lvl1pPr>
          </a:lstStyle>
          <a:p>
            <a:r>
              <a:rPr lang="en-US"/>
              <a:t>Sample Footer Text</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475720" y="6519672"/>
            <a:ext cx="457200" cy="338328"/>
          </a:xfrm>
          <a:prstGeom prst="rect">
            <a:avLst/>
          </a:prstGeom>
        </p:spPr>
        <p:txBody>
          <a:bodyPr vert="horz" lIns="91440" tIns="45720" rIns="91440" bIns="45720" rtlCol="0" anchor="ctr"/>
          <a:lstStyle>
            <a:lvl1pPr algn="r">
              <a:defRPr sz="800">
                <a:solidFill>
                  <a:schemeClr val="tx1"/>
                </a:solidFill>
              </a:defRPr>
            </a:lvl1pPr>
          </a:lstStyle>
          <a:p>
            <a:fld id="{8E274F5D-21DC-40EF-8DBA-AB9BB119E939}" type="slidenum">
              <a:rPr lang="en-US" smtClean="0"/>
              <a:t>‹#›</a:t>
            </a:fld>
            <a:endParaRPr lang="en-US"/>
          </a:p>
        </p:txBody>
      </p:sp>
    </p:spTree>
    <p:extLst>
      <p:ext uri="{BB962C8B-B14F-4D97-AF65-F5344CB8AC3E}">
        <p14:creationId xmlns:p14="http://schemas.microsoft.com/office/powerpoint/2010/main" val="1962134635"/>
      </p:ext>
    </p:extLst>
  </p:cSld>
  <p:clrMap bg1="lt1" tx1="dk1" bg2="lt2" tx2="dk2" accent1="accent1" accent2="accent2" accent3="accent3" accent4="accent4" accent5="accent5" accent6="accent6" hlink="hlink" folHlink="folHlink"/>
  <p:sldLayoutIdLst>
    <p:sldLayoutId id="2147486878" r:id="rId1"/>
    <p:sldLayoutId id="2147486879" r:id="rId2"/>
    <p:sldLayoutId id="2147486880" r:id="rId3"/>
    <p:sldLayoutId id="2147486881" r:id="rId4"/>
    <p:sldLayoutId id="2147486882" r:id="rId5"/>
    <p:sldLayoutId id="2147486883" r:id="rId6"/>
    <p:sldLayoutId id="2147486884" r:id="rId7"/>
    <p:sldLayoutId id="2147486885" r:id="rId8"/>
    <p:sldLayoutId id="2147486886" r:id="rId9"/>
    <p:sldLayoutId id="2147486887" r:id="rId10"/>
    <p:sldLayoutId id="2147486888" r:id="rId11"/>
    <p:sldLayoutId id="2147486889" r:id="rId12"/>
    <p:sldLayoutId id="2147486890" r:id="rId13"/>
    <p:sldLayoutId id="2147486891" r:id="rId14"/>
    <p:sldLayoutId id="2147486892" r:id="rId15"/>
    <p:sldLayoutId id="2147486893" r:id="rId16"/>
    <p:sldLayoutId id="2147486894" r:id="rId17"/>
    <p:sldLayoutId id="2147486895" r:id="rId18"/>
    <p:sldLayoutId id="2147486896" r:id="rId19"/>
    <p:sldLayoutId id="2147486897" r:id="rId20"/>
    <p:sldLayoutId id="2147486898" r:id="rId21"/>
    <p:sldLayoutId id="2147486899" r:id="rId22"/>
    <p:sldLayoutId id="2147486900" r:id="rId23"/>
    <p:sldLayoutId id="2147486901" r:id="rId24"/>
    <p:sldLayoutId id="2147486902" r:id="rId25"/>
    <p:sldLayoutId id="2147486903" r:id="rId26"/>
    <p:sldLayoutId id="2147486904" r:id="rId27"/>
    <p:sldLayoutId id="2147486905" r:id="rId28"/>
    <p:sldLayoutId id="2147486906" r:id="rId29"/>
    <p:sldLayoutId id="2147486907" r:id="rId30"/>
    <p:sldLayoutId id="2147486908" r:id="rId31"/>
    <p:sldLayoutId id="2147486909" r:id="rId32"/>
    <p:sldLayoutId id="2147486910" r:id="rId33"/>
    <p:sldLayoutId id="2147486911" r:id="rId34"/>
    <p:sldLayoutId id="2147486912" r:id="rId35"/>
    <p:sldLayoutId id="2147486913" r:id="rId36"/>
    <p:sldLayoutId id="2147486914" r:id="rId37"/>
    <p:sldLayoutId id="2147486915" r:id="rId38"/>
    <p:sldLayoutId id="2147486916" r:id="rId39"/>
    <p:sldLayoutId id="2147486917" r:id="rId40"/>
    <p:sldLayoutId id="2147486918" r:id="rId41"/>
    <p:sldLayoutId id="2147486919" r:id="rId42"/>
    <p:sldLayoutId id="2147486920" r:id="rId43"/>
    <p:sldLayoutId id="2147486921" r:id="rId44"/>
    <p:sldLayoutId id="2147486922" r:id="rId45"/>
    <p:sldLayoutId id="2147486923" r:id="rId46"/>
    <p:sldLayoutId id="2147486924" r:id="rId47"/>
    <p:sldLayoutId id="2147486925" r:id="rId48"/>
    <p:sldLayoutId id="2147486926" r:id="rId49"/>
    <p:sldLayoutId id="2147486927" r:id="rId50"/>
    <p:sldLayoutId id="2147486928" r:id="rId51"/>
  </p:sldLayoutIdLst>
  <p:hf sldNum="0" hdr="0" ftr="0" dt="0"/>
  <p:txStyles>
    <p:title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44"/>
          <a:stretch/>
        </p:blipFill>
        <p:spPr>
          <a:xfrm>
            <a:off x="0" y="2669685"/>
            <a:ext cx="4035669"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a:defRPr/>
            </a:pPr>
            <a:endParaRPr lang="en-US" alt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a:defRPr/>
            </a:pPr>
            <a:endParaRPr lang="en-US" alt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pPr>
              <a:defRPr/>
            </a:pPr>
            <a:fld id="{B8E0FE02-B893-4069-8AF7-14C5576069EE}" type="slidenum">
              <a:rPr lang="en-US" altLang="en-US" smtClean="0"/>
              <a:pPr>
                <a:defRPr/>
              </a:pPr>
              <a:t>‹#›</a:t>
            </a:fld>
            <a:endParaRPr lang="en-US" altLang="en-US"/>
          </a:p>
        </p:txBody>
      </p:sp>
    </p:spTree>
    <p:extLst>
      <p:ext uri="{BB962C8B-B14F-4D97-AF65-F5344CB8AC3E}">
        <p14:creationId xmlns:p14="http://schemas.microsoft.com/office/powerpoint/2010/main" val="1113177119"/>
      </p:ext>
    </p:extLst>
  </p:cSld>
  <p:clrMap bg1="dk1" tx1="lt1" bg2="dk2" tx2="lt2" accent1="accent1" accent2="accent2" accent3="accent3" accent4="accent4" accent5="accent5" accent6="accent6" hlink="hlink" folHlink="folHlink"/>
  <p:sldLayoutIdLst>
    <p:sldLayoutId id="2147486930" r:id="rId1"/>
    <p:sldLayoutId id="2147486931" r:id="rId2"/>
    <p:sldLayoutId id="2147486932" r:id="rId3"/>
    <p:sldLayoutId id="2147486933" r:id="rId4"/>
    <p:sldLayoutId id="2147486934" r:id="rId5"/>
    <p:sldLayoutId id="2147486935" r:id="rId6"/>
    <p:sldLayoutId id="2147486936" r:id="rId7"/>
    <p:sldLayoutId id="2147486937" r:id="rId8"/>
    <p:sldLayoutId id="2147486938" r:id="rId9"/>
    <p:sldLayoutId id="2147486939" r:id="rId10"/>
    <p:sldLayoutId id="2147486940" r:id="rId11"/>
    <p:sldLayoutId id="2147486941" r:id="rId12"/>
    <p:sldLayoutId id="2147486942" r:id="rId13"/>
    <p:sldLayoutId id="2147486943" r:id="rId14"/>
    <p:sldLayoutId id="2147486944" r:id="rId15"/>
    <p:sldLayoutId id="2147486945" r:id="rId16"/>
    <p:sldLayoutId id="2147486946"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9257255"/>
      </p:ext>
    </p:extLst>
  </p:cSld>
  <p:clrMap bg1="lt1" tx1="dk1" bg2="lt2" tx2="dk2" accent1="accent1" accent2="accent2" accent3="accent3" accent4="accent4" accent5="accent5" accent6="accent6" hlink="hlink" folHlink="folHlink"/>
  <p:sldLayoutIdLst>
    <p:sldLayoutId id="2147486948" r:id="rId1"/>
    <p:sldLayoutId id="2147486949" r:id="rId2"/>
    <p:sldLayoutId id="2147486950" r:id="rId3"/>
    <p:sldLayoutId id="2147486951" r:id="rId4"/>
    <p:sldLayoutId id="2147486952" r:id="rId5"/>
    <p:sldLayoutId id="2147486953" r:id="rId6"/>
    <p:sldLayoutId id="2147486954" r:id="rId7"/>
    <p:sldLayoutId id="2147486955" r:id="rId8"/>
    <p:sldLayoutId id="2147486956" r:id="rId9"/>
    <p:sldLayoutId id="2147486957" r:id="rId10"/>
    <p:sldLayoutId id="2147486958" r:id="rId11"/>
    <p:sldLayoutId id="2147486971" r:id="rId12"/>
  </p:sldLayoutIdLst>
  <p:transition/>
  <p:txStyles>
    <p:titleStyle>
      <a:lvl1pPr algn="ctr" rtl="0" eaLnBrk="0" fontAlgn="base" hangingPunct="0">
        <a:spcBef>
          <a:spcPct val="0"/>
        </a:spcBef>
        <a:spcAft>
          <a:spcPct val="0"/>
        </a:spcAft>
        <a:defRPr sz="5906">
          <a:solidFill>
            <a:schemeClr val="tx1"/>
          </a:solidFill>
          <a:latin typeface="+mj-lt"/>
          <a:ea typeface="+mj-ea"/>
          <a:cs typeface="+mj-cs"/>
          <a:sym typeface="Gill Sans" charset="0"/>
        </a:defRPr>
      </a:lvl1pPr>
      <a:lvl2pPr algn="ctr" rtl="0" eaLnBrk="0" fontAlgn="base" hangingPunct="0">
        <a:spcBef>
          <a:spcPct val="0"/>
        </a:spcBef>
        <a:spcAft>
          <a:spcPct val="0"/>
        </a:spcAft>
        <a:defRPr sz="5906">
          <a:solidFill>
            <a:schemeClr val="tx1"/>
          </a:solidFill>
          <a:latin typeface="Gill Sans" charset="0"/>
          <a:ea typeface="Heiti TC Light" charset="0"/>
          <a:cs typeface="Heiti TC Light" charset="0"/>
          <a:sym typeface="Gill Sans" charset="0"/>
        </a:defRPr>
      </a:lvl2pPr>
      <a:lvl3pPr algn="ctr" rtl="0" eaLnBrk="0" fontAlgn="base" hangingPunct="0">
        <a:spcBef>
          <a:spcPct val="0"/>
        </a:spcBef>
        <a:spcAft>
          <a:spcPct val="0"/>
        </a:spcAft>
        <a:defRPr sz="5906">
          <a:solidFill>
            <a:schemeClr val="tx1"/>
          </a:solidFill>
          <a:latin typeface="Gill Sans" charset="0"/>
          <a:ea typeface="Heiti TC Light" charset="0"/>
          <a:cs typeface="Heiti TC Light" charset="0"/>
          <a:sym typeface="Gill Sans" charset="0"/>
        </a:defRPr>
      </a:lvl3pPr>
      <a:lvl4pPr algn="ctr" rtl="0" eaLnBrk="0" fontAlgn="base" hangingPunct="0">
        <a:spcBef>
          <a:spcPct val="0"/>
        </a:spcBef>
        <a:spcAft>
          <a:spcPct val="0"/>
        </a:spcAft>
        <a:defRPr sz="5906">
          <a:solidFill>
            <a:schemeClr val="tx1"/>
          </a:solidFill>
          <a:latin typeface="Gill Sans" charset="0"/>
          <a:ea typeface="Heiti TC Light" charset="0"/>
          <a:cs typeface="Heiti TC Light" charset="0"/>
          <a:sym typeface="Gill Sans" charset="0"/>
        </a:defRPr>
      </a:lvl4pPr>
      <a:lvl5pPr algn="ctr" rtl="0" eaLnBrk="0" fontAlgn="base" hangingPunct="0">
        <a:spcBef>
          <a:spcPct val="0"/>
        </a:spcBef>
        <a:spcAft>
          <a:spcPct val="0"/>
        </a:spcAft>
        <a:defRPr sz="5906">
          <a:solidFill>
            <a:schemeClr val="tx1"/>
          </a:solidFill>
          <a:latin typeface="Gill Sans" charset="0"/>
          <a:ea typeface="Heiti TC Light" charset="0"/>
          <a:cs typeface="Heiti TC Light" charset="0"/>
          <a:sym typeface="Gill Sans" charset="0"/>
        </a:defRPr>
      </a:lvl5pPr>
      <a:lvl6pPr marL="321457" algn="ctr" rtl="0" fontAlgn="base">
        <a:spcBef>
          <a:spcPct val="0"/>
        </a:spcBef>
        <a:spcAft>
          <a:spcPct val="0"/>
        </a:spcAft>
        <a:defRPr sz="5906">
          <a:solidFill>
            <a:schemeClr val="tx1"/>
          </a:solidFill>
          <a:latin typeface="Gill Sans" charset="0"/>
          <a:ea typeface="Heiti TC Light" charset="0"/>
          <a:cs typeface="Heiti TC Light" charset="0"/>
          <a:sym typeface="Gill Sans" charset="0"/>
        </a:defRPr>
      </a:lvl6pPr>
      <a:lvl7pPr marL="642915" algn="ctr" rtl="0" fontAlgn="base">
        <a:spcBef>
          <a:spcPct val="0"/>
        </a:spcBef>
        <a:spcAft>
          <a:spcPct val="0"/>
        </a:spcAft>
        <a:defRPr sz="5906">
          <a:solidFill>
            <a:schemeClr val="tx1"/>
          </a:solidFill>
          <a:latin typeface="Gill Sans" charset="0"/>
          <a:ea typeface="Heiti TC Light" charset="0"/>
          <a:cs typeface="Heiti TC Light" charset="0"/>
          <a:sym typeface="Gill Sans" charset="0"/>
        </a:defRPr>
      </a:lvl7pPr>
      <a:lvl8pPr marL="964372" algn="ctr" rtl="0" fontAlgn="base">
        <a:spcBef>
          <a:spcPct val="0"/>
        </a:spcBef>
        <a:spcAft>
          <a:spcPct val="0"/>
        </a:spcAft>
        <a:defRPr sz="5906">
          <a:solidFill>
            <a:schemeClr val="tx1"/>
          </a:solidFill>
          <a:latin typeface="Gill Sans" charset="0"/>
          <a:ea typeface="Heiti TC Light" charset="0"/>
          <a:cs typeface="Heiti TC Light" charset="0"/>
          <a:sym typeface="Gill Sans" charset="0"/>
        </a:defRPr>
      </a:lvl8pPr>
      <a:lvl9pPr marL="1285829" algn="ctr" rtl="0" fontAlgn="base">
        <a:spcBef>
          <a:spcPct val="0"/>
        </a:spcBef>
        <a:spcAft>
          <a:spcPct val="0"/>
        </a:spcAft>
        <a:defRPr sz="5906">
          <a:solidFill>
            <a:schemeClr val="tx1"/>
          </a:solidFill>
          <a:latin typeface="Gill Sans" charset="0"/>
          <a:ea typeface="Heiti TC Light" charset="0"/>
          <a:cs typeface="Heiti TC Light" charset="0"/>
          <a:sym typeface="Gill Sans" charset="0"/>
        </a:defRPr>
      </a:lvl9pPr>
    </p:titleStyle>
    <p:bodyStyle>
      <a:lvl1pPr marL="625056" indent="-401822" algn="l" rtl="0" eaLnBrk="0" fontAlgn="base" hangingPunct="0">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1pPr>
      <a:lvl2pPr marL="937584" indent="-401822" algn="l" rtl="0" eaLnBrk="0" fontAlgn="base" hangingPunct="0">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2pPr>
      <a:lvl3pPr marL="1250112" indent="-401822" algn="l" rtl="0" eaLnBrk="0" fontAlgn="base" hangingPunct="0">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3pPr>
      <a:lvl4pPr marL="1562640" indent="-401822" algn="l" rtl="0" eaLnBrk="0" fontAlgn="base" hangingPunct="0">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4pPr>
      <a:lvl5pPr marL="1875168" indent="-401822" algn="l" rtl="0" eaLnBrk="0" fontAlgn="base" hangingPunct="0">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5pPr>
      <a:lvl6pPr marL="2196625" indent="-40182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6pPr>
      <a:lvl7pPr marL="2518082" indent="-40182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7pPr>
      <a:lvl8pPr marL="2839540" indent="-40182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8pPr>
      <a:lvl9pPr marL="3160997" indent="-40182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9pPr>
    </p:bodyStyle>
    <p:otherStyle>
      <a:defPPr>
        <a:defRPr lang="en-US"/>
      </a:defPPr>
      <a:lvl1pPr marL="0" algn="l" defTabSz="321457" rtl="0" eaLnBrk="1" latinLnBrk="0" hangingPunct="1">
        <a:defRPr sz="1266" kern="1200">
          <a:solidFill>
            <a:schemeClr val="tx1"/>
          </a:solidFill>
          <a:latin typeface="+mn-lt"/>
          <a:ea typeface="+mn-ea"/>
          <a:cs typeface="+mn-cs"/>
        </a:defRPr>
      </a:lvl1pPr>
      <a:lvl2pPr marL="321457" algn="l" defTabSz="321457" rtl="0" eaLnBrk="1" latinLnBrk="0" hangingPunct="1">
        <a:defRPr sz="1266" kern="1200">
          <a:solidFill>
            <a:schemeClr val="tx1"/>
          </a:solidFill>
          <a:latin typeface="+mn-lt"/>
          <a:ea typeface="+mn-ea"/>
          <a:cs typeface="+mn-cs"/>
        </a:defRPr>
      </a:lvl2pPr>
      <a:lvl3pPr marL="642915" algn="l" defTabSz="321457" rtl="0" eaLnBrk="1" latinLnBrk="0" hangingPunct="1">
        <a:defRPr sz="1266" kern="1200">
          <a:solidFill>
            <a:schemeClr val="tx1"/>
          </a:solidFill>
          <a:latin typeface="+mn-lt"/>
          <a:ea typeface="+mn-ea"/>
          <a:cs typeface="+mn-cs"/>
        </a:defRPr>
      </a:lvl3pPr>
      <a:lvl4pPr marL="964372" algn="l" defTabSz="321457" rtl="0" eaLnBrk="1" latinLnBrk="0" hangingPunct="1">
        <a:defRPr sz="1266" kern="1200">
          <a:solidFill>
            <a:schemeClr val="tx1"/>
          </a:solidFill>
          <a:latin typeface="+mn-lt"/>
          <a:ea typeface="+mn-ea"/>
          <a:cs typeface="+mn-cs"/>
        </a:defRPr>
      </a:lvl4pPr>
      <a:lvl5pPr marL="1285829" algn="l" defTabSz="321457" rtl="0" eaLnBrk="1" latinLnBrk="0" hangingPunct="1">
        <a:defRPr sz="1266" kern="1200">
          <a:solidFill>
            <a:schemeClr val="tx1"/>
          </a:solidFill>
          <a:latin typeface="+mn-lt"/>
          <a:ea typeface="+mn-ea"/>
          <a:cs typeface="+mn-cs"/>
        </a:defRPr>
      </a:lvl5pPr>
      <a:lvl6pPr marL="1607287" algn="l" defTabSz="321457" rtl="0" eaLnBrk="1" latinLnBrk="0" hangingPunct="1">
        <a:defRPr sz="1266" kern="1200">
          <a:solidFill>
            <a:schemeClr val="tx1"/>
          </a:solidFill>
          <a:latin typeface="+mn-lt"/>
          <a:ea typeface="+mn-ea"/>
          <a:cs typeface="+mn-cs"/>
        </a:defRPr>
      </a:lvl6pPr>
      <a:lvl7pPr marL="1928744" algn="l" defTabSz="321457" rtl="0" eaLnBrk="1" latinLnBrk="0" hangingPunct="1">
        <a:defRPr sz="1266" kern="1200">
          <a:solidFill>
            <a:schemeClr val="tx1"/>
          </a:solidFill>
          <a:latin typeface="+mn-lt"/>
          <a:ea typeface="+mn-ea"/>
          <a:cs typeface="+mn-cs"/>
        </a:defRPr>
      </a:lvl7pPr>
      <a:lvl8pPr marL="2250201" algn="l" defTabSz="321457" rtl="0" eaLnBrk="1" latinLnBrk="0" hangingPunct="1">
        <a:defRPr sz="1266" kern="1200">
          <a:solidFill>
            <a:schemeClr val="tx1"/>
          </a:solidFill>
          <a:latin typeface="+mn-lt"/>
          <a:ea typeface="+mn-ea"/>
          <a:cs typeface="+mn-cs"/>
        </a:defRPr>
      </a:lvl8pPr>
      <a:lvl9pPr marL="2571659" algn="l" defTabSz="321457" rtl="0" eaLnBrk="1" latinLnBrk="0" hangingPunct="1">
        <a:defRPr sz="126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8.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5.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5.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5.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5.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9.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5.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5.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7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7.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177.xml"/><Relationship Id="rId4" Type="http://schemas.openxmlformats.org/officeDocument/2006/relationships/image" Target="../media/image31.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7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7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7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7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7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7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7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7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7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7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7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7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7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7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7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7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7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7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7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7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7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7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7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7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7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7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77.xml"/></Relationships>
</file>

<file path=ppt/slides/_rels/slide7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1.xml"/><Relationship Id="rId1" Type="http://schemas.openxmlformats.org/officeDocument/2006/relationships/slideLayout" Target="../slideLayouts/slideLayout177.xml"/></Relationships>
</file>

<file path=ppt/slides/_rels/slide7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7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77.xml"/></Relationships>
</file>

<file path=ppt/slides/_rels/slide7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3.xml"/><Relationship Id="rId1" Type="http://schemas.openxmlformats.org/officeDocument/2006/relationships/slideLayout" Target="../slideLayouts/slideLayout177.xml"/></Relationships>
</file>

<file path=ppt/slides/_rels/slide7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2.xml"/></Relationships>
</file>

<file path=ppt/slides/_rels/slide7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72.xml"/></Relationships>
</file>

<file path=ppt/slides/_rels/slide7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2.xml"/></Relationships>
</file>

<file path=ppt/slides/_rels/slide7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72.xml"/></Relationships>
</file>

<file path=ppt/slides/_rels/slide7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8.xml"/></Relationships>
</file>

<file path=ppt/slides/_rels/slide8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72.xml"/></Relationships>
</file>

<file path=ppt/slides/_rels/slide8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5.xml"/></Relationships>
</file>

<file path=ppt/slides/_rels/slide8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8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9.xml"/></Relationships>
</file>

<file path=ppt/slides/_rels/slide8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9.xml"/></Relationships>
</file>

<file path=ppt/slides/_rels/slide8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76002-2B6C-4F8C-AA82-5DEFF40DD6B3}"/>
              </a:ext>
            </a:extLst>
          </p:cNvPr>
          <p:cNvSpPr>
            <a:spLocks noGrp="1"/>
          </p:cNvSpPr>
          <p:nvPr>
            <p:ph type="ctrTitle"/>
          </p:nvPr>
        </p:nvSpPr>
        <p:spPr>
          <a:xfrm>
            <a:off x="229579" y="1179871"/>
            <a:ext cx="11732821" cy="3222215"/>
          </a:xfrm>
        </p:spPr>
        <p:txBody>
          <a:bodyPr vert="horz" lIns="91440" tIns="45720" rIns="91440" bIns="45720" rtlCol="0" anchor="b">
            <a:noAutofit/>
          </a:bodyPr>
          <a:lstStyle/>
          <a:p>
            <a:pPr algn="ctr">
              <a:lnSpc>
                <a:spcPct val="150000"/>
              </a:lnSpc>
            </a:pPr>
            <a:br>
              <a:rPr lang="en-US" altLang="zh-CN" sz="7200" dirty="0">
                <a:solidFill>
                  <a:srgbClr val="3333FF"/>
                </a:solidFill>
                <a:effectLst>
                  <a:outerShdw blurRad="38100" dist="38100" dir="2700000" algn="tl">
                    <a:srgbClr val="000000">
                      <a:alpha val="43137"/>
                    </a:srgbClr>
                  </a:outerShdw>
                </a:effectLst>
                <a:latin typeface="FZXingKai-S04" panose="03000509000000000000" pitchFamily="65" charset="-122"/>
                <a:ea typeface="FZXingKai-S04" panose="03000509000000000000" pitchFamily="65" charset="-122"/>
              </a:rPr>
            </a:br>
            <a:br>
              <a:rPr lang="en-US" altLang="zh-CN" sz="7200" dirty="0">
                <a:solidFill>
                  <a:srgbClr val="3333FF"/>
                </a:solidFill>
                <a:effectLst>
                  <a:outerShdw blurRad="38100" dist="38100" dir="2700000" algn="tl">
                    <a:srgbClr val="000000">
                      <a:alpha val="43137"/>
                    </a:srgbClr>
                  </a:outerShdw>
                </a:effectLst>
                <a:latin typeface="FZXingKai-S04" panose="03000509000000000000" pitchFamily="65" charset="-122"/>
                <a:ea typeface="FZXingKai-S04" panose="03000509000000000000" pitchFamily="65" charset="-122"/>
              </a:rPr>
            </a:br>
            <a:br>
              <a:rPr lang="zh-CN" altLang="en-US" sz="3600" dirty="0">
                <a:latin typeface="微軟正黑體" panose="020B0604030504040204" pitchFamily="34" charset="-120"/>
                <a:ea typeface="微軟正黑體" panose="020B0604030504040204" pitchFamily="34" charset="-120"/>
              </a:rPr>
            </a:br>
            <a:br>
              <a:rPr lang="en-US" altLang="zh-CN" sz="3600" dirty="0">
                <a:latin typeface="微軟正黑體" panose="020B0604030504040204" pitchFamily="34" charset="-120"/>
                <a:ea typeface="微軟正黑體" panose="020B0604030504040204" pitchFamily="34" charset="-120"/>
              </a:rPr>
            </a:br>
            <a:endParaRPr lang="en-US" sz="3600" dirty="0">
              <a:latin typeface="微軟正黑體" panose="020B0604030504040204" pitchFamily="34" charset="-120"/>
              <a:ea typeface="微軟正黑體" panose="020B0604030504040204" pitchFamily="34" charset="-120"/>
            </a:endParaRPr>
          </a:p>
        </p:txBody>
      </p:sp>
      <p:sp>
        <p:nvSpPr>
          <p:cNvPr id="6" name="TextBox 5">
            <a:extLst>
              <a:ext uri="{FF2B5EF4-FFF2-40B4-BE49-F238E27FC236}">
                <a16:creationId xmlns:a16="http://schemas.microsoft.com/office/drawing/2014/main" id="{6298F4AC-F945-D22C-E01E-F48A8B8E0E7A}"/>
              </a:ext>
            </a:extLst>
          </p:cNvPr>
          <p:cNvSpPr txBox="1"/>
          <p:nvPr/>
        </p:nvSpPr>
        <p:spPr>
          <a:xfrm>
            <a:off x="160753" y="0"/>
            <a:ext cx="647798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1" u="none" strike="noStrike" kern="1200" cap="all" spc="0" normalizeH="0" baseline="0" noProof="0" dirty="0">
                <a:ln w="3175" cmpd="sng">
                  <a:noFill/>
                </a:ln>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4/19/2026</a:t>
            </a:r>
            <a:endParaRPr kumimoji="0" lang="en-US" sz="1600" b="0" i="1" u="none" strike="noStrike" kern="1200" cap="none" spc="0" normalizeH="0" baseline="0" noProof="0" dirty="0">
              <a:ln>
                <a:noFill/>
              </a:ln>
              <a:effectLst>
                <a:outerShdw blurRad="38100" dist="38100" dir="2700000" algn="tl">
                  <a:srgbClr val="000000">
                    <a:alpha val="43137"/>
                  </a:srgbClr>
                </a:outerShdw>
              </a:effectLst>
              <a:uLnTx/>
              <a:uFillTx/>
              <a:latin typeface="Arial"/>
              <a:ea typeface="新細明體"/>
              <a:cs typeface="+mn-cs"/>
            </a:endParaRPr>
          </a:p>
        </p:txBody>
      </p:sp>
      <p:sp>
        <p:nvSpPr>
          <p:cNvPr id="8" name="TextBox 7">
            <a:extLst>
              <a:ext uri="{FF2B5EF4-FFF2-40B4-BE49-F238E27FC236}">
                <a16:creationId xmlns:a16="http://schemas.microsoft.com/office/drawing/2014/main" id="{EC453F58-BEB5-1E69-4868-140B20E9E2F3}"/>
              </a:ext>
            </a:extLst>
          </p:cNvPr>
          <p:cNvSpPr txBox="1"/>
          <p:nvPr/>
        </p:nvSpPr>
        <p:spPr>
          <a:xfrm>
            <a:off x="3202858" y="1821482"/>
            <a:ext cx="6174658"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7200" b="0"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FZXingKai-S04" panose="03000509000000000000" pitchFamily="65" charset="-122"/>
                <a:ea typeface="FZXingKai-S04" panose="03000509000000000000" pitchFamily="65" charset="-122"/>
                <a:cs typeface="+mn-cs"/>
              </a:rPr>
              <a:t>  中 文 敬 拜</a:t>
            </a:r>
            <a:br>
              <a:rPr kumimoji="1" lang="en-US" altLang="zh-CN" sz="7200" b="0"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FZXingKai-S04" panose="03000509000000000000" pitchFamily="65" charset="-122"/>
                <a:ea typeface="FZXingKai-S04" panose="03000509000000000000" pitchFamily="65" charset="-122"/>
                <a:cs typeface="+mn-cs"/>
              </a:rPr>
            </a:br>
            <a:r>
              <a:rPr kumimoji="1" lang="en-US" altLang="zh-CN" sz="48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Lucida Fax" panose="02060602050505020204" pitchFamily="18" charset="0"/>
                <a:ea typeface="微軟正黑體" panose="020B0604030504040204" pitchFamily="34" charset="-120"/>
                <a:cs typeface="+mn-cs"/>
              </a:rPr>
              <a:t>Chinese Worship</a:t>
            </a:r>
            <a:endParaRPr kumimoji="0" lang="en-US" sz="1800" b="0" i="0" u="none" strike="noStrike" kern="1200" cap="none" spc="0" normalizeH="0" baseline="0" noProof="0" dirty="0">
              <a:ln>
                <a:noFill/>
              </a:ln>
              <a:solidFill>
                <a:srgbClr val="FFFF00"/>
              </a:solidFill>
              <a:effectLst/>
              <a:uLnTx/>
              <a:uFillTx/>
              <a:latin typeface="Arial"/>
              <a:ea typeface="新細明體"/>
              <a:cs typeface="+mn-cs"/>
            </a:endParaRPr>
          </a:p>
        </p:txBody>
      </p:sp>
    </p:spTree>
    <p:extLst>
      <p:ext uri="{BB962C8B-B14F-4D97-AF65-F5344CB8AC3E}">
        <p14:creationId xmlns:p14="http://schemas.microsoft.com/office/powerpoint/2010/main" val="2987598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09EC57-37D5-94DF-2039-3C644F2C58D9}"/>
              </a:ext>
            </a:extLst>
          </p:cNvPr>
          <p:cNvSpPr>
            <a:spLocks noGrp="1"/>
          </p:cNvSpPr>
          <p:nvPr>
            <p:ph idx="1"/>
          </p:nvPr>
        </p:nvSpPr>
        <p:spPr>
          <a:xfrm>
            <a:off x="2057400" y="457200"/>
            <a:ext cx="8077200" cy="5486400"/>
          </a:xfrm>
        </p:spPr>
        <p:txBody>
          <a:bodyPr/>
          <a:lstStyle/>
          <a:p>
            <a:pPr marL="0" indent="0" algn="ctr">
              <a:buNone/>
            </a:pPr>
            <a:r>
              <a:rPr lang="en-US" altLang="zh-TW" sz="5400" b="1"/>
              <a:t>2.</a:t>
            </a:r>
          </a:p>
          <a:p>
            <a:pPr marL="0" indent="0" algn="ctr">
              <a:buNone/>
            </a:pPr>
            <a:r>
              <a:rPr lang="zh-TW" altLang="en-US" sz="6000" b="1">
                <a:latin typeface="DFKai-SB" panose="03000509000000000000" pitchFamily="65" charset="-120"/>
                <a:ea typeface="DFKai-SB" panose="03000509000000000000" pitchFamily="65" charset="-120"/>
              </a:rPr>
              <a:t>耶穌聖名處處記念，</a:t>
            </a:r>
            <a:endParaRPr lang="en-US" altLang="zh-TW" sz="6000" b="1">
              <a:latin typeface="DFKai-SB" panose="03000509000000000000" pitchFamily="65" charset="-120"/>
              <a:ea typeface="DFKai-SB" panose="03000509000000000000" pitchFamily="65" charset="-120"/>
            </a:endParaRPr>
          </a:p>
          <a:p>
            <a:pPr marL="0" indent="0" algn="ctr">
              <a:buNone/>
            </a:pPr>
            <a:r>
              <a:rPr lang="zh-TW" altLang="en-US" sz="6000" b="1">
                <a:latin typeface="DFKai-SB" panose="03000509000000000000" pitchFamily="65" charset="-120"/>
                <a:ea typeface="DFKai-SB" panose="03000509000000000000" pitchFamily="65" charset="-120"/>
              </a:rPr>
              <a:t>當作盾牌敵魔劍， </a:t>
            </a:r>
            <a:endParaRPr lang="en-US" altLang="zh-TW" sz="6000" b="1">
              <a:latin typeface="DFKai-SB" panose="03000509000000000000" pitchFamily="65" charset="-120"/>
              <a:ea typeface="DFKai-SB" panose="03000509000000000000" pitchFamily="65" charset="-120"/>
            </a:endParaRPr>
          </a:p>
          <a:p>
            <a:pPr marL="0" indent="0" algn="ctr">
              <a:buNone/>
            </a:pPr>
            <a:r>
              <a:rPr lang="zh-TW" altLang="en-US" sz="6000" b="1">
                <a:latin typeface="DFKai-SB" panose="03000509000000000000" pitchFamily="65" charset="-120"/>
                <a:ea typeface="DFKai-SB" panose="03000509000000000000" pitchFamily="65" charset="-120"/>
              </a:rPr>
              <a:t>誘惑環繞身處險境，</a:t>
            </a:r>
            <a:endParaRPr lang="en-US" altLang="zh-TW" sz="6000" b="1">
              <a:latin typeface="DFKai-SB" panose="03000509000000000000" pitchFamily="65" charset="-120"/>
              <a:ea typeface="DFKai-SB" panose="03000509000000000000" pitchFamily="65" charset="-120"/>
            </a:endParaRPr>
          </a:p>
          <a:p>
            <a:pPr marL="0" indent="0" algn="ctr">
              <a:buNone/>
            </a:pPr>
            <a:r>
              <a:rPr lang="zh-TW" altLang="en-US" sz="6000" b="1">
                <a:latin typeface="DFKai-SB" panose="03000509000000000000" pitchFamily="65" charset="-120"/>
                <a:ea typeface="DFKai-SB" panose="03000509000000000000" pitchFamily="65" charset="-120"/>
              </a:rPr>
              <a:t>靠主聖名勝試煉。 </a:t>
            </a:r>
            <a:br>
              <a:rPr lang="zh-TW" altLang="en-US" sz="5400"/>
            </a:br>
            <a:endParaRPr lang="en-US" altLang="zh-TW" b="1">
              <a:ea typeface="DFKai-SB" panose="03000509000000000000" pitchFamily="65" charset="-120"/>
            </a:endParaRPr>
          </a:p>
          <a:p>
            <a:pPr marL="0" indent="0"/>
            <a:endParaRPr lang="en-US" altLang="zh-TW" b="1">
              <a:ea typeface="DFKai-SB" panose="03000509000000000000" pitchFamily="65" charset="-120"/>
            </a:endParaRPr>
          </a:p>
          <a:p>
            <a:pPr marL="0" indent="0"/>
            <a:endParaRPr lang="en-US" altLang="zh-TW" b="1">
              <a:ea typeface="DFKai-SB" panose="03000509000000000000" pitchFamily="65" charset="-120"/>
            </a:endParaRPr>
          </a:p>
          <a:p>
            <a:pPr marL="0" indent="0"/>
            <a:endParaRPr lang="en-US"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91405D-64FA-BF20-9135-B7D58010D3C6}"/>
              </a:ext>
            </a:extLst>
          </p:cNvPr>
          <p:cNvSpPr>
            <a:spLocks noGrp="1"/>
          </p:cNvSpPr>
          <p:nvPr>
            <p:ph idx="1"/>
          </p:nvPr>
        </p:nvSpPr>
        <p:spPr>
          <a:xfrm>
            <a:off x="2133600" y="1219200"/>
            <a:ext cx="8077200" cy="2971800"/>
          </a:xfrm>
        </p:spPr>
        <p:txBody>
          <a:bodyPr>
            <a:normAutofit fontScale="85000" lnSpcReduction="20000"/>
          </a:bodyPr>
          <a:lstStyle/>
          <a:p>
            <a:pPr marL="0" indent="0" algn="ctr">
              <a:buNone/>
            </a:pPr>
            <a:r>
              <a:rPr lang="zh-TW" altLang="en-US" sz="6000" b="1">
                <a:latin typeface="DFKai-SB" panose="03000509000000000000" pitchFamily="65" charset="-120"/>
                <a:ea typeface="DFKai-SB" panose="03000509000000000000" pitchFamily="65" charset="-120"/>
              </a:rPr>
              <a:t>寶貴名，真甜美，</a:t>
            </a:r>
            <a:endParaRPr lang="en-US" altLang="zh-TW" sz="6000" b="1">
              <a:latin typeface="DFKai-SB" panose="03000509000000000000" pitchFamily="65" charset="-120"/>
              <a:ea typeface="DFKai-SB" panose="03000509000000000000" pitchFamily="65" charset="-120"/>
            </a:endParaRPr>
          </a:p>
          <a:p>
            <a:pPr marL="0" indent="0" algn="ctr">
              <a:buNone/>
            </a:pPr>
            <a:r>
              <a:rPr lang="zh-TW" altLang="en-US" sz="6000" b="1">
                <a:latin typeface="DFKai-SB" panose="03000509000000000000" pitchFamily="65" charset="-120"/>
                <a:ea typeface="DFKai-SB" panose="03000509000000000000" pitchFamily="65" charset="-120"/>
              </a:rPr>
              <a:t>地所望而天所樂！ 　　　</a:t>
            </a:r>
            <a:endParaRPr lang="en-US" altLang="zh-TW" sz="6000" b="1">
              <a:latin typeface="DFKai-SB" panose="03000509000000000000" pitchFamily="65" charset="-120"/>
              <a:ea typeface="DFKai-SB" panose="03000509000000000000" pitchFamily="65" charset="-120"/>
            </a:endParaRPr>
          </a:p>
          <a:p>
            <a:pPr marL="0" indent="0" algn="ctr">
              <a:buNone/>
            </a:pPr>
            <a:r>
              <a:rPr lang="zh-TW" altLang="en-US" sz="6000" b="1">
                <a:latin typeface="DFKai-SB" panose="03000509000000000000" pitchFamily="65" charset="-120"/>
                <a:ea typeface="DFKai-SB" panose="03000509000000000000" pitchFamily="65" charset="-120"/>
              </a:rPr>
              <a:t>寶貴名，真甜美，</a:t>
            </a:r>
            <a:endParaRPr lang="en-US" altLang="zh-TW" sz="6000" b="1">
              <a:latin typeface="DFKai-SB" panose="03000509000000000000" pitchFamily="65" charset="-120"/>
              <a:ea typeface="DFKai-SB" panose="03000509000000000000" pitchFamily="65" charset="-120"/>
            </a:endParaRPr>
          </a:p>
          <a:p>
            <a:pPr marL="0" indent="0" algn="ctr">
              <a:buNone/>
            </a:pPr>
            <a:r>
              <a:rPr lang="zh-TW" altLang="en-US" sz="6000" b="1">
                <a:latin typeface="DFKai-SB" panose="03000509000000000000" pitchFamily="65" charset="-120"/>
                <a:ea typeface="DFKai-SB" panose="03000509000000000000" pitchFamily="65" charset="-120"/>
              </a:rPr>
              <a:t>地所望而天所樂！</a:t>
            </a:r>
            <a:endParaRPr lang="en-US" altLang="zh-TW" sz="6000" b="1">
              <a:latin typeface="DFKai-SB" panose="03000509000000000000" pitchFamily="65" charset="-120"/>
              <a:ea typeface="DFKai-SB" panose="03000509000000000000" pitchFamily="65" charset="-120"/>
            </a:endParaRPr>
          </a:p>
          <a:p>
            <a:pPr marL="0" indent="0"/>
            <a:endParaRPr lang="en-US" altLang="zh-TW" b="1">
              <a:ea typeface="DFKai-SB" panose="03000509000000000000" pitchFamily="65" charset="-120"/>
            </a:endParaRPr>
          </a:p>
          <a:p>
            <a:pPr marL="0" indent="0"/>
            <a:endParaRPr lang="en-US" altLang="zh-TW" b="1">
              <a:ea typeface="DFKai-SB" panose="03000509000000000000" pitchFamily="65" charset="-120"/>
            </a:endParaRPr>
          </a:p>
          <a:p>
            <a:pPr marL="0" indent="0"/>
            <a:endParaRPr lang="en-US"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806203-3E6B-52BD-3276-A276A9A4E006}"/>
              </a:ext>
            </a:extLst>
          </p:cNvPr>
          <p:cNvSpPr>
            <a:spLocks noGrp="1"/>
          </p:cNvSpPr>
          <p:nvPr>
            <p:ph idx="1"/>
          </p:nvPr>
        </p:nvSpPr>
        <p:spPr>
          <a:xfrm>
            <a:off x="2057400" y="457200"/>
            <a:ext cx="8077200" cy="5486400"/>
          </a:xfrm>
        </p:spPr>
        <p:txBody>
          <a:bodyPr/>
          <a:lstStyle/>
          <a:p>
            <a:pPr marL="0" indent="0" algn="ctr">
              <a:buNone/>
            </a:pPr>
            <a:r>
              <a:rPr lang="en-US" altLang="zh-TW" sz="5400" b="1"/>
              <a:t>3.</a:t>
            </a:r>
          </a:p>
          <a:p>
            <a:pPr marL="0" indent="0" algn="ctr">
              <a:buNone/>
            </a:pPr>
            <a:r>
              <a:rPr lang="zh-TW" altLang="en-US" sz="6000" b="1">
                <a:latin typeface="DFKai-SB" panose="03000509000000000000" pitchFamily="65" charset="-120"/>
                <a:ea typeface="DFKai-SB" panose="03000509000000000000" pitchFamily="65" charset="-120"/>
              </a:rPr>
              <a:t>耶穌名字馨香寶貴，</a:t>
            </a:r>
            <a:endParaRPr lang="en-US" altLang="zh-TW" sz="6000" b="1">
              <a:latin typeface="DFKai-SB" panose="03000509000000000000" pitchFamily="65" charset="-120"/>
              <a:ea typeface="DFKai-SB" panose="03000509000000000000" pitchFamily="65" charset="-120"/>
            </a:endParaRPr>
          </a:p>
          <a:p>
            <a:pPr marL="0" indent="0" algn="ctr">
              <a:buNone/>
            </a:pPr>
            <a:r>
              <a:rPr lang="zh-TW" altLang="en-US" sz="6000" b="1">
                <a:latin typeface="DFKai-SB" panose="03000509000000000000" pitchFamily="65" charset="-120"/>
                <a:ea typeface="DFKai-SB" panose="03000509000000000000" pitchFamily="65" charset="-120"/>
              </a:rPr>
              <a:t>使一聽見立歡喜， </a:t>
            </a:r>
            <a:endParaRPr lang="en-US" altLang="zh-TW" sz="6000" b="1">
              <a:latin typeface="DFKai-SB" panose="03000509000000000000" pitchFamily="65" charset="-120"/>
              <a:ea typeface="DFKai-SB" panose="03000509000000000000" pitchFamily="65" charset="-120"/>
            </a:endParaRPr>
          </a:p>
          <a:p>
            <a:pPr marL="0" indent="0" algn="ctr">
              <a:buNone/>
            </a:pPr>
            <a:r>
              <a:rPr lang="zh-TW" altLang="en-US" sz="6000" b="1">
                <a:latin typeface="DFKai-SB" panose="03000509000000000000" pitchFamily="65" charset="-120"/>
                <a:ea typeface="DFKai-SB" panose="03000509000000000000" pitchFamily="65" charset="-120"/>
              </a:rPr>
              <a:t>但願人人得其安慰，</a:t>
            </a:r>
            <a:endParaRPr lang="en-US" altLang="zh-TW" sz="6000" b="1">
              <a:latin typeface="DFKai-SB" panose="03000509000000000000" pitchFamily="65" charset="-120"/>
              <a:ea typeface="DFKai-SB" panose="03000509000000000000" pitchFamily="65" charset="-120"/>
            </a:endParaRPr>
          </a:p>
          <a:p>
            <a:pPr marL="0" indent="0" algn="ctr">
              <a:buNone/>
            </a:pPr>
            <a:r>
              <a:rPr lang="zh-TW" altLang="en-US" sz="6000" b="1">
                <a:latin typeface="DFKai-SB" panose="03000509000000000000" pitchFamily="65" charset="-120"/>
                <a:ea typeface="DFKai-SB" panose="03000509000000000000" pitchFamily="65" charset="-120"/>
              </a:rPr>
              <a:t>口舌稱頌主聖名。 </a:t>
            </a:r>
            <a:br>
              <a:rPr lang="zh-TW" altLang="en-US" sz="5400"/>
            </a:br>
            <a:endParaRPr lang="en-US" altLang="zh-TW" b="1">
              <a:ea typeface="DFKai-SB" panose="03000509000000000000" pitchFamily="65" charset="-120"/>
            </a:endParaRPr>
          </a:p>
          <a:p>
            <a:pPr marL="0" indent="0"/>
            <a:endParaRPr lang="en-US" altLang="zh-TW" b="1">
              <a:ea typeface="DFKai-SB" panose="03000509000000000000" pitchFamily="65" charset="-120"/>
            </a:endParaRPr>
          </a:p>
          <a:p>
            <a:pPr marL="0" indent="0"/>
            <a:endParaRPr lang="en-US" altLang="zh-TW" b="1">
              <a:ea typeface="DFKai-SB" panose="03000509000000000000" pitchFamily="65" charset="-120"/>
            </a:endParaRPr>
          </a:p>
          <a:p>
            <a:pPr marL="0" indent="0"/>
            <a:endParaRPr lang="en-US"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CFB4DB-6A7B-2246-A39F-821865789002}"/>
              </a:ext>
            </a:extLst>
          </p:cNvPr>
          <p:cNvSpPr>
            <a:spLocks noGrp="1"/>
          </p:cNvSpPr>
          <p:nvPr>
            <p:ph idx="1"/>
          </p:nvPr>
        </p:nvSpPr>
        <p:spPr>
          <a:xfrm>
            <a:off x="2133600" y="1219200"/>
            <a:ext cx="8077200" cy="2971800"/>
          </a:xfrm>
        </p:spPr>
        <p:txBody>
          <a:bodyPr>
            <a:normAutofit fontScale="85000" lnSpcReduction="20000"/>
          </a:bodyPr>
          <a:lstStyle/>
          <a:p>
            <a:pPr marL="0" indent="0" algn="ctr">
              <a:buNone/>
            </a:pPr>
            <a:r>
              <a:rPr lang="zh-TW" altLang="en-US" sz="6000" b="1">
                <a:latin typeface="DFKai-SB" panose="03000509000000000000" pitchFamily="65" charset="-120"/>
                <a:ea typeface="DFKai-SB" panose="03000509000000000000" pitchFamily="65" charset="-120"/>
              </a:rPr>
              <a:t>寶貴名，真甜美，</a:t>
            </a:r>
            <a:endParaRPr lang="en-US" altLang="zh-TW" sz="6000" b="1">
              <a:latin typeface="DFKai-SB" panose="03000509000000000000" pitchFamily="65" charset="-120"/>
              <a:ea typeface="DFKai-SB" panose="03000509000000000000" pitchFamily="65" charset="-120"/>
            </a:endParaRPr>
          </a:p>
          <a:p>
            <a:pPr marL="0" indent="0" algn="ctr">
              <a:buNone/>
            </a:pPr>
            <a:r>
              <a:rPr lang="zh-TW" altLang="en-US" sz="6000" b="1">
                <a:latin typeface="DFKai-SB" panose="03000509000000000000" pitchFamily="65" charset="-120"/>
                <a:ea typeface="DFKai-SB" panose="03000509000000000000" pitchFamily="65" charset="-120"/>
              </a:rPr>
              <a:t>地所望而天所樂！ 　　　</a:t>
            </a:r>
            <a:endParaRPr lang="en-US" altLang="zh-TW" sz="6000" b="1">
              <a:latin typeface="DFKai-SB" panose="03000509000000000000" pitchFamily="65" charset="-120"/>
              <a:ea typeface="DFKai-SB" panose="03000509000000000000" pitchFamily="65" charset="-120"/>
            </a:endParaRPr>
          </a:p>
          <a:p>
            <a:pPr marL="0" indent="0" algn="ctr">
              <a:buNone/>
            </a:pPr>
            <a:r>
              <a:rPr lang="zh-TW" altLang="en-US" sz="6000" b="1">
                <a:latin typeface="DFKai-SB" panose="03000509000000000000" pitchFamily="65" charset="-120"/>
                <a:ea typeface="DFKai-SB" panose="03000509000000000000" pitchFamily="65" charset="-120"/>
              </a:rPr>
              <a:t>寶貴名，真甜美，</a:t>
            </a:r>
            <a:endParaRPr lang="en-US" altLang="zh-TW" sz="6000" b="1">
              <a:latin typeface="DFKai-SB" panose="03000509000000000000" pitchFamily="65" charset="-120"/>
              <a:ea typeface="DFKai-SB" panose="03000509000000000000" pitchFamily="65" charset="-120"/>
            </a:endParaRPr>
          </a:p>
          <a:p>
            <a:pPr marL="0" indent="0" algn="ctr">
              <a:buNone/>
            </a:pPr>
            <a:r>
              <a:rPr lang="zh-TW" altLang="en-US" sz="6000" b="1">
                <a:latin typeface="DFKai-SB" panose="03000509000000000000" pitchFamily="65" charset="-120"/>
                <a:ea typeface="DFKai-SB" panose="03000509000000000000" pitchFamily="65" charset="-120"/>
              </a:rPr>
              <a:t>地所望而天所樂！</a:t>
            </a:r>
            <a:endParaRPr lang="en-US" altLang="zh-TW" sz="6000" b="1">
              <a:latin typeface="DFKai-SB" panose="03000509000000000000" pitchFamily="65" charset="-120"/>
              <a:ea typeface="DFKai-SB" panose="03000509000000000000" pitchFamily="65" charset="-120"/>
            </a:endParaRPr>
          </a:p>
          <a:p>
            <a:pPr marL="0" indent="0"/>
            <a:endParaRPr lang="en-US" altLang="zh-TW" b="1">
              <a:ea typeface="DFKai-SB" panose="03000509000000000000" pitchFamily="65" charset="-120"/>
            </a:endParaRPr>
          </a:p>
          <a:p>
            <a:pPr marL="0" indent="0"/>
            <a:endParaRPr lang="en-US" altLang="zh-TW" b="1">
              <a:ea typeface="DFKai-SB" panose="03000509000000000000" pitchFamily="65" charset="-120"/>
            </a:endParaRPr>
          </a:p>
          <a:p>
            <a:pPr marL="0" indent="0"/>
            <a:endParaRPr lang="en-US"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D21104-A1C9-EC50-9DEA-A776A7975E76}"/>
              </a:ext>
            </a:extLst>
          </p:cNvPr>
          <p:cNvSpPr>
            <a:spLocks noGrp="1"/>
          </p:cNvSpPr>
          <p:nvPr>
            <p:ph idx="1"/>
          </p:nvPr>
        </p:nvSpPr>
        <p:spPr>
          <a:xfrm>
            <a:off x="2057400" y="457200"/>
            <a:ext cx="8077200" cy="5486400"/>
          </a:xfrm>
        </p:spPr>
        <p:txBody>
          <a:bodyPr/>
          <a:lstStyle/>
          <a:p>
            <a:pPr marL="0" indent="0" algn="ctr">
              <a:buNone/>
            </a:pPr>
            <a:r>
              <a:rPr lang="en-US" altLang="zh-TW" sz="5400" b="1"/>
              <a:t>4.</a:t>
            </a:r>
          </a:p>
          <a:p>
            <a:pPr marL="0" indent="0" algn="ctr">
              <a:buNone/>
            </a:pPr>
            <a:r>
              <a:rPr lang="zh-TW" altLang="en-US" sz="6000" b="1">
                <a:latin typeface="DFKai-SB" panose="03000509000000000000" pitchFamily="65" charset="-120"/>
                <a:ea typeface="DFKai-SB" panose="03000509000000000000" pitchFamily="65" charset="-120"/>
              </a:rPr>
              <a:t>經畢世途歷盡辛苦，</a:t>
            </a:r>
            <a:endParaRPr lang="en-US" altLang="zh-TW" sz="6000" b="1">
              <a:latin typeface="DFKai-SB" panose="03000509000000000000" pitchFamily="65" charset="-120"/>
              <a:ea typeface="DFKai-SB" panose="03000509000000000000" pitchFamily="65" charset="-120"/>
            </a:endParaRPr>
          </a:p>
          <a:p>
            <a:pPr marL="0" indent="0" algn="ctr">
              <a:buNone/>
            </a:pPr>
            <a:r>
              <a:rPr lang="zh-TW" altLang="en-US" sz="6000" b="1">
                <a:latin typeface="DFKai-SB" panose="03000509000000000000" pitchFamily="65" charset="-120"/>
                <a:ea typeface="DFKai-SB" panose="03000509000000000000" pitchFamily="65" charset="-120"/>
              </a:rPr>
              <a:t>聽主名字樂無央， </a:t>
            </a:r>
            <a:endParaRPr lang="en-US" altLang="zh-TW" sz="6000" b="1">
              <a:latin typeface="DFKai-SB" panose="03000509000000000000" pitchFamily="65" charset="-120"/>
              <a:ea typeface="DFKai-SB" panose="03000509000000000000" pitchFamily="65" charset="-120"/>
            </a:endParaRPr>
          </a:p>
          <a:p>
            <a:pPr marL="0" indent="0" algn="ctr">
              <a:buNone/>
            </a:pPr>
            <a:r>
              <a:rPr lang="zh-TW" altLang="en-US" sz="6000" b="1">
                <a:latin typeface="DFKai-SB" panose="03000509000000000000" pitchFamily="65" charset="-120"/>
                <a:ea typeface="DFKai-SB" panose="03000509000000000000" pitchFamily="65" charset="-120"/>
              </a:rPr>
              <a:t>脫下冠冕伏拜恩主，</a:t>
            </a:r>
            <a:endParaRPr lang="en-US" altLang="zh-TW" sz="6000" b="1">
              <a:latin typeface="DFKai-SB" panose="03000509000000000000" pitchFamily="65" charset="-120"/>
              <a:ea typeface="DFKai-SB" panose="03000509000000000000" pitchFamily="65" charset="-120"/>
            </a:endParaRPr>
          </a:p>
          <a:p>
            <a:pPr marL="0" indent="0" algn="ctr">
              <a:buNone/>
            </a:pPr>
            <a:r>
              <a:rPr lang="zh-TW" altLang="en-US" sz="6000" b="1">
                <a:latin typeface="DFKai-SB" panose="03000509000000000000" pitchFamily="65" charset="-120"/>
                <a:ea typeface="DFKai-SB" panose="03000509000000000000" pitchFamily="65" charset="-120"/>
              </a:rPr>
              <a:t>歡稱主萬王之王。 </a:t>
            </a:r>
            <a:br>
              <a:rPr lang="zh-TW" altLang="en-US" sz="5400"/>
            </a:br>
            <a:endParaRPr lang="en-US" altLang="zh-TW" b="1">
              <a:ea typeface="DFKai-SB" panose="03000509000000000000" pitchFamily="65" charset="-120"/>
            </a:endParaRPr>
          </a:p>
          <a:p>
            <a:pPr marL="0" indent="0"/>
            <a:endParaRPr lang="en-US" altLang="zh-TW" b="1">
              <a:ea typeface="DFKai-SB" panose="03000509000000000000" pitchFamily="65" charset="-120"/>
            </a:endParaRPr>
          </a:p>
          <a:p>
            <a:pPr marL="0" indent="0"/>
            <a:endParaRPr lang="en-US" altLang="zh-TW" b="1">
              <a:ea typeface="DFKai-SB" panose="03000509000000000000" pitchFamily="65" charset="-120"/>
            </a:endParaRPr>
          </a:p>
          <a:p>
            <a:pPr marL="0" indent="0"/>
            <a:endParaRPr lang="en-US"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EBA505-9E5B-B6B7-4F64-66E3D94AC4FD}"/>
              </a:ext>
            </a:extLst>
          </p:cNvPr>
          <p:cNvSpPr>
            <a:spLocks noGrp="1"/>
          </p:cNvSpPr>
          <p:nvPr>
            <p:ph idx="1"/>
          </p:nvPr>
        </p:nvSpPr>
        <p:spPr>
          <a:xfrm>
            <a:off x="2133600" y="1219200"/>
            <a:ext cx="8077200" cy="2971800"/>
          </a:xfrm>
        </p:spPr>
        <p:txBody>
          <a:bodyPr>
            <a:normAutofit fontScale="85000" lnSpcReduction="20000"/>
          </a:bodyPr>
          <a:lstStyle/>
          <a:p>
            <a:pPr marL="0" indent="0" algn="ctr">
              <a:buNone/>
            </a:pPr>
            <a:r>
              <a:rPr lang="zh-TW" altLang="en-US" sz="6000" b="1">
                <a:latin typeface="DFKai-SB" panose="03000509000000000000" pitchFamily="65" charset="-120"/>
                <a:ea typeface="DFKai-SB" panose="03000509000000000000" pitchFamily="65" charset="-120"/>
              </a:rPr>
              <a:t>寶貴名，真甜美，</a:t>
            </a:r>
            <a:endParaRPr lang="en-US" altLang="zh-TW" sz="6000" b="1">
              <a:latin typeface="DFKai-SB" panose="03000509000000000000" pitchFamily="65" charset="-120"/>
              <a:ea typeface="DFKai-SB" panose="03000509000000000000" pitchFamily="65" charset="-120"/>
            </a:endParaRPr>
          </a:p>
          <a:p>
            <a:pPr marL="0" indent="0" algn="ctr">
              <a:buNone/>
            </a:pPr>
            <a:r>
              <a:rPr lang="zh-TW" altLang="en-US" sz="6000" b="1">
                <a:latin typeface="DFKai-SB" panose="03000509000000000000" pitchFamily="65" charset="-120"/>
                <a:ea typeface="DFKai-SB" panose="03000509000000000000" pitchFamily="65" charset="-120"/>
              </a:rPr>
              <a:t>地所望而天所樂！ 　　　</a:t>
            </a:r>
            <a:endParaRPr lang="en-US" altLang="zh-TW" sz="6000" b="1">
              <a:latin typeface="DFKai-SB" panose="03000509000000000000" pitchFamily="65" charset="-120"/>
              <a:ea typeface="DFKai-SB" panose="03000509000000000000" pitchFamily="65" charset="-120"/>
            </a:endParaRPr>
          </a:p>
          <a:p>
            <a:pPr marL="0" indent="0" algn="ctr">
              <a:buNone/>
            </a:pPr>
            <a:r>
              <a:rPr lang="zh-TW" altLang="en-US" sz="6000" b="1">
                <a:latin typeface="DFKai-SB" panose="03000509000000000000" pitchFamily="65" charset="-120"/>
                <a:ea typeface="DFKai-SB" panose="03000509000000000000" pitchFamily="65" charset="-120"/>
              </a:rPr>
              <a:t>寶貴名，真甜美，</a:t>
            </a:r>
            <a:endParaRPr lang="en-US" altLang="zh-TW" sz="6000" b="1">
              <a:latin typeface="DFKai-SB" panose="03000509000000000000" pitchFamily="65" charset="-120"/>
              <a:ea typeface="DFKai-SB" panose="03000509000000000000" pitchFamily="65" charset="-120"/>
            </a:endParaRPr>
          </a:p>
          <a:p>
            <a:pPr marL="0" indent="0" algn="ctr">
              <a:buNone/>
            </a:pPr>
            <a:r>
              <a:rPr lang="zh-TW" altLang="en-US" sz="6000" b="1">
                <a:latin typeface="DFKai-SB" panose="03000509000000000000" pitchFamily="65" charset="-120"/>
                <a:ea typeface="DFKai-SB" panose="03000509000000000000" pitchFamily="65" charset="-120"/>
              </a:rPr>
              <a:t>地所望而天所樂！</a:t>
            </a:r>
            <a:endParaRPr lang="en-US" altLang="zh-TW" sz="6000" b="1">
              <a:latin typeface="DFKai-SB" panose="03000509000000000000" pitchFamily="65" charset="-120"/>
              <a:ea typeface="DFKai-SB" panose="03000509000000000000" pitchFamily="65" charset="-120"/>
            </a:endParaRPr>
          </a:p>
          <a:p>
            <a:pPr marL="0" indent="0"/>
            <a:endParaRPr lang="en-US" altLang="zh-TW" b="1">
              <a:ea typeface="DFKai-SB" panose="03000509000000000000" pitchFamily="65" charset="-120"/>
            </a:endParaRPr>
          </a:p>
          <a:p>
            <a:pPr marL="0" indent="0"/>
            <a:endParaRPr lang="en-US" altLang="zh-TW" b="1">
              <a:ea typeface="DFKai-SB" panose="03000509000000000000" pitchFamily="65" charset="-120"/>
            </a:endParaRPr>
          </a:p>
          <a:p>
            <a:pPr marL="0" indent="0"/>
            <a:endParaRPr lang="en-US"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a:extLst>
              <a:ext uri="{FF2B5EF4-FFF2-40B4-BE49-F238E27FC236}">
                <a16:creationId xmlns:a16="http://schemas.microsoft.com/office/drawing/2014/main" id="{5412E7E6-94B2-DF31-6621-142E3DCCC9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 y="0"/>
            <a:ext cx="1239774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4339" name="TextBox 1">
            <a:extLst>
              <a:ext uri="{FF2B5EF4-FFF2-40B4-BE49-F238E27FC236}">
                <a16:creationId xmlns:a16="http://schemas.microsoft.com/office/drawing/2014/main" id="{CAC0029B-772C-5C91-9D06-BFF42EFA321B}"/>
              </a:ext>
            </a:extLst>
          </p:cNvPr>
          <p:cNvSpPr txBox="1">
            <a:spLocks noChangeArrowheads="1"/>
          </p:cNvSpPr>
          <p:nvPr/>
        </p:nvSpPr>
        <p:spPr bwMode="auto">
          <a:xfrm>
            <a:off x="5887269" y="2089547"/>
            <a:ext cx="473206" cy="546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200">
                <a:solidFill>
                  <a:srgbClr val="000000"/>
                </a:solidFill>
                <a:latin typeface="Gill Sans" charset="0"/>
                <a:ea typeface="Heiti TC Light" charset="-120"/>
                <a:sym typeface="Gill Sans" charset="0"/>
              </a:defRPr>
            </a:lvl1pPr>
            <a:lvl2pPr marL="742950" indent="-285750">
              <a:defRPr sz="4200">
                <a:solidFill>
                  <a:srgbClr val="000000"/>
                </a:solidFill>
                <a:latin typeface="Gill Sans" charset="0"/>
                <a:ea typeface="Heiti TC Light" charset="-120"/>
                <a:sym typeface="Gill Sans" charset="0"/>
              </a:defRPr>
            </a:lvl2pPr>
            <a:lvl3pPr marL="1143000" indent="-228600">
              <a:defRPr sz="4200">
                <a:solidFill>
                  <a:srgbClr val="000000"/>
                </a:solidFill>
                <a:latin typeface="Gill Sans" charset="0"/>
                <a:ea typeface="Heiti TC Light" charset="-120"/>
                <a:sym typeface="Gill Sans" charset="0"/>
              </a:defRPr>
            </a:lvl3pPr>
            <a:lvl4pPr marL="1600200" indent="-228600">
              <a:defRPr sz="4200">
                <a:solidFill>
                  <a:srgbClr val="000000"/>
                </a:solidFill>
                <a:latin typeface="Gill Sans" charset="0"/>
                <a:ea typeface="Heiti TC Light" charset="-120"/>
                <a:sym typeface="Gill Sans" charset="0"/>
              </a:defRPr>
            </a:lvl4pPr>
            <a:lvl5pPr marL="2057400" indent="-228600">
              <a:defRPr sz="4200">
                <a:solidFill>
                  <a:srgbClr val="000000"/>
                </a:solidFill>
                <a:latin typeface="Gill Sans" charset="0"/>
                <a:ea typeface="Heiti TC Light" charset="-120"/>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TC Light" charset="-120"/>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TC Light" charset="-120"/>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TC Light" charset="-120"/>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TC Light" charset="-120"/>
                <a:sym typeface="Gill Sans" charset="0"/>
              </a:defRPr>
            </a:lvl9pPr>
          </a:lstStyle>
          <a:p>
            <a:pPr defTabSz="642915" eaLnBrk="0" fontAlgn="base" hangingPunct="0">
              <a:spcBef>
                <a:spcPct val="0"/>
              </a:spcBef>
              <a:spcAft>
                <a:spcPct val="0"/>
              </a:spcAft>
            </a:pPr>
            <a:r>
              <a:rPr lang="en-US" altLang="en-US" sz="2953"/>
              <a:t>1.</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a:extLst>
              <a:ext uri="{FF2B5EF4-FFF2-40B4-BE49-F238E27FC236}">
                <a16:creationId xmlns:a16="http://schemas.microsoft.com/office/drawing/2014/main" id="{42E75FD8-B27D-32F0-930A-B2DBD3F642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a:extLst>
              <a:ext uri="{FF2B5EF4-FFF2-40B4-BE49-F238E27FC236}">
                <a16:creationId xmlns:a16="http://schemas.microsoft.com/office/drawing/2014/main" id="{4BBF1914-9E66-E44D-7DD5-A91A0497C3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a:extLst>
              <a:ext uri="{FF2B5EF4-FFF2-40B4-BE49-F238E27FC236}">
                <a16:creationId xmlns:a16="http://schemas.microsoft.com/office/drawing/2014/main" id="{0BEE3658-64E4-8B49-24DB-BBC8B26979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7411" name="TextBox 1">
            <a:extLst>
              <a:ext uri="{FF2B5EF4-FFF2-40B4-BE49-F238E27FC236}">
                <a16:creationId xmlns:a16="http://schemas.microsoft.com/office/drawing/2014/main" id="{B17C6149-0920-820A-9C7A-D0AD80E26F24}"/>
              </a:ext>
            </a:extLst>
          </p:cNvPr>
          <p:cNvSpPr txBox="1">
            <a:spLocks noChangeArrowheads="1"/>
          </p:cNvSpPr>
          <p:nvPr/>
        </p:nvSpPr>
        <p:spPr bwMode="auto">
          <a:xfrm>
            <a:off x="5887269" y="2089547"/>
            <a:ext cx="473206" cy="546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200">
                <a:solidFill>
                  <a:srgbClr val="000000"/>
                </a:solidFill>
                <a:latin typeface="Gill Sans" charset="0"/>
                <a:ea typeface="Heiti TC Light" charset="-120"/>
                <a:sym typeface="Gill Sans" charset="0"/>
              </a:defRPr>
            </a:lvl1pPr>
            <a:lvl2pPr marL="742950" indent="-285750">
              <a:defRPr sz="4200">
                <a:solidFill>
                  <a:srgbClr val="000000"/>
                </a:solidFill>
                <a:latin typeface="Gill Sans" charset="0"/>
                <a:ea typeface="Heiti TC Light" charset="-120"/>
                <a:sym typeface="Gill Sans" charset="0"/>
              </a:defRPr>
            </a:lvl2pPr>
            <a:lvl3pPr marL="1143000" indent="-228600">
              <a:defRPr sz="4200">
                <a:solidFill>
                  <a:srgbClr val="000000"/>
                </a:solidFill>
                <a:latin typeface="Gill Sans" charset="0"/>
                <a:ea typeface="Heiti TC Light" charset="-120"/>
                <a:sym typeface="Gill Sans" charset="0"/>
              </a:defRPr>
            </a:lvl3pPr>
            <a:lvl4pPr marL="1600200" indent="-228600">
              <a:defRPr sz="4200">
                <a:solidFill>
                  <a:srgbClr val="000000"/>
                </a:solidFill>
                <a:latin typeface="Gill Sans" charset="0"/>
                <a:ea typeface="Heiti TC Light" charset="-120"/>
                <a:sym typeface="Gill Sans" charset="0"/>
              </a:defRPr>
            </a:lvl4pPr>
            <a:lvl5pPr marL="2057400" indent="-228600">
              <a:defRPr sz="4200">
                <a:solidFill>
                  <a:srgbClr val="000000"/>
                </a:solidFill>
                <a:latin typeface="Gill Sans" charset="0"/>
                <a:ea typeface="Heiti TC Light" charset="-120"/>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Heiti TC Light" charset="-120"/>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Heiti TC Light" charset="-120"/>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Heiti TC Light" charset="-120"/>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Heiti TC Light" charset="-120"/>
                <a:sym typeface="Gill Sans" charset="0"/>
              </a:defRPr>
            </a:lvl9pPr>
          </a:lstStyle>
          <a:p>
            <a:pPr defTabSz="642915" eaLnBrk="0" fontAlgn="base" hangingPunct="0">
              <a:spcBef>
                <a:spcPct val="0"/>
              </a:spcBef>
              <a:spcAft>
                <a:spcPct val="0"/>
              </a:spcAft>
            </a:pPr>
            <a:r>
              <a:rPr lang="en-US" altLang="en-US" sz="2953"/>
              <a:t>2.</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hade val="98000"/>
                <a:satMod val="150000"/>
                <a:lumMod val="102000"/>
              </a:schemeClr>
            </a:gs>
            <a:gs pos="50000">
              <a:schemeClr val="bg1">
                <a:tint val="98000"/>
                <a:shade val="90000"/>
                <a:satMod val="13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6E63E7A4-A272-4644-BE74-78D761FC59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03C5846-EA59-4F5C-87F1-D783CEF81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9873" cy="685800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33" name="Picture 32">
            <a:extLst>
              <a:ext uri="{FF2B5EF4-FFF2-40B4-BE49-F238E27FC236}">
                <a16:creationId xmlns:a16="http://schemas.microsoft.com/office/drawing/2014/main" id="{0A3BA16B-3FE1-4975-9A83-9BDDB1D4BD1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43730"/>
          <a:stretch/>
        </p:blipFill>
        <p:spPr>
          <a:xfrm rot="16200000">
            <a:off x="3458262" y="2188763"/>
            <a:ext cx="6860373" cy="2482850"/>
          </a:xfrm>
          <a:prstGeom prst="rect">
            <a:avLst/>
          </a:prstGeom>
        </p:spPr>
      </p:pic>
      <p:sp>
        <p:nvSpPr>
          <p:cNvPr id="2" name="Title 1">
            <a:extLst>
              <a:ext uri="{FF2B5EF4-FFF2-40B4-BE49-F238E27FC236}">
                <a16:creationId xmlns:a16="http://schemas.microsoft.com/office/drawing/2014/main" id="{F53612C9-70A9-B54E-A84F-7181E5D1D412}"/>
              </a:ext>
            </a:extLst>
          </p:cNvPr>
          <p:cNvSpPr>
            <a:spLocks noGrp="1"/>
          </p:cNvSpPr>
          <p:nvPr>
            <p:ph type="ctrTitle"/>
          </p:nvPr>
        </p:nvSpPr>
        <p:spPr>
          <a:xfrm>
            <a:off x="2032560" y="-2373"/>
            <a:ext cx="6326774" cy="5222117"/>
          </a:xfrm>
        </p:spPr>
        <p:txBody>
          <a:bodyPr anchor="ctr">
            <a:normAutofit/>
          </a:bodyPr>
          <a:lstStyle/>
          <a:p>
            <a:r>
              <a:rPr lang="en-US" altLang="zh-CN" sz="5400" b="1" dirty="0">
                <a:solidFill>
                  <a:srgbClr val="FFFF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5400" b="1" dirty="0">
                <a:solidFill>
                  <a:srgbClr val="FFFF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宣召</a:t>
            </a:r>
            <a:r>
              <a:rPr lang="en-US" altLang="zh-CN" sz="5400" b="1" dirty="0">
                <a:solidFill>
                  <a:srgbClr val="FFFF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endParaRPr lang="en-US" sz="5400" b="1" dirty="0">
              <a:solidFill>
                <a:srgbClr val="FFFF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51519908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a:extLst>
              <a:ext uri="{FF2B5EF4-FFF2-40B4-BE49-F238E27FC236}">
                <a16:creationId xmlns:a16="http://schemas.microsoft.com/office/drawing/2014/main" id="{CDF168A3-96AF-9349-6CD4-6CAEC601FB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a:extLst>
              <a:ext uri="{FF2B5EF4-FFF2-40B4-BE49-F238E27FC236}">
                <a16:creationId xmlns:a16="http://schemas.microsoft.com/office/drawing/2014/main" id="{B19B3755-A5DA-3974-CD53-A8A90DDCD9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TextBox 1">
            <a:extLst>
              <a:ext uri="{FF2B5EF4-FFF2-40B4-BE49-F238E27FC236}">
                <a16:creationId xmlns:a16="http://schemas.microsoft.com/office/drawing/2014/main" id="{CA21A8C3-348A-4D6C-F997-C2ADB60935DC}"/>
              </a:ext>
            </a:extLst>
          </p:cNvPr>
          <p:cNvSpPr txBox="1"/>
          <p:nvPr/>
        </p:nvSpPr>
        <p:spPr>
          <a:xfrm>
            <a:off x="4622602" y="4500563"/>
            <a:ext cx="2973586" cy="546753"/>
          </a:xfrm>
          <a:prstGeom prst="rect">
            <a:avLst/>
          </a:prstGeom>
          <a:solidFill>
            <a:schemeClr val="accent6">
              <a:lumMod val="20000"/>
              <a:lumOff val="80000"/>
            </a:schemeClr>
          </a:solidFill>
        </p:spPr>
        <p:txBody>
          <a:bodyPr>
            <a:spAutoFit/>
          </a:bodyPr>
          <a:lstStyle/>
          <a:p>
            <a:pPr defTabSz="642915" eaLnBrk="0" fontAlgn="base" hangingPunct="0">
              <a:spcBef>
                <a:spcPct val="0"/>
              </a:spcBef>
              <a:spcAft>
                <a:spcPct val="0"/>
              </a:spcAft>
              <a:defRPr/>
            </a:pPr>
            <a:endParaRPr lang="en-US" sz="2953" dirty="0">
              <a:solidFill>
                <a:srgbClr val="000000"/>
              </a:solidFill>
              <a:latin typeface="Gill Sans" charset="0"/>
              <a:ea typeface="Heiti TC Light" charset="-120"/>
              <a:sym typeface="Gill Sans" charset="0"/>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a:extLst>
              <a:ext uri="{FF2B5EF4-FFF2-40B4-BE49-F238E27FC236}">
                <a16:creationId xmlns:a16="http://schemas.microsoft.com/office/drawing/2014/main" id="{0BAF0533-A085-E208-EC82-BC32CB94DB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D972-5335-053E-F513-6157C8DE43DB}"/>
              </a:ext>
            </a:extLst>
          </p:cNvPr>
          <p:cNvSpPr>
            <a:spLocks noGrp="1"/>
          </p:cNvSpPr>
          <p:nvPr>
            <p:ph type="title"/>
          </p:nvPr>
        </p:nvSpPr>
        <p:spPr>
          <a:xfrm>
            <a:off x="1739152" y="1087102"/>
            <a:ext cx="9753600" cy="1476803"/>
          </a:xfrm>
        </p:spPr>
        <p:txBody>
          <a:bodyPr>
            <a:normAutofit/>
          </a:bodyPr>
          <a:lstStyle/>
          <a:p>
            <a:r>
              <a:rPr lang="en-US" altLang="zh-CN" sz="4900" b="1" dirty="0">
                <a:solidFill>
                  <a:srgbClr val="3333FF"/>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a:t>
            </a:r>
            <a:r>
              <a:rPr lang="zh-CN" altLang="en-US" sz="4900" b="1" dirty="0">
                <a:solidFill>
                  <a:srgbClr val="3333FF"/>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安妮莊复活节北美宣教奉献月</a:t>
            </a:r>
            <a:r>
              <a:rPr lang="en-US" altLang="zh-CN" sz="4900" b="1" dirty="0">
                <a:solidFill>
                  <a:srgbClr val="3333FF"/>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a:t>
            </a:r>
            <a:br>
              <a:rPr lang="en-US" b="1" dirty="0">
                <a:solidFill>
                  <a:srgbClr val="3333FF"/>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br>
            <a:endParaRPr lang="en-US" b="1" dirty="0">
              <a:solidFill>
                <a:srgbClr val="3333FF"/>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endParaRPr>
          </a:p>
        </p:txBody>
      </p:sp>
      <p:sp>
        <p:nvSpPr>
          <p:cNvPr id="3" name="Content Placeholder 2">
            <a:extLst>
              <a:ext uri="{FF2B5EF4-FFF2-40B4-BE49-F238E27FC236}">
                <a16:creationId xmlns:a16="http://schemas.microsoft.com/office/drawing/2014/main" id="{A540B8C1-F666-45F6-BCC1-D887FBE02442}"/>
              </a:ext>
            </a:extLst>
          </p:cNvPr>
          <p:cNvSpPr>
            <a:spLocks noGrp="1"/>
          </p:cNvSpPr>
          <p:nvPr>
            <p:ph idx="1"/>
          </p:nvPr>
        </p:nvSpPr>
        <p:spPr>
          <a:xfrm>
            <a:off x="259976" y="2088777"/>
            <a:ext cx="11672047" cy="4769223"/>
          </a:xfrm>
        </p:spPr>
        <p:txBody>
          <a:bodyPr>
            <a:normAutofit/>
          </a:bodyPr>
          <a:lstStyle/>
          <a:p>
            <a:pPr marL="0" indent="0">
              <a:lnSpc>
                <a:spcPct val="110000"/>
              </a:lnSpc>
              <a:buNone/>
            </a:pPr>
            <a:r>
              <a:rPr lang="zh-CN" altLang="en-US" sz="4400" b="1" dirty="0">
                <a:solidFill>
                  <a:srgbClr val="7030A0"/>
                </a:solidFill>
                <a:latin typeface="DengXian" panose="02010600030101010101" pitchFamily="2" charset="-122"/>
                <a:ea typeface="DengXian" panose="02010600030101010101" pitchFamily="2" charset="-122"/>
              </a:rPr>
              <a:t>四月份我门收集这项十一奉献之外的特别宣教奉献，</a:t>
            </a:r>
            <a:r>
              <a:rPr lang="en-US" altLang="zh-CN" sz="4400" b="1" dirty="0">
                <a:solidFill>
                  <a:srgbClr val="7030A0"/>
                </a:solidFill>
                <a:latin typeface="DengXian" panose="02010600030101010101" pitchFamily="2" charset="-122"/>
                <a:ea typeface="DengXian" panose="02010600030101010101" pitchFamily="2" charset="-122"/>
              </a:rPr>
              <a:t>100%</a:t>
            </a:r>
            <a:r>
              <a:rPr lang="zh-CN" altLang="en-US" sz="4400" b="1" dirty="0">
                <a:solidFill>
                  <a:srgbClr val="7030A0"/>
                </a:solidFill>
                <a:latin typeface="DengXian" panose="02010600030101010101" pitchFamily="2" charset="-122"/>
                <a:ea typeface="DengXian" panose="02010600030101010101" pitchFamily="2" charset="-122"/>
              </a:rPr>
              <a:t>用来支持在北美的宣教士。今年的主题是：“让慷慨的奉献成就大事！” 我们教会的目标是</a:t>
            </a:r>
            <a:r>
              <a:rPr lang="en-US" altLang="zh-CN" sz="4400" b="1" dirty="0">
                <a:solidFill>
                  <a:srgbClr val="7030A0"/>
                </a:solidFill>
                <a:highlight>
                  <a:srgbClr val="FFFF00"/>
                </a:highlight>
                <a:latin typeface="DengXian" panose="02010600030101010101" pitchFamily="2" charset="-122"/>
                <a:ea typeface="DengXian" panose="02010600030101010101" pitchFamily="2" charset="-122"/>
              </a:rPr>
              <a:t>$6,000</a:t>
            </a:r>
            <a:r>
              <a:rPr lang="zh-CN" altLang="en-US" sz="4400" b="1" dirty="0">
                <a:solidFill>
                  <a:srgbClr val="7030A0"/>
                </a:solidFill>
                <a:latin typeface="DengXian" panose="02010600030101010101" pitchFamily="2" charset="-122"/>
                <a:ea typeface="DengXian" panose="02010600030101010101" pitchFamily="2" charset="-122"/>
              </a:rPr>
              <a:t>。北美人口</a:t>
            </a:r>
            <a:r>
              <a:rPr lang="en-US" altLang="zh-CN" sz="4400" b="1" dirty="0">
                <a:solidFill>
                  <a:srgbClr val="7030A0"/>
                </a:solidFill>
                <a:latin typeface="DengXian" panose="02010600030101010101" pitchFamily="2" charset="-122"/>
                <a:ea typeface="DengXian" panose="02010600030101010101" pitchFamily="2" charset="-122"/>
              </a:rPr>
              <a:t>3.85</a:t>
            </a:r>
            <a:r>
              <a:rPr lang="zh-CN" altLang="en-US" sz="4400" b="1" dirty="0">
                <a:solidFill>
                  <a:srgbClr val="7030A0"/>
                </a:solidFill>
                <a:latin typeface="DengXian" panose="02010600030101010101" pitchFamily="2" charset="-122"/>
                <a:ea typeface="DengXian" panose="02010600030101010101" pitchFamily="2" charset="-122"/>
              </a:rPr>
              <a:t>亿，失丧灵魂约</a:t>
            </a:r>
            <a:r>
              <a:rPr lang="en-US" altLang="zh-CN" sz="4400" b="1" dirty="0">
                <a:solidFill>
                  <a:srgbClr val="7030A0"/>
                </a:solidFill>
                <a:latin typeface="DengXian" panose="02010600030101010101" pitchFamily="2" charset="-122"/>
                <a:ea typeface="DengXian" panose="02010600030101010101" pitchFamily="2" charset="-122"/>
              </a:rPr>
              <a:t>2.91</a:t>
            </a:r>
            <a:r>
              <a:rPr lang="zh-CN" altLang="en-US" sz="4400" b="1" dirty="0">
                <a:solidFill>
                  <a:srgbClr val="7030A0"/>
                </a:solidFill>
                <a:latin typeface="DengXian" panose="02010600030101010101" pitchFamily="2" charset="-122"/>
                <a:ea typeface="DengXian" panose="02010600030101010101" pitchFamily="2" charset="-122"/>
              </a:rPr>
              <a:t>亿，福音未及族群</a:t>
            </a:r>
            <a:r>
              <a:rPr lang="en-US" altLang="zh-CN" sz="4400" b="1" dirty="0">
                <a:solidFill>
                  <a:srgbClr val="7030A0"/>
                </a:solidFill>
                <a:latin typeface="DengXian" panose="02010600030101010101" pitchFamily="2" charset="-122"/>
                <a:ea typeface="DengXian" panose="02010600030101010101" pitchFamily="2" charset="-122"/>
              </a:rPr>
              <a:t>161</a:t>
            </a:r>
            <a:r>
              <a:rPr lang="zh-CN" altLang="en-US" sz="4400" b="1" dirty="0">
                <a:solidFill>
                  <a:srgbClr val="7030A0"/>
                </a:solidFill>
                <a:latin typeface="DengXian" panose="02010600030101010101" pitchFamily="2" charset="-122"/>
                <a:ea typeface="DengXian" panose="02010600030101010101" pitchFamily="2" charset="-122"/>
              </a:rPr>
              <a:t>个。求神感动大家慷慨奉献，共同将福音传遍北美！</a:t>
            </a:r>
            <a:endParaRPr lang="en-US" sz="4400" b="1" dirty="0">
              <a:solidFill>
                <a:srgbClr val="7030A0"/>
              </a:solidFill>
              <a:latin typeface="DengXian" panose="02010600030101010101" pitchFamily="2" charset="-122"/>
              <a:ea typeface="DengXian" panose="02010600030101010101" pitchFamily="2" charset="-122"/>
            </a:endParaRPr>
          </a:p>
        </p:txBody>
      </p:sp>
    </p:spTree>
    <p:extLst>
      <p:ext uri="{BB962C8B-B14F-4D97-AF65-F5344CB8AC3E}">
        <p14:creationId xmlns:p14="http://schemas.microsoft.com/office/powerpoint/2010/main" val="38862122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基督徒，你当凡事等候神（微信2）-基督时报-基督教资讯平台">
            <a:extLst>
              <a:ext uri="{FF2B5EF4-FFF2-40B4-BE49-F238E27FC236}">
                <a16:creationId xmlns:a16="http://schemas.microsoft.com/office/drawing/2014/main" id="{4BAF8B81-7B7F-98CF-D5CC-67C5F2662E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46" y="0"/>
            <a:ext cx="12250891" cy="816215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53612C9-70A9-B54E-A84F-7181E5D1D412}"/>
              </a:ext>
            </a:extLst>
          </p:cNvPr>
          <p:cNvSpPr>
            <a:spLocks noGrp="1"/>
          </p:cNvSpPr>
          <p:nvPr>
            <p:ph type="ctrTitle"/>
          </p:nvPr>
        </p:nvSpPr>
        <p:spPr>
          <a:xfrm>
            <a:off x="500500" y="-280555"/>
            <a:ext cx="11554690" cy="1995055"/>
          </a:xfrm>
        </p:spPr>
        <p:txBody>
          <a:bodyPr>
            <a:normAutofit fontScale="90000"/>
          </a:bodyPr>
          <a:lstStyle/>
          <a:p>
            <a:pPr algn="r"/>
            <a:br>
              <a:rPr lang="en-US" altLang="zh-TW" sz="5000" b="1" dirty="0">
                <a:solidFill>
                  <a:srgbClr val="3333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en-US" altLang="zh-CN" sz="5000" b="1" dirty="0">
                <a:solidFill>
                  <a:srgbClr val="3333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Offering Prayer </a:t>
            </a:r>
            <a:br>
              <a:rPr lang="en-US" altLang="zh-CN" sz="5000" b="1" dirty="0">
                <a:solidFill>
                  <a:srgbClr val="3333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altLang="en-US" sz="5000" b="1" dirty="0">
                <a:solidFill>
                  <a:srgbClr val="3333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奉献祷告</a:t>
            </a:r>
            <a:endParaRPr lang="en-US" sz="5000" b="1" dirty="0">
              <a:solidFill>
                <a:srgbClr val="3333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3" name="Subtitle 2">
            <a:extLst>
              <a:ext uri="{FF2B5EF4-FFF2-40B4-BE49-F238E27FC236}">
                <a16:creationId xmlns:a16="http://schemas.microsoft.com/office/drawing/2014/main" id="{837E8CA3-7698-2640-9A7F-581D96C386A0}"/>
              </a:ext>
            </a:extLst>
          </p:cNvPr>
          <p:cNvSpPr>
            <a:spLocks noGrp="1"/>
          </p:cNvSpPr>
          <p:nvPr>
            <p:ph type="subTitle" idx="1"/>
          </p:nvPr>
        </p:nvSpPr>
        <p:spPr>
          <a:xfrm>
            <a:off x="1607128" y="3861116"/>
            <a:ext cx="10041017" cy="3353085"/>
          </a:xfrm>
        </p:spPr>
        <p:txBody>
          <a:bodyPr>
            <a:normAutofit fontScale="92500" lnSpcReduction="20000"/>
          </a:bodyPr>
          <a:lstStyle/>
          <a:p>
            <a:pPr algn="l"/>
            <a:r>
              <a:rPr lang="zh-CN" altLang="en-US" sz="3800" b="1" dirty="0">
                <a:solidFill>
                  <a:srgbClr val="FFFF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在线敬拜者奉献</a:t>
            </a:r>
            <a:r>
              <a:rPr lang="zh-TW" altLang="en-US" sz="3800" b="1" dirty="0">
                <a:solidFill>
                  <a:srgbClr val="FFFF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支票可以寄到</a:t>
            </a:r>
            <a:r>
              <a:rPr lang="zh-CN" altLang="en-US" sz="3800" b="1" dirty="0">
                <a:solidFill>
                  <a:srgbClr val="FFFF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教会</a:t>
            </a:r>
            <a:endParaRPr lang="en-US" altLang="zh-CN" sz="3800" b="1" dirty="0">
              <a:solidFill>
                <a:srgbClr val="FFFF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l"/>
            <a:r>
              <a:rPr lang="en-US" altLang="zh-CN" sz="3800" b="1" dirty="0">
                <a:solidFill>
                  <a:srgbClr val="FFFF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Online worshipers may mail checks to church:</a:t>
            </a:r>
          </a:p>
          <a:p>
            <a:pPr algn="l"/>
            <a:r>
              <a:rPr lang="en-US" altLang="zh-CN" sz="4000" b="1" dirty="0">
                <a:solidFill>
                  <a:srgbClr val="FFFFFF"/>
                </a:solidFill>
                <a:effectLst>
                  <a:outerShdw blurRad="38100" dist="38100" dir="2700000" algn="tl">
                    <a:srgbClr val="000000">
                      <a:alpha val="43137"/>
                    </a:srgbClr>
                  </a:outerShdw>
                </a:effectLst>
              </a:rPr>
              <a:t>10101</a:t>
            </a:r>
            <a:r>
              <a:rPr lang="zh-CN" altLang="en-US" sz="4000" b="1" dirty="0">
                <a:solidFill>
                  <a:srgbClr val="FFFFFF"/>
                </a:solidFill>
                <a:effectLst>
                  <a:outerShdw blurRad="38100" dist="38100" dir="2700000" algn="tl">
                    <a:srgbClr val="000000">
                      <a:alpha val="43137"/>
                    </a:srgbClr>
                  </a:outerShdw>
                </a:effectLst>
              </a:rPr>
              <a:t> </a:t>
            </a:r>
            <a:r>
              <a:rPr lang="en-US" altLang="zh-CN" sz="4000" b="1" dirty="0">
                <a:solidFill>
                  <a:srgbClr val="FFFFFF"/>
                </a:solidFill>
                <a:effectLst>
                  <a:outerShdw blurRad="38100" dist="38100" dir="2700000" algn="tl">
                    <a:srgbClr val="000000">
                      <a:alpha val="43137"/>
                    </a:srgbClr>
                  </a:outerShdw>
                </a:effectLst>
              </a:rPr>
              <a:t>England</a:t>
            </a:r>
            <a:r>
              <a:rPr lang="zh-CN" altLang="en-US" sz="4000" b="1" dirty="0">
                <a:solidFill>
                  <a:srgbClr val="FFFFFF"/>
                </a:solidFill>
                <a:effectLst>
                  <a:outerShdw blurRad="38100" dist="38100" dir="2700000" algn="tl">
                    <a:srgbClr val="000000">
                      <a:alpha val="43137"/>
                    </a:srgbClr>
                  </a:outerShdw>
                </a:effectLst>
              </a:rPr>
              <a:t> </a:t>
            </a:r>
            <a:r>
              <a:rPr lang="en-US" altLang="zh-CN" sz="4000" b="1" dirty="0">
                <a:solidFill>
                  <a:srgbClr val="FFFFFF"/>
                </a:solidFill>
                <a:effectLst>
                  <a:outerShdw blurRad="38100" dist="38100" dir="2700000" algn="tl">
                    <a:srgbClr val="000000">
                      <a:alpha val="43137"/>
                    </a:srgbClr>
                  </a:outerShdw>
                </a:effectLst>
              </a:rPr>
              <a:t>Drive,</a:t>
            </a:r>
            <a:r>
              <a:rPr lang="zh-CN" altLang="en-US" sz="4000" b="1" dirty="0">
                <a:solidFill>
                  <a:srgbClr val="FFFFFF"/>
                </a:solidFill>
                <a:effectLst>
                  <a:outerShdw blurRad="38100" dist="38100" dir="2700000" algn="tl">
                    <a:srgbClr val="000000">
                      <a:alpha val="43137"/>
                    </a:srgbClr>
                  </a:outerShdw>
                </a:effectLst>
              </a:rPr>
              <a:t> </a:t>
            </a:r>
            <a:endParaRPr lang="en-US" altLang="zh-CN" sz="4000" b="1" dirty="0">
              <a:solidFill>
                <a:srgbClr val="FFFFFF"/>
              </a:solidFill>
              <a:effectLst>
                <a:outerShdw blurRad="38100" dist="38100" dir="2700000" algn="tl">
                  <a:srgbClr val="000000">
                    <a:alpha val="43137"/>
                  </a:srgbClr>
                </a:outerShdw>
              </a:effectLst>
            </a:endParaRPr>
          </a:p>
          <a:p>
            <a:pPr algn="l"/>
            <a:r>
              <a:rPr lang="en-US" altLang="zh-CN" sz="4000" b="1" dirty="0">
                <a:solidFill>
                  <a:srgbClr val="FFFFFF"/>
                </a:solidFill>
                <a:effectLst>
                  <a:outerShdw blurRad="38100" dist="38100" dir="2700000" algn="tl">
                    <a:srgbClr val="000000">
                      <a:alpha val="43137"/>
                    </a:srgbClr>
                  </a:outerShdw>
                </a:effectLst>
              </a:rPr>
              <a:t>Overland</a:t>
            </a:r>
            <a:r>
              <a:rPr lang="zh-CN" altLang="en-US" sz="4000" b="1" dirty="0">
                <a:solidFill>
                  <a:srgbClr val="FFFFFF"/>
                </a:solidFill>
                <a:effectLst>
                  <a:outerShdw blurRad="38100" dist="38100" dir="2700000" algn="tl">
                    <a:srgbClr val="000000">
                      <a:alpha val="43137"/>
                    </a:srgbClr>
                  </a:outerShdw>
                </a:effectLst>
              </a:rPr>
              <a:t> </a:t>
            </a:r>
            <a:r>
              <a:rPr lang="en-US" altLang="zh-CN" sz="4000" b="1" dirty="0">
                <a:solidFill>
                  <a:srgbClr val="FFFFFF"/>
                </a:solidFill>
                <a:effectLst>
                  <a:outerShdw blurRad="38100" dist="38100" dir="2700000" algn="tl">
                    <a:srgbClr val="000000">
                      <a:alpha val="43137"/>
                    </a:srgbClr>
                  </a:outerShdw>
                </a:effectLst>
              </a:rPr>
              <a:t>Park,</a:t>
            </a:r>
            <a:r>
              <a:rPr lang="zh-CN" altLang="en-US" sz="4000" b="1" dirty="0">
                <a:solidFill>
                  <a:srgbClr val="FFFFFF"/>
                </a:solidFill>
                <a:effectLst>
                  <a:outerShdw blurRad="38100" dist="38100" dir="2700000" algn="tl">
                    <a:srgbClr val="000000">
                      <a:alpha val="43137"/>
                    </a:srgbClr>
                  </a:outerShdw>
                </a:effectLst>
              </a:rPr>
              <a:t> </a:t>
            </a:r>
            <a:r>
              <a:rPr lang="en-US" altLang="zh-CN" sz="4000" b="1" dirty="0">
                <a:solidFill>
                  <a:srgbClr val="FFFFFF"/>
                </a:solidFill>
                <a:effectLst>
                  <a:outerShdw blurRad="38100" dist="38100" dir="2700000" algn="tl">
                    <a:srgbClr val="000000">
                      <a:alpha val="43137"/>
                    </a:srgbClr>
                  </a:outerShdw>
                </a:effectLst>
              </a:rPr>
              <a:t>KS</a:t>
            </a:r>
            <a:r>
              <a:rPr lang="zh-CN" altLang="en-US" sz="4000" b="1" dirty="0">
                <a:solidFill>
                  <a:srgbClr val="FFFFFF"/>
                </a:solidFill>
                <a:effectLst>
                  <a:outerShdw blurRad="38100" dist="38100" dir="2700000" algn="tl">
                    <a:srgbClr val="000000">
                      <a:alpha val="43137"/>
                    </a:srgbClr>
                  </a:outerShdw>
                </a:effectLst>
              </a:rPr>
              <a:t> </a:t>
            </a:r>
            <a:r>
              <a:rPr lang="en-US" altLang="zh-CN" sz="4000" b="1" dirty="0">
                <a:solidFill>
                  <a:srgbClr val="FFFFFF"/>
                </a:solidFill>
                <a:effectLst>
                  <a:outerShdw blurRad="38100" dist="38100" dir="2700000" algn="tl">
                    <a:srgbClr val="000000">
                      <a:alpha val="43137"/>
                    </a:srgbClr>
                  </a:outerShdw>
                </a:effectLst>
              </a:rPr>
              <a:t>66212</a:t>
            </a:r>
            <a:endParaRPr lang="en-US" altLang="zh-TW" sz="4000" b="1" dirty="0">
              <a:solidFill>
                <a:srgbClr val="FFFFFF"/>
              </a:solidFill>
              <a:effectLst>
                <a:outerShdw blurRad="38100" dist="38100" dir="2700000" algn="tl">
                  <a:srgbClr val="000000">
                    <a:alpha val="43137"/>
                  </a:srgbClr>
                </a:outerShdw>
              </a:effectLst>
            </a:endParaRPr>
          </a:p>
          <a:p>
            <a:pPr algn="l"/>
            <a:r>
              <a:rPr lang="zh-CN" altLang="en-US" sz="3800" b="1" dirty="0">
                <a:solidFill>
                  <a:srgbClr val="FFFF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网上</a:t>
            </a:r>
            <a:r>
              <a:rPr lang="zh-TW" altLang="en-US" sz="3800" b="1" dirty="0">
                <a:solidFill>
                  <a:srgbClr val="FFFF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奉献</a:t>
            </a:r>
            <a:r>
              <a:rPr lang="zh-CN" altLang="en-US" sz="3800" b="1" dirty="0">
                <a:solidFill>
                  <a:srgbClr val="FFFF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链接</a:t>
            </a:r>
            <a:r>
              <a:rPr lang="en-US" altLang="zh-CN" sz="3800" b="1" dirty="0">
                <a:solidFill>
                  <a:srgbClr val="FFFF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Online Giving:</a:t>
            </a:r>
          </a:p>
          <a:p>
            <a:pPr algn="l"/>
            <a:r>
              <a:rPr lang="en-US" sz="4000" b="1" dirty="0">
                <a:solidFill>
                  <a:srgbClr val="FFFFFF"/>
                </a:solidFill>
                <a:effectLst>
                  <a:outerShdw blurRad="38100" dist="38100" dir="2700000" algn="tl">
                    <a:srgbClr val="000000">
                      <a:alpha val="43137"/>
                    </a:srgbClr>
                  </a:outerShdw>
                </a:effectLst>
              </a:rPr>
              <a:t>https://ecbckc.breezechms.com/give/online</a:t>
            </a:r>
          </a:p>
        </p:txBody>
      </p:sp>
      <p:pic>
        <p:nvPicPr>
          <p:cNvPr id="7" name="Picture 6">
            <a:extLst>
              <a:ext uri="{FF2B5EF4-FFF2-40B4-BE49-F238E27FC236}">
                <a16:creationId xmlns:a16="http://schemas.microsoft.com/office/drawing/2014/main" id="{93A4CFE1-A5B4-D841-8134-D9E7A31A0482}"/>
              </a:ext>
            </a:extLst>
          </p:cNvPr>
          <p:cNvPicPr>
            <a:picLocks noChangeAspect="1"/>
          </p:cNvPicPr>
          <p:nvPr/>
        </p:nvPicPr>
        <p:blipFill rotWithShape="1">
          <a:blip r:embed="rId4"/>
          <a:srcRect r="-1" b="-1"/>
          <a:stretch/>
        </p:blipFill>
        <p:spPr>
          <a:xfrm>
            <a:off x="0" y="6085"/>
            <a:ext cx="3714754" cy="3714754"/>
          </a:xfrm>
          <a:prstGeom prst="rect">
            <a:avLst/>
          </a:prstGeom>
        </p:spPr>
      </p:pic>
    </p:spTree>
    <p:extLst>
      <p:ext uri="{BB962C8B-B14F-4D97-AF65-F5344CB8AC3E}">
        <p14:creationId xmlns:p14="http://schemas.microsoft.com/office/powerpoint/2010/main" val="21008634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2818" name="Picture 8" descr="http://cdn.ocp.org/shared/images/products/20794.jpg">
            <a:extLst>
              <a:ext uri="{FF2B5EF4-FFF2-40B4-BE49-F238E27FC236}">
                <a16:creationId xmlns:a16="http://schemas.microsoft.com/office/drawing/2014/main" id="{012C69ED-6218-1AF2-3945-53A108E50E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7815" r="22099" b="19411"/>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19" name="Slide Number Placeholder 6">
            <a:extLst>
              <a:ext uri="{FF2B5EF4-FFF2-40B4-BE49-F238E27FC236}">
                <a16:creationId xmlns:a16="http://schemas.microsoft.com/office/drawing/2014/main" id="{6E137186-AB48-43F5-734B-F6EE079FF96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DFDA5E3B-BCDB-42EE-A42E-47976FD9898C}" type="slidenum">
              <a:rPr lang="en-US" altLang="zh-TW" sz="1200">
                <a:solidFill>
                  <a:srgbClr val="898989"/>
                </a:solidFill>
                <a:latin typeface="Arial" panose="020B0604020202020204" pitchFamily="34" charset="0"/>
                <a:ea typeface="新細明體" panose="02020500000000000000" pitchFamily="18" charset="-120"/>
                <a:cs typeface="DFPLiShuW5-B5-AZ" pitchFamily="66" charset="-120"/>
              </a:rPr>
              <a:pPr fontAlgn="base">
                <a:spcBef>
                  <a:spcPct val="0"/>
                </a:spcBef>
                <a:spcAft>
                  <a:spcPct val="0"/>
                </a:spcAft>
                <a:buNone/>
              </a:pPr>
              <a:t>25</a:t>
            </a:fld>
            <a:endParaRPr lang="en-US" altLang="zh-TW" sz="1200">
              <a:solidFill>
                <a:srgbClr val="898989"/>
              </a:solidFill>
              <a:latin typeface="Arial" panose="020B0604020202020204" pitchFamily="34" charset="0"/>
              <a:ea typeface="新細明體" panose="02020500000000000000" pitchFamily="18" charset="-120"/>
              <a:cs typeface="DFPLiShuW5-B5-AZ" pitchFamily="66" charset="-120"/>
            </a:endParaRPr>
          </a:p>
        </p:txBody>
      </p:sp>
      <p:sp>
        <p:nvSpPr>
          <p:cNvPr id="162820" name="Text Box 3">
            <a:extLst>
              <a:ext uri="{FF2B5EF4-FFF2-40B4-BE49-F238E27FC236}">
                <a16:creationId xmlns:a16="http://schemas.microsoft.com/office/drawing/2014/main" id="{10B25E01-C330-911B-D935-0E9C228421EB}"/>
              </a:ext>
            </a:extLst>
          </p:cNvPr>
          <p:cNvSpPr txBox="1">
            <a:spLocks noChangeArrowheads="1"/>
          </p:cNvSpPr>
          <p:nvPr/>
        </p:nvSpPr>
        <p:spPr bwMode="auto">
          <a:xfrm>
            <a:off x="1965326" y="493714"/>
            <a:ext cx="3444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endParaRPr lang="en-US" altLang="zh-CN" sz="1800">
              <a:solidFill>
                <a:srgbClr val="FFFFFF"/>
              </a:solidFill>
              <a:latin typeface="Arial" panose="020B0604020202020204" pitchFamily="34" charset="0"/>
              <a:ea typeface="新細明體" panose="02020500000000000000" pitchFamily="18" charset="-120"/>
            </a:endParaRPr>
          </a:p>
        </p:txBody>
      </p:sp>
      <p:sp>
        <p:nvSpPr>
          <p:cNvPr id="10" name="Rectangle 4">
            <a:extLst>
              <a:ext uri="{FF2B5EF4-FFF2-40B4-BE49-F238E27FC236}">
                <a16:creationId xmlns:a16="http://schemas.microsoft.com/office/drawing/2014/main" id="{95316F0C-967B-24A9-1E11-173EBAD217BC}"/>
              </a:ext>
            </a:extLst>
          </p:cNvPr>
          <p:cNvSpPr>
            <a:spLocks noChangeArrowheads="1"/>
          </p:cNvSpPr>
          <p:nvPr/>
        </p:nvSpPr>
        <p:spPr bwMode="auto">
          <a:xfrm>
            <a:off x="1752600" y="1200150"/>
            <a:ext cx="8915400" cy="6115050"/>
          </a:xfrm>
          <a:prstGeom prst="rect">
            <a:avLst/>
          </a:prstGeom>
          <a:noFill/>
          <a:ln w="9525">
            <a:noFill/>
            <a:miter lim="800000"/>
            <a:headEnd/>
            <a:tailEnd/>
          </a:ln>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lnSpc>
                <a:spcPct val="110000"/>
              </a:lnSpc>
              <a:spcBef>
                <a:spcPct val="0"/>
              </a:spcBef>
              <a:spcAft>
                <a:spcPct val="0"/>
              </a:spcAft>
              <a:buClr>
                <a:srgbClr val="E2D700"/>
              </a:buClr>
              <a:buSzPct val="120000"/>
              <a:buNone/>
            </a:pPr>
            <a:r>
              <a:rPr lang="zh-TW" altLang="en-US" sz="4800" b="1" dirty="0">
                <a:solidFill>
                  <a:srgbClr val="FFFFFF"/>
                </a:solidFill>
                <a:effectLst>
                  <a:outerShdw blurRad="38100" dist="38100" dir="2700000" algn="tl">
                    <a:srgbClr val="000000"/>
                  </a:outerShdw>
                </a:effectLst>
                <a:latin typeface="標楷體" panose="03000509000000000000" pitchFamily="65" charset="-120"/>
                <a:ea typeface="標楷體" panose="03000509000000000000" pitchFamily="65" charset="-120"/>
              </a:rPr>
              <a:t>讚美真神萬福之根；</a:t>
            </a:r>
            <a:endParaRPr lang="en-US" altLang="zh-TW" sz="4800" b="1" dirty="0">
              <a:solidFill>
                <a:srgbClr val="FFFFFF"/>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p>
            <a:pPr algn="ctr" fontAlgn="base">
              <a:lnSpc>
                <a:spcPct val="110000"/>
              </a:lnSpc>
              <a:spcBef>
                <a:spcPct val="0"/>
              </a:spcBef>
              <a:spcAft>
                <a:spcPct val="0"/>
              </a:spcAft>
              <a:buClr>
                <a:srgbClr val="E2D700"/>
              </a:buClr>
              <a:buSzPct val="120000"/>
              <a:buNone/>
            </a:pPr>
            <a:r>
              <a:rPr lang="en-US" altLang="zh-TW" sz="4800" b="1" dirty="0">
                <a:solidFill>
                  <a:srgbClr val="FFFFFF"/>
                </a:solidFill>
                <a:effectLst>
                  <a:outerShdw blurRad="38100" dist="38100" dir="2700000" algn="tl">
                    <a:srgbClr val="000000"/>
                  </a:outerShdw>
                </a:effectLst>
                <a:latin typeface="Tahoma" panose="020B0604030504040204" pitchFamily="34" charset="0"/>
                <a:ea typeface="文新字海-特行" panose="02010603000101010101" pitchFamily="2" charset="-120"/>
              </a:rPr>
              <a:t>Praise God from whom all blessing flows</a:t>
            </a:r>
            <a:endParaRPr lang="zh-TW" altLang="en-US" sz="4800" b="1" dirty="0">
              <a:solidFill>
                <a:srgbClr val="FFFFFF"/>
              </a:solidFill>
              <a:effectLst>
                <a:outerShdw blurRad="38100" dist="38100" dir="2700000" algn="tl">
                  <a:srgbClr val="000000"/>
                </a:outerShdw>
              </a:effectLst>
              <a:latin typeface="Tahoma" panose="020B0604030504040204" pitchFamily="34" charset="0"/>
              <a:ea typeface="文新字海-特行" panose="02010603000101010101" pitchFamily="2" charset="-120"/>
            </a:endParaRPr>
          </a:p>
          <a:p>
            <a:pPr algn="ctr" fontAlgn="base">
              <a:lnSpc>
                <a:spcPct val="110000"/>
              </a:lnSpc>
              <a:spcBef>
                <a:spcPct val="0"/>
              </a:spcBef>
              <a:spcAft>
                <a:spcPct val="0"/>
              </a:spcAft>
              <a:buClr>
                <a:srgbClr val="E2D700"/>
              </a:buClr>
              <a:buSzPct val="120000"/>
              <a:buNone/>
            </a:pPr>
            <a:r>
              <a:rPr lang="zh-TW" altLang="en-US" sz="4800" b="1" dirty="0">
                <a:solidFill>
                  <a:srgbClr val="FFFFFF"/>
                </a:solidFill>
                <a:effectLst>
                  <a:outerShdw blurRad="38100" dist="38100" dir="2700000" algn="tl">
                    <a:srgbClr val="000000"/>
                  </a:outerShdw>
                </a:effectLst>
                <a:latin typeface="標楷體" panose="03000509000000000000" pitchFamily="65" charset="-120"/>
                <a:ea typeface="標楷體" panose="03000509000000000000" pitchFamily="65" charset="-120"/>
              </a:rPr>
              <a:t>世上萬民讚美主恩；</a:t>
            </a:r>
            <a:endParaRPr lang="en-US" altLang="zh-TW" sz="4800" b="1" dirty="0">
              <a:solidFill>
                <a:srgbClr val="FFFFFF"/>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p>
            <a:pPr algn="ctr" fontAlgn="base">
              <a:lnSpc>
                <a:spcPct val="110000"/>
              </a:lnSpc>
              <a:spcBef>
                <a:spcPct val="0"/>
              </a:spcBef>
              <a:spcAft>
                <a:spcPct val="0"/>
              </a:spcAft>
              <a:buClr>
                <a:srgbClr val="E2D700"/>
              </a:buClr>
              <a:buSzPct val="120000"/>
              <a:buNone/>
            </a:pPr>
            <a:r>
              <a:rPr lang="en-US" altLang="zh-TW" sz="4800" b="1" dirty="0">
                <a:solidFill>
                  <a:srgbClr val="FFFFFF"/>
                </a:solidFill>
                <a:effectLst>
                  <a:outerShdw blurRad="38100" dist="38100" dir="2700000" algn="tl">
                    <a:srgbClr val="000000"/>
                  </a:outerShdw>
                </a:effectLst>
                <a:latin typeface="Tahoma" panose="020B0604030504040204" pitchFamily="34" charset="0"/>
                <a:ea typeface="文新字海-特行" panose="02010603000101010101" pitchFamily="2" charset="-120"/>
              </a:rPr>
              <a:t>Praise Him all creatures here below</a:t>
            </a:r>
            <a:endParaRPr lang="zh-TW" altLang="en-US" sz="4800" b="1" dirty="0">
              <a:solidFill>
                <a:srgbClr val="FFFFFF"/>
              </a:solidFill>
              <a:effectLst>
                <a:outerShdw blurRad="38100" dist="38100" dir="2700000" algn="tl">
                  <a:srgbClr val="000000"/>
                </a:outerShdw>
              </a:effectLst>
              <a:latin typeface="Tahoma" panose="020B0604030504040204" pitchFamily="34" charset="0"/>
              <a:ea typeface="文新字海-特行" panose="02010603000101010101" pitchFamily="2" charset="-120"/>
            </a:endParaRPr>
          </a:p>
        </p:txBody>
      </p:sp>
      <p:sp>
        <p:nvSpPr>
          <p:cNvPr id="11" name="Rectangle 5">
            <a:extLst>
              <a:ext uri="{FF2B5EF4-FFF2-40B4-BE49-F238E27FC236}">
                <a16:creationId xmlns:a16="http://schemas.microsoft.com/office/drawing/2014/main" id="{7F7D8425-458E-D7E2-C924-2B8CE6C11D57}"/>
              </a:ext>
            </a:extLst>
          </p:cNvPr>
          <p:cNvSpPr>
            <a:spLocks noChangeArrowheads="1"/>
          </p:cNvSpPr>
          <p:nvPr/>
        </p:nvSpPr>
        <p:spPr bwMode="auto">
          <a:xfrm>
            <a:off x="1965326" y="0"/>
            <a:ext cx="8474075" cy="1200150"/>
          </a:xfrm>
          <a:prstGeom prst="rect">
            <a:avLst/>
          </a:prstGeom>
          <a:noFill/>
          <a:ln w="9525">
            <a:noFill/>
            <a:miter lim="800000"/>
            <a:headEnd/>
            <a:tailEnd/>
          </a:ln>
          <a:effectLst>
            <a:outerShdw dist="35921" dir="2700000" algn="ctr" rotWithShape="0">
              <a:srgbClr val="000004"/>
            </a:outerShdw>
          </a:effec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kumimoji="1" lang="zh-TW" altLang="en-US" sz="7200" b="1" u="sng">
                <a:solidFill>
                  <a:srgbClr val="FFFF00"/>
                </a:solidFill>
                <a:effectLst>
                  <a:outerShdw blurRad="38100" dist="38100" dir="2700000" algn="tl">
                    <a:srgbClr val="000000"/>
                  </a:outerShdw>
                </a:effectLst>
                <a:latin typeface="標楷體" panose="03000509000000000000" pitchFamily="65" charset="-120"/>
                <a:ea typeface="標楷體" panose="03000509000000000000" pitchFamily="65" charset="-120"/>
              </a:rPr>
              <a:t>三一頌</a:t>
            </a:r>
            <a:r>
              <a:rPr kumimoji="1" lang="en-US" altLang="zh-TW" sz="7200" u="sng">
                <a:solidFill>
                  <a:srgbClr val="FFFF00"/>
                </a:solidFill>
                <a:effectLst>
                  <a:outerShdw blurRad="38100" dist="38100" dir="2700000" algn="tl">
                    <a:srgbClr val="000000"/>
                  </a:outerShdw>
                </a:effectLst>
                <a:latin typeface="Arial" panose="020B0604020202020204" pitchFamily="34" charset="0"/>
                <a:ea typeface="文新字海-特行" panose="02010603000101010101" pitchFamily="2" charset="-120"/>
              </a:rPr>
              <a:t>Doxology</a:t>
            </a:r>
            <a:endParaRPr kumimoji="1" lang="zh-TW" altLang="en-US" sz="7200" u="sng">
              <a:solidFill>
                <a:srgbClr val="FFFF00"/>
              </a:solidFill>
              <a:effectLst>
                <a:outerShdw blurRad="38100" dist="38100" dir="2700000" algn="tl">
                  <a:srgbClr val="000000"/>
                </a:outerShdw>
              </a:effectLst>
              <a:latin typeface="Arial" panose="020B0604020202020204" pitchFamily="34" charset="0"/>
              <a:ea typeface="文新字海-特行" panose="02010603000101010101" pitchFamily="2" charset="-120"/>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3842" name="Picture 8" descr="http://cdn.ocp.org/shared/images/products/20794.jpg">
            <a:extLst>
              <a:ext uri="{FF2B5EF4-FFF2-40B4-BE49-F238E27FC236}">
                <a16:creationId xmlns:a16="http://schemas.microsoft.com/office/drawing/2014/main" id="{58DB3124-1F66-D00E-FE89-F94954F536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7815" r="22099" b="19411"/>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3" name="Slide Number Placeholder 6">
            <a:extLst>
              <a:ext uri="{FF2B5EF4-FFF2-40B4-BE49-F238E27FC236}">
                <a16:creationId xmlns:a16="http://schemas.microsoft.com/office/drawing/2014/main" id="{8D8AC8B3-6674-C553-01ED-67910CF57F9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C205C7FC-A9AF-4BD6-B1D8-A904DE9A6C2B}" type="slidenum">
              <a:rPr lang="en-US" altLang="zh-TW" sz="1200">
                <a:solidFill>
                  <a:srgbClr val="898989"/>
                </a:solidFill>
                <a:latin typeface="Arial" panose="020B0604020202020204" pitchFamily="34" charset="0"/>
                <a:ea typeface="新細明體" panose="02020500000000000000" pitchFamily="18" charset="-120"/>
                <a:cs typeface="DFPLiShuW5-B5-AZ" pitchFamily="66" charset="-120"/>
              </a:rPr>
              <a:pPr fontAlgn="base">
                <a:spcBef>
                  <a:spcPct val="0"/>
                </a:spcBef>
                <a:spcAft>
                  <a:spcPct val="0"/>
                </a:spcAft>
                <a:buNone/>
              </a:pPr>
              <a:t>26</a:t>
            </a:fld>
            <a:endParaRPr lang="en-US" altLang="zh-TW" sz="1200">
              <a:solidFill>
                <a:srgbClr val="898989"/>
              </a:solidFill>
              <a:latin typeface="Arial" panose="020B0604020202020204" pitchFamily="34" charset="0"/>
              <a:ea typeface="新細明體" panose="02020500000000000000" pitchFamily="18" charset="-120"/>
              <a:cs typeface="DFPLiShuW5-B5-AZ" pitchFamily="66" charset="-120"/>
            </a:endParaRPr>
          </a:p>
        </p:txBody>
      </p:sp>
      <p:sp>
        <p:nvSpPr>
          <p:cNvPr id="163844" name="Text Box 3">
            <a:extLst>
              <a:ext uri="{FF2B5EF4-FFF2-40B4-BE49-F238E27FC236}">
                <a16:creationId xmlns:a16="http://schemas.microsoft.com/office/drawing/2014/main" id="{96B7E9CD-165E-F294-6FD7-A7401B41EFAD}"/>
              </a:ext>
            </a:extLst>
          </p:cNvPr>
          <p:cNvSpPr txBox="1">
            <a:spLocks noChangeArrowheads="1"/>
          </p:cNvSpPr>
          <p:nvPr/>
        </p:nvSpPr>
        <p:spPr bwMode="auto">
          <a:xfrm>
            <a:off x="1965326" y="493714"/>
            <a:ext cx="3444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endParaRPr lang="en-US" altLang="zh-CN" sz="1800">
              <a:solidFill>
                <a:srgbClr val="FFFFFF"/>
              </a:solidFill>
              <a:latin typeface="Arial" panose="020B0604020202020204" pitchFamily="34" charset="0"/>
              <a:ea typeface="新細明體" panose="02020500000000000000" pitchFamily="18" charset="-120"/>
            </a:endParaRPr>
          </a:p>
        </p:txBody>
      </p:sp>
      <p:sp>
        <p:nvSpPr>
          <p:cNvPr id="10" name="Rectangle 4">
            <a:extLst>
              <a:ext uri="{FF2B5EF4-FFF2-40B4-BE49-F238E27FC236}">
                <a16:creationId xmlns:a16="http://schemas.microsoft.com/office/drawing/2014/main" id="{B969BCCC-50EC-AFFF-2C39-C0F047CEBBB5}"/>
              </a:ext>
            </a:extLst>
          </p:cNvPr>
          <p:cNvSpPr>
            <a:spLocks noChangeArrowheads="1"/>
          </p:cNvSpPr>
          <p:nvPr/>
        </p:nvSpPr>
        <p:spPr bwMode="auto">
          <a:xfrm>
            <a:off x="1752600" y="1200150"/>
            <a:ext cx="8915400" cy="6115050"/>
          </a:xfrm>
          <a:prstGeom prst="rect">
            <a:avLst/>
          </a:prstGeom>
          <a:noFill/>
          <a:ln w="9525">
            <a:noFill/>
            <a:miter lim="800000"/>
            <a:headEnd/>
            <a:tailEnd/>
          </a:ln>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lnSpc>
                <a:spcPct val="110000"/>
              </a:lnSpc>
              <a:spcBef>
                <a:spcPct val="0"/>
              </a:spcBef>
              <a:spcAft>
                <a:spcPct val="0"/>
              </a:spcAft>
              <a:buClr>
                <a:srgbClr val="E2D700"/>
              </a:buClr>
              <a:buSzPct val="120000"/>
              <a:buNone/>
            </a:pPr>
            <a:r>
              <a:rPr lang="zh-TW" altLang="en-US" sz="4400" b="1" dirty="0">
                <a:solidFill>
                  <a:srgbClr val="FFFFFF"/>
                </a:solidFill>
                <a:effectLst>
                  <a:outerShdw blurRad="38100" dist="38100" dir="2700000" algn="tl">
                    <a:srgbClr val="000000"/>
                  </a:outerShdw>
                </a:effectLst>
                <a:latin typeface="標楷體" panose="03000509000000000000" pitchFamily="65" charset="-120"/>
                <a:ea typeface="標楷體" panose="03000509000000000000" pitchFamily="65" charset="-120"/>
              </a:rPr>
              <a:t>天使天軍讚美主名；</a:t>
            </a:r>
            <a:endParaRPr lang="en-US" altLang="zh-TW" sz="4400" b="1" dirty="0">
              <a:solidFill>
                <a:srgbClr val="FFFFFF"/>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p>
            <a:pPr algn="ctr" fontAlgn="base">
              <a:lnSpc>
                <a:spcPct val="110000"/>
              </a:lnSpc>
              <a:spcBef>
                <a:spcPct val="0"/>
              </a:spcBef>
              <a:spcAft>
                <a:spcPct val="0"/>
              </a:spcAft>
              <a:buClr>
                <a:srgbClr val="E2D700"/>
              </a:buClr>
              <a:buSzPct val="120000"/>
              <a:buNone/>
            </a:pPr>
            <a:r>
              <a:rPr lang="en-US" altLang="zh-TW" sz="4400" b="1" dirty="0">
                <a:solidFill>
                  <a:srgbClr val="FFFFFF"/>
                </a:solidFill>
                <a:effectLst>
                  <a:outerShdw blurRad="38100" dist="38100" dir="2700000" algn="tl">
                    <a:srgbClr val="000000"/>
                  </a:outerShdw>
                </a:effectLst>
                <a:latin typeface="Tahoma" panose="020B0604030504040204" pitchFamily="34" charset="0"/>
                <a:ea typeface="文新字海-特行" panose="02010603000101010101" pitchFamily="2" charset="-120"/>
              </a:rPr>
              <a:t>Praise Him above ye heavenly hosts</a:t>
            </a:r>
            <a:endParaRPr lang="zh-TW" altLang="en-US" sz="4400" b="1" dirty="0">
              <a:solidFill>
                <a:srgbClr val="FFFFFF"/>
              </a:solidFill>
              <a:effectLst>
                <a:outerShdw blurRad="38100" dist="38100" dir="2700000" algn="tl">
                  <a:srgbClr val="000000"/>
                </a:outerShdw>
              </a:effectLst>
              <a:latin typeface="Tahoma" panose="020B0604030504040204" pitchFamily="34" charset="0"/>
              <a:ea typeface="文新字海-特行" panose="02010603000101010101" pitchFamily="2" charset="-120"/>
            </a:endParaRPr>
          </a:p>
          <a:p>
            <a:pPr algn="ctr" fontAlgn="base">
              <a:lnSpc>
                <a:spcPct val="110000"/>
              </a:lnSpc>
              <a:spcBef>
                <a:spcPct val="0"/>
              </a:spcBef>
              <a:spcAft>
                <a:spcPct val="0"/>
              </a:spcAft>
              <a:buClr>
                <a:srgbClr val="E2D700"/>
              </a:buClr>
              <a:buSzPct val="120000"/>
              <a:buNone/>
            </a:pPr>
            <a:r>
              <a:rPr lang="zh-TW" altLang="en-US" sz="4400" b="1" dirty="0">
                <a:solidFill>
                  <a:srgbClr val="FFFFFF"/>
                </a:solidFill>
                <a:effectLst>
                  <a:outerShdw blurRad="38100" dist="38100" dir="2700000" algn="tl">
                    <a:srgbClr val="000000"/>
                  </a:outerShdw>
                </a:effectLst>
                <a:latin typeface="標楷體" panose="03000509000000000000" pitchFamily="65" charset="-120"/>
                <a:ea typeface="標楷體" panose="03000509000000000000" pitchFamily="65" charset="-120"/>
              </a:rPr>
              <a:t>讚美聖父聖子聖靈。</a:t>
            </a:r>
            <a:endParaRPr lang="en-US" altLang="zh-TW" sz="4400" b="1" dirty="0">
              <a:solidFill>
                <a:srgbClr val="FFFFFF"/>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p>
            <a:pPr algn="ctr" fontAlgn="base">
              <a:lnSpc>
                <a:spcPct val="110000"/>
              </a:lnSpc>
              <a:spcBef>
                <a:spcPct val="0"/>
              </a:spcBef>
              <a:spcAft>
                <a:spcPct val="0"/>
              </a:spcAft>
              <a:buClr>
                <a:srgbClr val="E2D700"/>
              </a:buClr>
              <a:buSzPct val="120000"/>
              <a:buNone/>
            </a:pPr>
            <a:r>
              <a:rPr lang="en-US" altLang="zh-TW" sz="4400" b="1" dirty="0">
                <a:solidFill>
                  <a:srgbClr val="FFFFFF"/>
                </a:solidFill>
                <a:effectLst>
                  <a:outerShdw blurRad="38100" dist="38100" dir="2700000" algn="tl">
                    <a:srgbClr val="000000"/>
                  </a:outerShdw>
                </a:effectLst>
                <a:latin typeface="Tahoma" panose="020B0604030504040204" pitchFamily="34" charset="0"/>
                <a:ea typeface="文新字海-特行" panose="02010603000101010101" pitchFamily="2" charset="-120"/>
              </a:rPr>
              <a:t>Praise Father, Son and Holy Ghost</a:t>
            </a:r>
            <a:endParaRPr lang="zh-TW" altLang="en-US" sz="4400" b="1" dirty="0">
              <a:solidFill>
                <a:srgbClr val="FFFFFF"/>
              </a:solidFill>
              <a:effectLst>
                <a:outerShdw blurRad="38100" dist="38100" dir="2700000" algn="tl">
                  <a:srgbClr val="000000"/>
                </a:outerShdw>
              </a:effectLst>
              <a:latin typeface="Tahoma" panose="020B0604030504040204" pitchFamily="34" charset="0"/>
              <a:ea typeface="文新字海-特行" panose="02010603000101010101" pitchFamily="2" charset="-120"/>
            </a:endParaRPr>
          </a:p>
          <a:p>
            <a:pPr algn="ctr" fontAlgn="base">
              <a:lnSpc>
                <a:spcPct val="110000"/>
              </a:lnSpc>
              <a:spcBef>
                <a:spcPct val="0"/>
              </a:spcBef>
              <a:spcAft>
                <a:spcPct val="0"/>
              </a:spcAft>
              <a:buClr>
                <a:srgbClr val="E2D700"/>
              </a:buClr>
              <a:buSzPct val="120000"/>
              <a:buNone/>
            </a:pPr>
            <a:r>
              <a:rPr lang="zh-TW" altLang="en-US" sz="4400" b="1" dirty="0">
                <a:solidFill>
                  <a:srgbClr val="FFFFFF"/>
                </a:solidFill>
                <a:effectLst>
                  <a:outerShdw blurRad="38100" dist="38100" dir="2700000" algn="tl">
                    <a:srgbClr val="000000"/>
                  </a:outerShdw>
                </a:effectLst>
                <a:latin typeface="標楷體" panose="03000509000000000000" pitchFamily="65" charset="-120"/>
                <a:ea typeface="標楷體" panose="03000509000000000000" pitchFamily="65" charset="-120"/>
              </a:rPr>
              <a:t>阿們。</a:t>
            </a:r>
            <a:r>
              <a:rPr lang="en-US" altLang="zh-TW" sz="4400" b="1" dirty="0">
                <a:solidFill>
                  <a:srgbClr val="FFFFFF"/>
                </a:solidFill>
                <a:effectLst>
                  <a:outerShdw blurRad="38100" dist="38100" dir="2700000" algn="tl">
                    <a:srgbClr val="000000"/>
                  </a:outerShdw>
                </a:effectLst>
                <a:latin typeface="Tahoma" panose="020B0604030504040204" pitchFamily="34" charset="0"/>
                <a:ea typeface="文新字海-特行" panose="02010603000101010101" pitchFamily="2" charset="-120"/>
              </a:rPr>
              <a:t>Amen</a:t>
            </a:r>
            <a:endParaRPr lang="zh-TW" altLang="en-US" sz="4400" b="1" dirty="0">
              <a:solidFill>
                <a:srgbClr val="FFFFFF"/>
              </a:solidFill>
              <a:effectLst>
                <a:outerShdw blurRad="38100" dist="38100" dir="2700000" algn="tl">
                  <a:srgbClr val="000000"/>
                </a:outerShdw>
              </a:effectLst>
              <a:latin typeface="Tahoma" panose="020B0604030504040204" pitchFamily="34" charset="0"/>
              <a:ea typeface="文新字海-特行" panose="02010603000101010101" pitchFamily="2" charset="-120"/>
            </a:endParaRPr>
          </a:p>
        </p:txBody>
      </p:sp>
      <p:sp>
        <p:nvSpPr>
          <p:cNvPr id="11" name="Rectangle 5">
            <a:extLst>
              <a:ext uri="{FF2B5EF4-FFF2-40B4-BE49-F238E27FC236}">
                <a16:creationId xmlns:a16="http://schemas.microsoft.com/office/drawing/2014/main" id="{444F5F77-FC3F-9D01-335C-E1A301E669F7}"/>
              </a:ext>
            </a:extLst>
          </p:cNvPr>
          <p:cNvSpPr>
            <a:spLocks noChangeArrowheads="1"/>
          </p:cNvSpPr>
          <p:nvPr/>
        </p:nvSpPr>
        <p:spPr bwMode="auto">
          <a:xfrm>
            <a:off x="1965326" y="0"/>
            <a:ext cx="8093075" cy="1200150"/>
          </a:xfrm>
          <a:prstGeom prst="rect">
            <a:avLst/>
          </a:prstGeom>
          <a:noFill/>
          <a:ln w="9525">
            <a:noFill/>
            <a:miter lim="800000"/>
            <a:headEnd/>
            <a:tailEnd/>
          </a:ln>
          <a:effectLst>
            <a:outerShdw dist="35921" dir="2700000" algn="ctr" rotWithShape="0">
              <a:srgbClr val="000004"/>
            </a:outerShdw>
          </a:effec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kumimoji="1" lang="zh-TW" altLang="en-US" sz="7200" b="1" u="sng">
                <a:solidFill>
                  <a:srgbClr val="FFFF00"/>
                </a:solidFill>
                <a:effectLst>
                  <a:outerShdw blurRad="38100" dist="38100" dir="2700000" algn="tl">
                    <a:srgbClr val="000000"/>
                  </a:outerShdw>
                </a:effectLst>
                <a:latin typeface="標楷體" panose="03000509000000000000" pitchFamily="65" charset="-120"/>
                <a:ea typeface="標楷體" panose="03000509000000000000" pitchFamily="65" charset="-120"/>
              </a:rPr>
              <a:t>三一頌</a:t>
            </a:r>
            <a:r>
              <a:rPr kumimoji="1" lang="en-US" altLang="zh-TW" sz="7200" u="sng">
                <a:solidFill>
                  <a:srgbClr val="FFFF00"/>
                </a:solidFill>
                <a:effectLst>
                  <a:outerShdw blurRad="38100" dist="38100" dir="2700000" algn="tl">
                    <a:srgbClr val="000000"/>
                  </a:outerShdw>
                </a:effectLst>
                <a:latin typeface="Arial" panose="020B0604020202020204" pitchFamily="34" charset="0"/>
                <a:ea typeface="文新字海-特行" panose="02010603000101010101" pitchFamily="2" charset="-120"/>
              </a:rPr>
              <a:t>Doxology</a:t>
            </a:r>
            <a:endParaRPr kumimoji="1" lang="zh-TW" altLang="en-US" sz="7200" u="sng">
              <a:solidFill>
                <a:srgbClr val="FFFF00"/>
              </a:solidFill>
              <a:effectLst>
                <a:outerShdw blurRad="38100" dist="38100" dir="2700000" algn="tl">
                  <a:srgbClr val="000000"/>
                </a:outerShdw>
              </a:effectLst>
              <a:latin typeface="Arial" panose="020B0604020202020204" pitchFamily="34" charset="0"/>
              <a:ea typeface="文新字海-特行" panose="02010603000101010101" pitchFamily="2" charset="-120"/>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a:extLst>
              <a:ext uri="{FF2B5EF4-FFF2-40B4-BE49-F238E27FC236}">
                <a16:creationId xmlns:a16="http://schemas.microsoft.com/office/drawing/2014/main" id="{18A5C58D-1C73-697D-80AE-562C9F23E0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12192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7" name="Slide Number Placeholder 5">
            <a:extLst>
              <a:ext uri="{FF2B5EF4-FFF2-40B4-BE49-F238E27FC236}">
                <a16:creationId xmlns:a16="http://schemas.microsoft.com/office/drawing/2014/main" id="{4D66ACD5-A484-F506-4086-992D90DCF53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None/>
            </a:pPr>
            <a:fld id="{E6F8F237-BF11-4ED9-906D-FADEDB54BC7A}" type="slidenum">
              <a:rPr lang="en-US" altLang="zh-CN" sz="1200">
                <a:solidFill>
                  <a:srgbClr val="045C75"/>
                </a:solidFill>
                <a:latin typeface="Arial" panose="020B0604020202020204" pitchFamily="34" charset="0"/>
              </a:rPr>
              <a:pPr eaLnBrk="1" fontAlgn="base" hangingPunct="1">
                <a:spcBef>
                  <a:spcPct val="0"/>
                </a:spcBef>
                <a:spcAft>
                  <a:spcPct val="0"/>
                </a:spcAft>
                <a:buNone/>
              </a:pPr>
              <a:t>27</a:t>
            </a:fld>
            <a:endParaRPr lang="en-US" altLang="zh-CN" sz="1200">
              <a:solidFill>
                <a:srgbClr val="045C75"/>
              </a:solidFill>
              <a:latin typeface="Arial" panose="020B0604020202020204" pitchFamily="34" charset="0"/>
            </a:endParaRPr>
          </a:p>
        </p:txBody>
      </p:sp>
      <p:sp>
        <p:nvSpPr>
          <p:cNvPr id="176132" name="Rectangle 4">
            <a:extLst>
              <a:ext uri="{FF2B5EF4-FFF2-40B4-BE49-F238E27FC236}">
                <a16:creationId xmlns:a16="http://schemas.microsoft.com/office/drawing/2014/main" id="{F975D10B-6733-CD8B-089E-B4D5295E2E1A}"/>
              </a:ext>
            </a:extLst>
          </p:cNvPr>
          <p:cNvSpPr>
            <a:spLocks noChangeArrowheads="1"/>
          </p:cNvSpPr>
          <p:nvPr/>
        </p:nvSpPr>
        <p:spPr bwMode="auto">
          <a:xfrm>
            <a:off x="1752600" y="77789"/>
            <a:ext cx="8534400" cy="922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kumimoji="1" lang="zh-TW" altLang="en-US" sz="5400" b="1">
                <a:solidFill>
                  <a:srgbClr val="FFFF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DFPLiShuW5-B5-AZ" pitchFamily="66" charset="-120"/>
              </a:rPr>
              <a:t>主禱文</a:t>
            </a:r>
            <a:r>
              <a:rPr kumimoji="1" lang="en-US" altLang="zh-TW" sz="5400" b="1">
                <a:solidFill>
                  <a:srgbClr val="FFFF00"/>
                </a:solidFill>
                <a:effectLst>
                  <a:outerShdw blurRad="38100" dist="38100" dir="2700000" algn="tl">
                    <a:srgbClr val="000000"/>
                  </a:outerShdw>
                </a:effectLst>
                <a:latin typeface="Arial" panose="020B0604020202020204" pitchFamily="34" charset="0"/>
                <a:ea typeface="標楷體" panose="03000509000000000000" pitchFamily="65" charset="-120"/>
                <a:cs typeface="DFPLiShuW5-B5-AZ" pitchFamily="66" charset="-120"/>
              </a:rPr>
              <a:t>The Lord’s Prayer</a:t>
            </a:r>
            <a:endParaRPr kumimoji="1" lang="zh-TW" altLang="en-US" sz="5400" b="1">
              <a:solidFill>
                <a:srgbClr val="FFFF00"/>
              </a:solidFill>
              <a:effectLst>
                <a:outerShdw blurRad="38100" dist="38100" dir="2700000" algn="tl">
                  <a:srgbClr val="000000"/>
                </a:outerShdw>
              </a:effectLst>
              <a:latin typeface="Arial" panose="020B0604020202020204" pitchFamily="34" charset="0"/>
              <a:ea typeface="標楷體" panose="03000509000000000000" pitchFamily="65" charset="-120"/>
              <a:cs typeface="DFPLiShuW5-B5-AZ" pitchFamily="66" charset="-120"/>
            </a:endParaRPr>
          </a:p>
        </p:txBody>
      </p:sp>
      <p:sp>
        <p:nvSpPr>
          <p:cNvPr id="197637" name="Rectangle 5">
            <a:extLst>
              <a:ext uri="{FF2B5EF4-FFF2-40B4-BE49-F238E27FC236}">
                <a16:creationId xmlns:a16="http://schemas.microsoft.com/office/drawing/2014/main" id="{4D21BD13-B381-239B-DC55-77BD012AA3A5}"/>
              </a:ext>
            </a:extLst>
          </p:cNvPr>
          <p:cNvSpPr>
            <a:spLocks noChangeArrowheads="1"/>
          </p:cNvSpPr>
          <p:nvPr/>
        </p:nvSpPr>
        <p:spPr bwMode="auto">
          <a:xfrm>
            <a:off x="1749425" y="1219200"/>
            <a:ext cx="5334000" cy="495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lnSpc>
                <a:spcPts val="6000"/>
              </a:lnSpc>
              <a:spcBef>
                <a:spcPct val="0"/>
              </a:spcBef>
              <a:spcAft>
                <a:spcPct val="0"/>
              </a:spcAft>
              <a:buClr>
                <a:srgbClr val="E2D700"/>
              </a:buClr>
              <a:buSzPct val="120000"/>
              <a:buNone/>
            </a:pPr>
            <a:r>
              <a:rPr lang="zh-TW" altLang="en-US" sz="4000" b="1" dirty="0">
                <a:solidFill>
                  <a:srgbClr val="FFFF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DFPLiShuW5-B5-AZ" pitchFamily="66" charset="-120"/>
              </a:rPr>
              <a:t>我們在天上的父，</a:t>
            </a:r>
          </a:p>
          <a:p>
            <a:pPr algn="ctr" fontAlgn="base">
              <a:lnSpc>
                <a:spcPts val="6000"/>
              </a:lnSpc>
              <a:spcBef>
                <a:spcPct val="0"/>
              </a:spcBef>
              <a:spcAft>
                <a:spcPct val="0"/>
              </a:spcAft>
              <a:buClr>
                <a:srgbClr val="E2D700"/>
              </a:buClr>
              <a:buSzPct val="120000"/>
              <a:buNone/>
            </a:pPr>
            <a:r>
              <a:rPr lang="zh-TW" altLang="en-US" sz="4000" b="1" dirty="0">
                <a:solidFill>
                  <a:srgbClr val="FFFF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DFPLiShuW5-B5-AZ" pitchFamily="66" charset="-120"/>
              </a:rPr>
              <a:t>願人都尊</a:t>
            </a:r>
            <a:r>
              <a:rPr lang="zh-TW" altLang="en-US" sz="4800" b="1" dirty="0">
                <a:solidFill>
                  <a:srgbClr val="FFFF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DFPLiShuW5-B5-AZ" pitchFamily="66" charset="-120"/>
              </a:rPr>
              <a:t>祢</a:t>
            </a:r>
            <a:r>
              <a:rPr lang="zh-TW" altLang="en-US" sz="4000" b="1" dirty="0">
                <a:solidFill>
                  <a:srgbClr val="FFFF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DFPLiShuW5-B5-AZ" pitchFamily="66" charset="-120"/>
              </a:rPr>
              <a:t>的名為聖，</a:t>
            </a:r>
          </a:p>
          <a:p>
            <a:pPr algn="ctr" fontAlgn="base">
              <a:lnSpc>
                <a:spcPts val="6000"/>
              </a:lnSpc>
              <a:spcBef>
                <a:spcPct val="0"/>
              </a:spcBef>
              <a:spcAft>
                <a:spcPct val="0"/>
              </a:spcAft>
              <a:buClr>
                <a:srgbClr val="E2D700"/>
              </a:buClr>
              <a:buSzPct val="120000"/>
              <a:buNone/>
            </a:pPr>
            <a:r>
              <a:rPr lang="zh-TW" altLang="en-US" sz="4000" b="1" dirty="0">
                <a:solidFill>
                  <a:srgbClr val="FFFF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DFPLiShuW5-B5-AZ" pitchFamily="66" charset="-120"/>
              </a:rPr>
              <a:t>願</a:t>
            </a:r>
            <a:r>
              <a:rPr lang="zh-TW" altLang="en-US" sz="4800" b="1" dirty="0">
                <a:solidFill>
                  <a:srgbClr val="FFFF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DFPLiShuW5-B5-AZ" pitchFamily="66" charset="-120"/>
              </a:rPr>
              <a:t>祢</a:t>
            </a:r>
            <a:r>
              <a:rPr lang="zh-TW" altLang="en-US" sz="4000" b="1" dirty="0">
                <a:solidFill>
                  <a:srgbClr val="FFFF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DFPLiShuW5-B5-AZ" pitchFamily="66" charset="-120"/>
              </a:rPr>
              <a:t>的國降臨，</a:t>
            </a:r>
          </a:p>
          <a:p>
            <a:pPr algn="ctr" fontAlgn="base">
              <a:lnSpc>
                <a:spcPts val="6000"/>
              </a:lnSpc>
              <a:spcBef>
                <a:spcPct val="0"/>
              </a:spcBef>
              <a:spcAft>
                <a:spcPct val="0"/>
              </a:spcAft>
              <a:buClr>
                <a:srgbClr val="E2D700"/>
              </a:buClr>
              <a:buSzPct val="120000"/>
              <a:buNone/>
            </a:pPr>
            <a:r>
              <a:rPr lang="zh-TW" altLang="en-US" sz="4000" b="1" dirty="0">
                <a:solidFill>
                  <a:srgbClr val="FFFF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DFPLiShuW5-B5-AZ" pitchFamily="66" charset="-120"/>
              </a:rPr>
              <a:t>願</a:t>
            </a:r>
            <a:r>
              <a:rPr lang="zh-TW" altLang="en-US" sz="4800" b="1" dirty="0">
                <a:solidFill>
                  <a:srgbClr val="FFFF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DFPLiShuW5-B5-AZ" pitchFamily="66" charset="-120"/>
              </a:rPr>
              <a:t>祢</a:t>
            </a:r>
            <a:r>
              <a:rPr lang="zh-TW" altLang="en-US" sz="4000" b="1" dirty="0">
                <a:solidFill>
                  <a:srgbClr val="FFFF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DFPLiShuW5-B5-AZ" pitchFamily="66" charset="-120"/>
              </a:rPr>
              <a:t>的旨意</a:t>
            </a:r>
          </a:p>
          <a:p>
            <a:pPr algn="ctr" fontAlgn="base">
              <a:lnSpc>
                <a:spcPts val="6000"/>
              </a:lnSpc>
              <a:spcBef>
                <a:spcPct val="0"/>
              </a:spcBef>
              <a:spcAft>
                <a:spcPct val="0"/>
              </a:spcAft>
              <a:buClr>
                <a:srgbClr val="E2D700"/>
              </a:buClr>
              <a:buSzPct val="120000"/>
              <a:buNone/>
            </a:pPr>
            <a:r>
              <a:rPr lang="zh-TW" altLang="en-US" sz="4000" b="1" dirty="0">
                <a:solidFill>
                  <a:srgbClr val="FFFF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DFPLiShuW5-B5-AZ" pitchFamily="66" charset="-120"/>
              </a:rPr>
              <a:t>行在地上如同行在天上，</a:t>
            </a:r>
          </a:p>
          <a:p>
            <a:pPr algn="ctr" fontAlgn="base">
              <a:lnSpc>
                <a:spcPts val="6000"/>
              </a:lnSpc>
              <a:spcBef>
                <a:spcPct val="0"/>
              </a:spcBef>
              <a:spcAft>
                <a:spcPct val="0"/>
              </a:spcAft>
              <a:buClr>
                <a:srgbClr val="E2D700"/>
              </a:buClr>
              <a:buSzPct val="120000"/>
              <a:buNone/>
            </a:pPr>
            <a:r>
              <a:rPr lang="zh-TW" altLang="en-US" sz="4000" b="1" dirty="0">
                <a:solidFill>
                  <a:srgbClr val="FFFF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DFPLiShuW5-B5-AZ" pitchFamily="66" charset="-120"/>
              </a:rPr>
              <a:t>我們日用的飲食，</a:t>
            </a:r>
          </a:p>
          <a:p>
            <a:pPr algn="ctr" fontAlgn="base">
              <a:lnSpc>
                <a:spcPts val="6000"/>
              </a:lnSpc>
              <a:spcBef>
                <a:spcPct val="0"/>
              </a:spcBef>
              <a:spcAft>
                <a:spcPct val="0"/>
              </a:spcAft>
              <a:buClr>
                <a:srgbClr val="E2D700"/>
              </a:buClr>
              <a:buSzPct val="120000"/>
              <a:buNone/>
            </a:pPr>
            <a:r>
              <a:rPr lang="zh-TW" altLang="en-US" sz="4000" b="1" dirty="0">
                <a:solidFill>
                  <a:srgbClr val="FFFF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DFPLiShuW5-B5-AZ" pitchFamily="66" charset="-120"/>
              </a:rPr>
              <a:t>今日賜給我們，</a:t>
            </a:r>
          </a:p>
          <a:p>
            <a:pPr algn="ctr" fontAlgn="base">
              <a:lnSpc>
                <a:spcPct val="80000"/>
              </a:lnSpc>
              <a:spcBef>
                <a:spcPct val="0"/>
              </a:spcBef>
              <a:spcAft>
                <a:spcPct val="0"/>
              </a:spcAft>
              <a:buClr>
                <a:srgbClr val="E2D700"/>
              </a:buClr>
              <a:buSzPct val="120000"/>
              <a:buNone/>
            </a:pPr>
            <a:endParaRPr lang="zh-TW" altLang="en-US" sz="5400" b="1" dirty="0">
              <a:solidFill>
                <a:srgbClr val="FFFFFF"/>
              </a:solidFill>
              <a:latin typeface="Tahoma" panose="020B0604030504040204" pitchFamily="34" charset="0"/>
              <a:ea typeface="標楷體" panose="03000509000000000000" pitchFamily="65" charset="-120"/>
              <a:cs typeface="DFPLiShuW5-B5-AZ" pitchFamily="66" charset="-120"/>
            </a:endParaRPr>
          </a:p>
        </p:txBody>
      </p:sp>
      <p:sp>
        <p:nvSpPr>
          <p:cNvPr id="2" name="TextBox 1">
            <a:extLst>
              <a:ext uri="{FF2B5EF4-FFF2-40B4-BE49-F238E27FC236}">
                <a16:creationId xmlns:a16="http://schemas.microsoft.com/office/drawing/2014/main" id="{1C72F645-2758-26B7-4D61-A3B0A1341E56}"/>
              </a:ext>
            </a:extLst>
          </p:cNvPr>
          <p:cNvSpPr txBox="1"/>
          <p:nvPr/>
        </p:nvSpPr>
        <p:spPr>
          <a:xfrm>
            <a:off x="6858000" y="1333501"/>
            <a:ext cx="3962400" cy="5510213"/>
          </a:xfrm>
          <a:prstGeom prst="rect">
            <a:avLst/>
          </a:prstGeom>
          <a:noFill/>
        </p:spPr>
        <p:txBody>
          <a:bodyPr>
            <a:spAutoFit/>
          </a:bodyPr>
          <a:lstStyle/>
          <a:p>
            <a:pPr fontAlgn="base">
              <a:spcBef>
                <a:spcPct val="0"/>
              </a:spcBef>
              <a:spcAft>
                <a:spcPct val="0"/>
              </a:spcAft>
              <a:defRPr/>
            </a:pPr>
            <a:r>
              <a:rPr kumimoji="1" lang="en-US" sz="3200" b="1" dirty="0">
                <a:solidFill>
                  <a:prstClr val="white"/>
                </a:solidFill>
                <a:effectLst>
                  <a:outerShdw blurRad="38100" dist="38100" dir="2700000" algn="tl">
                    <a:srgbClr val="000000">
                      <a:alpha val="43137"/>
                    </a:srgbClr>
                  </a:outerShdw>
                </a:effectLst>
                <a:latin typeface="Arial" panose="020B0604020202020204" pitchFamily="34" charset="0"/>
                <a:ea typeface="新細明體" pitchFamily="18" charset="-120"/>
              </a:rPr>
              <a:t>Our Father in heaven,</a:t>
            </a:r>
          </a:p>
          <a:p>
            <a:pPr fontAlgn="base">
              <a:spcBef>
                <a:spcPct val="0"/>
              </a:spcBef>
              <a:spcAft>
                <a:spcPct val="0"/>
              </a:spcAft>
              <a:defRPr/>
            </a:pPr>
            <a:r>
              <a:rPr kumimoji="1" lang="en-US" sz="3200" b="1" dirty="0">
                <a:solidFill>
                  <a:prstClr val="white"/>
                </a:solidFill>
                <a:effectLst>
                  <a:outerShdw blurRad="38100" dist="38100" dir="2700000" algn="tl">
                    <a:srgbClr val="000000">
                      <a:alpha val="43137"/>
                    </a:srgbClr>
                  </a:outerShdw>
                </a:effectLst>
                <a:latin typeface="Arial" panose="020B0604020202020204" pitchFamily="34" charset="0"/>
                <a:ea typeface="新細明體" pitchFamily="18" charset="-120"/>
              </a:rPr>
              <a:t>Hallowed by your name,</a:t>
            </a:r>
          </a:p>
          <a:p>
            <a:pPr fontAlgn="base">
              <a:spcBef>
                <a:spcPct val="0"/>
              </a:spcBef>
              <a:spcAft>
                <a:spcPct val="0"/>
              </a:spcAft>
              <a:defRPr/>
            </a:pPr>
            <a:r>
              <a:rPr kumimoji="1" lang="en-US" sz="3200" b="1" dirty="0">
                <a:solidFill>
                  <a:prstClr val="white"/>
                </a:solidFill>
                <a:effectLst>
                  <a:outerShdw blurRad="38100" dist="38100" dir="2700000" algn="tl">
                    <a:srgbClr val="000000">
                      <a:alpha val="43137"/>
                    </a:srgbClr>
                  </a:outerShdw>
                </a:effectLst>
                <a:latin typeface="Arial" panose="020B0604020202020204" pitchFamily="34" charset="0"/>
                <a:ea typeface="新細明體" pitchFamily="18" charset="-120"/>
              </a:rPr>
              <a:t>Your kingdom come, </a:t>
            </a:r>
          </a:p>
          <a:p>
            <a:pPr fontAlgn="base">
              <a:spcBef>
                <a:spcPct val="0"/>
              </a:spcBef>
              <a:spcAft>
                <a:spcPct val="0"/>
              </a:spcAft>
              <a:defRPr/>
            </a:pPr>
            <a:r>
              <a:rPr kumimoji="1" lang="en-US" sz="3200" b="1" dirty="0">
                <a:solidFill>
                  <a:prstClr val="white"/>
                </a:solidFill>
                <a:effectLst>
                  <a:outerShdw blurRad="38100" dist="38100" dir="2700000" algn="tl">
                    <a:srgbClr val="000000">
                      <a:alpha val="43137"/>
                    </a:srgbClr>
                  </a:outerShdw>
                </a:effectLst>
                <a:latin typeface="Arial" panose="020B0604020202020204" pitchFamily="34" charset="0"/>
                <a:ea typeface="新細明體" pitchFamily="18" charset="-120"/>
              </a:rPr>
              <a:t>Your will be done on earth </a:t>
            </a:r>
          </a:p>
          <a:p>
            <a:pPr fontAlgn="base">
              <a:spcBef>
                <a:spcPct val="0"/>
              </a:spcBef>
              <a:spcAft>
                <a:spcPct val="0"/>
              </a:spcAft>
              <a:defRPr/>
            </a:pPr>
            <a:r>
              <a:rPr kumimoji="1" lang="en-US" sz="3200" b="1" dirty="0">
                <a:solidFill>
                  <a:prstClr val="white"/>
                </a:solidFill>
                <a:effectLst>
                  <a:outerShdw blurRad="38100" dist="38100" dir="2700000" algn="tl">
                    <a:srgbClr val="000000">
                      <a:alpha val="43137"/>
                    </a:srgbClr>
                  </a:outerShdw>
                </a:effectLst>
                <a:latin typeface="Arial" panose="020B0604020202020204" pitchFamily="34" charset="0"/>
                <a:ea typeface="新細明體" pitchFamily="18" charset="-120"/>
              </a:rPr>
              <a:t>As it is in heaven</a:t>
            </a:r>
          </a:p>
          <a:p>
            <a:pPr fontAlgn="base">
              <a:spcBef>
                <a:spcPct val="0"/>
              </a:spcBef>
              <a:spcAft>
                <a:spcPct val="0"/>
              </a:spcAft>
              <a:defRPr/>
            </a:pPr>
            <a:r>
              <a:rPr kumimoji="1" lang="en-US" sz="3200" b="1" dirty="0">
                <a:solidFill>
                  <a:prstClr val="white"/>
                </a:solidFill>
                <a:effectLst>
                  <a:outerShdw blurRad="38100" dist="38100" dir="2700000" algn="tl">
                    <a:srgbClr val="000000">
                      <a:alpha val="43137"/>
                    </a:srgbClr>
                  </a:outerShdw>
                </a:effectLst>
                <a:latin typeface="Arial" panose="020B0604020202020204" pitchFamily="34" charset="0"/>
                <a:ea typeface="新細明體" pitchFamily="18" charset="-120"/>
              </a:rPr>
              <a:t>Give us today our daily bread</a:t>
            </a:r>
          </a:p>
        </p:txBody>
      </p:sp>
    </p:spTree>
  </p:cSld>
  <p:clrMapOvr>
    <a:masterClrMapping/>
  </p:clrMapOvr>
  <p:transition advClick="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a:extLst>
              <a:ext uri="{FF2B5EF4-FFF2-40B4-BE49-F238E27FC236}">
                <a16:creationId xmlns:a16="http://schemas.microsoft.com/office/drawing/2014/main" id="{754F28CB-2352-FC44-53FC-C9D28777FC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12192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1" name="Slide Number Placeholder 5">
            <a:extLst>
              <a:ext uri="{FF2B5EF4-FFF2-40B4-BE49-F238E27FC236}">
                <a16:creationId xmlns:a16="http://schemas.microsoft.com/office/drawing/2014/main" id="{E3F80F74-7542-BB9C-240F-7B8B2BAEEE3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None/>
            </a:pPr>
            <a:fld id="{344E6CBB-6CF5-4360-AAC0-9692721045CD}" type="slidenum">
              <a:rPr lang="en-US" altLang="zh-CN" sz="1200">
                <a:solidFill>
                  <a:srgbClr val="045C75"/>
                </a:solidFill>
                <a:latin typeface="Arial" panose="020B0604020202020204" pitchFamily="34" charset="0"/>
              </a:rPr>
              <a:pPr eaLnBrk="1" fontAlgn="base" hangingPunct="1">
                <a:spcBef>
                  <a:spcPct val="0"/>
                </a:spcBef>
                <a:spcAft>
                  <a:spcPct val="0"/>
                </a:spcAft>
                <a:buNone/>
              </a:pPr>
              <a:t>28</a:t>
            </a:fld>
            <a:endParaRPr lang="en-US" altLang="zh-CN" sz="1200">
              <a:solidFill>
                <a:srgbClr val="045C75"/>
              </a:solidFill>
              <a:latin typeface="Arial" panose="020B0604020202020204" pitchFamily="34" charset="0"/>
            </a:endParaRPr>
          </a:p>
        </p:txBody>
      </p:sp>
      <p:sp>
        <p:nvSpPr>
          <p:cNvPr id="7326724" name="Rectangle 4">
            <a:extLst>
              <a:ext uri="{FF2B5EF4-FFF2-40B4-BE49-F238E27FC236}">
                <a16:creationId xmlns:a16="http://schemas.microsoft.com/office/drawing/2014/main" id="{603A08D2-4B14-29B2-DF50-069E4234877D}"/>
              </a:ext>
            </a:extLst>
          </p:cNvPr>
          <p:cNvSpPr>
            <a:spLocks noChangeArrowheads="1"/>
          </p:cNvSpPr>
          <p:nvPr/>
        </p:nvSpPr>
        <p:spPr bwMode="auto">
          <a:xfrm>
            <a:off x="1503363" y="228600"/>
            <a:ext cx="4572001" cy="5410200"/>
          </a:xfrm>
          <a:prstGeom prst="rect">
            <a:avLst/>
          </a:prstGeom>
          <a:noFill/>
          <a:ln w="9525">
            <a:noFill/>
            <a:miter lim="800000"/>
            <a:headEnd/>
            <a:tailEnd/>
          </a:ln>
          <a:effec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lnSpc>
                <a:spcPts val="6475"/>
              </a:lnSpc>
              <a:spcBef>
                <a:spcPct val="0"/>
              </a:spcBef>
              <a:spcAft>
                <a:spcPct val="0"/>
              </a:spcAft>
              <a:buClr>
                <a:srgbClr val="E2D700"/>
              </a:buClr>
              <a:buSzPct val="120000"/>
              <a:buNone/>
            </a:pPr>
            <a:r>
              <a:rPr lang="zh-TW" altLang="en-US" sz="3600" b="1" dirty="0">
                <a:solidFill>
                  <a:srgbClr val="FFFF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DFPLiShuW5-B5-AZ" pitchFamily="66" charset="-120"/>
              </a:rPr>
              <a:t>免我們的債</a:t>
            </a:r>
            <a:r>
              <a:rPr lang="zh-CN" altLang="en-US" sz="3600" b="1" dirty="0">
                <a:solidFill>
                  <a:srgbClr val="FFFF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DFPLiShuW5-B5-AZ" pitchFamily="66" charset="-120"/>
              </a:rPr>
              <a:t>，</a:t>
            </a:r>
            <a:endParaRPr lang="zh-TW" altLang="en-US" sz="3600" b="1" dirty="0">
              <a:solidFill>
                <a:srgbClr val="FFFF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DFPLiShuW5-B5-AZ" pitchFamily="66" charset="-120"/>
            </a:endParaRPr>
          </a:p>
          <a:p>
            <a:pPr algn="ctr" fontAlgn="base">
              <a:lnSpc>
                <a:spcPts val="6475"/>
              </a:lnSpc>
              <a:spcBef>
                <a:spcPct val="0"/>
              </a:spcBef>
              <a:spcAft>
                <a:spcPct val="0"/>
              </a:spcAft>
              <a:buClr>
                <a:srgbClr val="E2D700"/>
              </a:buClr>
              <a:buSzPct val="120000"/>
              <a:buNone/>
            </a:pPr>
            <a:r>
              <a:rPr lang="zh-TW" altLang="en-US" sz="3600" b="1" dirty="0">
                <a:solidFill>
                  <a:srgbClr val="FFFF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DFPLiShuW5-B5-AZ" pitchFamily="66" charset="-120"/>
              </a:rPr>
              <a:t>如同我們免了人的債，</a:t>
            </a:r>
          </a:p>
          <a:p>
            <a:pPr algn="ctr" fontAlgn="base">
              <a:lnSpc>
                <a:spcPts val="6475"/>
              </a:lnSpc>
              <a:spcBef>
                <a:spcPct val="0"/>
              </a:spcBef>
              <a:spcAft>
                <a:spcPct val="0"/>
              </a:spcAft>
              <a:buClr>
                <a:srgbClr val="E2D700"/>
              </a:buClr>
              <a:buSzPct val="120000"/>
              <a:buNone/>
            </a:pPr>
            <a:r>
              <a:rPr lang="zh-TW" altLang="en-US" sz="3600" b="1" dirty="0">
                <a:solidFill>
                  <a:srgbClr val="FFFF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DFPLiShuW5-B5-AZ" pitchFamily="66" charset="-120"/>
              </a:rPr>
              <a:t>不叫我們遇見試探，</a:t>
            </a:r>
          </a:p>
          <a:p>
            <a:pPr algn="ctr" fontAlgn="base">
              <a:lnSpc>
                <a:spcPts val="6475"/>
              </a:lnSpc>
              <a:spcBef>
                <a:spcPct val="0"/>
              </a:spcBef>
              <a:spcAft>
                <a:spcPct val="0"/>
              </a:spcAft>
              <a:buClr>
                <a:srgbClr val="E2D700"/>
              </a:buClr>
              <a:buSzPct val="120000"/>
              <a:buNone/>
            </a:pPr>
            <a:r>
              <a:rPr lang="zh-TW" altLang="en-US" sz="3600" b="1" dirty="0">
                <a:solidFill>
                  <a:srgbClr val="FFFF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DFPLiShuW5-B5-AZ" pitchFamily="66" charset="-120"/>
              </a:rPr>
              <a:t>救我們脫離凶惡，</a:t>
            </a:r>
          </a:p>
          <a:p>
            <a:pPr algn="ctr" fontAlgn="base">
              <a:lnSpc>
                <a:spcPts val="6475"/>
              </a:lnSpc>
              <a:spcBef>
                <a:spcPct val="0"/>
              </a:spcBef>
              <a:spcAft>
                <a:spcPct val="0"/>
              </a:spcAft>
              <a:buClr>
                <a:srgbClr val="E2D700"/>
              </a:buClr>
              <a:buSzPct val="120000"/>
              <a:buNone/>
            </a:pPr>
            <a:r>
              <a:rPr lang="zh-TW" altLang="en-US" sz="3600" b="1" dirty="0">
                <a:solidFill>
                  <a:srgbClr val="FFFF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DFPLiShuW5-B5-AZ" pitchFamily="66" charset="-120"/>
              </a:rPr>
              <a:t>因為國度、權柄、</a:t>
            </a:r>
            <a:endParaRPr lang="en-US" altLang="zh-TW" sz="3600" b="1" dirty="0">
              <a:solidFill>
                <a:srgbClr val="FFFF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DFPLiShuW5-B5-AZ" pitchFamily="66" charset="-120"/>
            </a:endParaRPr>
          </a:p>
          <a:p>
            <a:pPr algn="ctr" fontAlgn="base">
              <a:lnSpc>
                <a:spcPts val="6475"/>
              </a:lnSpc>
              <a:spcBef>
                <a:spcPct val="0"/>
              </a:spcBef>
              <a:spcAft>
                <a:spcPct val="0"/>
              </a:spcAft>
              <a:buClr>
                <a:srgbClr val="E2D700"/>
              </a:buClr>
              <a:buSzPct val="120000"/>
              <a:buNone/>
            </a:pPr>
            <a:r>
              <a:rPr lang="zh-TW" altLang="en-US" sz="3600" b="1" dirty="0">
                <a:solidFill>
                  <a:srgbClr val="FFFF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DFPLiShuW5-B5-AZ" pitchFamily="66" charset="-120"/>
              </a:rPr>
              <a:t>榮耀，全是祢的，</a:t>
            </a:r>
          </a:p>
          <a:p>
            <a:pPr algn="ctr" fontAlgn="base">
              <a:lnSpc>
                <a:spcPts val="6475"/>
              </a:lnSpc>
              <a:spcBef>
                <a:spcPct val="0"/>
              </a:spcBef>
              <a:spcAft>
                <a:spcPct val="0"/>
              </a:spcAft>
              <a:buClr>
                <a:srgbClr val="E2D700"/>
              </a:buClr>
              <a:buSzPct val="120000"/>
              <a:buNone/>
            </a:pPr>
            <a:r>
              <a:rPr lang="zh-TW" altLang="en-US" sz="3600" b="1" dirty="0">
                <a:solidFill>
                  <a:srgbClr val="FFFF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DFPLiShuW5-B5-AZ" pitchFamily="66" charset="-120"/>
              </a:rPr>
              <a:t>直到永遠，阿們。</a:t>
            </a:r>
            <a:br>
              <a:rPr lang="zh-TW" altLang="en-US" sz="5400" b="1" dirty="0">
                <a:solidFill>
                  <a:srgbClr val="FFFFFF"/>
                </a:solidFill>
                <a:effectLst>
                  <a:outerShdw blurRad="38100" dist="38100" dir="2700000" algn="tl">
                    <a:srgbClr val="000000"/>
                  </a:outerShdw>
                </a:effectLst>
                <a:latin typeface="Tahoma" panose="020B0604030504040204" pitchFamily="34" charset="0"/>
                <a:ea typeface="文新字海-古印" pitchFamily="2" charset="-120"/>
                <a:cs typeface="DFPLiShuW5-B5-AZ" pitchFamily="66" charset="-120"/>
              </a:rPr>
            </a:br>
            <a:endParaRPr lang="zh-TW" altLang="en-US" sz="5400" b="1" dirty="0">
              <a:solidFill>
                <a:srgbClr val="FFFFFF"/>
              </a:solidFill>
              <a:effectLst>
                <a:outerShdw blurRad="38100" dist="38100" dir="2700000" algn="tl">
                  <a:srgbClr val="000000"/>
                </a:outerShdw>
              </a:effectLst>
              <a:latin typeface="Tahoma" panose="020B0604030504040204" pitchFamily="34" charset="0"/>
              <a:ea typeface="文新字海-古印" pitchFamily="2" charset="-120"/>
              <a:cs typeface="DFPLiShuW5-B5-AZ" pitchFamily="66" charset="-120"/>
            </a:endParaRPr>
          </a:p>
        </p:txBody>
      </p:sp>
      <p:sp>
        <p:nvSpPr>
          <p:cNvPr id="3" name="TextBox 2">
            <a:extLst>
              <a:ext uri="{FF2B5EF4-FFF2-40B4-BE49-F238E27FC236}">
                <a16:creationId xmlns:a16="http://schemas.microsoft.com/office/drawing/2014/main" id="{8756B00F-0CF2-1C65-86E6-FB6EF0B7E66D}"/>
              </a:ext>
            </a:extLst>
          </p:cNvPr>
          <p:cNvSpPr txBox="1"/>
          <p:nvPr/>
        </p:nvSpPr>
        <p:spPr>
          <a:xfrm>
            <a:off x="6232525" y="574676"/>
            <a:ext cx="4267200" cy="5510213"/>
          </a:xfrm>
          <a:prstGeom prst="rect">
            <a:avLst/>
          </a:prstGeom>
          <a:noFill/>
        </p:spPr>
        <p:txBody>
          <a:bodyPr>
            <a:spAutoFit/>
          </a:bodyPr>
          <a:lstStyle/>
          <a:p>
            <a:pPr fontAlgn="base">
              <a:spcBef>
                <a:spcPct val="0"/>
              </a:spcBef>
              <a:spcAft>
                <a:spcPct val="0"/>
              </a:spcAft>
              <a:defRPr/>
            </a:pPr>
            <a:r>
              <a:rPr kumimoji="1" lang="en-US" sz="3200" b="1" dirty="0">
                <a:solidFill>
                  <a:prstClr val="white"/>
                </a:solidFill>
                <a:effectLst>
                  <a:outerShdw blurRad="38100" dist="38100" dir="2700000" algn="tl">
                    <a:srgbClr val="000000">
                      <a:alpha val="43137"/>
                    </a:srgbClr>
                  </a:outerShdw>
                </a:effectLst>
                <a:latin typeface="Arial" panose="020B0604020202020204" pitchFamily="34" charset="0"/>
                <a:ea typeface="新細明體" pitchFamily="18" charset="-120"/>
              </a:rPr>
              <a:t>Forgive us our debts as we also have forgiven our debtors</a:t>
            </a:r>
          </a:p>
          <a:p>
            <a:pPr fontAlgn="base">
              <a:spcBef>
                <a:spcPct val="0"/>
              </a:spcBef>
              <a:spcAft>
                <a:spcPct val="0"/>
              </a:spcAft>
              <a:defRPr/>
            </a:pPr>
            <a:r>
              <a:rPr kumimoji="1" lang="en-US" sz="3200" b="1" dirty="0">
                <a:solidFill>
                  <a:prstClr val="white"/>
                </a:solidFill>
                <a:effectLst>
                  <a:outerShdw blurRad="38100" dist="38100" dir="2700000" algn="tl">
                    <a:srgbClr val="000000">
                      <a:alpha val="43137"/>
                    </a:srgbClr>
                  </a:outerShdw>
                </a:effectLst>
                <a:latin typeface="Arial" panose="020B0604020202020204" pitchFamily="34" charset="0"/>
                <a:ea typeface="新細明體" pitchFamily="18" charset="-120"/>
              </a:rPr>
              <a:t>And lead us not into temptations,</a:t>
            </a:r>
          </a:p>
          <a:p>
            <a:pPr fontAlgn="base">
              <a:spcBef>
                <a:spcPct val="0"/>
              </a:spcBef>
              <a:spcAft>
                <a:spcPct val="0"/>
              </a:spcAft>
              <a:defRPr/>
            </a:pPr>
            <a:r>
              <a:rPr kumimoji="1" lang="en-US" sz="3200" b="1" dirty="0">
                <a:solidFill>
                  <a:prstClr val="white"/>
                </a:solidFill>
                <a:effectLst>
                  <a:outerShdw blurRad="38100" dist="38100" dir="2700000" algn="tl">
                    <a:srgbClr val="000000">
                      <a:alpha val="43137"/>
                    </a:srgbClr>
                  </a:outerShdw>
                </a:effectLst>
                <a:latin typeface="Arial" panose="020B0604020202020204" pitchFamily="34" charset="0"/>
                <a:ea typeface="新細明體" pitchFamily="18" charset="-120"/>
              </a:rPr>
              <a:t>But deliver us from  evil</a:t>
            </a:r>
          </a:p>
          <a:p>
            <a:pPr fontAlgn="base">
              <a:spcBef>
                <a:spcPct val="0"/>
              </a:spcBef>
              <a:spcAft>
                <a:spcPct val="0"/>
              </a:spcAft>
              <a:defRPr/>
            </a:pPr>
            <a:r>
              <a:rPr kumimoji="1" lang="en-US" sz="3200" b="1" dirty="0">
                <a:solidFill>
                  <a:prstClr val="white"/>
                </a:solidFill>
                <a:effectLst>
                  <a:outerShdw blurRad="38100" dist="38100" dir="2700000" algn="tl">
                    <a:srgbClr val="000000">
                      <a:alpha val="43137"/>
                    </a:srgbClr>
                  </a:outerShdw>
                </a:effectLst>
                <a:latin typeface="Arial" panose="020B0604020202020204" pitchFamily="34" charset="0"/>
                <a:ea typeface="新細明體" pitchFamily="18" charset="-120"/>
              </a:rPr>
              <a:t>For yours is the kingdom, and the power and the glory forever, Amen</a:t>
            </a:r>
          </a:p>
        </p:txBody>
      </p:sp>
    </p:spTree>
  </p:cSld>
  <p:clrMapOvr>
    <a:masterClrMapping/>
  </p:clrMapOvr>
  <p:transition advClick="0"/>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53612C9-70A9-B54E-A84F-7181E5D1D412}"/>
              </a:ext>
            </a:extLst>
          </p:cNvPr>
          <p:cNvSpPr>
            <a:spLocks noGrp="1"/>
          </p:cNvSpPr>
          <p:nvPr>
            <p:ph type="ctrTitle"/>
          </p:nvPr>
        </p:nvSpPr>
        <p:spPr>
          <a:xfrm>
            <a:off x="0" y="-212089"/>
            <a:ext cx="9621775" cy="1956841"/>
          </a:xfrm>
        </p:spPr>
        <p:txBody>
          <a:bodyPr vert="horz" lIns="91440" tIns="45720" rIns="91440" bIns="45720" rtlCol="0" anchor="b">
            <a:normAutofit/>
          </a:bodyPr>
          <a:lstStyle/>
          <a:p>
            <a:pPr algn="l"/>
            <a:r>
              <a:rPr lang="zh-TW" altLang="en-US" sz="5400" b="1"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读  经</a:t>
            </a:r>
            <a:br>
              <a:rPr lang="en-US" altLang="zh-TW" sz="5400" b="1"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br>
            <a:r>
              <a:rPr lang="en-US" altLang="zh-CN" sz="5400" b="1"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Scripture  Reading</a:t>
            </a:r>
            <a:endParaRPr lang="en-US" sz="5400" b="1"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endParaRP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Background pattern&#10;&#10;Description automatically generated with medium confidence">
            <a:extLst>
              <a:ext uri="{FF2B5EF4-FFF2-40B4-BE49-F238E27FC236}">
                <a16:creationId xmlns:a16="http://schemas.microsoft.com/office/drawing/2014/main" id="{8CFC76BE-C3D8-4260-8F72-D22CE2873BF2}"/>
              </a:ext>
            </a:extLst>
          </p:cNvPr>
          <p:cNvPicPr>
            <a:picLocks noChangeAspect="1"/>
          </p:cNvPicPr>
          <p:nvPr/>
        </p:nvPicPr>
        <p:blipFill rotWithShape="1">
          <a:blip r:embed="rId3"/>
          <a:srcRect l="18660" r="786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3" name="TextBox 12">
            <a:extLst>
              <a:ext uri="{FF2B5EF4-FFF2-40B4-BE49-F238E27FC236}">
                <a16:creationId xmlns:a16="http://schemas.microsoft.com/office/drawing/2014/main" id="{005CDEB0-8C64-4C51-9B0E-C4EAED58FFF3}"/>
              </a:ext>
            </a:extLst>
          </p:cNvPr>
          <p:cNvSpPr txBox="1"/>
          <p:nvPr/>
        </p:nvSpPr>
        <p:spPr>
          <a:xfrm>
            <a:off x="-258199" y="2841062"/>
            <a:ext cx="6499171" cy="334028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50000"/>
              </a:lnSpc>
              <a:spcBef>
                <a:spcPts val="0"/>
              </a:spcBef>
              <a:spcAft>
                <a:spcPts val="600"/>
              </a:spcAft>
              <a:buClrTx/>
              <a:buSzTx/>
              <a:buFontTx/>
              <a:buNone/>
              <a:tabLst/>
              <a:defRPr/>
            </a:pPr>
            <a:r>
              <a:rPr kumimoji="0" lang="zh-CN" altLang="en-US" sz="6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等线" panose="02010600030101010101" pitchFamily="2" charset="-122"/>
                <a:cs typeface="+mn-cs"/>
              </a:rPr>
              <a:t> 路加福音 </a:t>
            </a:r>
            <a:r>
              <a:rPr kumimoji="0" lang="en-US" altLang="zh-CN" sz="6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等线" panose="02010600030101010101" pitchFamily="2" charset="-122"/>
                <a:cs typeface="+mn-cs"/>
              </a:rPr>
              <a:t>Luke</a:t>
            </a:r>
          </a:p>
          <a:p>
            <a:pPr marL="0" marR="0" lvl="0" indent="0" algn="ctr" defTabSz="914400" rtl="0" eaLnBrk="1" fontAlgn="auto" latinLnBrk="0" hangingPunct="1">
              <a:lnSpc>
                <a:spcPct val="150000"/>
              </a:lnSpc>
              <a:spcBef>
                <a:spcPts val="0"/>
              </a:spcBef>
              <a:spcAft>
                <a:spcPts val="600"/>
              </a:spcAft>
              <a:buClrTx/>
              <a:buSzTx/>
              <a:buFontTx/>
              <a:buNone/>
              <a:tabLst/>
              <a:defRPr/>
            </a:pPr>
            <a:r>
              <a:rPr lang="en-US" altLang="zh-CN" sz="6600" b="1" dirty="0">
                <a:solidFill>
                  <a:srgbClr val="FFFF00"/>
                </a:solidFill>
                <a:effectLst>
                  <a:outerShdw blurRad="38100" dist="38100" dir="2700000" algn="tl">
                    <a:srgbClr val="000000">
                      <a:alpha val="43137"/>
                    </a:srgbClr>
                  </a:outerShdw>
                </a:effectLst>
                <a:latin typeface="Calibri" panose="020F0502020204030204"/>
                <a:ea typeface="等线" panose="02010600030101010101" pitchFamily="2" charset="-122"/>
              </a:rPr>
              <a:t>9:28-36</a:t>
            </a:r>
          </a:p>
        </p:txBody>
      </p:sp>
    </p:spTree>
    <p:extLst>
      <p:ext uri="{BB962C8B-B14F-4D97-AF65-F5344CB8AC3E}">
        <p14:creationId xmlns:p14="http://schemas.microsoft.com/office/powerpoint/2010/main" val="35751364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a:extLst>
              <a:ext uri="{FF2B5EF4-FFF2-40B4-BE49-F238E27FC236}">
                <a16:creationId xmlns:a16="http://schemas.microsoft.com/office/drawing/2014/main" id="{1C5A2916-8820-E0AA-0C25-0D9C7E39B1D0}"/>
              </a:ext>
            </a:extLst>
          </p:cNvPr>
          <p:cNvSpPr>
            <a:spLocks noGrp="1" noChangeArrowheads="1"/>
          </p:cNvSpPr>
          <p:nvPr>
            <p:ph type="ctrTitle"/>
          </p:nvPr>
        </p:nvSpPr>
        <p:spPr>
          <a:xfrm>
            <a:off x="3425508" y="715964"/>
            <a:ext cx="7772400" cy="1136650"/>
          </a:xfrm>
        </p:spPr>
        <p:txBody>
          <a:bodyPr anchor="ctr"/>
          <a:lstStyle/>
          <a:p>
            <a:r>
              <a:rPr lang="zh-TW" altLang="en-US" sz="6100" b="1" u="sng" dirty="0">
                <a:solidFill>
                  <a:srgbClr val="7030A0"/>
                </a:solidFill>
                <a:ea typeface="文新字海-魏碑" pitchFamily="2" charset="-120"/>
              </a:rPr>
              <a:t>歌唱讚美主</a:t>
            </a:r>
          </a:p>
        </p:txBody>
      </p:sp>
      <p:sp>
        <p:nvSpPr>
          <p:cNvPr id="166915" name="Rectangle 3">
            <a:extLst>
              <a:ext uri="{FF2B5EF4-FFF2-40B4-BE49-F238E27FC236}">
                <a16:creationId xmlns:a16="http://schemas.microsoft.com/office/drawing/2014/main" id="{1028A3BD-4397-C6DB-119E-E459CC98F623}"/>
              </a:ext>
            </a:extLst>
          </p:cNvPr>
          <p:cNvSpPr>
            <a:spLocks noGrp="1" noChangeArrowheads="1"/>
          </p:cNvSpPr>
          <p:nvPr>
            <p:ph type="subTitle" idx="1"/>
          </p:nvPr>
        </p:nvSpPr>
        <p:spPr>
          <a:xfrm>
            <a:off x="1739900" y="1852614"/>
            <a:ext cx="9144000" cy="5589587"/>
          </a:xfrm>
        </p:spPr>
        <p:txBody>
          <a:bodyPr/>
          <a:lstStyle/>
          <a:p>
            <a:pPr>
              <a:spcBef>
                <a:spcPct val="0"/>
              </a:spcBef>
            </a:pPr>
            <a:r>
              <a:rPr lang="en-US" altLang="zh-TW" sz="2800" b="1" dirty="0">
                <a:latin typeface="文新字海-魏碑" pitchFamily="2" charset="-120"/>
                <a:ea typeface="文新字海-魏碑" pitchFamily="2" charset="-120"/>
              </a:rPr>
              <a:t>1.</a:t>
            </a:r>
          </a:p>
          <a:p>
            <a:pPr>
              <a:spcBef>
                <a:spcPct val="0"/>
              </a:spcBef>
            </a:pPr>
            <a:r>
              <a:rPr lang="zh-TW" altLang="en-US" sz="5400" b="1" dirty="0">
                <a:latin typeface="文新字海-魏碑" pitchFamily="2" charset="-120"/>
                <a:ea typeface="文新字海-魏碑" pitchFamily="2" charset="-120"/>
              </a:rPr>
              <a:t>歌唱讚美主，唱一首新歌，</a:t>
            </a:r>
          </a:p>
          <a:p>
            <a:pPr>
              <a:spcBef>
                <a:spcPct val="0"/>
              </a:spcBef>
            </a:pPr>
            <a:r>
              <a:rPr lang="zh-TW" altLang="en-US" sz="5400" b="1" dirty="0">
                <a:latin typeface="文新字海-魏碑" pitchFamily="2" charset="-120"/>
                <a:ea typeface="文新字海-魏碑" pitchFamily="2" charset="-120"/>
              </a:rPr>
              <a:t>眾聖徒中間讚美聲嘹亮。</a:t>
            </a:r>
          </a:p>
          <a:p>
            <a:pPr>
              <a:spcBef>
                <a:spcPct val="0"/>
              </a:spcBef>
            </a:pPr>
            <a:r>
              <a:rPr lang="zh-TW" altLang="en-US" sz="5400" b="1" dirty="0">
                <a:latin typeface="文新字海-魏碑" pitchFamily="2" charset="-120"/>
                <a:ea typeface="文新字海-魏碑" pitchFamily="2" charset="-120"/>
              </a:rPr>
              <a:t>願主兒女讚美創造大主宰，</a:t>
            </a:r>
          </a:p>
          <a:p>
            <a:pPr>
              <a:spcBef>
                <a:spcPct val="0"/>
              </a:spcBef>
            </a:pPr>
            <a:r>
              <a:rPr lang="zh-TW" altLang="en-US" sz="5400" b="1" dirty="0">
                <a:latin typeface="文新字海-魏碑" pitchFamily="2" charset="-120"/>
                <a:ea typeface="文新字海-魏碑" pitchFamily="2" charset="-120"/>
              </a:rPr>
              <a:t>願錫安眾子民稱頌祂為王。</a:t>
            </a:r>
          </a:p>
          <a:p>
            <a:pPr>
              <a:spcBef>
                <a:spcPct val="0"/>
              </a:spcBef>
            </a:pPr>
            <a:endParaRPr lang="zh-TW" altLang="en-US" sz="5400" b="1" dirty="0">
              <a:latin typeface="文新字海-魏碑" pitchFamily="2" charset="-120"/>
              <a:ea typeface="文新字海-魏碑" pitchFamily="2" charset="-120"/>
            </a:endParaRPr>
          </a:p>
        </p:txBody>
      </p:sp>
      <p:sp>
        <p:nvSpPr>
          <p:cNvPr id="166916" name="Text Box 4">
            <a:extLst>
              <a:ext uri="{FF2B5EF4-FFF2-40B4-BE49-F238E27FC236}">
                <a16:creationId xmlns:a16="http://schemas.microsoft.com/office/drawing/2014/main" id="{4A25CE7B-ACD2-78D4-8CE8-09D4A91FB0CE}"/>
              </a:ext>
            </a:extLst>
          </p:cNvPr>
          <p:cNvSpPr txBox="1">
            <a:spLocks noChangeArrowheads="1"/>
          </p:cNvSpPr>
          <p:nvPr/>
        </p:nvSpPr>
        <p:spPr bwMode="auto">
          <a:xfrm>
            <a:off x="1703388" y="5734050"/>
            <a:ext cx="4608512"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TW" altLang="en-US">
                <a:ea typeface="文新字海-特行" pitchFamily="2" charset="-120"/>
              </a:rPr>
              <a:t>歌唱讚美主</a:t>
            </a:r>
            <a:r>
              <a:rPr lang="en-US" altLang="zh-TW">
                <a:ea typeface="文新字海-特行" pitchFamily="2" charset="-120"/>
              </a:rPr>
              <a:t>Sing Praise to the Lord</a:t>
            </a:r>
          </a:p>
          <a:p>
            <a:r>
              <a:rPr lang="en-US" altLang="zh-TW">
                <a:ea typeface="文新字海-特行" pitchFamily="2" charset="-120"/>
              </a:rPr>
              <a:t>CL#0186</a:t>
            </a:r>
          </a:p>
          <a:p>
            <a:r>
              <a:rPr lang="zh-TW" altLang="en-US">
                <a:ea typeface="文新字海-特行" pitchFamily="2" charset="-120"/>
              </a:rPr>
              <a:t>以馬內利華人浸信會 </a:t>
            </a:r>
            <a:r>
              <a:rPr lang="en-US" altLang="zh-TW">
                <a:ea typeface="文新字海-特行" pitchFamily="2" charset="-120"/>
              </a:rPr>
              <a:t>ECBC</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FEC92295-1756-31BE-B8F3-67DED78A9542}"/>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AE9BDEED-3CFA-3148-7D16-0BC11DBD1CC8}"/>
              </a:ext>
            </a:extLst>
          </p:cNvPr>
          <p:cNvSpPr txBox="1"/>
          <p:nvPr/>
        </p:nvSpPr>
        <p:spPr>
          <a:xfrm>
            <a:off x="39511" y="79798"/>
            <a:ext cx="12112977" cy="67403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等线" panose="02010600030101010101" pitchFamily="2" charset="-122"/>
                <a:cs typeface="+mn-cs"/>
              </a:rPr>
              <a:t>28 </a:t>
            </a:r>
            <a:r>
              <a:rPr kumimoji="0" lang="zh-CN" alt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等线" panose="02010600030101010101" pitchFamily="2" charset="-122"/>
                <a:cs typeface="+mn-cs"/>
              </a:rPr>
              <a:t>说了这话以后约有八天，耶稣带着彼得、</a:t>
            </a:r>
            <a:r>
              <a:rPr kumimoji="0" lang="en-US" altLang="zh-CN"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等线" panose="02010600030101010101" pitchFamily="2" charset="-122"/>
                <a:cs typeface="+mn-cs"/>
              </a:rPr>
              <a:t>	</a:t>
            </a:r>
            <a:r>
              <a:rPr kumimoji="0" lang="zh-CN" alt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等线" panose="02010600030101010101" pitchFamily="2" charset="-122"/>
                <a:cs typeface="+mn-cs"/>
              </a:rPr>
              <a:t>约翰、雅各上山去祷告。 </a:t>
            </a:r>
            <a:endParaRPr kumimoji="0" lang="en-US" altLang="zh-CN"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等线" panose="02010600030101010101" pitchFamily="2" charset="-122"/>
                <a:cs typeface="+mn-cs"/>
              </a:rPr>
              <a:t>29 </a:t>
            </a:r>
            <a:r>
              <a:rPr kumimoji="0" lang="zh-CN" alt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等线" panose="02010600030101010101" pitchFamily="2" charset="-122"/>
                <a:cs typeface="+mn-cs"/>
              </a:rPr>
              <a:t>正祷告的时候，他的面貌就改变了，衣服</a:t>
            </a:r>
            <a:r>
              <a:rPr kumimoji="0" lang="en-US" altLang="zh-CN"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等线" panose="02010600030101010101" pitchFamily="2" charset="-122"/>
                <a:cs typeface="+mn-cs"/>
              </a:rPr>
              <a:t>	</a:t>
            </a:r>
            <a:r>
              <a:rPr kumimoji="0" lang="zh-CN" alt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等线" panose="02010600030101010101" pitchFamily="2" charset="-122"/>
                <a:cs typeface="+mn-cs"/>
              </a:rPr>
              <a:t>洁白放光。 </a:t>
            </a:r>
            <a:endParaRPr kumimoji="0" lang="en-US" altLang="zh-CN"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等线" panose="02010600030101010101" pitchFamily="2" charset="-122"/>
                <a:cs typeface="+mn-cs"/>
              </a:rPr>
              <a:t>30 </a:t>
            </a:r>
            <a:r>
              <a:rPr kumimoji="0" lang="zh-CN" alt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等线" panose="02010600030101010101" pitchFamily="2" charset="-122"/>
                <a:cs typeface="+mn-cs"/>
              </a:rPr>
              <a:t>忽然，有摩西、以利亚两个人同耶稣说话， </a:t>
            </a:r>
            <a:r>
              <a:rPr kumimoji="0" lang="en-US" altLang="zh-CN"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等线" panose="02010600030101010101" pitchFamily="2" charset="-122"/>
                <a:cs typeface="+mn-cs"/>
              </a:rPr>
              <a:t>31 </a:t>
            </a:r>
            <a:r>
              <a:rPr kumimoji="0" lang="zh-CN" alt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等线" panose="02010600030101010101" pitchFamily="2" charset="-122"/>
                <a:cs typeface="+mn-cs"/>
              </a:rPr>
              <a:t>他们在荣光里显现，谈论耶稣去世的事，</a:t>
            </a:r>
            <a:r>
              <a:rPr kumimoji="0" lang="en-US" altLang="zh-CN"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等线" panose="02010600030101010101" pitchFamily="2" charset="-122"/>
                <a:cs typeface="+mn-cs"/>
              </a:rPr>
              <a:t>	</a:t>
            </a:r>
            <a:r>
              <a:rPr kumimoji="0" lang="zh-CN" alt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等线" panose="02010600030101010101" pitchFamily="2" charset="-122"/>
                <a:cs typeface="+mn-cs"/>
              </a:rPr>
              <a:t>就是他在耶路撒冷将要成的事。 </a:t>
            </a:r>
            <a:endParaRPr kumimoji="0" lang="en-US" altLang="zh-CN"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等线" panose="02010600030101010101" pitchFamily="2" charset="-122"/>
                <a:cs typeface="+mn-cs"/>
              </a:rPr>
              <a:t>32 </a:t>
            </a:r>
            <a:r>
              <a:rPr kumimoji="0" lang="zh-CN" alt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等线" panose="02010600030101010101" pitchFamily="2" charset="-122"/>
                <a:cs typeface="+mn-cs"/>
              </a:rPr>
              <a:t>彼得和他的同伴都打盹，既清醒了，就看</a:t>
            </a:r>
            <a:r>
              <a:rPr kumimoji="0" lang="en-US" altLang="zh-CN"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等线" panose="02010600030101010101" pitchFamily="2" charset="-122"/>
                <a:cs typeface="+mn-cs"/>
              </a:rPr>
              <a:t>	</a:t>
            </a:r>
            <a:r>
              <a:rPr kumimoji="0" lang="zh-CN" alt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等线" panose="02010600030101010101" pitchFamily="2" charset="-122"/>
                <a:cs typeface="+mn-cs"/>
              </a:rPr>
              <a:t>见耶稣的荣光，并同他站着的那两个人。</a:t>
            </a:r>
          </a:p>
        </p:txBody>
      </p:sp>
    </p:spTree>
    <p:extLst>
      <p:ext uri="{BB962C8B-B14F-4D97-AF65-F5344CB8AC3E}">
        <p14:creationId xmlns:p14="http://schemas.microsoft.com/office/powerpoint/2010/main" val="31006906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C0269325-B3C5-211C-FB36-E45CF5F15DB8}"/>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AA6EE5A0-FB1B-1DFE-A510-A8CCE847C8DA}"/>
              </a:ext>
            </a:extLst>
          </p:cNvPr>
          <p:cNvSpPr txBox="1"/>
          <p:nvPr/>
        </p:nvSpPr>
        <p:spPr>
          <a:xfrm>
            <a:off x="39511" y="0"/>
            <a:ext cx="12112977" cy="662726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等线" panose="02010600030101010101" pitchFamily="2" charset="-122"/>
                <a:cs typeface="+mn-cs"/>
              </a:rPr>
              <a:t>33 </a:t>
            </a:r>
            <a:r>
              <a:rPr kumimoji="0" lang="zh-CN" alt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等线" panose="02010600030101010101" pitchFamily="2" charset="-122"/>
                <a:cs typeface="+mn-cs"/>
              </a:rPr>
              <a:t>二人正要和耶稣分离的时候，彼得对耶稣</a:t>
            </a:r>
            <a:r>
              <a:rPr kumimoji="0" lang="en-US" altLang="zh-CN"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等线" panose="02010600030101010101" pitchFamily="2" charset="-122"/>
                <a:cs typeface="+mn-cs"/>
              </a:rPr>
              <a:t>	</a:t>
            </a:r>
            <a:r>
              <a:rPr kumimoji="0" lang="zh-CN" alt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等线" panose="02010600030101010101" pitchFamily="2" charset="-122"/>
                <a:cs typeface="+mn-cs"/>
              </a:rPr>
              <a:t>说：“夫子，我们在这里真好！可以搭三</a:t>
            </a:r>
            <a:r>
              <a:rPr kumimoji="0" lang="en-US" altLang="zh-CN"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等线" panose="02010600030101010101" pitchFamily="2" charset="-122"/>
                <a:cs typeface="+mn-cs"/>
              </a:rPr>
              <a:t>	</a:t>
            </a:r>
            <a:r>
              <a:rPr kumimoji="0" lang="zh-CN" alt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等线" panose="02010600030101010101" pitchFamily="2" charset="-122"/>
                <a:cs typeface="+mn-cs"/>
              </a:rPr>
              <a:t>座棚：一座为你，一座为摩西，一座为以</a:t>
            </a:r>
            <a:r>
              <a:rPr kumimoji="0" lang="en-US" altLang="zh-CN"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等线" panose="02010600030101010101" pitchFamily="2" charset="-122"/>
                <a:cs typeface="+mn-cs"/>
              </a:rPr>
              <a:t>	</a:t>
            </a:r>
            <a:r>
              <a:rPr kumimoji="0" lang="zh-CN" alt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等线" panose="02010600030101010101" pitchFamily="2" charset="-122"/>
                <a:cs typeface="+mn-cs"/>
              </a:rPr>
              <a:t>利亚。”他却不知道所说的是什么。 </a:t>
            </a:r>
            <a:endParaRPr kumimoji="0" lang="en-US" altLang="zh-CN"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等线" panose="02010600030101010101" pitchFamily="2"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等线" panose="02010600030101010101" pitchFamily="2" charset="-122"/>
                <a:cs typeface="+mn-cs"/>
              </a:rPr>
              <a:t>34 </a:t>
            </a:r>
            <a:r>
              <a:rPr kumimoji="0" lang="zh-CN" alt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等线" panose="02010600030101010101" pitchFamily="2" charset="-122"/>
                <a:cs typeface="+mn-cs"/>
              </a:rPr>
              <a:t>说这话的时候，有一朵云彩来遮盖他们。</a:t>
            </a:r>
            <a:r>
              <a:rPr kumimoji="0" lang="en-US" altLang="zh-CN"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等线" panose="02010600030101010101" pitchFamily="2" charset="-122"/>
                <a:cs typeface="+mn-cs"/>
              </a:rPr>
              <a:t>	</a:t>
            </a:r>
            <a:r>
              <a:rPr kumimoji="0" lang="zh-CN" alt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等线" panose="02010600030101010101" pitchFamily="2" charset="-122"/>
                <a:cs typeface="+mn-cs"/>
              </a:rPr>
              <a:t>他们进入云彩里就惧怕。 </a:t>
            </a:r>
          </a:p>
        </p:txBody>
      </p:sp>
    </p:spTree>
    <p:extLst>
      <p:ext uri="{BB962C8B-B14F-4D97-AF65-F5344CB8AC3E}">
        <p14:creationId xmlns:p14="http://schemas.microsoft.com/office/powerpoint/2010/main" val="41450523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A2C4836A-9DF6-5590-487C-59462DB2706B}"/>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09C90991-897F-2EBD-9A1E-B2201595F334}"/>
              </a:ext>
            </a:extLst>
          </p:cNvPr>
          <p:cNvSpPr txBox="1"/>
          <p:nvPr/>
        </p:nvSpPr>
        <p:spPr>
          <a:xfrm>
            <a:off x="39511" y="142428"/>
            <a:ext cx="12112977" cy="551926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等线" panose="02010600030101010101" pitchFamily="2" charset="-122"/>
                <a:cs typeface="+mn-cs"/>
              </a:rPr>
              <a:t>35 </a:t>
            </a:r>
            <a:r>
              <a:rPr kumimoji="0" lang="zh-CN" alt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等线" panose="02010600030101010101" pitchFamily="2" charset="-122"/>
                <a:cs typeface="+mn-cs"/>
              </a:rPr>
              <a:t>有声音从云彩里出来，说：“这是我的儿</a:t>
            </a:r>
            <a:r>
              <a:rPr kumimoji="0" lang="en-US" altLang="zh-CN"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等线" panose="02010600030101010101" pitchFamily="2" charset="-122"/>
                <a:cs typeface="+mn-cs"/>
              </a:rPr>
              <a:t>	</a:t>
            </a:r>
            <a:r>
              <a:rPr kumimoji="0" lang="zh-CN" alt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等线" panose="02010600030101010101" pitchFamily="2" charset="-122"/>
                <a:cs typeface="+mn-cs"/>
              </a:rPr>
              <a:t>子，我所拣选的，你们要听他！” </a:t>
            </a:r>
            <a:endParaRPr kumimoji="0" lang="en-US" altLang="zh-CN"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等线" panose="02010600030101010101" pitchFamily="2"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等线" panose="02010600030101010101" pitchFamily="2" charset="-122"/>
                <a:cs typeface="+mn-cs"/>
              </a:rPr>
              <a:t>36 </a:t>
            </a:r>
            <a:r>
              <a:rPr kumimoji="0" lang="zh-CN" alt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等线" panose="02010600030101010101" pitchFamily="2" charset="-122"/>
                <a:cs typeface="+mn-cs"/>
              </a:rPr>
              <a:t>声音住了，只见耶稣一人在那里。当那些</a:t>
            </a:r>
            <a:r>
              <a:rPr kumimoji="0" lang="en-US" altLang="zh-CN"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等线" panose="02010600030101010101" pitchFamily="2" charset="-122"/>
                <a:cs typeface="+mn-cs"/>
              </a:rPr>
              <a:t>	</a:t>
            </a:r>
            <a:r>
              <a:rPr kumimoji="0" lang="zh-CN" alt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等线" panose="02010600030101010101" pitchFamily="2" charset="-122"/>
                <a:cs typeface="+mn-cs"/>
              </a:rPr>
              <a:t>日子，门徒不提所看见的事，一样也不告</a:t>
            </a:r>
            <a:r>
              <a:rPr kumimoji="0" lang="en-US" altLang="zh-CN"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等线" panose="02010600030101010101" pitchFamily="2" charset="-122"/>
                <a:cs typeface="+mn-cs"/>
              </a:rPr>
              <a:t>	</a:t>
            </a:r>
            <a:r>
              <a:rPr kumimoji="0" lang="zh-CN" alt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等线" panose="02010600030101010101" pitchFamily="2" charset="-122"/>
                <a:cs typeface="+mn-cs"/>
              </a:rPr>
              <a:t>诉人。</a:t>
            </a:r>
          </a:p>
        </p:txBody>
      </p:sp>
    </p:spTree>
    <p:extLst>
      <p:ext uri="{BB962C8B-B14F-4D97-AF65-F5344CB8AC3E}">
        <p14:creationId xmlns:p14="http://schemas.microsoft.com/office/powerpoint/2010/main" val="41392278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FC76BE-C3D8-4260-8F72-D22CE2873BF2}"/>
              </a:ext>
            </a:extLst>
          </p:cNvPr>
          <p:cNvPicPr>
            <a:picLocks noChangeAspect="1"/>
          </p:cNvPicPr>
          <p:nvPr/>
        </p:nvPicPr>
        <p:blipFill>
          <a:blip r:embed="rId3"/>
          <a:stretch>
            <a:fillRect/>
          </a:stretch>
        </p:blipFill>
        <p:spPr>
          <a:xfrm>
            <a:off x="1506692" y="2613"/>
            <a:ext cx="9372599" cy="6855387"/>
          </a:xfrm>
          <a:prstGeom prst="rect">
            <a:avLst/>
          </a:prstGeom>
        </p:spPr>
      </p:pic>
      <p:sp>
        <p:nvSpPr>
          <p:cNvPr id="2" name="Title 1">
            <a:extLst>
              <a:ext uri="{FF2B5EF4-FFF2-40B4-BE49-F238E27FC236}">
                <a16:creationId xmlns:a16="http://schemas.microsoft.com/office/drawing/2014/main" id="{F53612C9-70A9-B54E-A84F-7181E5D1D412}"/>
              </a:ext>
            </a:extLst>
          </p:cNvPr>
          <p:cNvSpPr>
            <a:spLocks noGrp="1"/>
          </p:cNvSpPr>
          <p:nvPr>
            <p:ph type="ctrTitle"/>
          </p:nvPr>
        </p:nvSpPr>
        <p:spPr>
          <a:xfrm>
            <a:off x="256056" y="-1389436"/>
            <a:ext cx="6596005" cy="2446339"/>
          </a:xfrm>
        </p:spPr>
        <p:txBody>
          <a:bodyPr anchor="b">
            <a:normAutofit/>
          </a:bodyPr>
          <a:lstStyle/>
          <a:p>
            <a:pPr algn="l"/>
            <a:r>
              <a:rPr lang="en-US" altLang="zh-CN" sz="5400" b="1" dirty="0">
                <a:solidFill>
                  <a:srgbClr val="FFFFFF"/>
                </a:solidFill>
                <a:latin typeface="微軟正黑體" panose="020B0604030504040204" pitchFamily="34" charset="-120"/>
                <a:ea typeface="微軟正黑體" panose="020B0604030504040204" pitchFamily="34" charset="-120"/>
              </a:rPr>
              <a:t>【</a:t>
            </a:r>
            <a:r>
              <a:rPr lang="zh-CN" altLang="en-US" sz="5400" b="1" dirty="0">
                <a:solidFill>
                  <a:srgbClr val="FFFFFF"/>
                </a:solidFill>
                <a:latin typeface="微軟正黑體" panose="020B0604030504040204" pitchFamily="34" charset="-120"/>
                <a:ea typeface="微軟正黑體" panose="020B0604030504040204" pitchFamily="34" charset="-120"/>
              </a:rPr>
              <a:t>信 息</a:t>
            </a:r>
            <a:r>
              <a:rPr lang="en-US" altLang="zh-CN" sz="5400" b="1" dirty="0">
                <a:solidFill>
                  <a:srgbClr val="FFFFFF"/>
                </a:solidFill>
                <a:latin typeface="微軟正黑體" panose="020B0604030504040204" pitchFamily="34" charset="-120"/>
                <a:ea typeface="微軟正黑體" panose="020B0604030504040204" pitchFamily="34" charset="-120"/>
              </a:rPr>
              <a:t>Message】</a:t>
            </a:r>
            <a:endParaRPr lang="en-US" sz="5400" b="1" dirty="0">
              <a:solidFill>
                <a:srgbClr val="FFFFFF"/>
              </a:solidFill>
              <a:latin typeface="微軟正黑體" panose="020B0604030504040204" pitchFamily="34" charset="-120"/>
              <a:ea typeface="微軟正黑體" panose="020B0604030504040204" pitchFamily="34" charset="-120"/>
            </a:endParaRPr>
          </a:p>
        </p:txBody>
      </p:sp>
      <p:sp>
        <p:nvSpPr>
          <p:cNvPr id="8" name="TextBox 7">
            <a:extLst>
              <a:ext uri="{FF2B5EF4-FFF2-40B4-BE49-F238E27FC236}">
                <a16:creationId xmlns:a16="http://schemas.microsoft.com/office/drawing/2014/main" id="{3A101046-CD09-1A09-B337-22BF354FE210}"/>
              </a:ext>
            </a:extLst>
          </p:cNvPr>
          <p:cNvSpPr txBox="1"/>
          <p:nvPr/>
        </p:nvSpPr>
        <p:spPr>
          <a:xfrm>
            <a:off x="1725695" y="2446339"/>
            <a:ext cx="8959613" cy="1200329"/>
          </a:xfrm>
          <a:prstGeom prst="rect">
            <a:avLst/>
          </a:prstGeom>
          <a:noFill/>
        </p:spPr>
        <p:txBody>
          <a:bodyPr wrap="square">
            <a:spAutoFit/>
          </a:bodyPr>
          <a:lstStyle/>
          <a:p>
            <a:pPr lvl="0" algn="ctr">
              <a:defRPr/>
            </a:pPr>
            <a:r>
              <a:rPr lang="zh-CN" altLang="en-US" sz="7200" b="1" dirty="0">
                <a:solidFill>
                  <a:srgbClr val="FFFF00"/>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rPr>
              <a:t>山 上 的 荣 光 </a:t>
            </a:r>
          </a:p>
        </p:txBody>
      </p:sp>
    </p:spTree>
    <p:extLst>
      <p:ext uri="{BB962C8B-B14F-4D97-AF65-F5344CB8AC3E}">
        <p14:creationId xmlns:p14="http://schemas.microsoft.com/office/powerpoint/2010/main" val="22239941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ome/claude/img1.png"/>
          <p:cNvPicPr>
            <a:picLocks noChangeAspect="1"/>
          </p:cNvPicPr>
          <p:nvPr/>
        </p:nvPicPr>
        <p:blipFill>
          <a:blip r:embed="rId3"/>
          <a:srcRect/>
          <a:stretch/>
        </p:blipFill>
        <p:spPr>
          <a:xfrm>
            <a:off x="0" y="0"/>
            <a:ext cx="12192000" cy="6858000"/>
          </a:xfrm>
          <a:prstGeom prst="rect">
            <a:avLst/>
          </a:prstGeom>
        </p:spPr>
      </p:pic>
      <p:sp>
        <p:nvSpPr>
          <p:cNvPr id="3" name="Shape 0"/>
          <p:cNvSpPr/>
          <p:nvPr/>
        </p:nvSpPr>
        <p:spPr>
          <a:xfrm>
            <a:off x="0" y="4632960"/>
            <a:ext cx="12192000" cy="2225040"/>
          </a:xfrm>
          <a:prstGeom prst="rect">
            <a:avLst/>
          </a:prstGeom>
          <a:solidFill>
            <a:srgbClr val="000000">
              <a:alpha val="70000"/>
            </a:srgbClr>
          </a:solidFill>
          <a:ln w="12700">
            <a:solidFill>
              <a:srgbClr val="000000">
                <a:alpha val="70000"/>
              </a:srgbClr>
            </a:solidFill>
            <a:prstDash val="solid"/>
          </a:ln>
        </p:spPr>
        <p:txBody>
          <a:bodyPr/>
          <a:lstStyle/>
          <a:p>
            <a:pPr defTabSz="1219170"/>
            <a:endParaRPr lang="en-US" sz="2400">
              <a:solidFill>
                <a:prstClr val="black"/>
              </a:solidFill>
              <a:latin typeface="Calibri" panose="020F0502020204030204"/>
            </a:endParaRPr>
          </a:p>
        </p:txBody>
      </p:sp>
      <p:sp>
        <p:nvSpPr>
          <p:cNvPr id="4" name="Text 1"/>
          <p:cNvSpPr/>
          <p:nvPr/>
        </p:nvSpPr>
        <p:spPr>
          <a:xfrm>
            <a:off x="609600" y="5852160"/>
            <a:ext cx="10972800" cy="731520"/>
          </a:xfrm>
          <a:prstGeom prst="rect">
            <a:avLst/>
          </a:prstGeom>
          <a:noFill/>
          <a:ln/>
        </p:spPr>
        <p:txBody>
          <a:bodyPr wrap="square" rtlCol="0" anchor="ctr"/>
          <a:lstStyle/>
          <a:p>
            <a:pPr algn="ctr" defTabSz="1219170"/>
            <a:r>
              <a:rPr lang="en-US" sz="3200" i="1" dirty="0">
                <a:solidFill>
                  <a:srgbClr val="E8D5A3"/>
                </a:solidFill>
                <a:latin typeface="Georgia" pitchFamily="34" charset="0"/>
                <a:ea typeface="Georgia" pitchFamily="34" charset="-122"/>
                <a:cs typeface="Georgia" pitchFamily="34" charset="-120"/>
              </a:rPr>
              <a:t>路加福音 9:28–36</a:t>
            </a:r>
            <a:endParaRPr lang="en-US" sz="3200" dirty="0">
              <a:solidFill>
                <a:prstClr val="black"/>
              </a:solidFill>
              <a:latin typeface="Calibri" panose="020F0502020204030204"/>
            </a:endParaRPr>
          </a:p>
        </p:txBody>
      </p:sp>
      <p:sp>
        <p:nvSpPr>
          <p:cNvPr id="5" name="Text 2"/>
          <p:cNvSpPr/>
          <p:nvPr/>
        </p:nvSpPr>
        <p:spPr>
          <a:xfrm>
            <a:off x="487680" y="6400800"/>
            <a:ext cx="11216640" cy="365760"/>
          </a:xfrm>
          <a:prstGeom prst="rect">
            <a:avLst/>
          </a:prstGeom>
          <a:noFill/>
          <a:ln/>
        </p:spPr>
        <p:txBody>
          <a:bodyPr wrap="square" rtlCol="0" anchor="ctr"/>
          <a:lstStyle/>
          <a:p>
            <a:pPr algn="r" defTabSz="1219170"/>
            <a:r>
              <a:rPr lang="en-US" sz="1467" i="1" dirty="0">
                <a:solidFill>
                  <a:srgbClr val="8AA5C2"/>
                </a:solidFill>
                <a:latin typeface="Calibri" panose="020F0502020204030204"/>
              </a:rPr>
              <a:t>登山变像 · 荣耀启示 · 惟独耶稣</a:t>
            </a:r>
            <a:endParaRPr lang="en-US" sz="1467" dirty="0">
              <a:solidFill>
                <a:prstClr val="black"/>
              </a:solidFill>
              <a:latin typeface="Calibri" panose="020F0502020204030204"/>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1A2E4A"/>
        </a:solidFill>
        <a:effectLst/>
      </p:bgPr>
    </p:bg>
    <p:spTree>
      <p:nvGrpSpPr>
        <p:cNvPr id="1" name=""/>
        <p:cNvGrpSpPr/>
        <p:nvPr/>
      </p:nvGrpSpPr>
      <p:grpSpPr>
        <a:xfrm>
          <a:off x="0" y="0"/>
          <a:ext cx="0" cy="0"/>
          <a:chOff x="0" y="0"/>
          <a:chExt cx="0" cy="0"/>
        </a:xfrm>
      </p:grpSpPr>
      <p:sp>
        <p:nvSpPr>
          <p:cNvPr id="2" name="Shape 0"/>
          <p:cNvSpPr/>
          <p:nvPr/>
        </p:nvSpPr>
        <p:spPr>
          <a:xfrm>
            <a:off x="0" y="0"/>
            <a:ext cx="12192000" cy="85344"/>
          </a:xfrm>
          <a:prstGeom prst="rect">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3" name="Text 1"/>
          <p:cNvSpPr/>
          <p:nvPr/>
        </p:nvSpPr>
        <p:spPr>
          <a:xfrm>
            <a:off x="609600" y="182880"/>
            <a:ext cx="10972800" cy="609600"/>
          </a:xfrm>
          <a:prstGeom prst="rect">
            <a:avLst/>
          </a:prstGeom>
          <a:noFill/>
          <a:ln/>
        </p:spPr>
        <p:txBody>
          <a:bodyPr wrap="square" rtlCol="0" anchor="ctr"/>
          <a:lstStyle/>
          <a:p>
            <a:pPr defTabSz="1219170"/>
            <a:r>
              <a:rPr lang="en-US" sz="2400" b="1" kern="0" spc="667" dirty="0">
                <a:solidFill>
                  <a:srgbClr val="C9A84C"/>
                </a:solidFill>
                <a:latin typeface="Calibri" panose="020F0502020204030204"/>
              </a:rPr>
              <a:t>讲章结构</a:t>
            </a:r>
            <a:endParaRPr lang="en-US" sz="2400" dirty="0">
              <a:solidFill>
                <a:prstClr val="black"/>
              </a:solidFill>
              <a:latin typeface="Calibri" panose="020F0502020204030204"/>
            </a:endParaRPr>
          </a:p>
        </p:txBody>
      </p:sp>
      <p:sp>
        <p:nvSpPr>
          <p:cNvPr id="4" name="Shape 2"/>
          <p:cNvSpPr/>
          <p:nvPr/>
        </p:nvSpPr>
        <p:spPr>
          <a:xfrm>
            <a:off x="365760" y="1036320"/>
            <a:ext cx="1767840" cy="5364480"/>
          </a:xfrm>
          <a:prstGeom prst="rect">
            <a:avLst/>
          </a:prstGeom>
          <a:solidFill>
            <a:srgbClr val="243B57"/>
          </a:solidFill>
          <a:ln w="12700">
            <a:solidFill>
              <a:srgbClr val="2E4D73"/>
            </a:solidFill>
            <a:prstDash val="solid"/>
          </a:ln>
        </p:spPr>
        <p:txBody>
          <a:bodyPr/>
          <a:lstStyle/>
          <a:p>
            <a:pPr defTabSz="1219170"/>
            <a:endParaRPr lang="en-US" sz="2400">
              <a:solidFill>
                <a:prstClr val="black"/>
              </a:solidFill>
              <a:latin typeface="Calibri" panose="020F0502020204030204"/>
            </a:endParaRPr>
          </a:p>
        </p:txBody>
      </p:sp>
      <p:sp>
        <p:nvSpPr>
          <p:cNvPr id="5" name="Text 3"/>
          <p:cNvSpPr/>
          <p:nvPr/>
        </p:nvSpPr>
        <p:spPr>
          <a:xfrm>
            <a:off x="365760" y="1121664"/>
            <a:ext cx="1767840" cy="792480"/>
          </a:xfrm>
          <a:prstGeom prst="rect">
            <a:avLst/>
          </a:prstGeom>
          <a:noFill/>
          <a:ln/>
        </p:spPr>
        <p:txBody>
          <a:bodyPr wrap="square" rtlCol="0" anchor="ctr"/>
          <a:lstStyle/>
          <a:p>
            <a:pPr algn="ctr" defTabSz="1219170"/>
            <a:r>
              <a:rPr lang="en-US" sz="3733" b="1" dirty="0">
                <a:solidFill>
                  <a:srgbClr val="C9A84C"/>
                </a:solidFill>
                <a:latin typeface="Georgia" pitchFamily="34" charset="0"/>
                <a:ea typeface="Georgia" pitchFamily="34" charset="-122"/>
                <a:cs typeface="Georgia" pitchFamily="34" charset="-120"/>
              </a:rPr>
              <a:t>一</a:t>
            </a:r>
            <a:endParaRPr lang="en-US" sz="3733" dirty="0">
              <a:solidFill>
                <a:prstClr val="black"/>
              </a:solidFill>
              <a:latin typeface="Calibri" panose="020F0502020204030204"/>
            </a:endParaRPr>
          </a:p>
        </p:txBody>
      </p:sp>
      <p:sp>
        <p:nvSpPr>
          <p:cNvPr id="6" name="Shape 4"/>
          <p:cNvSpPr/>
          <p:nvPr/>
        </p:nvSpPr>
        <p:spPr>
          <a:xfrm>
            <a:off x="609600" y="2011680"/>
            <a:ext cx="1280160" cy="0"/>
          </a:xfrm>
          <a:prstGeom prst="line">
            <a:avLst/>
          </a:prstGeom>
          <a:noFill/>
          <a:ln w="635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7" name="Text 5"/>
          <p:cNvSpPr/>
          <p:nvPr/>
        </p:nvSpPr>
        <p:spPr>
          <a:xfrm>
            <a:off x="365760" y="2133600"/>
            <a:ext cx="1767840" cy="2194560"/>
          </a:xfrm>
          <a:prstGeom prst="rect">
            <a:avLst/>
          </a:prstGeom>
          <a:noFill/>
          <a:ln/>
        </p:spPr>
        <p:txBody>
          <a:bodyPr wrap="square" rtlCol="0" anchor="ctr"/>
          <a:lstStyle/>
          <a:p>
            <a:pPr algn="ctr" defTabSz="1219170"/>
            <a:r>
              <a:rPr lang="en-US" sz="2400" b="1" dirty="0">
                <a:solidFill>
                  <a:srgbClr val="FFFFFF"/>
                </a:solidFill>
                <a:latin typeface="Georgia" pitchFamily="34" charset="0"/>
                <a:ea typeface="Georgia" pitchFamily="34" charset="-122"/>
                <a:cs typeface="Georgia" pitchFamily="34" charset="-120"/>
              </a:rPr>
              <a:t>背景</a:t>
            </a:r>
            <a:endParaRPr lang="en-US" sz="2400" dirty="0">
              <a:solidFill>
                <a:prstClr val="black"/>
              </a:solidFill>
              <a:latin typeface="Calibri" panose="020F0502020204030204"/>
            </a:endParaRPr>
          </a:p>
        </p:txBody>
      </p:sp>
      <p:sp>
        <p:nvSpPr>
          <p:cNvPr id="8" name="Text 6"/>
          <p:cNvSpPr/>
          <p:nvPr/>
        </p:nvSpPr>
        <p:spPr>
          <a:xfrm>
            <a:off x="365760" y="4511040"/>
            <a:ext cx="1767840" cy="609600"/>
          </a:xfrm>
          <a:prstGeom prst="rect">
            <a:avLst/>
          </a:prstGeom>
          <a:noFill/>
          <a:ln/>
        </p:spPr>
        <p:txBody>
          <a:bodyPr wrap="square" rtlCol="0" anchor="ctr"/>
          <a:lstStyle/>
          <a:p>
            <a:pPr algn="ctr" defTabSz="1219170"/>
            <a:r>
              <a:rPr lang="en-US" sz="1733" i="1" dirty="0">
                <a:solidFill>
                  <a:srgbClr val="8AA5C2"/>
                </a:solidFill>
                <a:latin typeface="Calibri" panose="020F0502020204030204"/>
              </a:rPr>
              <a:t>9:28</a:t>
            </a:r>
            <a:endParaRPr lang="en-US" sz="1733" dirty="0">
              <a:solidFill>
                <a:prstClr val="black"/>
              </a:solidFill>
              <a:latin typeface="Calibri" panose="020F0502020204030204"/>
            </a:endParaRPr>
          </a:p>
        </p:txBody>
      </p:sp>
      <p:sp>
        <p:nvSpPr>
          <p:cNvPr id="9" name="Shape 7"/>
          <p:cNvSpPr/>
          <p:nvPr/>
        </p:nvSpPr>
        <p:spPr>
          <a:xfrm>
            <a:off x="2157984" y="3718560"/>
            <a:ext cx="146304" cy="0"/>
          </a:xfrm>
          <a:prstGeom prst="line">
            <a:avLst/>
          </a:prstGeom>
          <a:noFill/>
          <a:ln w="1905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10" name="Shape 8"/>
          <p:cNvSpPr/>
          <p:nvPr/>
        </p:nvSpPr>
        <p:spPr>
          <a:xfrm>
            <a:off x="2316480" y="1036320"/>
            <a:ext cx="1767840" cy="5364480"/>
          </a:xfrm>
          <a:prstGeom prst="rect">
            <a:avLst/>
          </a:prstGeom>
          <a:solidFill>
            <a:srgbClr val="243B57"/>
          </a:solidFill>
          <a:ln w="12700">
            <a:solidFill>
              <a:srgbClr val="2E4D73"/>
            </a:solidFill>
            <a:prstDash val="solid"/>
          </a:ln>
        </p:spPr>
        <p:txBody>
          <a:bodyPr/>
          <a:lstStyle/>
          <a:p>
            <a:pPr defTabSz="1219170"/>
            <a:endParaRPr lang="en-US" sz="2400">
              <a:solidFill>
                <a:prstClr val="black"/>
              </a:solidFill>
              <a:latin typeface="Calibri" panose="020F0502020204030204"/>
            </a:endParaRPr>
          </a:p>
        </p:txBody>
      </p:sp>
      <p:sp>
        <p:nvSpPr>
          <p:cNvPr id="11" name="Text 9"/>
          <p:cNvSpPr/>
          <p:nvPr/>
        </p:nvSpPr>
        <p:spPr>
          <a:xfrm>
            <a:off x="2316480" y="1121664"/>
            <a:ext cx="1767840" cy="792480"/>
          </a:xfrm>
          <a:prstGeom prst="rect">
            <a:avLst/>
          </a:prstGeom>
          <a:noFill/>
          <a:ln/>
        </p:spPr>
        <p:txBody>
          <a:bodyPr wrap="square" rtlCol="0" anchor="ctr"/>
          <a:lstStyle/>
          <a:p>
            <a:pPr algn="ctr" defTabSz="1219170"/>
            <a:r>
              <a:rPr lang="en-US" sz="3733" b="1" dirty="0">
                <a:solidFill>
                  <a:srgbClr val="C9A84C"/>
                </a:solidFill>
                <a:latin typeface="Georgia" pitchFamily="34" charset="0"/>
                <a:ea typeface="Georgia" pitchFamily="34" charset="-122"/>
                <a:cs typeface="Georgia" pitchFamily="34" charset="-120"/>
              </a:rPr>
              <a:t>二</a:t>
            </a:r>
            <a:endParaRPr lang="en-US" sz="3733" dirty="0">
              <a:solidFill>
                <a:prstClr val="black"/>
              </a:solidFill>
              <a:latin typeface="Calibri" panose="020F0502020204030204"/>
            </a:endParaRPr>
          </a:p>
        </p:txBody>
      </p:sp>
      <p:sp>
        <p:nvSpPr>
          <p:cNvPr id="12" name="Shape 10"/>
          <p:cNvSpPr/>
          <p:nvPr/>
        </p:nvSpPr>
        <p:spPr>
          <a:xfrm>
            <a:off x="2560320" y="2011680"/>
            <a:ext cx="1280160" cy="0"/>
          </a:xfrm>
          <a:prstGeom prst="line">
            <a:avLst/>
          </a:prstGeom>
          <a:noFill/>
          <a:ln w="635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13" name="Text 11"/>
          <p:cNvSpPr/>
          <p:nvPr/>
        </p:nvSpPr>
        <p:spPr>
          <a:xfrm>
            <a:off x="2316480" y="2133600"/>
            <a:ext cx="1767840" cy="2194560"/>
          </a:xfrm>
          <a:prstGeom prst="rect">
            <a:avLst/>
          </a:prstGeom>
          <a:noFill/>
          <a:ln/>
        </p:spPr>
        <p:txBody>
          <a:bodyPr wrap="square" rtlCol="0" anchor="ctr"/>
          <a:lstStyle/>
          <a:p>
            <a:pPr algn="ctr" defTabSz="1219170"/>
            <a:r>
              <a:rPr lang="en-US" sz="2400" b="1" dirty="0">
                <a:solidFill>
                  <a:srgbClr val="FFFFFF"/>
                </a:solidFill>
                <a:latin typeface="Georgia" pitchFamily="34" charset="0"/>
                <a:ea typeface="Georgia" pitchFamily="34" charset="-122"/>
                <a:cs typeface="Georgia" pitchFamily="34" charset="-120"/>
              </a:rPr>
              <a:t>变像</a:t>
            </a:r>
            <a:endParaRPr lang="en-US" sz="2400" dirty="0">
              <a:solidFill>
                <a:prstClr val="black"/>
              </a:solidFill>
              <a:latin typeface="Calibri" panose="020F0502020204030204"/>
            </a:endParaRPr>
          </a:p>
        </p:txBody>
      </p:sp>
      <p:sp>
        <p:nvSpPr>
          <p:cNvPr id="14" name="Text 12"/>
          <p:cNvSpPr/>
          <p:nvPr/>
        </p:nvSpPr>
        <p:spPr>
          <a:xfrm>
            <a:off x="2316480" y="4511040"/>
            <a:ext cx="1767840" cy="609600"/>
          </a:xfrm>
          <a:prstGeom prst="rect">
            <a:avLst/>
          </a:prstGeom>
          <a:noFill/>
          <a:ln/>
        </p:spPr>
        <p:txBody>
          <a:bodyPr wrap="square" rtlCol="0" anchor="ctr"/>
          <a:lstStyle/>
          <a:p>
            <a:pPr algn="ctr" defTabSz="1219170"/>
            <a:r>
              <a:rPr lang="en-US" sz="1733" i="1" dirty="0">
                <a:solidFill>
                  <a:srgbClr val="8AA5C2"/>
                </a:solidFill>
                <a:latin typeface="Calibri" panose="020F0502020204030204"/>
              </a:rPr>
              <a:t>29节</a:t>
            </a:r>
            <a:endParaRPr lang="en-US" sz="1733" dirty="0">
              <a:solidFill>
                <a:prstClr val="black"/>
              </a:solidFill>
              <a:latin typeface="Calibri" panose="020F0502020204030204"/>
            </a:endParaRPr>
          </a:p>
        </p:txBody>
      </p:sp>
      <p:sp>
        <p:nvSpPr>
          <p:cNvPr id="15" name="Shape 13"/>
          <p:cNvSpPr/>
          <p:nvPr/>
        </p:nvSpPr>
        <p:spPr>
          <a:xfrm>
            <a:off x="4108704" y="3718560"/>
            <a:ext cx="146304" cy="0"/>
          </a:xfrm>
          <a:prstGeom prst="line">
            <a:avLst/>
          </a:prstGeom>
          <a:noFill/>
          <a:ln w="1905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16" name="Shape 14"/>
          <p:cNvSpPr/>
          <p:nvPr/>
        </p:nvSpPr>
        <p:spPr>
          <a:xfrm>
            <a:off x="4267200" y="1036320"/>
            <a:ext cx="1767840" cy="5364480"/>
          </a:xfrm>
          <a:prstGeom prst="rect">
            <a:avLst/>
          </a:prstGeom>
          <a:solidFill>
            <a:srgbClr val="243B57"/>
          </a:solidFill>
          <a:ln w="12700">
            <a:solidFill>
              <a:srgbClr val="2E4D73"/>
            </a:solidFill>
            <a:prstDash val="solid"/>
          </a:ln>
        </p:spPr>
        <p:txBody>
          <a:bodyPr/>
          <a:lstStyle/>
          <a:p>
            <a:pPr defTabSz="1219170"/>
            <a:endParaRPr lang="en-US" sz="2400">
              <a:solidFill>
                <a:prstClr val="black"/>
              </a:solidFill>
              <a:latin typeface="Calibri" panose="020F0502020204030204"/>
            </a:endParaRPr>
          </a:p>
        </p:txBody>
      </p:sp>
      <p:sp>
        <p:nvSpPr>
          <p:cNvPr id="17" name="Text 15"/>
          <p:cNvSpPr/>
          <p:nvPr/>
        </p:nvSpPr>
        <p:spPr>
          <a:xfrm>
            <a:off x="4267200" y="1121664"/>
            <a:ext cx="1767840" cy="792480"/>
          </a:xfrm>
          <a:prstGeom prst="rect">
            <a:avLst/>
          </a:prstGeom>
          <a:noFill/>
          <a:ln/>
        </p:spPr>
        <p:txBody>
          <a:bodyPr wrap="square" rtlCol="0" anchor="ctr"/>
          <a:lstStyle/>
          <a:p>
            <a:pPr algn="ctr" defTabSz="1219170"/>
            <a:r>
              <a:rPr lang="en-US" sz="3733" b="1" dirty="0">
                <a:solidFill>
                  <a:srgbClr val="C9A84C"/>
                </a:solidFill>
                <a:latin typeface="Georgia" pitchFamily="34" charset="0"/>
                <a:ea typeface="Georgia" pitchFamily="34" charset="-122"/>
                <a:cs typeface="Georgia" pitchFamily="34" charset="-120"/>
              </a:rPr>
              <a:t>三</a:t>
            </a:r>
            <a:endParaRPr lang="en-US" sz="3733" dirty="0">
              <a:solidFill>
                <a:prstClr val="black"/>
              </a:solidFill>
              <a:latin typeface="Calibri" panose="020F0502020204030204"/>
            </a:endParaRPr>
          </a:p>
        </p:txBody>
      </p:sp>
      <p:sp>
        <p:nvSpPr>
          <p:cNvPr id="18" name="Shape 16"/>
          <p:cNvSpPr/>
          <p:nvPr/>
        </p:nvSpPr>
        <p:spPr>
          <a:xfrm>
            <a:off x="4511040" y="2011680"/>
            <a:ext cx="1280160" cy="0"/>
          </a:xfrm>
          <a:prstGeom prst="line">
            <a:avLst/>
          </a:prstGeom>
          <a:noFill/>
          <a:ln w="635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19" name="Text 17"/>
          <p:cNvSpPr/>
          <p:nvPr/>
        </p:nvSpPr>
        <p:spPr>
          <a:xfrm>
            <a:off x="4267200" y="2133600"/>
            <a:ext cx="1767840" cy="2194560"/>
          </a:xfrm>
          <a:prstGeom prst="rect">
            <a:avLst/>
          </a:prstGeom>
          <a:noFill/>
          <a:ln/>
        </p:spPr>
        <p:txBody>
          <a:bodyPr wrap="square" rtlCol="0" anchor="ctr"/>
          <a:lstStyle/>
          <a:p>
            <a:pPr algn="ctr" defTabSz="1219170"/>
            <a:r>
              <a:rPr lang="en-US" sz="2400" b="1" dirty="0">
                <a:solidFill>
                  <a:srgbClr val="FFFFFF"/>
                </a:solidFill>
                <a:latin typeface="Georgia" pitchFamily="34" charset="0"/>
                <a:ea typeface="Georgia" pitchFamily="34" charset="-122"/>
                <a:cs typeface="Georgia" pitchFamily="34" charset="-120"/>
              </a:rPr>
              <a:t>律法与先知</a:t>
            </a:r>
            <a:endParaRPr lang="en-US" sz="2400" dirty="0">
              <a:solidFill>
                <a:prstClr val="black"/>
              </a:solidFill>
              <a:latin typeface="Calibri" panose="020F0502020204030204"/>
            </a:endParaRPr>
          </a:p>
        </p:txBody>
      </p:sp>
      <p:sp>
        <p:nvSpPr>
          <p:cNvPr id="20" name="Text 18"/>
          <p:cNvSpPr/>
          <p:nvPr/>
        </p:nvSpPr>
        <p:spPr>
          <a:xfrm>
            <a:off x="4267200" y="4511040"/>
            <a:ext cx="1767840" cy="609600"/>
          </a:xfrm>
          <a:prstGeom prst="rect">
            <a:avLst/>
          </a:prstGeom>
          <a:noFill/>
          <a:ln/>
        </p:spPr>
        <p:txBody>
          <a:bodyPr wrap="square" rtlCol="0" anchor="ctr"/>
          <a:lstStyle/>
          <a:p>
            <a:pPr algn="ctr" defTabSz="1219170"/>
            <a:r>
              <a:rPr lang="en-US" sz="1733" i="1" dirty="0">
                <a:solidFill>
                  <a:srgbClr val="8AA5C2"/>
                </a:solidFill>
                <a:latin typeface="Calibri" panose="020F0502020204030204"/>
              </a:rPr>
              <a:t>30–31节</a:t>
            </a:r>
            <a:endParaRPr lang="en-US" sz="1733" dirty="0">
              <a:solidFill>
                <a:prstClr val="black"/>
              </a:solidFill>
              <a:latin typeface="Calibri" panose="020F0502020204030204"/>
            </a:endParaRPr>
          </a:p>
        </p:txBody>
      </p:sp>
      <p:sp>
        <p:nvSpPr>
          <p:cNvPr id="21" name="Shape 19"/>
          <p:cNvSpPr/>
          <p:nvPr/>
        </p:nvSpPr>
        <p:spPr>
          <a:xfrm>
            <a:off x="6059424" y="3718560"/>
            <a:ext cx="146304" cy="0"/>
          </a:xfrm>
          <a:prstGeom prst="line">
            <a:avLst/>
          </a:prstGeom>
          <a:noFill/>
          <a:ln w="1905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22" name="Shape 20"/>
          <p:cNvSpPr/>
          <p:nvPr/>
        </p:nvSpPr>
        <p:spPr>
          <a:xfrm>
            <a:off x="6217920" y="1036320"/>
            <a:ext cx="1767840" cy="5364480"/>
          </a:xfrm>
          <a:prstGeom prst="rect">
            <a:avLst/>
          </a:prstGeom>
          <a:solidFill>
            <a:srgbClr val="243B57"/>
          </a:solidFill>
          <a:ln w="12700">
            <a:solidFill>
              <a:srgbClr val="2E4D73"/>
            </a:solidFill>
            <a:prstDash val="solid"/>
          </a:ln>
        </p:spPr>
        <p:txBody>
          <a:bodyPr/>
          <a:lstStyle/>
          <a:p>
            <a:pPr defTabSz="1219170"/>
            <a:endParaRPr lang="en-US" sz="2400">
              <a:solidFill>
                <a:prstClr val="black"/>
              </a:solidFill>
              <a:latin typeface="Calibri" panose="020F0502020204030204"/>
            </a:endParaRPr>
          </a:p>
        </p:txBody>
      </p:sp>
      <p:sp>
        <p:nvSpPr>
          <p:cNvPr id="23" name="Text 21"/>
          <p:cNvSpPr/>
          <p:nvPr/>
        </p:nvSpPr>
        <p:spPr>
          <a:xfrm>
            <a:off x="6217920" y="1121664"/>
            <a:ext cx="1767840" cy="792480"/>
          </a:xfrm>
          <a:prstGeom prst="rect">
            <a:avLst/>
          </a:prstGeom>
          <a:noFill/>
          <a:ln/>
        </p:spPr>
        <p:txBody>
          <a:bodyPr wrap="square" rtlCol="0" anchor="ctr"/>
          <a:lstStyle/>
          <a:p>
            <a:pPr algn="ctr" defTabSz="1219170"/>
            <a:r>
              <a:rPr lang="en-US" sz="3733" b="1" dirty="0">
                <a:solidFill>
                  <a:srgbClr val="C9A84C"/>
                </a:solidFill>
                <a:latin typeface="Georgia" pitchFamily="34" charset="0"/>
                <a:ea typeface="Georgia" pitchFamily="34" charset="-122"/>
                <a:cs typeface="Georgia" pitchFamily="34" charset="-120"/>
              </a:rPr>
              <a:t>四</a:t>
            </a:r>
            <a:endParaRPr lang="en-US" sz="3733" dirty="0">
              <a:solidFill>
                <a:prstClr val="black"/>
              </a:solidFill>
              <a:latin typeface="Calibri" panose="020F0502020204030204"/>
            </a:endParaRPr>
          </a:p>
        </p:txBody>
      </p:sp>
      <p:sp>
        <p:nvSpPr>
          <p:cNvPr id="24" name="Shape 22"/>
          <p:cNvSpPr/>
          <p:nvPr/>
        </p:nvSpPr>
        <p:spPr>
          <a:xfrm>
            <a:off x="6461760" y="2011680"/>
            <a:ext cx="1280160" cy="0"/>
          </a:xfrm>
          <a:prstGeom prst="line">
            <a:avLst/>
          </a:prstGeom>
          <a:noFill/>
          <a:ln w="635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25" name="Text 23"/>
          <p:cNvSpPr/>
          <p:nvPr/>
        </p:nvSpPr>
        <p:spPr>
          <a:xfrm>
            <a:off x="6217920" y="2133600"/>
            <a:ext cx="1767840" cy="2194560"/>
          </a:xfrm>
          <a:prstGeom prst="rect">
            <a:avLst/>
          </a:prstGeom>
          <a:noFill/>
          <a:ln/>
        </p:spPr>
        <p:txBody>
          <a:bodyPr wrap="square" rtlCol="0" anchor="ctr"/>
          <a:lstStyle/>
          <a:p>
            <a:pPr algn="ctr" defTabSz="1219170"/>
            <a:r>
              <a:rPr lang="en-US" sz="2400" b="1" dirty="0">
                <a:solidFill>
                  <a:srgbClr val="FFFFFF"/>
                </a:solidFill>
                <a:latin typeface="Georgia" pitchFamily="34" charset="0"/>
                <a:ea typeface="Georgia" pitchFamily="34" charset="-122"/>
                <a:cs typeface="Georgia" pitchFamily="34" charset="-120"/>
              </a:rPr>
              <a:t>彼得的反应</a:t>
            </a:r>
            <a:endParaRPr lang="en-US" sz="2400" dirty="0">
              <a:solidFill>
                <a:prstClr val="black"/>
              </a:solidFill>
              <a:latin typeface="Calibri" panose="020F0502020204030204"/>
            </a:endParaRPr>
          </a:p>
        </p:txBody>
      </p:sp>
      <p:sp>
        <p:nvSpPr>
          <p:cNvPr id="26" name="Text 24"/>
          <p:cNvSpPr/>
          <p:nvPr/>
        </p:nvSpPr>
        <p:spPr>
          <a:xfrm>
            <a:off x="6217920" y="4511040"/>
            <a:ext cx="1767840" cy="609600"/>
          </a:xfrm>
          <a:prstGeom prst="rect">
            <a:avLst/>
          </a:prstGeom>
          <a:noFill/>
          <a:ln/>
        </p:spPr>
        <p:txBody>
          <a:bodyPr wrap="square" rtlCol="0" anchor="ctr"/>
          <a:lstStyle/>
          <a:p>
            <a:pPr algn="ctr" defTabSz="1219170"/>
            <a:r>
              <a:rPr lang="en-US" sz="1733" i="1" dirty="0">
                <a:solidFill>
                  <a:srgbClr val="8AA5C2"/>
                </a:solidFill>
                <a:latin typeface="Calibri" panose="020F0502020204030204"/>
              </a:rPr>
              <a:t>32–33节</a:t>
            </a:r>
            <a:endParaRPr lang="en-US" sz="1733" dirty="0">
              <a:solidFill>
                <a:prstClr val="black"/>
              </a:solidFill>
              <a:latin typeface="Calibri" panose="020F0502020204030204"/>
            </a:endParaRPr>
          </a:p>
        </p:txBody>
      </p:sp>
      <p:sp>
        <p:nvSpPr>
          <p:cNvPr id="27" name="Shape 25"/>
          <p:cNvSpPr/>
          <p:nvPr/>
        </p:nvSpPr>
        <p:spPr>
          <a:xfrm>
            <a:off x="8010144" y="3718560"/>
            <a:ext cx="146304" cy="0"/>
          </a:xfrm>
          <a:prstGeom prst="line">
            <a:avLst/>
          </a:prstGeom>
          <a:noFill/>
          <a:ln w="1905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28" name="Shape 26"/>
          <p:cNvSpPr/>
          <p:nvPr/>
        </p:nvSpPr>
        <p:spPr>
          <a:xfrm>
            <a:off x="8168640" y="1036320"/>
            <a:ext cx="1767840" cy="5364480"/>
          </a:xfrm>
          <a:prstGeom prst="rect">
            <a:avLst/>
          </a:prstGeom>
          <a:solidFill>
            <a:srgbClr val="243B57"/>
          </a:solidFill>
          <a:ln w="12700">
            <a:solidFill>
              <a:srgbClr val="2E4D73"/>
            </a:solidFill>
            <a:prstDash val="solid"/>
          </a:ln>
        </p:spPr>
        <p:txBody>
          <a:bodyPr/>
          <a:lstStyle/>
          <a:p>
            <a:pPr defTabSz="1219170"/>
            <a:endParaRPr lang="en-US" sz="2400">
              <a:solidFill>
                <a:prstClr val="black"/>
              </a:solidFill>
              <a:latin typeface="Calibri" panose="020F0502020204030204"/>
            </a:endParaRPr>
          </a:p>
        </p:txBody>
      </p:sp>
      <p:sp>
        <p:nvSpPr>
          <p:cNvPr id="29" name="Text 27"/>
          <p:cNvSpPr/>
          <p:nvPr/>
        </p:nvSpPr>
        <p:spPr>
          <a:xfrm>
            <a:off x="8168640" y="1121664"/>
            <a:ext cx="1767840" cy="792480"/>
          </a:xfrm>
          <a:prstGeom prst="rect">
            <a:avLst/>
          </a:prstGeom>
          <a:noFill/>
          <a:ln/>
        </p:spPr>
        <p:txBody>
          <a:bodyPr wrap="square" rtlCol="0" anchor="ctr"/>
          <a:lstStyle/>
          <a:p>
            <a:pPr algn="ctr" defTabSz="1219170"/>
            <a:r>
              <a:rPr lang="en-US" sz="3733" b="1" dirty="0">
                <a:solidFill>
                  <a:srgbClr val="C9A84C"/>
                </a:solidFill>
                <a:latin typeface="Georgia" pitchFamily="34" charset="0"/>
                <a:ea typeface="Georgia" pitchFamily="34" charset="-122"/>
                <a:cs typeface="Georgia" pitchFamily="34" charset="-120"/>
              </a:rPr>
              <a:t>五</a:t>
            </a:r>
            <a:endParaRPr lang="en-US" sz="3733" dirty="0">
              <a:solidFill>
                <a:prstClr val="black"/>
              </a:solidFill>
              <a:latin typeface="Calibri" panose="020F0502020204030204"/>
            </a:endParaRPr>
          </a:p>
        </p:txBody>
      </p:sp>
      <p:sp>
        <p:nvSpPr>
          <p:cNvPr id="30" name="Shape 28"/>
          <p:cNvSpPr/>
          <p:nvPr/>
        </p:nvSpPr>
        <p:spPr>
          <a:xfrm>
            <a:off x="8412480" y="2011680"/>
            <a:ext cx="1280160" cy="0"/>
          </a:xfrm>
          <a:prstGeom prst="line">
            <a:avLst/>
          </a:prstGeom>
          <a:noFill/>
          <a:ln w="635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31" name="Text 29"/>
          <p:cNvSpPr/>
          <p:nvPr/>
        </p:nvSpPr>
        <p:spPr>
          <a:xfrm>
            <a:off x="8168640" y="2133600"/>
            <a:ext cx="1767840" cy="2194560"/>
          </a:xfrm>
          <a:prstGeom prst="rect">
            <a:avLst/>
          </a:prstGeom>
          <a:noFill/>
          <a:ln/>
        </p:spPr>
        <p:txBody>
          <a:bodyPr wrap="square" rtlCol="0" anchor="ctr"/>
          <a:lstStyle/>
          <a:p>
            <a:pPr algn="ctr" defTabSz="1219170"/>
            <a:r>
              <a:rPr lang="en-US" sz="2400" b="1" dirty="0">
                <a:solidFill>
                  <a:srgbClr val="FFFFFF"/>
                </a:solidFill>
                <a:latin typeface="Georgia" pitchFamily="34" charset="0"/>
                <a:ea typeface="Georgia" pitchFamily="34" charset="-122"/>
                <a:cs typeface="Georgia" pitchFamily="34" charset="-120"/>
              </a:rPr>
              <a:t>神的声音</a:t>
            </a:r>
            <a:endParaRPr lang="en-US" sz="2400" dirty="0">
              <a:solidFill>
                <a:prstClr val="black"/>
              </a:solidFill>
              <a:latin typeface="Calibri" panose="020F0502020204030204"/>
            </a:endParaRPr>
          </a:p>
        </p:txBody>
      </p:sp>
      <p:sp>
        <p:nvSpPr>
          <p:cNvPr id="32" name="Text 30"/>
          <p:cNvSpPr/>
          <p:nvPr/>
        </p:nvSpPr>
        <p:spPr>
          <a:xfrm>
            <a:off x="8168640" y="4511040"/>
            <a:ext cx="1767840" cy="609600"/>
          </a:xfrm>
          <a:prstGeom prst="rect">
            <a:avLst/>
          </a:prstGeom>
          <a:noFill/>
          <a:ln/>
        </p:spPr>
        <p:txBody>
          <a:bodyPr wrap="square" rtlCol="0" anchor="ctr"/>
          <a:lstStyle/>
          <a:p>
            <a:pPr algn="ctr" defTabSz="1219170"/>
            <a:r>
              <a:rPr lang="en-US" sz="1733" i="1" dirty="0">
                <a:solidFill>
                  <a:srgbClr val="8AA5C2"/>
                </a:solidFill>
                <a:latin typeface="Calibri" panose="020F0502020204030204"/>
              </a:rPr>
              <a:t>34–35节</a:t>
            </a:r>
            <a:endParaRPr lang="en-US" sz="1733" dirty="0">
              <a:solidFill>
                <a:prstClr val="black"/>
              </a:solidFill>
              <a:latin typeface="Calibri" panose="020F0502020204030204"/>
            </a:endParaRPr>
          </a:p>
        </p:txBody>
      </p:sp>
      <p:sp>
        <p:nvSpPr>
          <p:cNvPr id="33" name="Shape 31"/>
          <p:cNvSpPr/>
          <p:nvPr/>
        </p:nvSpPr>
        <p:spPr>
          <a:xfrm>
            <a:off x="9960864" y="3718560"/>
            <a:ext cx="146304" cy="0"/>
          </a:xfrm>
          <a:prstGeom prst="line">
            <a:avLst/>
          </a:prstGeom>
          <a:noFill/>
          <a:ln w="1905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34" name="Shape 32"/>
          <p:cNvSpPr/>
          <p:nvPr/>
        </p:nvSpPr>
        <p:spPr>
          <a:xfrm>
            <a:off x="10119360" y="1036320"/>
            <a:ext cx="1767840" cy="5364480"/>
          </a:xfrm>
          <a:prstGeom prst="rect">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35" name="Text 33"/>
          <p:cNvSpPr/>
          <p:nvPr/>
        </p:nvSpPr>
        <p:spPr>
          <a:xfrm>
            <a:off x="10119360" y="1121664"/>
            <a:ext cx="1767840" cy="792480"/>
          </a:xfrm>
          <a:prstGeom prst="rect">
            <a:avLst/>
          </a:prstGeom>
          <a:noFill/>
          <a:ln/>
        </p:spPr>
        <p:txBody>
          <a:bodyPr wrap="square" rtlCol="0" anchor="ctr"/>
          <a:lstStyle/>
          <a:p>
            <a:pPr algn="ctr" defTabSz="1219170"/>
            <a:r>
              <a:rPr lang="en-US" sz="3733" b="1" dirty="0">
                <a:solidFill>
                  <a:srgbClr val="1A2E4A"/>
                </a:solidFill>
                <a:latin typeface="Georgia" pitchFamily="34" charset="0"/>
                <a:ea typeface="Georgia" pitchFamily="34" charset="-122"/>
                <a:cs typeface="Georgia" pitchFamily="34" charset="-120"/>
              </a:rPr>
              <a:t>六</a:t>
            </a:r>
            <a:endParaRPr lang="en-US" sz="3733" dirty="0">
              <a:solidFill>
                <a:prstClr val="black"/>
              </a:solidFill>
              <a:latin typeface="Calibri" panose="020F0502020204030204"/>
            </a:endParaRPr>
          </a:p>
        </p:txBody>
      </p:sp>
      <p:sp>
        <p:nvSpPr>
          <p:cNvPr id="36" name="Shape 34"/>
          <p:cNvSpPr/>
          <p:nvPr/>
        </p:nvSpPr>
        <p:spPr>
          <a:xfrm>
            <a:off x="10363200" y="2011680"/>
            <a:ext cx="1280160" cy="0"/>
          </a:xfrm>
          <a:prstGeom prst="line">
            <a:avLst/>
          </a:prstGeom>
          <a:noFill/>
          <a:ln w="6350">
            <a:solidFill>
              <a:srgbClr val="1A2E4A"/>
            </a:solidFill>
            <a:prstDash val="solid"/>
          </a:ln>
        </p:spPr>
        <p:txBody>
          <a:bodyPr/>
          <a:lstStyle/>
          <a:p>
            <a:pPr defTabSz="1219170"/>
            <a:endParaRPr lang="en-US" sz="2400">
              <a:solidFill>
                <a:prstClr val="black"/>
              </a:solidFill>
              <a:latin typeface="Calibri" panose="020F0502020204030204"/>
            </a:endParaRPr>
          </a:p>
        </p:txBody>
      </p:sp>
      <p:sp>
        <p:nvSpPr>
          <p:cNvPr id="37" name="Text 35"/>
          <p:cNvSpPr/>
          <p:nvPr/>
        </p:nvSpPr>
        <p:spPr>
          <a:xfrm>
            <a:off x="10119360" y="2133600"/>
            <a:ext cx="1767840" cy="2194560"/>
          </a:xfrm>
          <a:prstGeom prst="rect">
            <a:avLst/>
          </a:prstGeom>
          <a:noFill/>
          <a:ln/>
        </p:spPr>
        <p:txBody>
          <a:bodyPr wrap="square" rtlCol="0" anchor="ctr"/>
          <a:lstStyle/>
          <a:p>
            <a:pPr algn="ctr" defTabSz="1219170"/>
            <a:r>
              <a:rPr lang="en-US" sz="2400" b="1" dirty="0">
                <a:solidFill>
                  <a:srgbClr val="1A2E4A"/>
                </a:solidFill>
                <a:latin typeface="Georgia" pitchFamily="34" charset="0"/>
                <a:ea typeface="Georgia" pitchFamily="34" charset="-122"/>
                <a:cs typeface="Georgia" pitchFamily="34" charset="-120"/>
              </a:rPr>
              <a:t>惟独耶稣</a:t>
            </a:r>
            <a:endParaRPr lang="en-US" sz="2400" dirty="0">
              <a:solidFill>
                <a:prstClr val="black"/>
              </a:solidFill>
              <a:latin typeface="Calibri" panose="020F0502020204030204"/>
            </a:endParaRPr>
          </a:p>
        </p:txBody>
      </p:sp>
      <p:sp>
        <p:nvSpPr>
          <p:cNvPr id="38" name="Text 36"/>
          <p:cNvSpPr/>
          <p:nvPr/>
        </p:nvSpPr>
        <p:spPr>
          <a:xfrm>
            <a:off x="10119360" y="4511040"/>
            <a:ext cx="1767840" cy="609600"/>
          </a:xfrm>
          <a:prstGeom prst="rect">
            <a:avLst/>
          </a:prstGeom>
          <a:noFill/>
          <a:ln/>
        </p:spPr>
        <p:txBody>
          <a:bodyPr wrap="square" rtlCol="0" anchor="ctr"/>
          <a:lstStyle/>
          <a:p>
            <a:pPr algn="ctr" defTabSz="1219170"/>
            <a:r>
              <a:rPr lang="en-US" sz="1733" i="1" dirty="0">
                <a:solidFill>
                  <a:srgbClr val="243B57"/>
                </a:solidFill>
                <a:latin typeface="Calibri" panose="020F0502020204030204"/>
              </a:rPr>
              <a:t>36节</a:t>
            </a:r>
            <a:endParaRPr lang="en-US" sz="1733" dirty="0">
              <a:solidFill>
                <a:prstClr val="black"/>
              </a:solidFill>
              <a:latin typeface="Calibri" panose="020F0502020204030204"/>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1A2E4A"/>
        </a:solidFill>
        <a:effectLst/>
      </p:bgPr>
    </p:bg>
    <p:spTree>
      <p:nvGrpSpPr>
        <p:cNvPr id="1" name=""/>
        <p:cNvGrpSpPr/>
        <p:nvPr/>
      </p:nvGrpSpPr>
      <p:grpSpPr>
        <a:xfrm>
          <a:off x="0" y="0"/>
          <a:ext cx="0" cy="0"/>
          <a:chOff x="0" y="0"/>
          <a:chExt cx="0" cy="0"/>
        </a:xfrm>
      </p:grpSpPr>
      <p:sp>
        <p:nvSpPr>
          <p:cNvPr id="2" name="Shape 0"/>
          <p:cNvSpPr/>
          <p:nvPr/>
        </p:nvSpPr>
        <p:spPr>
          <a:xfrm>
            <a:off x="0" y="0"/>
            <a:ext cx="12192000" cy="85344"/>
          </a:xfrm>
          <a:prstGeom prst="rect">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3" name="Text 1"/>
          <p:cNvSpPr/>
          <p:nvPr/>
        </p:nvSpPr>
        <p:spPr>
          <a:xfrm>
            <a:off x="609600" y="219456"/>
            <a:ext cx="10972800" cy="670560"/>
          </a:xfrm>
          <a:prstGeom prst="rect">
            <a:avLst/>
          </a:prstGeom>
          <a:noFill/>
          <a:ln/>
        </p:spPr>
        <p:txBody>
          <a:bodyPr wrap="square" rtlCol="0" anchor="ctr"/>
          <a:lstStyle/>
          <a:p>
            <a:pPr defTabSz="1219170"/>
            <a:r>
              <a:rPr lang="en-US" sz="2933" b="1" kern="0" spc="533" dirty="0">
                <a:solidFill>
                  <a:srgbClr val="C9A84C"/>
                </a:solidFill>
                <a:latin typeface="Calibri" panose="020F0502020204030204"/>
              </a:rPr>
              <a:t>核心提问</a:t>
            </a:r>
            <a:endParaRPr lang="en-US" sz="2933" dirty="0">
              <a:solidFill>
                <a:prstClr val="black"/>
              </a:solidFill>
              <a:latin typeface="Calibri" panose="020F0502020204030204"/>
            </a:endParaRPr>
          </a:p>
        </p:txBody>
      </p:sp>
      <p:sp>
        <p:nvSpPr>
          <p:cNvPr id="4" name="Shape 2"/>
          <p:cNvSpPr/>
          <p:nvPr/>
        </p:nvSpPr>
        <p:spPr>
          <a:xfrm>
            <a:off x="609600" y="1341120"/>
            <a:ext cx="853440" cy="853440"/>
          </a:xfrm>
          <a:prstGeom prst="ellipse">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5" name="Text 3"/>
          <p:cNvSpPr/>
          <p:nvPr/>
        </p:nvSpPr>
        <p:spPr>
          <a:xfrm>
            <a:off x="609600" y="1341120"/>
            <a:ext cx="853440" cy="853440"/>
          </a:xfrm>
          <a:prstGeom prst="rect">
            <a:avLst/>
          </a:prstGeom>
          <a:noFill/>
          <a:ln/>
        </p:spPr>
        <p:txBody>
          <a:bodyPr wrap="square" lIns="0" tIns="0" rIns="0" bIns="0" rtlCol="0" anchor="ctr"/>
          <a:lstStyle/>
          <a:p>
            <a:pPr algn="ctr" defTabSz="1219170"/>
            <a:endParaRPr lang="en-US" sz="2400" dirty="0">
              <a:solidFill>
                <a:prstClr val="black"/>
              </a:solidFill>
              <a:latin typeface="Calibri" panose="020F0502020204030204"/>
            </a:endParaRPr>
          </a:p>
        </p:txBody>
      </p:sp>
      <p:sp>
        <p:nvSpPr>
          <p:cNvPr id="6" name="Text 4"/>
          <p:cNvSpPr/>
          <p:nvPr/>
        </p:nvSpPr>
        <p:spPr>
          <a:xfrm>
            <a:off x="1706880" y="1280160"/>
            <a:ext cx="9997440" cy="1097280"/>
          </a:xfrm>
          <a:prstGeom prst="rect">
            <a:avLst/>
          </a:prstGeom>
          <a:noFill/>
          <a:ln/>
        </p:spPr>
        <p:txBody>
          <a:bodyPr wrap="square" rtlCol="0" anchor="ctr"/>
          <a:lstStyle/>
          <a:p>
            <a:pPr defTabSz="1219170"/>
            <a:r>
              <a:rPr lang="en-US" sz="4533" b="1" dirty="0">
                <a:solidFill>
                  <a:srgbClr val="FFFFFF"/>
                </a:solidFill>
                <a:latin typeface="Georgia" pitchFamily="34" charset="0"/>
                <a:ea typeface="Georgia" pitchFamily="34" charset="-122"/>
                <a:cs typeface="Georgia" pitchFamily="34" charset="-120"/>
              </a:rPr>
              <a:t>耶稣到底是谁？</a:t>
            </a:r>
            <a:endParaRPr lang="en-US" sz="4533" dirty="0">
              <a:solidFill>
                <a:prstClr val="black"/>
              </a:solidFill>
              <a:latin typeface="Calibri" panose="020F0502020204030204"/>
            </a:endParaRPr>
          </a:p>
        </p:txBody>
      </p:sp>
      <p:sp>
        <p:nvSpPr>
          <p:cNvPr id="7" name="Shape 5"/>
          <p:cNvSpPr/>
          <p:nvPr/>
        </p:nvSpPr>
        <p:spPr>
          <a:xfrm>
            <a:off x="609600" y="2621280"/>
            <a:ext cx="10972800" cy="0"/>
          </a:xfrm>
          <a:prstGeom prst="line">
            <a:avLst/>
          </a:prstGeom>
          <a:noFill/>
          <a:ln w="6350">
            <a:solidFill>
              <a:srgbClr val="2E4D73"/>
            </a:solidFill>
            <a:prstDash val="solid"/>
          </a:ln>
        </p:spPr>
        <p:txBody>
          <a:bodyPr/>
          <a:lstStyle/>
          <a:p>
            <a:pPr defTabSz="1219170"/>
            <a:endParaRPr lang="en-US" sz="2400">
              <a:solidFill>
                <a:prstClr val="black"/>
              </a:solidFill>
              <a:latin typeface="Calibri" panose="020F0502020204030204"/>
            </a:endParaRPr>
          </a:p>
        </p:txBody>
      </p:sp>
      <p:sp>
        <p:nvSpPr>
          <p:cNvPr id="8" name="Shape 6"/>
          <p:cNvSpPr/>
          <p:nvPr/>
        </p:nvSpPr>
        <p:spPr>
          <a:xfrm>
            <a:off x="621792" y="3108960"/>
            <a:ext cx="853440" cy="853440"/>
          </a:xfrm>
          <a:prstGeom prst="ellipse">
            <a:avLst/>
          </a:prstGeom>
          <a:solidFill>
            <a:srgbClr val="C9A84C"/>
          </a:solidFill>
          <a:ln w="12700">
            <a:solidFill>
              <a:srgbClr val="C9A84C"/>
            </a:solidFill>
            <a:prstDash val="solid"/>
          </a:ln>
        </p:spPr>
        <p:txBody>
          <a:bodyPr/>
          <a:lstStyle/>
          <a:p>
            <a:pPr defTabSz="1219170"/>
            <a:endParaRPr lang="en-US" sz="2400" dirty="0">
              <a:solidFill>
                <a:prstClr val="black"/>
              </a:solidFill>
              <a:latin typeface="Calibri" panose="020F0502020204030204"/>
            </a:endParaRPr>
          </a:p>
        </p:txBody>
      </p:sp>
      <p:sp>
        <p:nvSpPr>
          <p:cNvPr id="9" name="Text 7"/>
          <p:cNvSpPr/>
          <p:nvPr/>
        </p:nvSpPr>
        <p:spPr>
          <a:xfrm>
            <a:off x="609600" y="3108960"/>
            <a:ext cx="853440" cy="853440"/>
          </a:xfrm>
          <a:prstGeom prst="rect">
            <a:avLst/>
          </a:prstGeom>
          <a:noFill/>
          <a:ln/>
        </p:spPr>
        <p:txBody>
          <a:bodyPr wrap="square" lIns="0" tIns="0" rIns="0" bIns="0" rtlCol="0" anchor="ctr"/>
          <a:lstStyle/>
          <a:p>
            <a:pPr algn="ctr" defTabSz="1219170"/>
            <a:endParaRPr lang="en-US" sz="2400" dirty="0">
              <a:solidFill>
                <a:prstClr val="black"/>
              </a:solidFill>
              <a:latin typeface="Calibri" panose="020F0502020204030204"/>
            </a:endParaRPr>
          </a:p>
        </p:txBody>
      </p:sp>
      <p:sp>
        <p:nvSpPr>
          <p:cNvPr id="10" name="Text 8"/>
          <p:cNvSpPr/>
          <p:nvPr/>
        </p:nvSpPr>
        <p:spPr>
          <a:xfrm>
            <a:off x="1706880" y="3048000"/>
            <a:ext cx="9997440" cy="1097280"/>
          </a:xfrm>
          <a:prstGeom prst="rect">
            <a:avLst/>
          </a:prstGeom>
          <a:noFill/>
          <a:ln/>
        </p:spPr>
        <p:txBody>
          <a:bodyPr wrap="square" rtlCol="0" anchor="ctr"/>
          <a:lstStyle/>
          <a:p>
            <a:pPr defTabSz="1219170"/>
            <a:r>
              <a:rPr lang="en-US" sz="4533" b="1" dirty="0" err="1">
                <a:solidFill>
                  <a:srgbClr val="FFFFFF"/>
                </a:solidFill>
                <a:latin typeface="Georgia" pitchFamily="34" charset="0"/>
                <a:ea typeface="Georgia" pitchFamily="34" charset="-122"/>
                <a:cs typeface="Georgia" pitchFamily="34" charset="-120"/>
              </a:rPr>
              <a:t>登山变相的启示是什么</a:t>
            </a:r>
            <a:r>
              <a:rPr lang="en-US" sz="4533" b="1" dirty="0">
                <a:solidFill>
                  <a:srgbClr val="FFFFFF"/>
                </a:solidFill>
                <a:latin typeface="Georgia" pitchFamily="34" charset="0"/>
                <a:ea typeface="Georgia" pitchFamily="34" charset="-122"/>
                <a:cs typeface="Georgia" pitchFamily="34" charset="-120"/>
              </a:rPr>
              <a:t>？</a:t>
            </a:r>
            <a:endParaRPr lang="en-US" sz="4533" dirty="0">
              <a:solidFill>
                <a:prstClr val="black"/>
              </a:solidFill>
              <a:latin typeface="Calibri" panose="020F0502020204030204"/>
            </a:endParaRPr>
          </a:p>
        </p:txBody>
      </p:sp>
      <p:sp>
        <p:nvSpPr>
          <p:cNvPr id="11" name="Shape 9"/>
          <p:cNvSpPr/>
          <p:nvPr/>
        </p:nvSpPr>
        <p:spPr>
          <a:xfrm>
            <a:off x="609600" y="4389120"/>
            <a:ext cx="10972800" cy="0"/>
          </a:xfrm>
          <a:prstGeom prst="line">
            <a:avLst/>
          </a:prstGeom>
          <a:noFill/>
          <a:ln w="6350">
            <a:solidFill>
              <a:srgbClr val="2E4D73"/>
            </a:solidFill>
            <a:prstDash val="solid"/>
          </a:ln>
        </p:spPr>
        <p:txBody>
          <a:bodyPr/>
          <a:lstStyle/>
          <a:p>
            <a:pPr defTabSz="1219170"/>
            <a:endParaRPr lang="en-US" sz="2400">
              <a:solidFill>
                <a:prstClr val="black"/>
              </a:solidFill>
              <a:latin typeface="Calibri" panose="020F0502020204030204"/>
            </a:endParaRPr>
          </a:p>
        </p:txBody>
      </p:sp>
      <p:sp>
        <p:nvSpPr>
          <p:cNvPr id="12" name="Shape 10"/>
          <p:cNvSpPr/>
          <p:nvPr/>
        </p:nvSpPr>
        <p:spPr>
          <a:xfrm>
            <a:off x="609600" y="4876800"/>
            <a:ext cx="853440" cy="853440"/>
          </a:xfrm>
          <a:prstGeom prst="ellipse">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13" name="Text 11"/>
          <p:cNvSpPr/>
          <p:nvPr/>
        </p:nvSpPr>
        <p:spPr>
          <a:xfrm>
            <a:off x="609600" y="4876800"/>
            <a:ext cx="853440" cy="853440"/>
          </a:xfrm>
          <a:prstGeom prst="rect">
            <a:avLst/>
          </a:prstGeom>
          <a:noFill/>
          <a:ln/>
        </p:spPr>
        <p:txBody>
          <a:bodyPr wrap="square" lIns="0" tIns="0" rIns="0" bIns="0" rtlCol="0" anchor="ctr"/>
          <a:lstStyle/>
          <a:p>
            <a:pPr algn="ctr" defTabSz="1219170"/>
            <a:endParaRPr lang="en-US" sz="2400" dirty="0">
              <a:solidFill>
                <a:prstClr val="black"/>
              </a:solidFill>
              <a:latin typeface="Calibri" panose="020F0502020204030204"/>
            </a:endParaRPr>
          </a:p>
        </p:txBody>
      </p:sp>
      <p:sp>
        <p:nvSpPr>
          <p:cNvPr id="14" name="Text 12"/>
          <p:cNvSpPr/>
          <p:nvPr/>
        </p:nvSpPr>
        <p:spPr>
          <a:xfrm>
            <a:off x="1706880" y="4815840"/>
            <a:ext cx="9997440" cy="1097280"/>
          </a:xfrm>
          <a:prstGeom prst="rect">
            <a:avLst/>
          </a:prstGeom>
          <a:noFill/>
          <a:ln/>
        </p:spPr>
        <p:txBody>
          <a:bodyPr wrap="square" rtlCol="0" anchor="ctr"/>
          <a:lstStyle/>
          <a:p>
            <a:pPr defTabSz="1219170"/>
            <a:r>
              <a:rPr lang="en-US" sz="4533" b="1" dirty="0" err="1">
                <a:solidFill>
                  <a:srgbClr val="FFFFFF"/>
                </a:solidFill>
                <a:latin typeface="Georgia" pitchFamily="34" charset="0"/>
                <a:ea typeface="Georgia" pitchFamily="34" charset="-122"/>
                <a:cs typeface="Georgia" pitchFamily="34" charset="-120"/>
              </a:rPr>
              <a:t>我们该怎么做</a:t>
            </a:r>
            <a:r>
              <a:rPr lang="en-US" sz="4533" b="1" dirty="0">
                <a:solidFill>
                  <a:srgbClr val="FFFFFF"/>
                </a:solidFill>
                <a:latin typeface="Georgia" pitchFamily="34" charset="0"/>
                <a:ea typeface="Georgia" pitchFamily="34" charset="-122"/>
                <a:cs typeface="Georgia" pitchFamily="34" charset="-120"/>
              </a:rPr>
              <a:t>？</a:t>
            </a:r>
            <a:endParaRPr lang="en-US" sz="4533" dirty="0">
              <a:solidFill>
                <a:prstClr val="black"/>
              </a:solidFill>
              <a:latin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bg/>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nodePh="1">
                                  <p:stCondLst>
                                    <p:cond delay="0"/>
                                  </p:stCondLst>
                                  <p:endCondLst>
                                    <p:cond evt="begin" delay="0">
                                      <p:tn val="19"/>
                                    </p:cond>
                                  </p:endCondLst>
                                  <p:childTnLst>
                                    <p:set>
                                      <p:cBhvr>
                                        <p:cTn id="2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bg/>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nodePh="1">
                                  <p:stCondLst>
                                    <p:cond delay="0"/>
                                  </p:stCondLst>
                                  <p:endCondLst>
                                    <p:cond evt="begin" delay="0">
                                      <p:tn val="29"/>
                                    </p:cond>
                                  </p:endCondLst>
                                  <p:childTnLst>
                                    <p:set>
                                      <p:cBhvr>
                                        <p:cTn id="3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6" grpId="0" uiExpand="1" build="p"/>
      <p:bldP spid="8" grpId="0" build="p" animBg="1"/>
      <p:bldP spid="10" grpId="0" uiExpand="1" build="p"/>
      <p:bldP spid="12" grpId="0" build="p" animBg="1"/>
      <p:bldP spid="14"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121920"/>
          </a:xfrm>
          <a:prstGeom prst="rect">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3" name="Shape 1"/>
          <p:cNvSpPr/>
          <p:nvPr/>
        </p:nvSpPr>
        <p:spPr>
          <a:xfrm>
            <a:off x="0" y="6729984"/>
            <a:ext cx="12192000" cy="121920"/>
          </a:xfrm>
          <a:prstGeom prst="rect">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4" name="Text 2"/>
          <p:cNvSpPr/>
          <p:nvPr/>
        </p:nvSpPr>
        <p:spPr>
          <a:xfrm>
            <a:off x="548640" y="182880"/>
            <a:ext cx="11094720" cy="633984"/>
          </a:xfrm>
          <a:prstGeom prst="rect">
            <a:avLst/>
          </a:prstGeom>
          <a:noFill/>
          <a:ln/>
        </p:spPr>
        <p:txBody>
          <a:bodyPr wrap="square" rtlCol="0" anchor="ctr"/>
          <a:lstStyle/>
          <a:p>
            <a:pPr defTabSz="1219170"/>
            <a:r>
              <a:rPr lang="en-US" sz="2933" b="1" kern="0" spc="400" dirty="0">
                <a:solidFill>
                  <a:srgbClr val="C9A84C"/>
                </a:solidFill>
                <a:latin typeface="Calibri" panose="020F0502020204030204"/>
              </a:rPr>
              <a:t>当人仰望宇宙……</a:t>
            </a:r>
            <a:endParaRPr lang="en-US" sz="2933" dirty="0">
              <a:solidFill>
                <a:prstClr val="black"/>
              </a:solidFill>
              <a:latin typeface="Calibri" panose="020F0502020204030204"/>
            </a:endParaRPr>
          </a:p>
        </p:txBody>
      </p:sp>
      <p:pic>
        <p:nvPicPr>
          <p:cNvPr id="5" name="Image 0" descr="/home/claude/artemis1.jpeg"/>
          <p:cNvPicPr>
            <a:picLocks noChangeAspect="1"/>
          </p:cNvPicPr>
          <p:nvPr/>
        </p:nvPicPr>
        <p:blipFill>
          <a:blip r:embed="rId3"/>
          <a:srcRect/>
          <a:stretch/>
        </p:blipFill>
        <p:spPr>
          <a:xfrm>
            <a:off x="365760" y="950976"/>
            <a:ext cx="5486400" cy="3291840"/>
          </a:xfrm>
          <a:prstGeom prst="rect">
            <a:avLst/>
          </a:prstGeom>
        </p:spPr>
      </p:pic>
      <p:pic>
        <p:nvPicPr>
          <p:cNvPr id="6" name="Image 1" descr="/home/claude/artemis2.jpeg"/>
          <p:cNvPicPr>
            <a:picLocks noChangeAspect="1"/>
          </p:cNvPicPr>
          <p:nvPr/>
        </p:nvPicPr>
        <p:blipFill>
          <a:blip r:embed="rId4"/>
          <a:srcRect/>
          <a:stretch/>
        </p:blipFill>
        <p:spPr>
          <a:xfrm>
            <a:off x="6339840" y="950976"/>
            <a:ext cx="5486400" cy="3291840"/>
          </a:xfrm>
          <a:prstGeom prst="rect">
            <a:avLst/>
          </a:prstGeom>
        </p:spPr>
      </p:pic>
      <p:sp>
        <p:nvSpPr>
          <p:cNvPr id="7" name="Shape 3"/>
          <p:cNvSpPr/>
          <p:nvPr/>
        </p:nvSpPr>
        <p:spPr>
          <a:xfrm>
            <a:off x="365760" y="950976"/>
            <a:ext cx="5486400" cy="402336"/>
          </a:xfrm>
          <a:prstGeom prst="rect">
            <a:avLst/>
          </a:prstGeom>
          <a:solidFill>
            <a:srgbClr val="000000">
              <a:alpha val="70000"/>
            </a:srgbClr>
          </a:solidFill>
          <a:ln w="12700">
            <a:solidFill>
              <a:srgbClr val="000000">
                <a:alpha val="70000"/>
              </a:srgbClr>
            </a:solidFill>
            <a:prstDash val="solid"/>
          </a:ln>
        </p:spPr>
        <p:txBody>
          <a:bodyPr/>
          <a:lstStyle/>
          <a:p>
            <a:pPr defTabSz="1219170"/>
            <a:endParaRPr lang="en-US" sz="2400">
              <a:solidFill>
                <a:prstClr val="black"/>
              </a:solidFill>
              <a:latin typeface="Calibri" panose="020F0502020204030204"/>
            </a:endParaRPr>
          </a:p>
        </p:txBody>
      </p:sp>
      <p:sp>
        <p:nvSpPr>
          <p:cNvPr id="8" name="Text 4"/>
          <p:cNvSpPr/>
          <p:nvPr/>
        </p:nvSpPr>
        <p:spPr>
          <a:xfrm>
            <a:off x="426720" y="975360"/>
            <a:ext cx="5364480" cy="341376"/>
          </a:xfrm>
          <a:prstGeom prst="rect">
            <a:avLst/>
          </a:prstGeom>
          <a:noFill/>
          <a:ln/>
        </p:spPr>
        <p:txBody>
          <a:bodyPr wrap="square" rtlCol="0" anchor="ctr"/>
          <a:lstStyle/>
          <a:p>
            <a:pPr defTabSz="1219170"/>
            <a:r>
              <a:rPr lang="en-US" sz="1467" i="1" dirty="0">
                <a:solidFill>
                  <a:srgbClr val="E8D5A3"/>
                </a:solidFill>
                <a:latin typeface="Calibri" panose="020F0502020204030204"/>
              </a:rPr>
              <a:t>阿耳忒弥斯2号（Artemis II）绕月</a:t>
            </a:r>
            <a:endParaRPr lang="en-US" sz="1467" dirty="0">
              <a:solidFill>
                <a:prstClr val="black"/>
              </a:solidFill>
              <a:latin typeface="Calibri" panose="020F0502020204030204"/>
            </a:endParaRPr>
          </a:p>
        </p:txBody>
      </p:sp>
      <p:sp>
        <p:nvSpPr>
          <p:cNvPr id="9" name="Shape 5"/>
          <p:cNvSpPr/>
          <p:nvPr/>
        </p:nvSpPr>
        <p:spPr>
          <a:xfrm>
            <a:off x="365760" y="4389120"/>
            <a:ext cx="5486400" cy="1645920"/>
          </a:xfrm>
          <a:prstGeom prst="rect">
            <a:avLst/>
          </a:prstGeom>
          <a:solidFill>
            <a:srgbClr val="243B57"/>
          </a:solidFill>
          <a:ln w="12700">
            <a:solidFill>
              <a:srgbClr val="C9A84C"/>
            </a:solidFill>
            <a:prstDash val="solid"/>
          </a:ln>
          <a:effectLst>
            <a:outerShdw blurRad="101600" dist="38100" dir="8100000" algn="bl" rotWithShape="0">
              <a:srgbClr val="000000">
                <a:alpha val="22000"/>
              </a:srgbClr>
            </a:outerShdw>
          </a:effectLst>
        </p:spPr>
        <p:txBody>
          <a:bodyPr/>
          <a:lstStyle/>
          <a:p>
            <a:pPr defTabSz="1219170"/>
            <a:endParaRPr lang="en-US" sz="2400">
              <a:solidFill>
                <a:prstClr val="black"/>
              </a:solidFill>
              <a:latin typeface="Calibri" panose="020F0502020204030204"/>
            </a:endParaRPr>
          </a:p>
        </p:txBody>
      </p:sp>
      <p:sp>
        <p:nvSpPr>
          <p:cNvPr id="10" name="Shape 6"/>
          <p:cNvSpPr/>
          <p:nvPr/>
        </p:nvSpPr>
        <p:spPr>
          <a:xfrm>
            <a:off x="463296" y="4474464"/>
            <a:ext cx="512064" cy="512064"/>
          </a:xfrm>
          <a:prstGeom prst="ellipse">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11" name="Text 7"/>
          <p:cNvSpPr/>
          <p:nvPr/>
        </p:nvSpPr>
        <p:spPr>
          <a:xfrm>
            <a:off x="463296" y="4474464"/>
            <a:ext cx="512064" cy="512064"/>
          </a:xfrm>
          <a:prstGeom prst="rect">
            <a:avLst/>
          </a:prstGeom>
          <a:noFill/>
          <a:ln/>
        </p:spPr>
        <p:txBody>
          <a:bodyPr wrap="square" lIns="0" tIns="0" rIns="0" bIns="0" rtlCol="0" anchor="ctr"/>
          <a:lstStyle/>
          <a:p>
            <a:pPr algn="ctr" defTabSz="1219170"/>
            <a:r>
              <a:rPr lang="en-US" sz="1733" b="1" dirty="0">
                <a:solidFill>
                  <a:srgbClr val="1A2E4A"/>
                </a:solidFill>
                <a:latin typeface="Calibri" panose="020F0502020204030204"/>
              </a:rPr>
              <a:t>信</a:t>
            </a:r>
            <a:endParaRPr lang="en-US" sz="1733" dirty="0">
              <a:solidFill>
                <a:prstClr val="black"/>
              </a:solidFill>
              <a:latin typeface="Calibri" panose="020F0502020204030204"/>
            </a:endParaRPr>
          </a:p>
        </p:txBody>
      </p:sp>
      <p:sp>
        <p:nvSpPr>
          <p:cNvPr id="12" name="Text 8"/>
          <p:cNvSpPr/>
          <p:nvPr/>
        </p:nvSpPr>
        <p:spPr>
          <a:xfrm>
            <a:off x="1072896" y="4450080"/>
            <a:ext cx="4608576" cy="438912"/>
          </a:xfrm>
          <a:prstGeom prst="rect">
            <a:avLst/>
          </a:prstGeom>
          <a:noFill/>
          <a:ln/>
        </p:spPr>
        <p:txBody>
          <a:bodyPr wrap="square" rtlCol="0" anchor="ctr"/>
          <a:lstStyle/>
          <a:p>
            <a:pPr defTabSz="1219170"/>
            <a:r>
              <a:rPr lang="en-US" sz="1733" b="1" dirty="0">
                <a:solidFill>
                  <a:srgbClr val="C9A84C"/>
                </a:solidFill>
                <a:latin typeface="Calibri" panose="020F0502020204030204"/>
              </a:rPr>
              <a:t>格洛弗（Victor Glover）——信徒</a:t>
            </a:r>
            <a:endParaRPr lang="en-US" sz="1733" dirty="0">
              <a:solidFill>
                <a:prstClr val="black"/>
              </a:solidFill>
              <a:latin typeface="Calibri" panose="020F0502020204030204"/>
            </a:endParaRPr>
          </a:p>
        </p:txBody>
      </p:sp>
      <p:sp>
        <p:nvSpPr>
          <p:cNvPr id="13" name="Text 9"/>
          <p:cNvSpPr/>
          <p:nvPr/>
        </p:nvSpPr>
        <p:spPr>
          <a:xfrm>
            <a:off x="463296" y="4925568"/>
            <a:ext cx="5218176" cy="999744"/>
          </a:xfrm>
          <a:prstGeom prst="rect">
            <a:avLst/>
          </a:prstGeom>
          <a:noFill/>
          <a:ln/>
        </p:spPr>
        <p:txBody>
          <a:bodyPr wrap="square" rtlCol="0" anchor="ctr"/>
          <a:lstStyle/>
          <a:p>
            <a:pPr defTabSz="1219170"/>
            <a:r>
              <a:rPr lang="en-US" sz="1733" i="1" dirty="0">
                <a:solidFill>
                  <a:srgbClr val="FFFFFF"/>
                </a:solidFill>
                <a:latin typeface="Calibri" panose="020F0502020204030204"/>
              </a:rPr>
              <a:t>「这艘飞船（地球）被创造出来，是为了在荒凉的宇宙中给我们一个栖身之所。」</a:t>
            </a:r>
            <a:endParaRPr lang="en-US" sz="1733" dirty="0">
              <a:solidFill>
                <a:prstClr val="black"/>
              </a:solidFill>
              <a:latin typeface="Calibri" panose="020F0502020204030204"/>
            </a:endParaRPr>
          </a:p>
        </p:txBody>
      </p:sp>
      <p:sp>
        <p:nvSpPr>
          <p:cNvPr id="14" name="Shape 10"/>
          <p:cNvSpPr/>
          <p:nvPr/>
        </p:nvSpPr>
        <p:spPr>
          <a:xfrm>
            <a:off x="6339840" y="4389120"/>
            <a:ext cx="5486400" cy="1645920"/>
          </a:xfrm>
          <a:prstGeom prst="rect">
            <a:avLst/>
          </a:prstGeom>
          <a:solidFill>
            <a:srgbClr val="243B57"/>
          </a:solidFill>
          <a:ln w="12700">
            <a:solidFill>
              <a:srgbClr val="8AA5C2"/>
            </a:solidFill>
            <a:prstDash val="solid"/>
          </a:ln>
          <a:effectLst>
            <a:outerShdw blurRad="101600" dist="38100" dir="8100000" algn="bl" rotWithShape="0">
              <a:srgbClr val="000000">
                <a:alpha val="22000"/>
              </a:srgbClr>
            </a:outerShdw>
          </a:effectLst>
        </p:spPr>
        <p:txBody>
          <a:bodyPr/>
          <a:lstStyle/>
          <a:p>
            <a:pPr defTabSz="1219170"/>
            <a:endParaRPr lang="en-US" sz="2400">
              <a:solidFill>
                <a:prstClr val="black"/>
              </a:solidFill>
              <a:latin typeface="Calibri" panose="020F0502020204030204"/>
            </a:endParaRPr>
          </a:p>
        </p:txBody>
      </p:sp>
      <p:sp>
        <p:nvSpPr>
          <p:cNvPr id="15" name="Shape 11"/>
          <p:cNvSpPr/>
          <p:nvPr/>
        </p:nvSpPr>
        <p:spPr>
          <a:xfrm>
            <a:off x="6437376" y="4474464"/>
            <a:ext cx="512064" cy="512064"/>
          </a:xfrm>
          <a:prstGeom prst="ellipse">
            <a:avLst/>
          </a:prstGeom>
          <a:solidFill>
            <a:srgbClr val="8AA5C2"/>
          </a:solidFill>
          <a:ln w="12700">
            <a:solidFill>
              <a:srgbClr val="8AA5C2"/>
            </a:solidFill>
            <a:prstDash val="solid"/>
          </a:ln>
        </p:spPr>
        <p:txBody>
          <a:bodyPr/>
          <a:lstStyle/>
          <a:p>
            <a:pPr defTabSz="1219170"/>
            <a:endParaRPr lang="en-US" sz="2400">
              <a:solidFill>
                <a:prstClr val="black"/>
              </a:solidFill>
              <a:latin typeface="Calibri" panose="020F0502020204030204"/>
            </a:endParaRPr>
          </a:p>
        </p:txBody>
      </p:sp>
      <p:sp>
        <p:nvSpPr>
          <p:cNvPr id="16" name="Text 12"/>
          <p:cNvSpPr/>
          <p:nvPr/>
        </p:nvSpPr>
        <p:spPr>
          <a:xfrm>
            <a:off x="6437376" y="4474464"/>
            <a:ext cx="512064" cy="512064"/>
          </a:xfrm>
          <a:prstGeom prst="rect">
            <a:avLst/>
          </a:prstGeom>
          <a:noFill/>
          <a:ln/>
        </p:spPr>
        <p:txBody>
          <a:bodyPr wrap="square" lIns="0" tIns="0" rIns="0" bIns="0" rtlCol="0" anchor="ctr"/>
          <a:lstStyle/>
          <a:p>
            <a:pPr algn="ctr" defTabSz="1219170"/>
            <a:r>
              <a:rPr lang="en-US" sz="1733" b="1" dirty="0">
                <a:solidFill>
                  <a:srgbClr val="0F1E30"/>
                </a:solidFill>
                <a:latin typeface="Calibri" panose="020F0502020204030204"/>
              </a:rPr>
              <a:t>？</a:t>
            </a:r>
            <a:endParaRPr lang="en-US" sz="1733" dirty="0">
              <a:solidFill>
                <a:prstClr val="black"/>
              </a:solidFill>
              <a:latin typeface="Calibri" panose="020F0502020204030204"/>
            </a:endParaRPr>
          </a:p>
        </p:txBody>
      </p:sp>
      <p:sp>
        <p:nvSpPr>
          <p:cNvPr id="17" name="Text 13"/>
          <p:cNvSpPr/>
          <p:nvPr/>
        </p:nvSpPr>
        <p:spPr>
          <a:xfrm>
            <a:off x="7046976" y="4450080"/>
            <a:ext cx="4608576" cy="438912"/>
          </a:xfrm>
          <a:prstGeom prst="rect">
            <a:avLst/>
          </a:prstGeom>
          <a:noFill/>
          <a:ln/>
        </p:spPr>
        <p:txBody>
          <a:bodyPr wrap="square" rtlCol="0" anchor="ctr"/>
          <a:lstStyle/>
          <a:p>
            <a:pPr defTabSz="1219170"/>
            <a:r>
              <a:rPr lang="en-US" sz="1733" b="1" dirty="0">
                <a:solidFill>
                  <a:srgbClr val="B8CBE4"/>
                </a:solidFill>
                <a:latin typeface="Calibri" panose="020F0502020204030204"/>
              </a:rPr>
              <a:t>怀斯曼（Reid Wiseman）——非信徒</a:t>
            </a:r>
            <a:endParaRPr lang="en-US" sz="1733" dirty="0">
              <a:solidFill>
                <a:prstClr val="black"/>
              </a:solidFill>
              <a:latin typeface="Calibri" panose="020F0502020204030204"/>
            </a:endParaRPr>
          </a:p>
        </p:txBody>
      </p:sp>
      <p:sp>
        <p:nvSpPr>
          <p:cNvPr id="18" name="Text 14"/>
          <p:cNvSpPr/>
          <p:nvPr/>
        </p:nvSpPr>
        <p:spPr>
          <a:xfrm>
            <a:off x="6437376" y="4925568"/>
            <a:ext cx="5218176" cy="999744"/>
          </a:xfrm>
          <a:prstGeom prst="rect">
            <a:avLst/>
          </a:prstGeom>
          <a:noFill/>
          <a:ln/>
        </p:spPr>
        <p:txBody>
          <a:bodyPr wrap="square" rtlCol="0" anchor="ctr"/>
          <a:lstStyle/>
          <a:p>
            <a:pPr defTabSz="1219170"/>
            <a:r>
              <a:rPr lang="en-US" sz="1733" i="1" dirty="0">
                <a:solidFill>
                  <a:srgbClr val="FFFFFF"/>
                </a:solidFill>
                <a:latin typeface="Calibri" panose="020F0502020204030204"/>
              </a:rPr>
              <a:t>「这种秩序和美丽超出了我所有科学逻辑的边界。」</a:t>
            </a:r>
            <a:endParaRPr lang="en-US" sz="1733" dirty="0">
              <a:solidFill>
                <a:prstClr val="black"/>
              </a:solidFill>
              <a:latin typeface="Calibri" panose="020F0502020204030204"/>
            </a:endParaRPr>
          </a:p>
        </p:txBody>
      </p:sp>
      <p:sp>
        <p:nvSpPr>
          <p:cNvPr id="19" name="Shape 15"/>
          <p:cNvSpPr/>
          <p:nvPr/>
        </p:nvSpPr>
        <p:spPr>
          <a:xfrm>
            <a:off x="365760" y="6181344"/>
            <a:ext cx="5486400" cy="463296"/>
          </a:xfrm>
          <a:prstGeom prst="rect">
            <a:avLst/>
          </a:prstGeom>
          <a:solidFill>
            <a:srgbClr val="162540"/>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20" name="Text 16"/>
          <p:cNvSpPr/>
          <p:nvPr/>
        </p:nvSpPr>
        <p:spPr>
          <a:xfrm>
            <a:off x="463296" y="6205728"/>
            <a:ext cx="5242560" cy="402336"/>
          </a:xfrm>
          <a:prstGeom prst="rect">
            <a:avLst/>
          </a:prstGeom>
          <a:noFill/>
          <a:ln/>
        </p:spPr>
        <p:txBody>
          <a:bodyPr wrap="square" rtlCol="0" anchor="ctr"/>
          <a:lstStyle/>
          <a:p>
            <a:pPr defTabSz="1219170"/>
            <a:r>
              <a:rPr lang="en-US" sz="1733" b="1" i="1" dirty="0">
                <a:solidFill>
                  <a:srgbClr val="C9A84C"/>
                </a:solidFill>
                <a:latin typeface="Calibri" panose="020F0502020204030204"/>
              </a:rPr>
              <a:t>「这是神留给我们的剧场。」</a:t>
            </a:r>
            <a:endParaRPr lang="en-US" sz="1733" dirty="0">
              <a:solidFill>
                <a:prstClr val="black"/>
              </a:solidFill>
              <a:latin typeface="Calibri" panose="020F0502020204030204"/>
            </a:endParaRPr>
          </a:p>
        </p:txBody>
      </p:sp>
      <p:sp>
        <p:nvSpPr>
          <p:cNvPr id="21" name="Shape 17"/>
          <p:cNvSpPr/>
          <p:nvPr/>
        </p:nvSpPr>
        <p:spPr>
          <a:xfrm>
            <a:off x="6339840" y="6181344"/>
            <a:ext cx="5486400" cy="463296"/>
          </a:xfrm>
          <a:prstGeom prst="rect">
            <a:avLst/>
          </a:prstGeom>
          <a:solidFill>
            <a:srgbClr val="162540"/>
          </a:solidFill>
          <a:ln w="12700">
            <a:solidFill>
              <a:srgbClr val="8AA5C2"/>
            </a:solidFill>
            <a:prstDash val="solid"/>
          </a:ln>
        </p:spPr>
        <p:txBody>
          <a:bodyPr/>
          <a:lstStyle/>
          <a:p>
            <a:pPr defTabSz="1219170"/>
            <a:endParaRPr lang="en-US" sz="2400">
              <a:solidFill>
                <a:prstClr val="black"/>
              </a:solidFill>
              <a:latin typeface="Calibri" panose="020F0502020204030204"/>
            </a:endParaRPr>
          </a:p>
        </p:txBody>
      </p:sp>
      <p:sp>
        <p:nvSpPr>
          <p:cNvPr id="22" name="Text 18"/>
          <p:cNvSpPr/>
          <p:nvPr/>
        </p:nvSpPr>
        <p:spPr>
          <a:xfrm>
            <a:off x="6437376" y="6205728"/>
            <a:ext cx="5242560" cy="402336"/>
          </a:xfrm>
          <a:prstGeom prst="rect">
            <a:avLst/>
          </a:prstGeom>
          <a:noFill/>
          <a:ln/>
        </p:spPr>
        <p:txBody>
          <a:bodyPr wrap="square" rtlCol="0" anchor="ctr"/>
          <a:lstStyle/>
          <a:p>
            <a:pPr defTabSz="1219170"/>
            <a:r>
              <a:rPr lang="en-US" sz="1733" i="1" dirty="0">
                <a:solidFill>
                  <a:srgbClr val="B8CBE4"/>
                </a:solidFill>
                <a:latin typeface="Calibri" panose="020F0502020204030204"/>
              </a:rPr>
              <a:t>「我不知道那是不是神，但在那一刻，震颤是平等的。」</a:t>
            </a:r>
            <a:endParaRPr lang="en-US" sz="1733" dirty="0">
              <a:solidFill>
                <a:prstClr val="black"/>
              </a:solidFill>
              <a:latin typeface="Calibri" panose="020F0502020204030204"/>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EF2F8"/>
        </a:solidFill>
        <a:effectLst/>
      </p:bgPr>
    </p:bg>
    <p:spTree>
      <p:nvGrpSpPr>
        <p:cNvPr id="1" name=""/>
        <p:cNvGrpSpPr/>
        <p:nvPr/>
      </p:nvGrpSpPr>
      <p:grpSpPr>
        <a:xfrm>
          <a:off x="0" y="0"/>
          <a:ext cx="0" cy="0"/>
          <a:chOff x="0" y="0"/>
          <a:chExt cx="0" cy="0"/>
        </a:xfrm>
      </p:grpSpPr>
      <p:sp>
        <p:nvSpPr>
          <p:cNvPr id="2" name="Shape 0"/>
          <p:cNvSpPr/>
          <p:nvPr/>
        </p:nvSpPr>
        <p:spPr>
          <a:xfrm>
            <a:off x="0" y="0"/>
            <a:ext cx="12192000" cy="731520"/>
          </a:xfrm>
          <a:prstGeom prst="rect">
            <a:avLst/>
          </a:prstGeom>
          <a:solidFill>
            <a:srgbClr val="1A2E4A"/>
          </a:solidFill>
          <a:ln w="12700">
            <a:solidFill>
              <a:srgbClr val="1A2E4A"/>
            </a:solidFill>
            <a:prstDash val="solid"/>
          </a:ln>
        </p:spPr>
        <p:txBody>
          <a:bodyPr/>
          <a:lstStyle/>
          <a:p>
            <a:pPr defTabSz="1219170"/>
            <a:endParaRPr lang="en-US" sz="2400">
              <a:solidFill>
                <a:prstClr val="black"/>
              </a:solidFill>
              <a:latin typeface="Calibri" panose="020F0502020204030204"/>
            </a:endParaRPr>
          </a:p>
        </p:txBody>
      </p:sp>
      <p:sp>
        <p:nvSpPr>
          <p:cNvPr id="3" name="Text 1"/>
          <p:cNvSpPr/>
          <p:nvPr/>
        </p:nvSpPr>
        <p:spPr>
          <a:xfrm>
            <a:off x="487680" y="97536"/>
            <a:ext cx="11216640" cy="560832"/>
          </a:xfrm>
          <a:prstGeom prst="rect">
            <a:avLst/>
          </a:prstGeom>
          <a:noFill/>
          <a:ln/>
        </p:spPr>
        <p:txBody>
          <a:bodyPr wrap="square" rtlCol="0" anchor="ctr"/>
          <a:lstStyle/>
          <a:p>
            <a:pPr defTabSz="1219170"/>
            <a:r>
              <a:rPr lang="en-US" sz="2933" b="1" dirty="0">
                <a:solidFill>
                  <a:srgbClr val="C9A84C"/>
                </a:solidFill>
                <a:latin typeface="Calibri" panose="020F0502020204030204"/>
              </a:rPr>
              <a:t>一、背景</a:t>
            </a:r>
            <a:endParaRPr lang="en-US" sz="2933" dirty="0">
              <a:solidFill>
                <a:prstClr val="black"/>
              </a:solidFill>
              <a:latin typeface="Calibri" panose="020F0502020204030204"/>
            </a:endParaRPr>
          </a:p>
        </p:txBody>
      </p:sp>
      <p:sp>
        <p:nvSpPr>
          <p:cNvPr id="4" name="Shape 2"/>
          <p:cNvSpPr/>
          <p:nvPr/>
        </p:nvSpPr>
        <p:spPr>
          <a:xfrm>
            <a:off x="487680" y="877824"/>
            <a:ext cx="11216640" cy="1341120"/>
          </a:xfrm>
          <a:prstGeom prst="rect">
            <a:avLst/>
          </a:prstGeom>
          <a:solidFill>
            <a:srgbClr val="0F1E30"/>
          </a:solidFill>
          <a:ln w="12700">
            <a:solidFill>
              <a:srgbClr val="C9A84C"/>
            </a:solidFill>
            <a:prstDash val="solid"/>
          </a:ln>
          <a:effectLst>
            <a:outerShdw blurRad="101600" dist="38100" dir="8100000" algn="bl" rotWithShape="0">
              <a:srgbClr val="000000">
                <a:alpha val="20000"/>
              </a:srgbClr>
            </a:outerShdw>
          </a:effectLst>
        </p:spPr>
        <p:txBody>
          <a:bodyPr/>
          <a:lstStyle/>
          <a:p>
            <a:pPr defTabSz="1219170"/>
            <a:endParaRPr lang="en-US" sz="2400">
              <a:solidFill>
                <a:prstClr val="black"/>
              </a:solidFill>
              <a:latin typeface="Calibri" panose="020F0502020204030204"/>
            </a:endParaRPr>
          </a:p>
        </p:txBody>
      </p:sp>
      <p:sp>
        <p:nvSpPr>
          <p:cNvPr id="5" name="Text 3"/>
          <p:cNvSpPr/>
          <p:nvPr/>
        </p:nvSpPr>
        <p:spPr>
          <a:xfrm>
            <a:off x="670560" y="938784"/>
            <a:ext cx="10850880" cy="1219200"/>
          </a:xfrm>
          <a:prstGeom prst="rect">
            <a:avLst/>
          </a:prstGeom>
          <a:noFill/>
          <a:ln/>
        </p:spPr>
        <p:txBody>
          <a:bodyPr wrap="square" rtlCol="0" anchor="ctr"/>
          <a:lstStyle/>
          <a:p>
            <a:pPr defTabSz="1219170"/>
            <a:r>
              <a:rPr lang="en-US" sz="2800" b="1" dirty="0">
                <a:solidFill>
                  <a:srgbClr val="C9A84C"/>
                </a:solidFill>
                <a:latin typeface="Calibri" panose="020F0502020204030204"/>
              </a:rPr>
              <a:t>9:28  </a:t>
            </a:r>
            <a:r>
              <a:rPr lang="en-US" sz="2800" dirty="0">
                <a:solidFill>
                  <a:srgbClr val="FFFFFF"/>
                </a:solidFill>
                <a:latin typeface="Calibri" panose="020F0502020204030204"/>
              </a:rPr>
              <a:t>说了这话以后约有八天，耶稣带着</a:t>
            </a:r>
            <a:r>
              <a:rPr lang="en-US" sz="2800" b="1" dirty="0">
                <a:solidFill>
                  <a:srgbClr val="E8D5A3"/>
                </a:solidFill>
                <a:latin typeface="Calibri" panose="020F0502020204030204"/>
              </a:rPr>
              <a:t>彼得、约翰、雅各</a:t>
            </a:r>
            <a:r>
              <a:rPr lang="en-US" sz="2800" dirty="0">
                <a:solidFill>
                  <a:srgbClr val="FFFFFF"/>
                </a:solidFill>
                <a:latin typeface="Calibri" panose="020F0502020204030204"/>
              </a:rPr>
              <a:t>上山去祷告。</a:t>
            </a:r>
            <a:endParaRPr lang="en-US" sz="2800" dirty="0">
              <a:solidFill>
                <a:prstClr val="black"/>
              </a:solidFill>
              <a:latin typeface="Calibri" panose="020F0502020204030204"/>
            </a:endParaRPr>
          </a:p>
        </p:txBody>
      </p:sp>
      <p:sp>
        <p:nvSpPr>
          <p:cNvPr id="6" name="Shape 4"/>
          <p:cNvSpPr/>
          <p:nvPr/>
        </p:nvSpPr>
        <p:spPr>
          <a:xfrm>
            <a:off x="548640" y="2414016"/>
            <a:ext cx="60960" cy="3535680"/>
          </a:xfrm>
          <a:prstGeom prst="rect">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7" name="Text 5"/>
          <p:cNvSpPr/>
          <p:nvPr/>
        </p:nvSpPr>
        <p:spPr>
          <a:xfrm>
            <a:off x="792480" y="2474976"/>
            <a:ext cx="2438400" cy="512064"/>
          </a:xfrm>
          <a:prstGeom prst="rect">
            <a:avLst/>
          </a:prstGeom>
          <a:noFill/>
          <a:ln/>
        </p:spPr>
        <p:txBody>
          <a:bodyPr wrap="square" rtlCol="0" anchor="ctr"/>
          <a:lstStyle/>
          <a:p>
            <a:pPr defTabSz="1219170"/>
            <a:r>
              <a:rPr lang="en-US" sz="2400" b="1" dirty="0">
                <a:solidFill>
                  <a:srgbClr val="1A2E4A"/>
                </a:solidFill>
                <a:latin typeface="Calibri" panose="020F0502020204030204"/>
              </a:rPr>
              <a:t>约有八天</a:t>
            </a:r>
            <a:endParaRPr lang="en-US" sz="2400" dirty="0">
              <a:solidFill>
                <a:prstClr val="black"/>
              </a:solidFill>
              <a:latin typeface="Calibri" panose="020F0502020204030204"/>
            </a:endParaRPr>
          </a:p>
        </p:txBody>
      </p:sp>
      <p:sp>
        <p:nvSpPr>
          <p:cNvPr id="8" name="Text 6"/>
          <p:cNvSpPr/>
          <p:nvPr/>
        </p:nvSpPr>
        <p:spPr>
          <a:xfrm>
            <a:off x="3352800" y="2474976"/>
            <a:ext cx="8534400" cy="853440"/>
          </a:xfrm>
          <a:prstGeom prst="rect">
            <a:avLst/>
          </a:prstGeom>
          <a:noFill/>
          <a:ln/>
        </p:spPr>
        <p:txBody>
          <a:bodyPr wrap="square" rtlCol="0" anchor="ctr"/>
          <a:lstStyle/>
          <a:p>
            <a:pPr defTabSz="1219170"/>
            <a:r>
              <a:rPr lang="en-US" sz="2133" dirty="0">
                <a:solidFill>
                  <a:srgbClr val="3A3A3A"/>
                </a:solidFill>
                <a:latin typeface="Calibri" panose="020F0502020204030204"/>
              </a:rPr>
              <a:t>马太马可说「过了六天」——路加包含首尾两天，指向同一时间点</a:t>
            </a:r>
            <a:endParaRPr lang="en-US" sz="2133" dirty="0">
              <a:solidFill>
                <a:prstClr val="black"/>
              </a:solidFill>
              <a:latin typeface="Calibri" panose="020F0502020204030204"/>
            </a:endParaRPr>
          </a:p>
        </p:txBody>
      </p:sp>
      <p:sp>
        <p:nvSpPr>
          <p:cNvPr id="9" name="Text 7"/>
          <p:cNvSpPr/>
          <p:nvPr/>
        </p:nvSpPr>
        <p:spPr>
          <a:xfrm>
            <a:off x="792480" y="3572256"/>
            <a:ext cx="2438400" cy="512064"/>
          </a:xfrm>
          <a:prstGeom prst="rect">
            <a:avLst/>
          </a:prstGeom>
          <a:noFill/>
          <a:ln/>
        </p:spPr>
        <p:txBody>
          <a:bodyPr wrap="square" rtlCol="0" anchor="ctr"/>
          <a:lstStyle/>
          <a:p>
            <a:pPr defTabSz="1219170"/>
            <a:r>
              <a:rPr lang="en-US" sz="2400" b="1" dirty="0">
                <a:solidFill>
                  <a:srgbClr val="1A2E4A"/>
                </a:solidFill>
                <a:latin typeface="Calibri" panose="020F0502020204030204"/>
              </a:rPr>
              <a:t>上山</a:t>
            </a:r>
            <a:endParaRPr lang="en-US" sz="2400" dirty="0">
              <a:solidFill>
                <a:prstClr val="black"/>
              </a:solidFill>
              <a:latin typeface="Calibri" panose="020F0502020204030204"/>
            </a:endParaRPr>
          </a:p>
        </p:txBody>
      </p:sp>
      <p:sp>
        <p:nvSpPr>
          <p:cNvPr id="10" name="Text 8"/>
          <p:cNvSpPr/>
          <p:nvPr/>
        </p:nvSpPr>
        <p:spPr>
          <a:xfrm>
            <a:off x="3352800" y="3572256"/>
            <a:ext cx="8534400" cy="853440"/>
          </a:xfrm>
          <a:prstGeom prst="rect">
            <a:avLst/>
          </a:prstGeom>
          <a:noFill/>
          <a:ln/>
        </p:spPr>
        <p:txBody>
          <a:bodyPr wrap="square" rtlCol="0" anchor="ctr"/>
          <a:lstStyle/>
          <a:p>
            <a:pPr defTabSz="1219170"/>
            <a:r>
              <a:rPr lang="en-US" sz="2133" dirty="0">
                <a:solidFill>
                  <a:srgbClr val="3A3A3A"/>
                </a:solidFill>
                <a:latin typeface="Calibri" panose="020F0502020204030204"/>
              </a:rPr>
              <a:t>该撒利亚腓立比境内，很可能是黑门山（海拔2814米）</a:t>
            </a:r>
            <a:endParaRPr lang="en-US" sz="2133" dirty="0">
              <a:solidFill>
                <a:prstClr val="black"/>
              </a:solidFill>
              <a:latin typeface="Calibri" panose="020F0502020204030204"/>
            </a:endParaRPr>
          </a:p>
        </p:txBody>
      </p:sp>
      <p:sp>
        <p:nvSpPr>
          <p:cNvPr id="11" name="Text 9"/>
          <p:cNvSpPr/>
          <p:nvPr/>
        </p:nvSpPr>
        <p:spPr>
          <a:xfrm>
            <a:off x="792480" y="4669536"/>
            <a:ext cx="2438400" cy="512064"/>
          </a:xfrm>
          <a:prstGeom prst="rect">
            <a:avLst/>
          </a:prstGeom>
          <a:noFill/>
          <a:ln/>
        </p:spPr>
        <p:txBody>
          <a:bodyPr wrap="square" rtlCol="0" anchor="ctr"/>
          <a:lstStyle/>
          <a:p>
            <a:pPr defTabSz="1219170"/>
            <a:r>
              <a:rPr lang="en-US" sz="2400" b="1" dirty="0">
                <a:solidFill>
                  <a:srgbClr val="1A2E4A"/>
                </a:solidFill>
                <a:latin typeface="Calibri" panose="020F0502020204030204"/>
              </a:rPr>
              <a:t>这话</a:t>
            </a:r>
            <a:endParaRPr lang="en-US" sz="2400" dirty="0">
              <a:solidFill>
                <a:prstClr val="black"/>
              </a:solidFill>
              <a:latin typeface="Calibri" panose="020F0502020204030204"/>
            </a:endParaRPr>
          </a:p>
        </p:txBody>
      </p:sp>
      <p:sp>
        <p:nvSpPr>
          <p:cNvPr id="12" name="Text 10"/>
          <p:cNvSpPr/>
          <p:nvPr/>
        </p:nvSpPr>
        <p:spPr>
          <a:xfrm>
            <a:off x="3352800" y="4669536"/>
            <a:ext cx="8534400" cy="853440"/>
          </a:xfrm>
          <a:prstGeom prst="rect">
            <a:avLst/>
          </a:prstGeom>
          <a:noFill/>
          <a:ln/>
        </p:spPr>
        <p:txBody>
          <a:bodyPr wrap="square" rtlCol="0" anchor="ctr"/>
          <a:lstStyle/>
          <a:p>
            <a:pPr defTabSz="1219170"/>
            <a:r>
              <a:rPr lang="en-US" sz="2133" dirty="0">
                <a:solidFill>
                  <a:srgbClr val="3A3A3A"/>
                </a:solidFill>
                <a:latin typeface="Calibri" panose="020F0502020204030204"/>
              </a:rPr>
              <a:t>指耶稣刚说的：人子必须受苦、被杀、第三日复活（9:22）</a:t>
            </a:r>
            <a:endParaRPr lang="en-US" sz="2133" dirty="0">
              <a:solidFill>
                <a:prstClr val="black"/>
              </a:solidFill>
              <a:latin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p:bldP spid="8" grpId="0" animBg="1"/>
      <p:bldP spid="9" grpId="0" uiExpand="1" build="p"/>
      <p:bldP spid="10" grpId="0" animBg="1"/>
      <p:bldP spid="11" grpId="0" uiExpand="1" build="allAtOnce" autoUpdateAnimBg="0"/>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1A2E4A"/>
        </a:solidFill>
        <a:effectLst/>
      </p:bgPr>
    </p:bg>
    <p:spTree>
      <p:nvGrpSpPr>
        <p:cNvPr id="1" name=""/>
        <p:cNvGrpSpPr/>
        <p:nvPr/>
      </p:nvGrpSpPr>
      <p:grpSpPr>
        <a:xfrm>
          <a:off x="0" y="0"/>
          <a:ext cx="0" cy="0"/>
          <a:chOff x="0" y="0"/>
          <a:chExt cx="0" cy="0"/>
        </a:xfrm>
      </p:grpSpPr>
      <p:sp>
        <p:nvSpPr>
          <p:cNvPr id="2" name="Shape 0"/>
          <p:cNvSpPr/>
          <p:nvPr/>
        </p:nvSpPr>
        <p:spPr>
          <a:xfrm>
            <a:off x="0" y="0"/>
            <a:ext cx="12192000" cy="85344"/>
          </a:xfrm>
          <a:prstGeom prst="rect">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3" name="Text 1"/>
          <p:cNvSpPr/>
          <p:nvPr/>
        </p:nvSpPr>
        <p:spPr>
          <a:xfrm>
            <a:off x="609600" y="182880"/>
            <a:ext cx="10972800" cy="609600"/>
          </a:xfrm>
          <a:prstGeom prst="rect">
            <a:avLst/>
          </a:prstGeom>
          <a:noFill/>
          <a:ln/>
        </p:spPr>
        <p:txBody>
          <a:bodyPr wrap="square" rtlCol="0" anchor="ctr"/>
          <a:lstStyle/>
          <a:p>
            <a:pPr defTabSz="1219170"/>
            <a:r>
              <a:rPr lang="en-US" sz="2667" b="1" dirty="0">
                <a:solidFill>
                  <a:srgbClr val="E8D5A3"/>
                </a:solidFill>
                <a:latin typeface="Calibri" panose="020F0502020204030204"/>
              </a:rPr>
              <a:t>「这话」的背景——路加福音 9:18–27</a:t>
            </a:r>
            <a:endParaRPr lang="en-US" sz="2667" dirty="0">
              <a:solidFill>
                <a:prstClr val="black"/>
              </a:solidFill>
              <a:latin typeface="Calibri" panose="020F0502020204030204"/>
            </a:endParaRPr>
          </a:p>
        </p:txBody>
      </p:sp>
      <p:sp>
        <p:nvSpPr>
          <p:cNvPr id="4" name="Shape 2"/>
          <p:cNvSpPr/>
          <p:nvPr/>
        </p:nvSpPr>
        <p:spPr>
          <a:xfrm>
            <a:off x="487680" y="1036320"/>
            <a:ext cx="1280160" cy="707136"/>
          </a:xfrm>
          <a:prstGeom prst="rect">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5" name="Text 3"/>
          <p:cNvSpPr/>
          <p:nvPr/>
        </p:nvSpPr>
        <p:spPr>
          <a:xfrm>
            <a:off x="487680" y="1036320"/>
            <a:ext cx="1280160" cy="707136"/>
          </a:xfrm>
          <a:prstGeom prst="rect">
            <a:avLst/>
          </a:prstGeom>
          <a:noFill/>
          <a:ln/>
        </p:spPr>
        <p:txBody>
          <a:bodyPr wrap="square" lIns="0" tIns="0" rIns="0" bIns="0" rtlCol="0" anchor="ctr"/>
          <a:lstStyle/>
          <a:p>
            <a:pPr algn="ctr" defTabSz="1219170"/>
            <a:r>
              <a:rPr lang="en-US" sz="2000" b="1" dirty="0">
                <a:solidFill>
                  <a:srgbClr val="1A2E4A"/>
                </a:solidFill>
                <a:latin typeface="Calibri" panose="020F0502020204030204"/>
              </a:rPr>
              <a:t>9:20</a:t>
            </a:r>
            <a:endParaRPr lang="en-US" sz="2000" dirty="0">
              <a:solidFill>
                <a:prstClr val="black"/>
              </a:solidFill>
              <a:latin typeface="Calibri" panose="020F0502020204030204"/>
            </a:endParaRPr>
          </a:p>
        </p:txBody>
      </p:sp>
      <p:sp>
        <p:nvSpPr>
          <p:cNvPr id="6" name="Text 4"/>
          <p:cNvSpPr/>
          <p:nvPr/>
        </p:nvSpPr>
        <p:spPr>
          <a:xfrm>
            <a:off x="1950720" y="975360"/>
            <a:ext cx="9753600" cy="877824"/>
          </a:xfrm>
          <a:prstGeom prst="rect">
            <a:avLst/>
          </a:prstGeom>
          <a:noFill/>
          <a:ln/>
        </p:spPr>
        <p:txBody>
          <a:bodyPr wrap="square" rtlCol="0" anchor="ctr"/>
          <a:lstStyle/>
          <a:p>
            <a:pPr defTabSz="1219170"/>
            <a:r>
              <a:rPr lang="en-US" sz="2667" dirty="0">
                <a:solidFill>
                  <a:srgbClr val="FFFFFF"/>
                </a:solidFill>
                <a:latin typeface="Calibri" panose="020F0502020204030204"/>
              </a:rPr>
              <a:t>「你们说我是谁？」彼得回答：「是神所立的基督。」</a:t>
            </a:r>
            <a:endParaRPr lang="en-US" sz="2667" dirty="0">
              <a:solidFill>
                <a:prstClr val="black"/>
              </a:solidFill>
              <a:latin typeface="Calibri" panose="020F0502020204030204"/>
            </a:endParaRPr>
          </a:p>
        </p:txBody>
      </p:sp>
      <p:sp>
        <p:nvSpPr>
          <p:cNvPr id="7" name="Shape 5"/>
          <p:cNvSpPr/>
          <p:nvPr/>
        </p:nvSpPr>
        <p:spPr>
          <a:xfrm>
            <a:off x="487680" y="2438400"/>
            <a:ext cx="1280160" cy="707136"/>
          </a:xfrm>
          <a:prstGeom prst="rect">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8" name="Text 6"/>
          <p:cNvSpPr/>
          <p:nvPr/>
        </p:nvSpPr>
        <p:spPr>
          <a:xfrm>
            <a:off x="487680" y="2438400"/>
            <a:ext cx="1280160" cy="707136"/>
          </a:xfrm>
          <a:prstGeom prst="rect">
            <a:avLst/>
          </a:prstGeom>
          <a:noFill/>
          <a:ln/>
        </p:spPr>
        <p:txBody>
          <a:bodyPr wrap="square" lIns="0" tIns="0" rIns="0" bIns="0" rtlCol="0" anchor="ctr"/>
          <a:lstStyle/>
          <a:p>
            <a:pPr algn="ctr" defTabSz="1219170"/>
            <a:r>
              <a:rPr lang="en-US" sz="2000" b="1" dirty="0">
                <a:solidFill>
                  <a:srgbClr val="1A2E4A"/>
                </a:solidFill>
                <a:latin typeface="Calibri" panose="020F0502020204030204"/>
              </a:rPr>
              <a:t>9:22</a:t>
            </a:r>
            <a:endParaRPr lang="en-US" sz="2000" dirty="0">
              <a:solidFill>
                <a:prstClr val="black"/>
              </a:solidFill>
              <a:latin typeface="Calibri" panose="020F0502020204030204"/>
            </a:endParaRPr>
          </a:p>
        </p:txBody>
      </p:sp>
      <p:sp>
        <p:nvSpPr>
          <p:cNvPr id="9" name="Text 7"/>
          <p:cNvSpPr/>
          <p:nvPr/>
        </p:nvSpPr>
        <p:spPr>
          <a:xfrm>
            <a:off x="1950720" y="2377440"/>
            <a:ext cx="9753600" cy="877824"/>
          </a:xfrm>
          <a:prstGeom prst="rect">
            <a:avLst/>
          </a:prstGeom>
          <a:noFill/>
          <a:ln/>
        </p:spPr>
        <p:txBody>
          <a:bodyPr wrap="square" rtlCol="0" anchor="ctr"/>
          <a:lstStyle/>
          <a:p>
            <a:pPr defTabSz="1219170"/>
            <a:r>
              <a:rPr lang="en-US" sz="2667" dirty="0">
                <a:solidFill>
                  <a:srgbClr val="FFFFFF"/>
                </a:solidFill>
                <a:latin typeface="Calibri" panose="020F0502020204030204"/>
              </a:rPr>
              <a:t>「人子必须受苦，被弃绝、被杀，第三日复活。」</a:t>
            </a:r>
            <a:endParaRPr lang="en-US" sz="2667" dirty="0">
              <a:solidFill>
                <a:prstClr val="black"/>
              </a:solidFill>
              <a:latin typeface="Calibri" panose="020F0502020204030204"/>
            </a:endParaRPr>
          </a:p>
        </p:txBody>
      </p:sp>
      <p:sp>
        <p:nvSpPr>
          <p:cNvPr id="10" name="Shape 8"/>
          <p:cNvSpPr/>
          <p:nvPr/>
        </p:nvSpPr>
        <p:spPr>
          <a:xfrm>
            <a:off x="487680" y="3840480"/>
            <a:ext cx="1280160" cy="707136"/>
          </a:xfrm>
          <a:prstGeom prst="rect">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11" name="Text 9"/>
          <p:cNvSpPr/>
          <p:nvPr/>
        </p:nvSpPr>
        <p:spPr>
          <a:xfrm>
            <a:off x="487680" y="3840480"/>
            <a:ext cx="1280160" cy="707136"/>
          </a:xfrm>
          <a:prstGeom prst="rect">
            <a:avLst/>
          </a:prstGeom>
          <a:noFill/>
          <a:ln/>
        </p:spPr>
        <p:txBody>
          <a:bodyPr wrap="square" lIns="0" tIns="0" rIns="0" bIns="0" rtlCol="0" anchor="ctr"/>
          <a:lstStyle/>
          <a:p>
            <a:pPr algn="ctr" defTabSz="1219170"/>
            <a:r>
              <a:rPr lang="en-US" sz="2000" b="1" dirty="0">
                <a:solidFill>
                  <a:srgbClr val="1A2E4A"/>
                </a:solidFill>
                <a:latin typeface="Calibri" panose="020F0502020204030204"/>
              </a:rPr>
              <a:t>9:23</a:t>
            </a:r>
            <a:endParaRPr lang="en-US" sz="2000" dirty="0">
              <a:solidFill>
                <a:prstClr val="black"/>
              </a:solidFill>
              <a:latin typeface="Calibri" panose="020F0502020204030204"/>
            </a:endParaRPr>
          </a:p>
        </p:txBody>
      </p:sp>
      <p:sp>
        <p:nvSpPr>
          <p:cNvPr id="12" name="Text 10"/>
          <p:cNvSpPr/>
          <p:nvPr/>
        </p:nvSpPr>
        <p:spPr>
          <a:xfrm>
            <a:off x="1950720" y="3779520"/>
            <a:ext cx="9753600" cy="877824"/>
          </a:xfrm>
          <a:prstGeom prst="rect">
            <a:avLst/>
          </a:prstGeom>
          <a:noFill/>
          <a:ln/>
        </p:spPr>
        <p:txBody>
          <a:bodyPr wrap="square" rtlCol="0" anchor="ctr"/>
          <a:lstStyle/>
          <a:p>
            <a:pPr defTabSz="1219170"/>
            <a:r>
              <a:rPr lang="en-US" sz="2667" dirty="0">
                <a:solidFill>
                  <a:srgbClr val="FFFFFF"/>
                </a:solidFill>
                <a:latin typeface="Calibri" panose="020F0502020204030204"/>
              </a:rPr>
              <a:t>「若有人要跟从我，就当舍己，天天背起十字架跟从我。」</a:t>
            </a:r>
            <a:endParaRPr lang="en-US" sz="2667" dirty="0">
              <a:solidFill>
                <a:prstClr val="black"/>
              </a:solidFill>
              <a:latin typeface="Calibri" panose="020F0502020204030204"/>
            </a:endParaRPr>
          </a:p>
        </p:txBody>
      </p:sp>
      <p:sp>
        <p:nvSpPr>
          <p:cNvPr id="13" name="Shape 11"/>
          <p:cNvSpPr/>
          <p:nvPr/>
        </p:nvSpPr>
        <p:spPr>
          <a:xfrm>
            <a:off x="487680" y="5242560"/>
            <a:ext cx="1280160" cy="707136"/>
          </a:xfrm>
          <a:prstGeom prst="rect">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14" name="Text 12"/>
          <p:cNvSpPr/>
          <p:nvPr/>
        </p:nvSpPr>
        <p:spPr>
          <a:xfrm>
            <a:off x="487680" y="5242560"/>
            <a:ext cx="1280160" cy="707136"/>
          </a:xfrm>
          <a:prstGeom prst="rect">
            <a:avLst/>
          </a:prstGeom>
          <a:noFill/>
          <a:ln/>
        </p:spPr>
        <p:txBody>
          <a:bodyPr wrap="square" lIns="0" tIns="0" rIns="0" bIns="0" rtlCol="0" anchor="ctr"/>
          <a:lstStyle/>
          <a:p>
            <a:pPr algn="ctr" defTabSz="1219170"/>
            <a:r>
              <a:rPr lang="en-US" sz="2000" b="1" dirty="0">
                <a:solidFill>
                  <a:srgbClr val="1A2E4A"/>
                </a:solidFill>
                <a:latin typeface="Calibri" panose="020F0502020204030204"/>
              </a:rPr>
              <a:t>9:27</a:t>
            </a:r>
            <a:endParaRPr lang="en-US" sz="2000" dirty="0">
              <a:solidFill>
                <a:prstClr val="black"/>
              </a:solidFill>
              <a:latin typeface="Calibri" panose="020F0502020204030204"/>
            </a:endParaRPr>
          </a:p>
        </p:txBody>
      </p:sp>
      <p:sp>
        <p:nvSpPr>
          <p:cNvPr id="15" name="Text 13"/>
          <p:cNvSpPr/>
          <p:nvPr/>
        </p:nvSpPr>
        <p:spPr>
          <a:xfrm>
            <a:off x="1950720" y="5181600"/>
            <a:ext cx="9753600" cy="877824"/>
          </a:xfrm>
          <a:prstGeom prst="rect">
            <a:avLst/>
          </a:prstGeom>
          <a:noFill/>
          <a:ln/>
        </p:spPr>
        <p:txBody>
          <a:bodyPr wrap="square" rtlCol="0" anchor="ctr"/>
          <a:lstStyle/>
          <a:p>
            <a:pPr defTabSz="1219170"/>
            <a:r>
              <a:rPr lang="en-US" sz="2667" dirty="0">
                <a:solidFill>
                  <a:srgbClr val="FFFFFF"/>
                </a:solidFill>
                <a:latin typeface="Calibri" panose="020F0502020204030204"/>
              </a:rPr>
              <a:t>「站在这里的，有人在没尝死味以前，必看见神的国。」</a:t>
            </a:r>
            <a:endParaRPr lang="en-US" sz="2667" dirty="0">
              <a:solidFill>
                <a:prstClr val="black"/>
              </a:solidFill>
              <a:latin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bg/>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bg/>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bg/>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9" grpId="0" build="p" animBg="1"/>
      <p:bldP spid="12" grpId="0" build="p" animBg="1"/>
      <p:bldP spid="15"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a:extLst>
              <a:ext uri="{FF2B5EF4-FFF2-40B4-BE49-F238E27FC236}">
                <a16:creationId xmlns:a16="http://schemas.microsoft.com/office/drawing/2014/main" id="{B0792516-7416-EAE2-2E4A-E9BCE609F5E8}"/>
              </a:ext>
            </a:extLst>
          </p:cNvPr>
          <p:cNvSpPr>
            <a:spLocks noGrp="1" noChangeArrowheads="1"/>
          </p:cNvSpPr>
          <p:nvPr>
            <p:ph type="subTitle" idx="1"/>
          </p:nvPr>
        </p:nvSpPr>
        <p:spPr>
          <a:xfrm>
            <a:off x="1739900" y="1268412"/>
            <a:ext cx="9144000" cy="5589588"/>
          </a:xfrm>
        </p:spPr>
        <p:txBody>
          <a:bodyPr/>
          <a:lstStyle/>
          <a:p>
            <a:pPr>
              <a:spcBef>
                <a:spcPct val="0"/>
              </a:spcBef>
            </a:pPr>
            <a:r>
              <a:rPr lang="en-US" altLang="zh-TW" sz="2800" b="1" dirty="0">
                <a:ea typeface="文新字海-魏碑" pitchFamily="2" charset="-120"/>
              </a:rPr>
              <a:t>2.</a:t>
            </a:r>
          </a:p>
          <a:p>
            <a:pPr>
              <a:spcBef>
                <a:spcPct val="0"/>
              </a:spcBef>
            </a:pPr>
            <a:r>
              <a:rPr lang="zh-TW" altLang="en-US" sz="5400" b="1" dirty="0">
                <a:ea typeface="文新字海-魏碑" pitchFamily="2" charset="-120"/>
              </a:rPr>
              <a:t>願聖徒擊鼓彈琴且歡呼，</a:t>
            </a:r>
          </a:p>
          <a:p>
            <a:pPr>
              <a:spcBef>
                <a:spcPct val="0"/>
              </a:spcBef>
            </a:pPr>
            <a:r>
              <a:rPr lang="zh-TW" altLang="en-US" sz="5400" b="1" dirty="0">
                <a:ea typeface="文新字海-魏碑" pitchFamily="2" charset="-120"/>
              </a:rPr>
              <a:t>要舞蹈歌唱讚美主聖名。</a:t>
            </a:r>
          </a:p>
          <a:p>
            <a:pPr>
              <a:spcBef>
                <a:spcPct val="0"/>
              </a:spcBef>
            </a:pPr>
            <a:r>
              <a:rPr lang="zh-TW" altLang="en-US" sz="5400" b="1" dirty="0">
                <a:ea typeface="文新字海-魏碑" pitchFamily="2" charset="-120"/>
              </a:rPr>
              <a:t>神人同行惟求救主的喜悅！</a:t>
            </a:r>
          </a:p>
          <a:p>
            <a:pPr>
              <a:spcBef>
                <a:spcPct val="0"/>
              </a:spcBef>
            </a:pPr>
            <a:r>
              <a:rPr lang="zh-TW" altLang="en-US" sz="5400" b="1" dirty="0">
                <a:ea typeface="文新字海-魏碑" pitchFamily="2" charset="-120"/>
              </a:rPr>
              <a:t>祂用救恩作謙卑人的裝飾。</a:t>
            </a:r>
          </a:p>
          <a:p>
            <a:pPr>
              <a:spcBef>
                <a:spcPct val="0"/>
              </a:spcBef>
            </a:pPr>
            <a:endParaRPr lang="zh-TW" altLang="en-US" sz="5400" b="1" dirty="0">
              <a:ea typeface="文新字海-魏碑" pitchFamily="2" charset="-120"/>
            </a:endParaRPr>
          </a:p>
        </p:txBody>
      </p:sp>
      <p:sp>
        <p:nvSpPr>
          <p:cNvPr id="169987" name="Text Box 3">
            <a:extLst>
              <a:ext uri="{FF2B5EF4-FFF2-40B4-BE49-F238E27FC236}">
                <a16:creationId xmlns:a16="http://schemas.microsoft.com/office/drawing/2014/main" id="{3D873CB6-0D22-FFA6-2156-0319151726C0}"/>
              </a:ext>
            </a:extLst>
          </p:cNvPr>
          <p:cNvSpPr txBox="1">
            <a:spLocks noChangeArrowheads="1"/>
          </p:cNvSpPr>
          <p:nvPr/>
        </p:nvSpPr>
        <p:spPr bwMode="auto">
          <a:xfrm>
            <a:off x="1703388" y="5734050"/>
            <a:ext cx="4608512"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TW" altLang="en-US">
                <a:ea typeface="文新字海-特行" pitchFamily="2" charset="-120"/>
              </a:rPr>
              <a:t>歌唱讚美主</a:t>
            </a:r>
            <a:r>
              <a:rPr lang="en-US" altLang="zh-TW">
                <a:ea typeface="文新字海-特行" pitchFamily="2" charset="-120"/>
              </a:rPr>
              <a:t>Sing Praise to the Lord</a:t>
            </a:r>
          </a:p>
          <a:p>
            <a:r>
              <a:rPr lang="en-US" altLang="zh-TW">
                <a:ea typeface="文新字海-特行" pitchFamily="2" charset="-120"/>
              </a:rPr>
              <a:t>CL#0186</a:t>
            </a:r>
          </a:p>
          <a:p>
            <a:r>
              <a:rPr lang="zh-TW" altLang="en-US">
                <a:ea typeface="文新字海-特行" pitchFamily="2" charset="-120"/>
              </a:rPr>
              <a:t>以馬內利華人浸信會 </a:t>
            </a:r>
            <a:r>
              <a:rPr lang="en-US" altLang="zh-TW">
                <a:ea typeface="文新字海-特行" pitchFamily="2" charset="-120"/>
              </a:rPr>
              <a:t>ECBC</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EF2F8"/>
        </a:solidFill>
        <a:effectLst/>
      </p:bgPr>
    </p:bg>
    <p:spTree>
      <p:nvGrpSpPr>
        <p:cNvPr id="1" name=""/>
        <p:cNvGrpSpPr/>
        <p:nvPr/>
      </p:nvGrpSpPr>
      <p:grpSpPr>
        <a:xfrm>
          <a:off x="0" y="0"/>
          <a:ext cx="0" cy="0"/>
          <a:chOff x="0" y="0"/>
          <a:chExt cx="0" cy="0"/>
        </a:xfrm>
      </p:grpSpPr>
      <p:sp>
        <p:nvSpPr>
          <p:cNvPr id="2" name="Shape 0"/>
          <p:cNvSpPr/>
          <p:nvPr/>
        </p:nvSpPr>
        <p:spPr>
          <a:xfrm>
            <a:off x="0" y="0"/>
            <a:ext cx="12192000" cy="731520"/>
          </a:xfrm>
          <a:prstGeom prst="rect">
            <a:avLst/>
          </a:prstGeom>
          <a:solidFill>
            <a:srgbClr val="1A2E4A"/>
          </a:solidFill>
          <a:ln w="12700">
            <a:solidFill>
              <a:srgbClr val="1A2E4A"/>
            </a:solidFill>
            <a:prstDash val="solid"/>
          </a:ln>
        </p:spPr>
        <p:txBody>
          <a:bodyPr/>
          <a:lstStyle/>
          <a:p>
            <a:pPr defTabSz="1219170"/>
            <a:endParaRPr lang="en-US" sz="2400">
              <a:solidFill>
                <a:prstClr val="black"/>
              </a:solidFill>
              <a:latin typeface="Calibri" panose="020F0502020204030204"/>
            </a:endParaRPr>
          </a:p>
        </p:txBody>
      </p:sp>
      <p:sp>
        <p:nvSpPr>
          <p:cNvPr id="3" name="Text 1"/>
          <p:cNvSpPr/>
          <p:nvPr/>
        </p:nvSpPr>
        <p:spPr>
          <a:xfrm>
            <a:off x="487680" y="97536"/>
            <a:ext cx="11216640" cy="560832"/>
          </a:xfrm>
          <a:prstGeom prst="rect">
            <a:avLst/>
          </a:prstGeom>
          <a:noFill/>
          <a:ln/>
        </p:spPr>
        <p:txBody>
          <a:bodyPr wrap="square" rtlCol="0" anchor="ctr"/>
          <a:lstStyle/>
          <a:p>
            <a:pPr defTabSz="1219170"/>
            <a:r>
              <a:rPr lang="en-US" sz="2933" b="1" dirty="0">
                <a:solidFill>
                  <a:srgbClr val="C9A84C"/>
                </a:solidFill>
                <a:latin typeface="Calibri" panose="020F0502020204030204"/>
              </a:rPr>
              <a:t>背景四要点</a:t>
            </a:r>
            <a:endParaRPr lang="en-US" sz="2933" dirty="0">
              <a:solidFill>
                <a:prstClr val="black"/>
              </a:solidFill>
              <a:latin typeface="Calibri" panose="020F0502020204030204"/>
            </a:endParaRPr>
          </a:p>
        </p:txBody>
      </p:sp>
      <p:sp>
        <p:nvSpPr>
          <p:cNvPr id="4" name="Shape 2"/>
          <p:cNvSpPr/>
          <p:nvPr/>
        </p:nvSpPr>
        <p:spPr>
          <a:xfrm>
            <a:off x="487680" y="1060704"/>
            <a:ext cx="670560" cy="670560"/>
          </a:xfrm>
          <a:prstGeom prst="ellipse">
            <a:avLst/>
          </a:prstGeom>
          <a:solidFill>
            <a:srgbClr val="1A2E4A"/>
          </a:solidFill>
          <a:ln w="12700">
            <a:solidFill>
              <a:srgbClr val="1A2E4A"/>
            </a:solidFill>
            <a:prstDash val="solid"/>
          </a:ln>
        </p:spPr>
        <p:txBody>
          <a:bodyPr/>
          <a:lstStyle/>
          <a:p>
            <a:pPr defTabSz="1219170"/>
            <a:endParaRPr lang="en-US" sz="2400" dirty="0">
              <a:solidFill>
                <a:prstClr val="black"/>
              </a:solidFill>
              <a:latin typeface="Calibri" panose="020F0502020204030204"/>
            </a:endParaRPr>
          </a:p>
        </p:txBody>
      </p:sp>
      <p:sp>
        <p:nvSpPr>
          <p:cNvPr id="5" name="Text 3"/>
          <p:cNvSpPr/>
          <p:nvPr/>
        </p:nvSpPr>
        <p:spPr>
          <a:xfrm>
            <a:off x="487680" y="1060704"/>
            <a:ext cx="670560" cy="670560"/>
          </a:xfrm>
          <a:prstGeom prst="rect">
            <a:avLst/>
          </a:prstGeom>
          <a:noFill/>
          <a:ln/>
        </p:spPr>
        <p:txBody>
          <a:bodyPr wrap="square" lIns="0" tIns="0" rIns="0" bIns="0" rtlCol="0" anchor="ctr"/>
          <a:lstStyle/>
          <a:p>
            <a:pPr algn="ctr" defTabSz="1219170"/>
            <a:endParaRPr lang="en-US" sz="2400" dirty="0">
              <a:solidFill>
                <a:prstClr val="black"/>
              </a:solidFill>
              <a:latin typeface="Calibri" panose="020F0502020204030204"/>
            </a:endParaRPr>
          </a:p>
        </p:txBody>
      </p:sp>
      <p:sp>
        <p:nvSpPr>
          <p:cNvPr id="6" name="Text 4"/>
          <p:cNvSpPr/>
          <p:nvPr/>
        </p:nvSpPr>
        <p:spPr>
          <a:xfrm>
            <a:off x="1341120" y="914400"/>
            <a:ext cx="4876800" cy="585216"/>
          </a:xfrm>
          <a:prstGeom prst="rect">
            <a:avLst/>
          </a:prstGeom>
          <a:noFill/>
          <a:ln/>
        </p:spPr>
        <p:txBody>
          <a:bodyPr wrap="square" rtlCol="0" anchor="ctr"/>
          <a:lstStyle/>
          <a:p>
            <a:pPr defTabSz="1219170"/>
            <a:r>
              <a:rPr lang="en-US" sz="2267" b="1" dirty="0">
                <a:solidFill>
                  <a:srgbClr val="1A2E4A"/>
                </a:solidFill>
                <a:latin typeface="Calibri" panose="020F0502020204030204"/>
              </a:rPr>
              <a:t>彼得的认信（9:20）</a:t>
            </a:r>
            <a:endParaRPr lang="en-US" sz="2267" dirty="0">
              <a:solidFill>
                <a:prstClr val="black"/>
              </a:solidFill>
              <a:latin typeface="Calibri" panose="020F0502020204030204"/>
            </a:endParaRPr>
          </a:p>
        </p:txBody>
      </p:sp>
      <p:sp>
        <p:nvSpPr>
          <p:cNvPr id="7" name="Text 5"/>
          <p:cNvSpPr/>
          <p:nvPr/>
        </p:nvSpPr>
        <p:spPr>
          <a:xfrm>
            <a:off x="1341120" y="1463040"/>
            <a:ext cx="10363200" cy="670560"/>
          </a:xfrm>
          <a:prstGeom prst="rect">
            <a:avLst/>
          </a:prstGeom>
          <a:noFill/>
          <a:ln/>
        </p:spPr>
        <p:txBody>
          <a:bodyPr wrap="square" rtlCol="0" anchor="ctr"/>
          <a:lstStyle/>
          <a:p>
            <a:pPr defTabSz="1219170"/>
            <a:r>
              <a:rPr lang="en-US" sz="2133" dirty="0">
                <a:solidFill>
                  <a:srgbClr val="444444"/>
                </a:solidFill>
                <a:latin typeface="Calibri" panose="020F0502020204030204"/>
              </a:rPr>
              <a:t>「你是神所立的基督」</a:t>
            </a:r>
            <a:endParaRPr lang="en-US" sz="2133" dirty="0">
              <a:solidFill>
                <a:prstClr val="black"/>
              </a:solidFill>
              <a:latin typeface="Calibri" panose="020F0502020204030204"/>
            </a:endParaRPr>
          </a:p>
        </p:txBody>
      </p:sp>
      <p:sp>
        <p:nvSpPr>
          <p:cNvPr id="8" name="Shape 6"/>
          <p:cNvSpPr/>
          <p:nvPr/>
        </p:nvSpPr>
        <p:spPr>
          <a:xfrm>
            <a:off x="487680" y="2194560"/>
            <a:ext cx="11216640" cy="0"/>
          </a:xfrm>
          <a:prstGeom prst="line">
            <a:avLst/>
          </a:prstGeom>
          <a:noFill/>
          <a:ln w="6350">
            <a:solidFill>
              <a:srgbClr val="CCCCCC"/>
            </a:solidFill>
            <a:prstDash val="solid"/>
          </a:ln>
        </p:spPr>
        <p:txBody>
          <a:bodyPr/>
          <a:lstStyle/>
          <a:p>
            <a:pPr defTabSz="1219170"/>
            <a:endParaRPr lang="en-US" sz="2400">
              <a:solidFill>
                <a:prstClr val="black"/>
              </a:solidFill>
              <a:latin typeface="Calibri" panose="020F0502020204030204"/>
            </a:endParaRPr>
          </a:p>
        </p:txBody>
      </p:sp>
      <p:sp>
        <p:nvSpPr>
          <p:cNvPr id="9" name="Shape 7"/>
          <p:cNvSpPr/>
          <p:nvPr/>
        </p:nvSpPr>
        <p:spPr>
          <a:xfrm>
            <a:off x="487680" y="2401824"/>
            <a:ext cx="670560" cy="670560"/>
          </a:xfrm>
          <a:prstGeom prst="ellipse">
            <a:avLst/>
          </a:prstGeom>
          <a:solidFill>
            <a:srgbClr val="1A2E4A"/>
          </a:solidFill>
          <a:ln w="12700">
            <a:solidFill>
              <a:srgbClr val="1A2E4A"/>
            </a:solidFill>
            <a:prstDash val="solid"/>
          </a:ln>
        </p:spPr>
        <p:txBody>
          <a:bodyPr/>
          <a:lstStyle/>
          <a:p>
            <a:pPr defTabSz="1219170"/>
            <a:endParaRPr lang="en-US" sz="2400" dirty="0">
              <a:solidFill>
                <a:prstClr val="black"/>
              </a:solidFill>
              <a:latin typeface="Calibri" panose="020F0502020204030204"/>
            </a:endParaRPr>
          </a:p>
        </p:txBody>
      </p:sp>
      <p:sp>
        <p:nvSpPr>
          <p:cNvPr id="10" name="Text 8"/>
          <p:cNvSpPr/>
          <p:nvPr/>
        </p:nvSpPr>
        <p:spPr>
          <a:xfrm>
            <a:off x="487680" y="2401824"/>
            <a:ext cx="670560" cy="670560"/>
          </a:xfrm>
          <a:prstGeom prst="rect">
            <a:avLst/>
          </a:prstGeom>
          <a:noFill/>
          <a:ln/>
        </p:spPr>
        <p:txBody>
          <a:bodyPr wrap="square" lIns="0" tIns="0" rIns="0" bIns="0" rtlCol="0" anchor="ctr"/>
          <a:lstStyle/>
          <a:p>
            <a:pPr algn="ctr" defTabSz="1219170"/>
            <a:endParaRPr lang="en-US" sz="2400" dirty="0">
              <a:solidFill>
                <a:prstClr val="black"/>
              </a:solidFill>
              <a:latin typeface="Calibri" panose="020F0502020204030204"/>
            </a:endParaRPr>
          </a:p>
        </p:txBody>
      </p:sp>
      <p:sp>
        <p:nvSpPr>
          <p:cNvPr id="11" name="Text 9"/>
          <p:cNvSpPr/>
          <p:nvPr/>
        </p:nvSpPr>
        <p:spPr>
          <a:xfrm>
            <a:off x="1341120" y="2255520"/>
            <a:ext cx="4876800" cy="585216"/>
          </a:xfrm>
          <a:prstGeom prst="rect">
            <a:avLst/>
          </a:prstGeom>
          <a:noFill/>
          <a:ln/>
        </p:spPr>
        <p:txBody>
          <a:bodyPr wrap="square" rtlCol="0" anchor="ctr"/>
          <a:lstStyle/>
          <a:p>
            <a:pPr defTabSz="1219170"/>
            <a:r>
              <a:rPr lang="en-US" sz="2267" b="1" dirty="0">
                <a:solidFill>
                  <a:srgbClr val="1A2E4A"/>
                </a:solidFill>
                <a:latin typeface="Calibri" panose="020F0502020204030204"/>
              </a:rPr>
              <a:t>预言受难（9:22）</a:t>
            </a:r>
            <a:endParaRPr lang="en-US" sz="2267" dirty="0">
              <a:solidFill>
                <a:prstClr val="black"/>
              </a:solidFill>
              <a:latin typeface="Calibri" panose="020F0502020204030204"/>
            </a:endParaRPr>
          </a:p>
        </p:txBody>
      </p:sp>
      <p:sp>
        <p:nvSpPr>
          <p:cNvPr id="12" name="Text 10"/>
          <p:cNvSpPr/>
          <p:nvPr/>
        </p:nvSpPr>
        <p:spPr>
          <a:xfrm>
            <a:off x="1341120" y="2804160"/>
            <a:ext cx="10363200" cy="670560"/>
          </a:xfrm>
          <a:prstGeom prst="rect">
            <a:avLst/>
          </a:prstGeom>
          <a:noFill/>
          <a:ln/>
        </p:spPr>
        <p:txBody>
          <a:bodyPr wrap="square" rtlCol="0" anchor="ctr"/>
          <a:lstStyle/>
          <a:p>
            <a:pPr defTabSz="1219170"/>
            <a:r>
              <a:rPr lang="en-US" sz="2133" dirty="0">
                <a:solidFill>
                  <a:srgbClr val="444444"/>
                </a:solidFill>
                <a:latin typeface="Calibri" panose="020F0502020204030204"/>
              </a:rPr>
              <a:t>人子将受苦、被杀、第三天复活</a:t>
            </a:r>
            <a:endParaRPr lang="en-US" sz="2133" dirty="0">
              <a:solidFill>
                <a:prstClr val="black"/>
              </a:solidFill>
              <a:latin typeface="Calibri" panose="020F0502020204030204"/>
            </a:endParaRPr>
          </a:p>
        </p:txBody>
      </p:sp>
      <p:sp>
        <p:nvSpPr>
          <p:cNvPr id="13" name="Shape 11"/>
          <p:cNvSpPr/>
          <p:nvPr/>
        </p:nvSpPr>
        <p:spPr>
          <a:xfrm>
            <a:off x="487680" y="3535680"/>
            <a:ext cx="11216640" cy="0"/>
          </a:xfrm>
          <a:prstGeom prst="line">
            <a:avLst/>
          </a:prstGeom>
          <a:noFill/>
          <a:ln w="6350">
            <a:solidFill>
              <a:srgbClr val="CCCCCC"/>
            </a:solidFill>
            <a:prstDash val="solid"/>
          </a:ln>
        </p:spPr>
        <p:txBody>
          <a:bodyPr/>
          <a:lstStyle/>
          <a:p>
            <a:pPr defTabSz="1219170"/>
            <a:endParaRPr lang="en-US" sz="2400">
              <a:solidFill>
                <a:prstClr val="black"/>
              </a:solidFill>
              <a:latin typeface="Calibri" panose="020F0502020204030204"/>
            </a:endParaRPr>
          </a:p>
        </p:txBody>
      </p:sp>
      <p:sp>
        <p:nvSpPr>
          <p:cNvPr id="14" name="Shape 12"/>
          <p:cNvSpPr/>
          <p:nvPr/>
        </p:nvSpPr>
        <p:spPr>
          <a:xfrm>
            <a:off x="487680" y="3742944"/>
            <a:ext cx="670560" cy="670560"/>
          </a:xfrm>
          <a:prstGeom prst="ellipse">
            <a:avLst/>
          </a:prstGeom>
          <a:solidFill>
            <a:srgbClr val="1A2E4A"/>
          </a:solidFill>
          <a:ln w="12700">
            <a:solidFill>
              <a:srgbClr val="1A2E4A"/>
            </a:solidFill>
            <a:prstDash val="solid"/>
          </a:ln>
        </p:spPr>
        <p:txBody>
          <a:bodyPr/>
          <a:lstStyle/>
          <a:p>
            <a:pPr defTabSz="1219170"/>
            <a:endParaRPr lang="en-US" sz="2400">
              <a:solidFill>
                <a:prstClr val="black"/>
              </a:solidFill>
              <a:latin typeface="Calibri" panose="020F0502020204030204"/>
            </a:endParaRPr>
          </a:p>
        </p:txBody>
      </p:sp>
      <p:sp>
        <p:nvSpPr>
          <p:cNvPr id="15" name="Text 13"/>
          <p:cNvSpPr/>
          <p:nvPr/>
        </p:nvSpPr>
        <p:spPr>
          <a:xfrm>
            <a:off x="487680" y="3742944"/>
            <a:ext cx="670560" cy="670560"/>
          </a:xfrm>
          <a:prstGeom prst="rect">
            <a:avLst/>
          </a:prstGeom>
          <a:noFill/>
          <a:ln/>
        </p:spPr>
        <p:txBody>
          <a:bodyPr wrap="square" lIns="0" tIns="0" rIns="0" bIns="0" rtlCol="0" anchor="ctr"/>
          <a:lstStyle/>
          <a:p>
            <a:pPr algn="ctr" defTabSz="1219170"/>
            <a:endParaRPr lang="en-US" sz="2400" dirty="0">
              <a:solidFill>
                <a:prstClr val="black"/>
              </a:solidFill>
              <a:latin typeface="Calibri" panose="020F0502020204030204"/>
            </a:endParaRPr>
          </a:p>
        </p:txBody>
      </p:sp>
      <p:sp>
        <p:nvSpPr>
          <p:cNvPr id="16" name="Text 14"/>
          <p:cNvSpPr/>
          <p:nvPr/>
        </p:nvSpPr>
        <p:spPr>
          <a:xfrm>
            <a:off x="1341120" y="3596640"/>
            <a:ext cx="4876800" cy="585216"/>
          </a:xfrm>
          <a:prstGeom prst="rect">
            <a:avLst/>
          </a:prstGeom>
          <a:noFill/>
          <a:ln/>
        </p:spPr>
        <p:txBody>
          <a:bodyPr wrap="square" rtlCol="0" anchor="ctr"/>
          <a:lstStyle/>
          <a:p>
            <a:pPr defTabSz="1219170"/>
            <a:r>
              <a:rPr lang="en-US" sz="2267" b="1" dirty="0">
                <a:solidFill>
                  <a:srgbClr val="1A2E4A"/>
                </a:solidFill>
                <a:latin typeface="Calibri" panose="020F0502020204030204"/>
              </a:rPr>
              <a:t>跟从的代价（9:23–25）</a:t>
            </a:r>
            <a:endParaRPr lang="en-US" sz="2267" dirty="0">
              <a:solidFill>
                <a:prstClr val="black"/>
              </a:solidFill>
              <a:latin typeface="Calibri" panose="020F0502020204030204"/>
            </a:endParaRPr>
          </a:p>
        </p:txBody>
      </p:sp>
      <p:sp>
        <p:nvSpPr>
          <p:cNvPr id="17" name="Text 15"/>
          <p:cNvSpPr/>
          <p:nvPr/>
        </p:nvSpPr>
        <p:spPr>
          <a:xfrm>
            <a:off x="1341120" y="4145280"/>
            <a:ext cx="10363200" cy="670560"/>
          </a:xfrm>
          <a:prstGeom prst="rect">
            <a:avLst/>
          </a:prstGeom>
          <a:noFill/>
          <a:ln/>
        </p:spPr>
        <p:txBody>
          <a:bodyPr wrap="square" rtlCol="0" anchor="ctr"/>
          <a:lstStyle/>
          <a:p>
            <a:pPr defTabSz="1219170"/>
            <a:r>
              <a:rPr lang="en-US" sz="2133" dirty="0">
                <a:solidFill>
                  <a:srgbClr val="444444"/>
                </a:solidFill>
                <a:latin typeface="Calibri" panose="020F0502020204030204"/>
              </a:rPr>
              <a:t>「要背起自己的十字架来跟从我」</a:t>
            </a:r>
            <a:endParaRPr lang="en-US" sz="2133" dirty="0">
              <a:solidFill>
                <a:prstClr val="black"/>
              </a:solidFill>
              <a:latin typeface="Calibri" panose="020F0502020204030204"/>
            </a:endParaRPr>
          </a:p>
        </p:txBody>
      </p:sp>
      <p:sp>
        <p:nvSpPr>
          <p:cNvPr id="18" name="Shape 16"/>
          <p:cNvSpPr/>
          <p:nvPr/>
        </p:nvSpPr>
        <p:spPr>
          <a:xfrm>
            <a:off x="487680" y="4876800"/>
            <a:ext cx="11216640" cy="0"/>
          </a:xfrm>
          <a:prstGeom prst="line">
            <a:avLst/>
          </a:prstGeom>
          <a:noFill/>
          <a:ln w="6350">
            <a:solidFill>
              <a:srgbClr val="CCCCCC"/>
            </a:solidFill>
            <a:prstDash val="solid"/>
          </a:ln>
        </p:spPr>
        <p:txBody>
          <a:bodyPr/>
          <a:lstStyle/>
          <a:p>
            <a:pPr defTabSz="1219170"/>
            <a:endParaRPr lang="en-US" sz="2400">
              <a:solidFill>
                <a:prstClr val="black"/>
              </a:solidFill>
              <a:latin typeface="Calibri" panose="020F0502020204030204"/>
            </a:endParaRPr>
          </a:p>
        </p:txBody>
      </p:sp>
      <p:sp>
        <p:nvSpPr>
          <p:cNvPr id="19" name="Shape 17"/>
          <p:cNvSpPr/>
          <p:nvPr/>
        </p:nvSpPr>
        <p:spPr>
          <a:xfrm>
            <a:off x="487680" y="5084064"/>
            <a:ext cx="670560" cy="670560"/>
          </a:xfrm>
          <a:prstGeom prst="ellipse">
            <a:avLst/>
          </a:prstGeom>
          <a:solidFill>
            <a:srgbClr val="1A2E4A"/>
          </a:solidFill>
          <a:ln w="12700">
            <a:solidFill>
              <a:srgbClr val="1A2E4A"/>
            </a:solidFill>
            <a:prstDash val="solid"/>
          </a:ln>
        </p:spPr>
        <p:txBody>
          <a:bodyPr/>
          <a:lstStyle/>
          <a:p>
            <a:pPr defTabSz="1219170"/>
            <a:endParaRPr lang="en-US" sz="2400">
              <a:solidFill>
                <a:prstClr val="black"/>
              </a:solidFill>
              <a:latin typeface="Calibri" panose="020F0502020204030204"/>
            </a:endParaRPr>
          </a:p>
        </p:txBody>
      </p:sp>
      <p:sp>
        <p:nvSpPr>
          <p:cNvPr id="20" name="Text 18"/>
          <p:cNvSpPr/>
          <p:nvPr/>
        </p:nvSpPr>
        <p:spPr>
          <a:xfrm>
            <a:off x="487680" y="5084064"/>
            <a:ext cx="670560" cy="670560"/>
          </a:xfrm>
          <a:prstGeom prst="rect">
            <a:avLst/>
          </a:prstGeom>
          <a:noFill/>
          <a:ln/>
        </p:spPr>
        <p:txBody>
          <a:bodyPr wrap="square" lIns="0" tIns="0" rIns="0" bIns="0" rtlCol="0" anchor="ctr"/>
          <a:lstStyle/>
          <a:p>
            <a:pPr algn="ctr" defTabSz="1219170"/>
            <a:endParaRPr lang="en-US" sz="2400" dirty="0">
              <a:solidFill>
                <a:prstClr val="black"/>
              </a:solidFill>
              <a:latin typeface="Calibri" panose="020F0502020204030204"/>
            </a:endParaRPr>
          </a:p>
        </p:txBody>
      </p:sp>
      <p:sp>
        <p:nvSpPr>
          <p:cNvPr id="21" name="Text 19"/>
          <p:cNvSpPr/>
          <p:nvPr/>
        </p:nvSpPr>
        <p:spPr>
          <a:xfrm>
            <a:off x="1341120" y="4937760"/>
            <a:ext cx="4876800" cy="585216"/>
          </a:xfrm>
          <a:prstGeom prst="rect">
            <a:avLst/>
          </a:prstGeom>
          <a:noFill/>
          <a:ln/>
        </p:spPr>
        <p:txBody>
          <a:bodyPr wrap="square" rtlCol="0" anchor="ctr"/>
          <a:lstStyle/>
          <a:p>
            <a:pPr defTabSz="1219170"/>
            <a:r>
              <a:rPr lang="en-US" sz="2267" b="1" dirty="0">
                <a:solidFill>
                  <a:srgbClr val="1A2E4A"/>
                </a:solidFill>
                <a:latin typeface="Calibri" panose="020F0502020204030204"/>
              </a:rPr>
              <a:t>最关键的一句话（9:27）</a:t>
            </a:r>
            <a:endParaRPr lang="en-US" sz="2267" dirty="0">
              <a:solidFill>
                <a:prstClr val="black"/>
              </a:solidFill>
              <a:latin typeface="Calibri" panose="020F0502020204030204"/>
            </a:endParaRPr>
          </a:p>
        </p:txBody>
      </p:sp>
      <p:sp>
        <p:nvSpPr>
          <p:cNvPr id="22" name="Text 20"/>
          <p:cNvSpPr/>
          <p:nvPr/>
        </p:nvSpPr>
        <p:spPr>
          <a:xfrm>
            <a:off x="1341120" y="5486400"/>
            <a:ext cx="10363200" cy="670560"/>
          </a:xfrm>
          <a:prstGeom prst="rect">
            <a:avLst/>
          </a:prstGeom>
          <a:noFill/>
          <a:ln/>
        </p:spPr>
        <p:txBody>
          <a:bodyPr wrap="square" rtlCol="0" anchor="ctr"/>
          <a:lstStyle/>
          <a:p>
            <a:pPr defTabSz="1219170"/>
            <a:r>
              <a:rPr lang="en-US" sz="2133" dirty="0">
                <a:solidFill>
                  <a:srgbClr val="444444"/>
                </a:solidFill>
                <a:latin typeface="Calibri" panose="020F0502020204030204"/>
              </a:rPr>
              <a:t>「有人在没尝死味以前，必看见神的国」</a:t>
            </a:r>
            <a:endParaRPr lang="en-US" sz="2133" dirty="0">
              <a:solidFill>
                <a:prstClr val="black"/>
              </a:solidFill>
              <a:latin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bg/>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nodePh="1">
                                  <p:stCondLst>
                                    <p:cond delay="0"/>
                                  </p:stCondLst>
                                  <p:endCondLst>
                                    <p:cond evt="begin" delay="0">
                                      <p:tn val="23"/>
                                    </p:cond>
                                  </p:endCondLst>
                                  <p:childTnLst>
                                    <p:set>
                                      <p:cBhvr>
                                        <p:cTn id="2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bg/>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nodePh="1">
                                  <p:stCondLst>
                                    <p:cond delay="0"/>
                                  </p:stCondLst>
                                  <p:endCondLst>
                                    <p:cond evt="begin" delay="0">
                                      <p:tn val="37"/>
                                    </p:cond>
                                  </p:endCondLst>
                                  <p:childTnLst>
                                    <p:set>
                                      <p:cBhvr>
                                        <p:cTn id="3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xEl>
                                              <p:pRg st="0" end="0"/>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9">
                                            <p:bg/>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nodePh="1">
                                  <p:stCondLst>
                                    <p:cond delay="0"/>
                                  </p:stCondLst>
                                  <p:endCondLst>
                                    <p:cond evt="begin" delay="0">
                                      <p:tn val="51"/>
                                    </p:cond>
                                  </p:endCondLst>
                                  <p:childTnLst>
                                    <p:set>
                                      <p:cBhvr>
                                        <p:cTn id="52"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6" grpId="0" uiExpand="1" build="p"/>
      <p:bldP spid="7" grpId="0" uiExpand="1" build="p"/>
      <p:bldP spid="9" grpId="0" build="p" animBg="1"/>
      <p:bldP spid="11" grpId="0" uiExpand="1" build="p"/>
      <p:bldP spid="12" grpId="0" uiExpand="1" build="p"/>
      <p:bldP spid="14" grpId="0" build="p" animBg="1"/>
      <p:bldP spid="16" grpId="0" uiExpand="1" build="p"/>
      <p:bldP spid="17" grpId="0" uiExpand="1" build="p"/>
      <p:bldP spid="19" grpId="0" build="p" animBg="1"/>
      <p:bldP spid="21" grpId="0" uiExpand="1" build="p"/>
      <p:bldP spid="22"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1A2E4A"/>
        </a:solidFill>
        <a:effectLst/>
      </p:bgPr>
    </p:bg>
    <p:spTree>
      <p:nvGrpSpPr>
        <p:cNvPr id="1" name=""/>
        <p:cNvGrpSpPr/>
        <p:nvPr/>
      </p:nvGrpSpPr>
      <p:grpSpPr>
        <a:xfrm>
          <a:off x="0" y="0"/>
          <a:ext cx="0" cy="0"/>
          <a:chOff x="0" y="0"/>
          <a:chExt cx="0" cy="0"/>
        </a:xfrm>
      </p:grpSpPr>
      <p:sp>
        <p:nvSpPr>
          <p:cNvPr id="2" name="Shape 0"/>
          <p:cNvSpPr/>
          <p:nvPr/>
        </p:nvSpPr>
        <p:spPr>
          <a:xfrm>
            <a:off x="0" y="0"/>
            <a:ext cx="12192000" cy="85344"/>
          </a:xfrm>
          <a:prstGeom prst="rect">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3" name="Text 1"/>
          <p:cNvSpPr/>
          <p:nvPr/>
        </p:nvSpPr>
        <p:spPr>
          <a:xfrm>
            <a:off x="609600" y="182880"/>
            <a:ext cx="10972800" cy="609600"/>
          </a:xfrm>
          <a:prstGeom prst="rect">
            <a:avLst/>
          </a:prstGeom>
          <a:noFill/>
          <a:ln/>
        </p:spPr>
        <p:txBody>
          <a:bodyPr wrap="square" rtlCol="0" anchor="ctr"/>
          <a:lstStyle/>
          <a:p>
            <a:pPr defTabSz="1219170"/>
            <a:r>
              <a:rPr lang="en-US" sz="2400" b="1" kern="0" spc="667" dirty="0">
                <a:solidFill>
                  <a:srgbClr val="C9A84C"/>
                </a:solidFill>
                <a:latin typeface="Calibri" panose="020F0502020204030204"/>
              </a:rPr>
              <a:t>叙事弧线</a:t>
            </a:r>
            <a:endParaRPr lang="en-US" sz="2400" dirty="0">
              <a:solidFill>
                <a:prstClr val="black"/>
              </a:solidFill>
              <a:latin typeface="Calibri" panose="020F0502020204030204"/>
            </a:endParaRPr>
          </a:p>
        </p:txBody>
      </p:sp>
      <p:sp>
        <p:nvSpPr>
          <p:cNvPr id="4" name="Shape 2"/>
          <p:cNvSpPr/>
          <p:nvPr/>
        </p:nvSpPr>
        <p:spPr>
          <a:xfrm>
            <a:off x="426720" y="1828800"/>
            <a:ext cx="1706880" cy="2926080"/>
          </a:xfrm>
          <a:prstGeom prst="rect">
            <a:avLst/>
          </a:prstGeom>
          <a:solidFill>
            <a:srgbClr val="243B57"/>
          </a:solidFill>
          <a:ln w="12700">
            <a:solidFill>
              <a:srgbClr val="2E4D73"/>
            </a:solidFill>
            <a:prstDash val="solid"/>
          </a:ln>
        </p:spPr>
        <p:txBody>
          <a:bodyPr/>
          <a:lstStyle/>
          <a:p>
            <a:pPr defTabSz="1219170"/>
            <a:endParaRPr lang="en-US" sz="2400">
              <a:solidFill>
                <a:prstClr val="black"/>
              </a:solidFill>
              <a:latin typeface="Calibri" panose="020F0502020204030204"/>
            </a:endParaRPr>
          </a:p>
        </p:txBody>
      </p:sp>
      <p:sp>
        <p:nvSpPr>
          <p:cNvPr id="5" name="Text 3"/>
          <p:cNvSpPr/>
          <p:nvPr/>
        </p:nvSpPr>
        <p:spPr>
          <a:xfrm>
            <a:off x="426720" y="1950720"/>
            <a:ext cx="1706880" cy="2682240"/>
          </a:xfrm>
          <a:prstGeom prst="rect">
            <a:avLst/>
          </a:prstGeom>
          <a:noFill/>
          <a:ln/>
        </p:spPr>
        <p:txBody>
          <a:bodyPr wrap="square" rtlCol="0" anchor="ctr"/>
          <a:lstStyle/>
          <a:p>
            <a:pPr algn="ctr" defTabSz="1219170"/>
            <a:r>
              <a:rPr lang="en-US" sz="2267" b="1" dirty="0">
                <a:solidFill>
                  <a:srgbClr val="FFFFFF"/>
                </a:solidFill>
                <a:latin typeface="Calibri" panose="020F0502020204030204"/>
              </a:rPr>
              <a:t>彼得的认信</a:t>
            </a:r>
            <a:endParaRPr lang="en-US" sz="2267" dirty="0">
              <a:solidFill>
                <a:prstClr val="black"/>
              </a:solidFill>
              <a:latin typeface="Calibri" panose="020F0502020204030204"/>
            </a:endParaRPr>
          </a:p>
        </p:txBody>
      </p:sp>
      <p:sp>
        <p:nvSpPr>
          <p:cNvPr id="6" name="Shape 4"/>
          <p:cNvSpPr/>
          <p:nvPr/>
        </p:nvSpPr>
        <p:spPr>
          <a:xfrm>
            <a:off x="2157984" y="3291840"/>
            <a:ext cx="207264" cy="0"/>
          </a:xfrm>
          <a:prstGeom prst="line">
            <a:avLst/>
          </a:prstGeom>
          <a:noFill/>
          <a:ln w="1905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7" name="Shape 5"/>
          <p:cNvSpPr/>
          <p:nvPr/>
        </p:nvSpPr>
        <p:spPr>
          <a:xfrm>
            <a:off x="2377440" y="1828800"/>
            <a:ext cx="1706880" cy="2926080"/>
          </a:xfrm>
          <a:prstGeom prst="rect">
            <a:avLst/>
          </a:prstGeom>
          <a:solidFill>
            <a:srgbClr val="243B57"/>
          </a:solidFill>
          <a:ln w="12700">
            <a:solidFill>
              <a:srgbClr val="2E4D73"/>
            </a:solidFill>
            <a:prstDash val="solid"/>
          </a:ln>
        </p:spPr>
        <p:txBody>
          <a:bodyPr/>
          <a:lstStyle/>
          <a:p>
            <a:pPr defTabSz="1219170"/>
            <a:endParaRPr lang="en-US" sz="2400">
              <a:solidFill>
                <a:prstClr val="black"/>
              </a:solidFill>
              <a:latin typeface="Calibri" panose="020F0502020204030204"/>
            </a:endParaRPr>
          </a:p>
        </p:txBody>
      </p:sp>
      <p:sp>
        <p:nvSpPr>
          <p:cNvPr id="8" name="Text 6"/>
          <p:cNvSpPr/>
          <p:nvPr/>
        </p:nvSpPr>
        <p:spPr>
          <a:xfrm>
            <a:off x="2377440" y="1950720"/>
            <a:ext cx="1706880" cy="2682240"/>
          </a:xfrm>
          <a:prstGeom prst="rect">
            <a:avLst/>
          </a:prstGeom>
          <a:noFill/>
          <a:ln/>
        </p:spPr>
        <p:txBody>
          <a:bodyPr wrap="square" rtlCol="0" anchor="ctr"/>
          <a:lstStyle/>
          <a:p>
            <a:pPr algn="ctr" defTabSz="1219170"/>
            <a:r>
              <a:rPr lang="en-US" sz="2267" b="1" dirty="0">
                <a:solidFill>
                  <a:srgbClr val="FFFFFF"/>
                </a:solidFill>
                <a:latin typeface="Calibri" panose="020F0502020204030204"/>
              </a:rPr>
              <a:t>受难预言</a:t>
            </a:r>
            <a:endParaRPr lang="en-US" sz="2267" dirty="0">
              <a:solidFill>
                <a:prstClr val="black"/>
              </a:solidFill>
              <a:latin typeface="Calibri" panose="020F0502020204030204"/>
            </a:endParaRPr>
          </a:p>
        </p:txBody>
      </p:sp>
      <p:sp>
        <p:nvSpPr>
          <p:cNvPr id="9" name="Shape 7"/>
          <p:cNvSpPr/>
          <p:nvPr/>
        </p:nvSpPr>
        <p:spPr>
          <a:xfrm>
            <a:off x="4108704" y="3291840"/>
            <a:ext cx="207264" cy="0"/>
          </a:xfrm>
          <a:prstGeom prst="line">
            <a:avLst/>
          </a:prstGeom>
          <a:noFill/>
          <a:ln w="1905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10" name="Shape 8"/>
          <p:cNvSpPr/>
          <p:nvPr/>
        </p:nvSpPr>
        <p:spPr>
          <a:xfrm>
            <a:off x="4328160" y="1828800"/>
            <a:ext cx="1706880" cy="2926080"/>
          </a:xfrm>
          <a:prstGeom prst="rect">
            <a:avLst/>
          </a:prstGeom>
          <a:solidFill>
            <a:srgbClr val="243B57"/>
          </a:solidFill>
          <a:ln w="12700">
            <a:solidFill>
              <a:srgbClr val="2E4D73"/>
            </a:solidFill>
            <a:prstDash val="solid"/>
          </a:ln>
        </p:spPr>
        <p:txBody>
          <a:bodyPr/>
          <a:lstStyle/>
          <a:p>
            <a:pPr defTabSz="1219170"/>
            <a:endParaRPr lang="en-US" sz="2400">
              <a:solidFill>
                <a:prstClr val="black"/>
              </a:solidFill>
              <a:latin typeface="Calibri" panose="020F0502020204030204"/>
            </a:endParaRPr>
          </a:p>
        </p:txBody>
      </p:sp>
      <p:sp>
        <p:nvSpPr>
          <p:cNvPr id="11" name="Text 9"/>
          <p:cNvSpPr/>
          <p:nvPr/>
        </p:nvSpPr>
        <p:spPr>
          <a:xfrm>
            <a:off x="4328160" y="1950720"/>
            <a:ext cx="1706880" cy="2682240"/>
          </a:xfrm>
          <a:prstGeom prst="rect">
            <a:avLst/>
          </a:prstGeom>
          <a:noFill/>
          <a:ln/>
        </p:spPr>
        <p:txBody>
          <a:bodyPr wrap="square" rtlCol="0" anchor="ctr"/>
          <a:lstStyle/>
          <a:p>
            <a:pPr algn="ctr" defTabSz="1219170"/>
            <a:r>
              <a:rPr lang="en-US" sz="2267" b="1" dirty="0">
                <a:solidFill>
                  <a:srgbClr val="FFFFFF"/>
                </a:solidFill>
                <a:latin typeface="Calibri" panose="020F0502020204030204"/>
              </a:rPr>
              <a:t>门徒蒙召</a:t>
            </a:r>
            <a:endParaRPr lang="en-US" sz="2267" dirty="0">
              <a:solidFill>
                <a:prstClr val="black"/>
              </a:solidFill>
              <a:latin typeface="Calibri" panose="020F0502020204030204"/>
            </a:endParaRPr>
          </a:p>
        </p:txBody>
      </p:sp>
      <p:sp>
        <p:nvSpPr>
          <p:cNvPr id="12" name="Shape 10"/>
          <p:cNvSpPr/>
          <p:nvPr/>
        </p:nvSpPr>
        <p:spPr>
          <a:xfrm>
            <a:off x="6059424" y="3291840"/>
            <a:ext cx="207264" cy="0"/>
          </a:xfrm>
          <a:prstGeom prst="line">
            <a:avLst/>
          </a:prstGeom>
          <a:noFill/>
          <a:ln w="1905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13" name="Shape 11"/>
          <p:cNvSpPr/>
          <p:nvPr/>
        </p:nvSpPr>
        <p:spPr>
          <a:xfrm>
            <a:off x="6278880" y="1828800"/>
            <a:ext cx="1706880" cy="2926080"/>
          </a:xfrm>
          <a:prstGeom prst="rect">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14" name="Text 12"/>
          <p:cNvSpPr/>
          <p:nvPr/>
        </p:nvSpPr>
        <p:spPr>
          <a:xfrm>
            <a:off x="6278880" y="1950720"/>
            <a:ext cx="1706880" cy="2682240"/>
          </a:xfrm>
          <a:prstGeom prst="rect">
            <a:avLst/>
          </a:prstGeom>
          <a:noFill/>
          <a:ln/>
        </p:spPr>
        <p:txBody>
          <a:bodyPr wrap="square" rtlCol="0" anchor="ctr"/>
          <a:lstStyle/>
          <a:p>
            <a:pPr algn="ctr" defTabSz="1219170"/>
            <a:r>
              <a:rPr lang="en-US" sz="2267" b="1" dirty="0">
                <a:solidFill>
                  <a:srgbClr val="1A2E4A"/>
                </a:solidFill>
                <a:latin typeface="Calibri" panose="020F0502020204030204"/>
              </a:rPr>
              <a:t>登山变像</a:t>
            </a:r>
            <a:endParaRPr lang="en-US" sz="2267" dirty="0">
              <a:solidFill>
                <a:prstClr val="black"/>
              </a:solidFill>
              <a:latin typeface="Calibri" panose="020F0502020204030204"/>
            </a:endParaRPr>
          </a:p>
        </p:txBody>
      </p:sp>
      <p:sp>
        <p:nvSpPr>
          <p:cNvPr id="15" name="Shape 13"/>
          <p:cNvSpPr/>
          <p:nvPr/>
        </p:nvSpPr>
        <p:spPr>
          <a:xfrm>
            <a:off x="8010144" y="3291840"/>
            <a:ext cx="207264" cy="0"/>
          </a:xfrm>
          <a:prstGeom prst="line">
            <a:avLst/>
          </a:prstGeom>
          <a:noFill/>
          <a:ln w="1905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16" name="Shape 14"/>
          <p:cNvSpPr/>
          <p:nvPr/>
        </p:nvSpPr>
        <p:spPr>
          <a:xfrm>
            <a:off x="8229600" y="1828800"/>
            <a:ext cx="1706880" cy="2926080"/>
          </a:xfrm>
          <a:prstGeom prst="rect">
            <a:avLst/>
          </a:prstGeom>
          <a:solidFill>
            <a:srgbClr val="243B57"/>
          </a:solidFill>
          <a:ln w="12700">
            <a:solidFill>
              <a:srgbClr val="2E4D73"/>
            </a:solidFill>
            <a:prstDash val="solid"/>
          </a:ln>
        </p:spPr>
        <p:txBody>
          <a:bodyPr/>
          <a:lstStyle/>
          <a:p>
            <a:pPr defTabSz="1219170"/>
            <a:endParaRPr lang="en-US" sz="2400">
              <a:solidFill>
                <a:prstClr val="black"/>
              </a:solidFill>
              <a:latin typeface="Calibri" panose="020F0502020204030204"/>
            </a:endParaRPr>
          </a:p>
        </p:txBody>
      </p:sp>
      <p:sp>
        <p:nvSpPr>
          <p:cNvPr id="17" name="Text 15"/>
          <p:cNvSpPr/>
          <p:nvPr/>
        </p:nvSpPr>
        <p:spPr>
          <a:xfrm>
            <a:off x="8229600" y="1950720"/>
            <a:ext cx="1706880" cy="2682240"/>
          </a:xfrm>
          <a:prstGeom prst="rect">
            <a:avLst/>
          </a:prstGeom>
          <a:noFill/>
          <a:ln/>
        </p:spPr>
        <p:txBody>
          <a:bodyPr wrap="square" rtlCol="0" anchor="ctr"/>
          <a:lstStyle/>
          <a:p>
            <a:pPr algn="ctr" defTabSz="1219170"/>
            <a:r>
              <a:rPr lang="en-US" sz="2267" b="1" dirty="0">
                <a:solidFill>
                  <a:srgbClr val="FFFFFF"/>
                </a:solidFill>
                <a:latin typeface="Calibri" panose="020F0502020204030204"/>
              </a:rPr>
              <a:t>十字架</a:t>
            </a:r>
            <a:endParaRPr lang="en-US" sz="2267" dirty="0">
              <a:solidFill>
                <a:prstClr val="black"/>
              </a:solidFill>
              <a:latin typeface="Calibri" panose="020F0502020204030204"/>
            </a:endParaRPr>
          </a:p>
        </p:txBody>
      </p:sp>
      <p:sp>
        <p:nvSpPr>
          <p:cNvPr id="18" name="Shape 16"/>
          <p:cNvSpPr/>
          <p:nvPr/>
        </p:nvSpPr>
        <p:spPr>
          <a:xfrm>
            <a:off x="9960864" y="3291840"/>
            <a:ext cx="207264" cy="0"/>
          </a:xfrm>
          <a:prstGeom prst="line">
            <a:avLst/>
          </a:prstGeom>
          <a:noFill/>
          <a:ln w="1905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19" name="Shape 17"/>
          <p:cNvSpPr/>
          <p:nvPr/>
        </p:nvSpPr>
        <p:spPr>
          <a:xfrm>
            <a:off x="10180320" y="1828800"/>
            <a:ext cx="1706880" cy="2926080"/>
          </a:xfrm>
          <a:prstGeom prst="rect">
            <a:avLst/>
          </a:prstGeom>
          <a:solidFill>
            <a:srgbClr val="243B57"/>
          </a:solidFill>
          <a:ln w="12700">
            <a:solidFill>
              <a:srgbClr val="2E4D73"/>
            </a:solidFill>
            <a:prstDash val="solid"/>
          </a:ln>
        </p:spPr>
        <p:txBody>
          <a:bodyPr/>
          <a:lstStyle/>
          <a:p>
            <a:pPr defTabSz="1219170"/>
            <a:endParaRPr lang="en-US" sz="2400">
              <a:solidFill>
                <a:prstClr val="black"/>
              </a:solidFill>
              <a:latin typeface="Calibri" panose="020F0502020204030204"/>
            </a:endParaRPr>
          </a:p>
        </p:txBody>
      </p:sp>
      <p:sp>
        <p:nvSpPr>
          <p:cNvPr id="20" name="Text 18"/>
          <p:cNvSpPr/>
          <p:nvPr/>
        </p:nvSpPr>
        <p:spPr>
          <a:xfrm>
            <a:off x="10180320" y="1950720"/>
            <a:ext cx="1706880" cy="2682240"/>
          </a:xfrm>
          <a:prstGeom prst="rect">
            <a:avLst/>
          </a:prstGeom>
          <a:noFill/>
          <a:ln/>
        </p:spPr>
        <p:txBody>
          <a:bodyPr wrap="square" rtlCol="0" anchor="ctr"/>
          <a:lstStyle/>
          <a:p>
            <a:pPr algn="ctr" defTabSz="1219170"/>
            <a:r>
              <a:rPr lang="en-US" sz="2267" b="1" dirty="0">
                <a:solidFill>
                  <a:srgbClr val="FFFFFF"/>
                </a:solidFill>
                <a:latin typeface="Calibri" panose="020F0502020204030204"/>
              </a:rPr>
              <a:t>复活得荣耀</a:t>
            </a:r>
            <a:endParaRPr lang="en-US" sz="2267" dirty="0">
              <a:solidFill>
                <a:prstClr val="black"/>
              </a:solidFill>
              <a:latin typeface="Calibri" panose="020F0502020204030204"/>
            </a:endParaRPr>
          </a:p>
        </p:txBody>
      </p:sp>
      <p:sp>
        <p:nvSpPr>
          <p:cNvPr id="21" name="Text 19"/>
          <p:cNvSpPr/>
          <p:nvPr/>
        </p:nvSpPr>
        <p:spPr>
          <a:xfrm>
            <a:off x="487680" y="6400800"/>
            <a:ext cx="11216640" cy="365760"/>
          </a:xfrm>
          <a:prstGeom prst="rect">
            <a:avLst/>
          </a:prstGeom>
          <a:noFill/>
          <a:ln/>
        </p:spPr>
        <p:txBody>
          <a:bodyPr wrap="square" rtlCol="0" anchor="ctr"/>
          <a:lstStyle/>
          <a:p>
            <a:pPr algn="r" defTabSz="1219170"/>
            <a:r>
              <a:rPr lang="en-US" sz="1467" i="1" dirty="0">
                <a:solidFill>
                  <a:srgbClr val="8AA5C2"/>
                </a:solidFill>
                <a:latin typeface="Calibri" panose="020F0502020204030204"/>
              </a:rPr>
              <a:t>路加福音 9:18–36</a:t>
            </a:r>
            <a:endParaRPr lang="en-US" sz="1467" dirty="0">
              <a:solidFill>
                <a:prstClr val="black"/>
              </a:solidFill>
              <a:latin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bg/>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bg/>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bg/>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bg/>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bg/>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8" grpId="0" uiExpand="1" build="p" animBg="1"/>
      <p:bldP spid="11" grpId="0" build="p" animBg="1"/>
      <p:bldP spid="14" grpId="0" build="p" animBg="1"/>
      <p:bldP spid="17" grpId="0" build="p" animBg="1"/>
      <p:bldP spid="20" grpId="0" build="p"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1A2E4A"/>
        </a:solidFill>
        <a:effectLst/>
      </p:bgPr>
    </p:bg>
    <p:spTree>
      <p:nvGrpSpPr>
        <p:cNvPr id="1" name=""/>
        <p:cNvGrpSpPr/>
        <p:nvPr/>
      </p:nvGrpSpPr>
      <p:grpSpPr>
        <a:xfrm>
          <a:off x="0" y="0"/>
          <a:ext cx="0" cy="0"/>
          <a:chOff x="0" y="0"/>
          <a:chExt cx="0" cy="0"/>
        </a:xfrm>
      </p:grpSpPr>
      <p:sp>
        <p:nvSpPr>
          <p:cNvPr id="2" name="Shape 0"/>
          <p:cNvSpPr/>
          <p:nvPr/>
        </p:nvSpPr>
        <p:spPr>
          <a:xfrm>
            <a:off x="0" y="0"/>
            <a:ext cx="12192000" cy="85344"/>
          </a:xfrm>
          <a:prstGeom prst="rect">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3" name="Text 1"/>
          <p:cNvSpPr/>
          <p:nvPr/>
        </p:nvSpPr>
        <p:spPr>
          <a:xfrm>
            <a:off x="609600" y="182880"/>
            <a:ext cx="10972800" cy="670560"/>
          </a:xfrm>
          <a:prstGeom prst="rect">
            <a:avLst/>
          </a:prstGeom>
          <a:noFill/>
          <a:ln/>
        </p:spPr>
        <p:txBody>
          <a:bodyPr wrap="square" rtlCol="0" anchor="ctr"/>
          <a:lstStyle/>
          <a:p>
            <a:pPr defTabSz="1219170"/>
            <a:r>
              <a:rPr lang="en-US" sz="2933" b="1" dirty="0">
                <a:solidFill>
                  <a:srgbClr val="C9A84C"/>
                </a:solidFill>
                <a:latin typeface="Calibri" panose="020F0502020204030204"/>
              </a:rPr>
              <a:t>二、变像——看见真实的耶稣</a:t>
            </a:r>
            <a:endParaRPr lang="en-US" sz="2933" dirty="0">
              <a:solidFill>
                <a:prstClr val="black"/>
              </a:solidFill>
              <a:latin typeface="Calibri" panose="020F0502020204030204"/>
            </a:endParaRPr>
          </a:p>
        </p:txBody>
      </p:sp>
      <p:sp>
        <p:nvSpPr>
          <p:cNvPr id="4" name="Shape 2"/>
          <p:cNvSpPr/>
          <p:nvPr/>
        </p:nvSpPr>
        <p:spPr>
          <a:xfrm>
            <a:off x="487680" y="1036320"/>
            <a:ext cx="11216640" cy="1584960"/>
          </a:xfrm>
          <a:prstGeom prst="rect">
            <a:avLst/>
          </a:prstGeom>
          <a:solidFill>
            <a:srgbClr val="0F1E30"/>
          </a:solidFill>
          <a:ln w="12700">
            <a:solidFill>
              <a:srgbClr val="C9A84C"/>
            </a:solidFill>
            <a:prstDash val="solid"/>
          </a:ln>
          <a:effectLst>
            <a:outerShdw blurRad="101600" dist="38100" dir="8100000" algn="bl" rotWithShape="0">
              <a:srgbClr val="000000">
                <a:alpha val="20000"/>
              </a:srgbClr>
            </a:outerShdw>
          </a:effectLst>
        </p:spPr>
        <p:txBody>
          <a:bodyPr/>
          <a:lstStyle/>
          <a:p>
            <a:pPr defTabSz="1219170"/>
            <a:endParaRPr lang="en-US" sz="2400">
              <a:solidFill>
                <a:prstClr val="black"/>
              </a:solidFill>
              <a:latin typeface="Calibri" panose="020F0502020204030204"/>
            </a:endParaRPr>
          </a:p>
        </p:txBody>
      </p:sp>
      <p:sp>
        <p:nvSpPr>
          <p:cNvPr id="5" name="Text 3"/>
          <p:cNvSpPr/>
          <p:nvPr/>
        </p:nvSpPr>
        <p:spPr>
          <a:xfrm>
            <a:off x="670560" y="1097280"/>
            <a:ext cx="10850880" cy="1463040"/>
          </a:xfrm>
          <a:prstGeom prst="rect">
            <a:avLst/>
          </a:prstGeom>
          <a:noFill/>
          <a:ln/>
        </p:spPr>
        <p:txBody>
          <a:bodyPr wrap="square" rtlCol="0" anchor="ctr"/>
          <a:lstStyle/>
          <a:p>
            <a:pPr defTabSz="1219170"/>
            <a:r>
              <a:rPr lang="en-US" sz="3200" b="1" dirty="0">
                <a:solidFill>
                  <a:srgbClr val="C9A84C"/>
                </a:solidFill>
                <a:latin typeface="Calibri" panose="020F0502020204030204"/>
              </a:rPr>
              <a:t>9:29  </a:t>
            </a:r>
            <a:r>
              <a:rPr lang="en-US" sz="3200" dirty="0">
                <a:solidFill>
                  <a:srgbClr val="EEF2F8"/>
                </a:solidFill>
                <a:latin typeface="Calibri" panose="020F0502020204030204"/>
              </a:rPr>
              <a:t>正祷告的时候，他的面貌就</a:t>
            </a:r>
            <a:r>
              <a:rPr lang="en-US" sz="3200" b="1" dirty="0">
                <a:solidFill>
                  <a:srgbClr val="E8D5A3"/>
                </a:solidFill>
                <a:latin typeface="Calibri" panose="020F0502020204030204"/>
              </a:rPr>
              <a:t>改变</a:t>
            </a:r>
            <a:r>
              <a:rPr lang="en-US" sz="3200" dirty="0">
                <a:solidFill>
                  <a:srgbClr val="EEF2F8"/>
                </a:solidFill>
                <a:latin typeface="Calibri" panose="020F0502020204030204"/>
              </a:rPr>
              <a:t>了，衣服</a:t>
            </a:r>
            <a:r>
              <a:rPr lang="en-US" sz="3200" b="1" dirty="0">
                <a:solidFill>
                  <a:srgbClr val="E8D5A3"/>
                </a:solidFill>
                <a:latin typeface="Calibri" panose="020F0502020204030204"/>
              </a:rPr>
              <a:t>洁白放光</a:t>
            </a:r>
            <a:r>
              <a:rPr lang="en-US" sz="3200" dirty="0">
                <a:solidFill>
                  <a:srgbClr val="EEF2F8"/>
                </a:solidFill>
                <a:latin typeface="Calibri" panose="020F0502020204030204"/>
              </a:rPr>
              <a:t>。</a:t>
            </a:r>
            <a:endParaRPr lang="en-US" sz="3200" dirty="0">
              <a:solidFill>
                <a:prstClr val="black"/>
              </a:solidFill>
              <a:latin typeface="Calibri" panose="020F0502020204030204"/>
            </a:endParaRPr>
          </a:p>
        </p:txBody>
      </p:sp>
      <p:sp>
        <p:nvSpPr>
          <p:cNvPr id="6" name="Shape 4"/>
          <p:cNvSpPr/>
          <p:nvPr/>
        </p:nvSpPr>
        <p:spPr>
          <a:xfrm>
            <a:off x="487680" y="2865120"/>
            <a:ext cx="5486400" cy="975360"/>
          </a:xfrm>
          <a:prstGeom prst="rect">
            <a:avLst/>
          </a:prstGeom>
          <a:solidFill>
            <a:srgbClr val="243B57"/>
          </a:solidFill>
          <a:ln w="12700">
            <a:solidFill>
              <a:srgbClr val="2E4D73"/>
            </a:solidFill>
            <a:prstDash val="solid"/>
          </a:ln>
        </p:spPr>
        <p:txBody>
          <a:bodyPr/>
          <a:lstStyle/>
          <a:p>
            <a:pPr defTabSz="1219170"/>
            <a:endParaRPr lang="en-US" sz="2400">
              <a:solidFill>
                <a:prstClr val="black"/>
              </a:solidFill>
              <a:latin typeface="Calibri" panose="020F0502020204030204"/>
            </a:endParaRPr>
          </a:p>
        </p:txBody>
      </p:sp>
      <p:sp>
        <p:nvSpPr>
          <p:cNvPr id="7" name="Text 5"/>
          <p:cNvSpPr/>
          <p:nvPr/>
        </p:nvSpPr>
        <p:spPr>
          <a:xfrm>
            <a:off x="670560" y="2901696"/>
            <a:ext cx="5120640" cy="902208"/>
          </a:xfrm>
          <a:prstGeom prst="rect">
            <a:avLst/>
          </a:prstGeom>
          <a:noFill/>
          <a:ln/>
        </p:spPr>
        <p:txBody>
          <a:bodyPr wrap="square" rtlCol="0" anchor="ctr"/>
          <a:lstStyle/>
          <a:p>
            <a:pPr defTabSz="1219170"/>
            <a:r>
              <a:rPr lang="en-US" sz="1733" i="1" dirty="0">
                <a:solidFill>
                  <a:srgbClr val="B8CBE4"/>
                </a:solidFill>
                <a:latin typeface="Calibri" panose="020F0502020204030204"/>
              </a:rPr>
              <a:t>μεταμορφόω（metamorphoō）</a:t>
            </a:r>
            <a:endParaRPr lang="en-US" sz="1733" dirty="0">
              <a:solidFill>
                <a:prstClr val="black"/>
              </a:solidFill>
              <a:latin typeface="Calibri" panose="020F0502020204030204"/>
            </a:endParaRPr>
          </a:p>
          <a:p>
            <a:pPr defTabSz="1219170"/>
            <a:r>
              <a:rPr lang="en-US" sz="1733" i="1" dirty="0">
                <a:solidFill>
                  <a:srgbClr val="B8CBE4"/>
                </a:solidFill>
                <a:latin typeface="Calibri" panose="020F0502020204030204"/>
              </a:rPr>
              <a:t>形态的彻底改变，非幻觉，乃神性本质的短暂显露</a:t>
            </a:r>
            <a:endParaRPr lang="en-US" sz="1733" dirty="0">
              <a:solidFill>
                <a:prstClr val="black"/>
              </a:solidFill>
              <a:latin typeface="Calibri" panose="020F0502020204030204"/>
            </a:endParaRPr>
          </a:p>
        </p:txBody>
      </p:sp>
      <p:sp>
        <p:nvSpPr>
          <p:cNvPr id="8" name="Shape 6"/>
          <p:cNvSpPr/>
          <p:nvPr/>
        </p:nvSpPr>
        <p:spPr>
          <a:xfrm>
            <a:off x="6217920" y="2865120"/>
            <a:ext cx="1280160" cy="670560"/>
          </a:xfrm>
          <a:prstGeom prst="rect">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9" name="Text 7"/>
          <p:cNvSpPr/>
          <p:nvPr/>
        </p:nvSpPr>
        <p:spPr>
          <a:xfrm>
            <a:off x="6217920" y="2865120"/>
            <a:ext cx="1280160" cy="670560"/>
          </a:xfrm>
          <a:prstGeom prst="rect">
            <a:avLst/>
          </a:prstGeom>
          <a:noFill/>
          <a:ln/>
        </p:spPr>
        <p:txBody>
          <a:bodyPr wrap="square" lIns="0" tIns="0" rIns="0" bIns="0" rtlCol="0" anchor="ctr"/>
          <a:lstStyle/>
          <a:p>
            <a:pPr algn="ctr" defTabSz="1219170"/>
            <a:r>
              <a:rPr lang="en-US" sz="1733" b="1" dirty="0">
                <a:solidFill>
                  <a:srgbClr val="1A2E4A"/>
                </a:solidFill>
                <a:latin typeface="Calibri" panose="020F0502020204030204"/>
              </a:rPr>
              <a:t>约1:14</a:t>
            </a:r>
            <a:endParaRPr lang="en-US" sz="1733" dirty="0">
              <a:solidFill>
                <a:prstClr val="black"/>
              </a:solidFill>
              <a:latin typeface="Calibri" panose="020F0502020204030204"/>
            </a:endParaRPr>
          </a:p>
        </p:txBody>
      </p:sp>
      <p:sp>
        <p:nvSpPr>
          <p:cNvPr id="10" name="Text 8"/>
          <p:cNvSpPr/>
          <p:nvPr/>
        </p:nvSpPr>
        <p:spPr>
          <a:xfrm>
            <a:off x="7680960" y="2804160"/>
            <a:ext cx="4023360" cy="853440"/>
          </a:xfrm>
          <a:prstGeom prst="rect">
            <a:avLst/>
          </a:prstGeom>
          <a:noFill/>
          <a:ln/>
        </p:spPr>
        <p:txBody>
          <a:bodyPr wrap="square" rtlCol="0" anchor="ctr"/>
          <a:lstStyle/>
          <a:p>
            <a:pPr defTabSz="1219170"/>
            <a:r>
              <a:rPr lang="en-US" sz="2000" dirty="0">
                <a:solidFill>
                  <a:srgbClr val="B8CBE4"/>
                </a:solidFill>
                <a:latin typeface="Calibri" panose="020F0502020204030204"/>
              </a:rPr>
              <a:t>我们也见过他的荣光，正是父独生子的荣光</a:t>
            </a:r>
            <a:endParaRPr lang="en-US" sz="2000" dirty="0">
              <a:solidFill>
                <a:prstClr val="black"/>
              </a:solidFill>
              <a:latin typeface="Calibri" panose="020F0502020204030204"/>
            </a:endParaRPr>
          </a:p>
        </p:txBody>
      </p:sp>
      <p:sp>
        <p:nvSpPr>
          <p:cNvPr id="11" name="Shape 9"/>
          <p:cNvSpPr/>
          <p:nvPr/>
        </p:nvSpPr>
        <p:spPr>
          <a:xfrm>
            <a:off x="6217920" y="3938016"/>
            <a:ext cx="1280160" cy="670560"/>
          </a:xfrm>
          <a:prstGeom prst="rect">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12" name="Text 10"/>
          <p:cNvSpPr/>
          <p:nvPr/>
        </p:nvSpPr>
        <p:spPr>
          <a:xfrm>
            <a:off x="6217920" y="3938016"/>
            <a:ext cx="1280160" cy="670560"/>
          </a:xfrm>
          <a:prstGeom prst="rect">
            <a:avLst/>
          </a:prstGeom>
          <a:noFill/>
          <a:ln/>
        </p:spPr>
        <p:txBody>
          <a:bodyPr wrap="square" lIns="0" tIns="0" rIns="0" bIns="0" rtlCol="0" anchor="ctr"/>
          <a:lstStyle/>
          <a:p>
            <a:pPr algn="ctr" defTabSz="1219170"/>
            <a:r>
              <a:rPr lang="en-US" sz="1733" b="1" dirty="0">
                <a:solidFill>
                  <a:srgbClr val="1A2E4A"/>
                </a:solidFill>
                <a:latin typeface="Calibri" panose="020F0502020204030204"/>
              </a:rPr>
              <a:t>来1:3</a:t>
            </a:r>
            <a:endParaRPr lang="en-US" sz="1733" dirty="0">
              <a:solidFill>
                <a:prstClr val="black"/>
              </a:solidFill>
              <a:latin typeface="Calibri" panose="020F0502020204030204"/>
            </a:endParaRPr>
          </a:p>
        </p:txBody>
      </p:sp>
      <p:sp>
        <p:nvSpPr>
          <p:cNvPr id="13" name="Text 11"/>
          <p:cNvSpPr/>
          <p:nvPr/>
        </p:nvSpPr>
        <p:spPr>
          <a:xfrm>
            <a:off x="7680960" y="3877056"/>
            <a:ext cx="4023360" cy="853440"/>
          </a:xfrm>
          <a:prstGeom prst="rect">
            <a:avLst/>
          </a:prstGeom>
          <a:noFill/>
          <a:ln/>
        </p:spPr>
        <p:txBody>
          <a:bodyPr wrap="square" rtlCol="0" anchor="ctr"/>
          <a:lstStyle/>
          <a:p>
            <a:pPr defTabSz="1219170"/>
            <a:r>
              <a:rPr lang="en-US" sz="2000" dirty="0">
                <a:solidFill>
                  <a:srgbClr val="B8CBE4"/>
                </a:solidFill>
                <a:latin typeface="Calibri" panose="020F0502020204030204"/>
              </a:rPr>
              <a:t>他是神荣耀所发的光辉</a:t>
            </a:r>
            <a:endParaRPr lang="en-US" sz="2000" dirty="0">
              <a:solidFill>
                <a:prstClr val="black"/>
              </a:solidFill>
              <a:latin typeface="Calibri" panose="020F0502020204030204"/>
            </a:endParaRPr>
          </a:p>
        </p:txBody>
      </p:sp>
      <p:sp>
        <p:nvSpPr>
          <p:cNvPr id="14" name="Shape 12"/>
          <p:cNvSpPr/>
          <p:nvPr/>
        </p:nvSpPr>
        <p:spPr>
          <a:xfrm>
            <a:off x="6217920" y="5010912"/>
            <a:ext cx="1280160" cy="670560"/>
          </a:xfrm>
          <a:prstGeom prst="rect">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15" name="Text 13"/>
          <p:cNvSpPr/>
          <p:nvPr/>
        </p:nvSpPr>
        <p:spPr>
          <a:xfrm>
            <a:off x="6217920" y="5010912"/>
            <a:ext cx="1280160" cy="670560"/>
          </a:xfrm>
          <a:prstGeom prst="rect">
            <a:avLst/>
          </a:prstGeom>
          <a:noFill/>
          <a:ln/>
        </p:spPr>
        <p:txBody>
          <a:bodyPr wrap="square" lIns="0" tIns="0" rIns="0" bIns="0" rtlCol="0" anchor="ctr"/>
          <a:lstStyle/>
          <a:p>
            <a:pPr algn="ctr" defTabSz="1219170"/>
            <a:r>
              <a:rPr lang="en-US" sz="1733" b="1" dirty="0">
                <a:solidFill>
                  <a:srgbClr val="1A2E4A"/>
                </a:solidFill>
                <a:latin typeface="Calibri" panose="020F0502020204030204"/>
              </a:rPr>
              <a:t>彼后1:16</a:t>
            </a:r>
            <a:endParaRPr lang="en-US" sz="1733" dirty="0">
              <a:solidFill>
                <a:prstClr val="black"/>
              </a:solidFill>
              <a:latin typeface="Calibri" panose="020F0502020204030204"/>
            </a:endParaRPr>
          </a:p>
        </p:txBody>
      </p:sp>
      <p:sp>
        <p:nvSpPr>
          <p:cNvPr id="16" name="Text 14"/>
          <p:cNvSpPr/>
          <p:nvPr/>
        </p:nvSpPr>
        <p:spPr>
          <a:xfrm>
            <a:off x="7680960" y="4949952"/>
            <a:ext cx="4023360" cy="853440"/>
          </a:xfrm>
          <a:prstGeom prst="rect">
            <a:avLst/>
          </a:prstGeom>
          <a:noFill/>
          <a:ln/>
        </p:spPr>
        <p:txBody>
          <a:bodyPr wrap="square" rtlCol="0" anchor="ctr"/>
          <a:lstStyle/>
          <a:p>
            <a:pPr defTabSz="1219170"/>
            <a:r>
              <a:rPr lang="en-US" sz="2000" dirty="0">
                <a:solidFill>
                  <a:srgbClr val="B8CBE4"/>
                </a:solidFill>
                <a:latin typeface="Calibri" panose="020F0502020204030204"/>
              </a:rPr>
              <a:t>亲眼见过他的威荣</a:t>
            </a:r>
            <a:endParaRPr lang="en-US" sz="2000" dirty="0">
              <a:solidFill>
                <a:prstClr val="black"/>
              </a:solidFill>
              <a:latin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bg/>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bg/>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P spid="13" grpId="0" build="p" animBg="1"/>
      <p:bldP spid="16" grpId="0" build="p"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1A2E4A"/>
        </a:solidFill>
        <a:effectLst/>
      </p:bgPr>
    </p:bg>
    <p:spTree>
      <p:nvGrpSpPr>
        <p:cNvPr id="1" name=""/>
        <p:cNvGrpSpPr/>
        <p:nvPr/>
      </p:nvGrpSpPr>
      <p:grpSpPr>
        <a:xfrm>
          <a:off x="0" y="0"/>
          <a:ext cx="0" cy="0"/>
          <a:chOff x="0" y="0"/>
          <a:chExt cx="0" cy="0"/>
        </a:xfrm>
      </p:grpSpPr>
      <p:sp>
        <p:nvSpPr>
          <p:cNvPr id="2" name="Shape 0"/>
          <p:cNvSpPr/>
          <p:nvPr/>
        </p:nvSpPr>
        <p:spPr>
          <a:xfrm>
            <a:off x="0" y="0"/>
            <a:ext cx="12192000" cy="85344"/>
          </a:xfrm>
          <a:prstGeom prst="rect">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3" name="Text 1"/>
          <p:cNvSpPr/>
          <p:nvPr/>
        </p:nvSpPr>
        <p:spPr>
          <a:xfrm>
            <a:off x="609600" y="182880"/>
            <a:ext cx="10972800" cy="609600"/>
          </a:xfrm>
          <a:prstGeom prst="rect">
            <a:avLst/>
          </a:prstGeom>
          <a:noFill/>
          <a:ln/>
        </p:spPr>
        <p:txBody>
          <a:bodyPr wrap="square" rtlCol="0" anchor="ctr"/>
          <a:lstStyle/>
          <a:p>
            <a:pPr defTabSz="1219170"/>
            <a:r>
              <a:rPr lang="en-US" sz="2667" b="1" dirty="0">
                <a:solidFill>
                  <a:srgbClr val="C9A84C"/>
                </a:solidFill>
                <a:latin typeface="Calibri" panose="020F0502020204030204"/>
              </a:rPr>
              <a:t>变像的时机——神刻意的安慰</a:t>
            </a:r>
            <a:endParaRPr lang="en-US" sz="2667" dirty="0">
              <a:solidFill>
                <a:prstClr val="black"/>
              </a:solidFill>
              <a:latin typeface="Calibri" panose="020F0502020204030204"/>
            </a:endParaRPr>
          </a:p>
        </p:txBody>
      </p:sp>
      <p:sp>
        <p:nvSpPr>
          <p:cNvPr id="4" name="Shape 2"/>
          <p:cNvSpPr/>
          <p:nvPr/>
        </p:nvSpPr>
        <p:spPr>
          <a:xfrm>
            <a:off x="487680" y="1097280"/>
            <a:ext cx="60960" cy="1219200"/>
          </a:xfrm>
          <a:prstGeom prst="rect">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5" name="Text 3"/>
          <p:cNvSpPr/>
          <p:nvPr/>
        </p:nvSpPr>
        <p:spPr>
          <a:xfrm>
            <a:off x="731520" y="1097280"/>
            <a:ext cx="10972800" cy="585216"/>
          </a:xfrm>
          <a:prstGeom prst="rect">
            <a:avLst/>
          </a:prstGeom>
          <a:noFill/>
          <a:ln/>
        </p:spPr>
        <p:txBody>
          <a:bodyPr wrap="square" rtlCol="0" anchor="ctr"/>
          <a:lstStyle/>
          <a:p>
            <a:pPr defTabSz="1219170"/>
            <a:r>
              <a:rPr lang="en-US" sz="2400" b="1" dirty="0">
                <a:solidFill>
                  <a:srgbClr val="E8D5A3"/>
                </a:solidFill>
                <a:latin typeface="Calibri" panose="020F0502020204030204"/>
              </a:rPr>
              <a:t>紧接受死预言之后</a:t>
            </a:r>
            <a:endParaRPr lang="en-US" sz="2400" dirty="0">
              <a:solidFill>
                <a:prstClr val="black"/>
              </a:solidFill>
              <a:latin typeface="Calibri" panose="020F0502020204030204"/>
            </a:endParaRPr>
          </a:p>
        </p:txBody>
      </p:sp>
      <p:sp>
        <p:nvSpPr>
          <p:cNvPr id="6" name="Text 4"/>
          <p:cNvSpPr/>
          <p:nvPr/>
        </p:nvSpPr>
        <p:spPr>
          <a:xfrm>
            <a:off x="731520" y="1658112"/>
            <a:ext cx="10972800" cy="914400"/>
          </a:xfrm>
          <a:prstGeom prst="rect">
            <a:avLst/>
          </a:prstGeom>
          <a:noFill/>
          <a:ln/>
        </p:spPr>
        <p:txBody>
          <a:bodyPr wrap="square" rtlCol="0" anchor="ctr"/>
          <a:lstStyle/>
          <a:p>
            <a:pPr defTabSz="1219170"/>
            <a:r>
              <a:rPr lang="en-US" sz="2267" dirty="0">
                <a:solidFill>
                  <a:srgbClr val="FFFFFF"/>
                </a:solidFill>
                <a:latin typeface="Calibri" panose="020F0502020204030204"/>
              </a:rPr>
              <a:t>变像发生的时间就在耶稣第一次预言自己受死之后（路9:22），门徒刚刚听到一个令他们崩溃的消息。</a:t>
            </a:r>
            <a:endParaRPr lang="en-US" sz="2267" dirty="0">
              <a:solidFill>
                <a:prstClr val="black"/>
              </a:solidFill>
              <a:latin typeface="Calibri" panose="020F0502020204030204"/>
            </a:endParaRPr>
          </a:p>
        </p:txBody>
      </p:sp>
      <p:sp>
        <p:nvSpPr>
          <p:cNvPr id="7" name="Shape 5"/>
          <p:cNvSpPr/>
          <p:nvPr/>
        </p:nvSpPr>
        <p:spPr>
          <a:xfrm>
            <a:off x="487680" y="2865120"/>
            <a:ext cx="60960" cy="1219200"/>
          </a:xfrm>
          <a:prstGeom prst="rect">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8" name="Text 6"/>
          <p:cNvSpPr/>
          <p:nvPr/>
        </p:nvSpPr>
        <p:spPr>
          <a:xfrm>
            <a:off x="731520" y="2865120"/>
            <a:ext cx="10972800" cy="585216"/>
          </a:xfrm>
          <a:prstGeom prst="rect">
            <a:avLst/>
          </a:prstGeom>
          <a:noFill/>
          <a:ln/>
        </p:spPr>
        <p:txBody>
          <a:bodyPr wrap="square" rtlCol="0" anchor="ctr"/>
          <a:lstStyle/>
          <a:p>
            <a:pPr defTabSz="1219170"/>
            <a:r>
              <a:rPr lang="en-US" sz="2400" b="1" dirty="0">
                <a:solidFill>
                  <a:srgbClr val="E8D5A3"/>
                </a:solidFill>
                <a:latin typeface="Calibri" panose="020F0502020204030204"/>
              </a:rPr>
              <a:t>神有意为之的安慰</a:t>
            </a:r>
            <a:endParaRPr lang="en-US" sz="2400" dirty="0">
              <a:solidFill>
                <a:prstClr val="black"/>
              </a:solidFill>
              <a:latin typeface="Calibri" panose="020F0502020204030204"/>
            </a:endParaRPr>
          </a:p>
        </p:txBody>
      </p:sp>
      <p:sp>
        <p:nvSpPr>
          <p:cNvPr id="9" name="Text 7"/>
          <p:cNvSpPr/>
          <p:nvPr/>
        </p:nvSpPr>
        <p:spPr>
          <a:xfrm>
            <a:off x="731520" y="3425952"/>
            <a:ext cx="10972800" cy="914400"/>
          </a:xfrm>
          <a:prstGeom prst="rect">
            <a:avLst/>
          </a:prstGeom>
          <a:noFill/>
          <a:ln/>
        </p:spPr>
        <p:txBody>
          <a:bodyPr wrap="square" rtlCol="0" anchor="ctr"/>
          <a:lstStyle/>
          <a:p>
            <a:pPr defTabSz="1219170"/>
            <a:r>
              <a:rPr lang="en-US" sz="2267" dirty="0">
                <a:solidFill>
                  <a:srgbClr val="FFFFFF"/>
                </a:solidFill>
                <a:latin typeface="Calibri" panose="020F0502020204030204"/>
              </a:rPr>
              <a:t>神在这个时间点给他们看变像：十字架不是终点，荣耀才是。</a:t>
            </a:r>
            <a:endParaRPr lang="en-US" sz="2267" dirty="0">
              <a:solidFill>
                <a:prstClr val="black"/>
              </a:solidFill>
              <a:latin typeface="Calibri" panose="020F0502020204030204"/>
            </a:endParaRPr>
          </a:p>
        </p:txBody>
      </p:sp>
      <p:sp>
        <p:nvSpPr>
          <p:cNvPr id="10" name="Shape 8"/>
          <p:cNvSpPr/>
          <p:nvPr/>
        </p:nvSpPr>
        <p:spPr>
          <a:xfrm>
            <a:off x="487680" y="4632960"/>
            <a:ext cx="60960" cy="1219200"/>
          </a:xfrm>
          <a:prstGeom prst="rect">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11" name="Text 9"/>
          <p:cNvSpPr/>
          <p:nvPr/>
        </p:nvSpPr>
        <p:spPr>
          <a:xfrm>
            <a:off x="731520" y="4632960"/>
            <a:ext cx="10972800" cy="585216"/>
          </a:xfrm>
          <a:prstGeom prst="rect">
            <a:avLst/>
          </a:prstGeom>
          <a:noFill/>
          <a:ln/>
        </p:spPr>
        <p:txBody>
          <a:bodyPr wrap="square" rtlCol="0" anchor="ctr"/>
          <a:lstStyle/>
          <a:p>
            <a:pPr defTabSz="1219170"/>
            <a:r>
              <a:rPr lang="en-US" sz="2400" b="1" dirty="0">
                <a:solidFill>
                  <a:srgbClr val="E8D5A3"/>
                </a:solidFill>
                <a:latin typeface="Calibri" panose="020F0502020204030204"/>
              </a:rPr>
              <a:t>复活的预览</a:t>
            </a:r>
            <a:endParaRPr lang="en-US" sz="2400" dirty="0">
              <a:solidFill>
                <a:prstClr val="black"/>
              </a:solidFill>
              <a:latin typeface="Calibri" panose="020F0502020204030204"/>
            </a:endParaRPr>
          </a:p>
        </p:txBody>
      </p:sp>
      <p:sp>
        <p:nvSpPr>
          <p:cNvPr id="12" name="Text 10"/>
          <p:cNvSpPr/>
          <p:nvPr/>
        </p:nvSpPr>
        <p:spPr>
          <a:xfrm>
            <a:off x="731520" y="5193792"/>
            <a:ext cx="10972800" cy="914400"/>
          </a:xfrm>
          <a:prstGeom prst="rect">
            <a:avLst/>
          </a:prstGeom>
          <a:noFill/>
          <a:ln/>
        </p:spPr>
        <p:txBody>
          <a:bodyPr wrap="square" rtlCol="0" anchor="ctr"/>
          <a:lstStyle/>
          <a:p>
            <a:pPr defTabSz="1219170"/>
            <a:r>
              <a:rPr lang="en-US" sz="2267" dirty="0" err="1">
                <a:solidFill>
                  <a:srgbClr val="FFFFFF"/>
                </a:solidFill>
                <a:latin typeface="Calibri" panose="020F0502020204030204"/>
              </a:rPr>
              <a:t>门徒在山上看到的，是复活之后耶稣永恒状态的预览</a:t>
            </a:r>
            <a:r>
              <a:rPr lang="en-US" sz="2267" dirty="0">
                <a:solidFill>
                  <a:srgbClr val="FFFFFF"/>
                </a:solidFill>
                <a:latin typeface="Calibri" panose="020F0502020204030204"/>
              </a:rPr>
              <a:t>。</a:t>
            </a:r>
            <a:endParaRPr lang="en-US" sz="2267" dirty="0">
              <a:solidFill>
                <a:prstClr val="black"/>
              </a:solidFill>
              <a:latin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bg/>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bg/>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5" grpId="0" uiExpand="1" build="p"/>
      <p:bldP spid="6" grpId="0" uiExpand="1" build="p"/>
      <p:bldP spid="7" grpId="0" uiExpand="1" build="p" animBg="1"/>
      <p:bldP spid="8" grpId="0" uiExpand="1" build="p"/>
      <p:bldP spid="9" grpId="0" uiExpand="1" build="p"/>
      <p:bldP spid="10" grpId="0" uiExpand="1" build="p" animBg="1"/>
      <p:bldP spid="11" grpId="0" uiExpand="1" build="p"/>
      <p:bldP spid="12"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1A2E4A"/>
        </a:solidFill>
        <a:effectLst/>
      </p:bgPr>
    </p:bg>
    <p:spTree>
      <p:nvGrpSpPr>
        <p:cNvPr id="1" name=""/>
        <p:cNvGrpSpPr/>
        <p:nvPr/>
      </p:nvGrpSpPr>
      <p:grpSpPr>
        <a:xfrm>
          <a:off x="0" y="0"/>
          <a:ext cx="0" cy="0"/>
          <a:chOff x="0" y="0"/>
          <a:chExt cx="0" cy="0"/>
        </a:xfrm>
      </p:grpSpPr>
      <p:sp>
        <p:nvSpPr>
          <p:cNvPr id="2" name="Shape 0"/>
          <p:cNvSpPr/>
          <p:nvPr/>
        </p:nvSpPr>
        <p:spPr>
          <a:xfrm>
            <a:off x="0" y="0"/>
            <a:ext cx="12192000" cy="146304"/>
          </a:xfrm>
          <a:prstGeom prst="rect">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3" name="Shape 1"/>
          <p:cNvSpPr/>
          <p:nvPr/>
        </p:nvSpPr>
        <p:spPr>
          <a:xfrm>
            <a:off x="0" y="6705600"/>
            <a:ext cx="12192000" cy="146304"/>
          </a:xfrm>
          <a:prstGeom prst="rect">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4" name="Text 2"/>
          <p:cNvSpPr/>
          <p:nvPr/>
        </p:nvSpPr>
        <p:spPr>
          <a:xfrm>
            <a:off x="609600" y="2194560"/>
            <a:ext cx="10972800" cy="2438400"/>
          </a:xfrm>
          <a:prstGeom prst="rect">
            <a:avLst/>
          </a:prstGeom>
          <a:noFill/>
          <a:ln/>
        </p:spPr>
        <p:txBody>
          <a:bodyPr wrap="square" rtlCol="0" anchor="ctr"/>
          <a:lstStyle/>
          <a:p>
            <a:pPr algn="ctr" defTabSz="1219170"/>
            <a:r>
              <a:rPr lang="en-US" sz="7466" b="1" dirty="0">
                <a:solidFill>
                  <a:srgbClr val="FFFFFF"/>
                </a:solidFill>
                <a:latin typeface="Georgia" pitchFamily="34" charset="0"/>
                <a:ea typeface="Georgia" pitchFamily="34" charset="-122"/>
                <a:cs typeface="Georgia" pitchFamily="34" charset="-120"/>
              </a:rPr>
              <a:t>三、律法与先知</a:t>
            </a:r>
            <a:endParaRPr lang="en-US" sz="7466" dirty="0">
              <a:solidFill>
                <a:prstClr val="black"/>
              </a:solidFill>
              <a:latin typeface="Calibri" panose="020F0502020204030204"/>
            </a:endParaRPr>
          </a:p>
          <a:p>
            <a:pPr algn="ctr" defTabSz="1219170"/>
            <a:r>
              <a:rPr lang="en-US" sz="7466" b="1" dirty="0">
                <a:solidFill>
                  <a:srgbClr val="FFFFFF"/>
                </a:solidFill>
                <a:latin typeface="Georgia" pitchFamily="34" charset="0"/>
                <a:ea typeface="Georgia" pitchFamily="34" charset="-122"/>
                <a:cs typeface="Georgia" pitchFamily="34" charset="-120"/>
              </a:rPr>
              <a:t>都指向十字架</a:t>
            </a:r>
            <a:endParaRPr lang="en-US" sz="7466" dirty="0">
              <a:solidFill>
                <a:prstClr val="black"/>
              </a:solidFill>
              <a:latin typeface="Calibri" panose="020F0502020204030204"/>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1A2E4A"/>
        </a:solidFill>
        <a:effectLst/>
      </p:bgPr>
    </p:bg>
    <p:spTree>
      <p:nvGrpSpPr>
        <p:cNvPr id="1" name=""/>
        <p:cNvGrpSpPr/>
        <p:nvPr/>
      </p:nvGrpSpPr>
      <p:grpSpPr>
        <a:xfrm>
          <a:off x="0" y="0"/>
          <a:ext cx="0" cy="0"/>
          <a:chOff x="0" y="0"/>
          <a:chExt cx="0" cy="0"/>
        </a:xfrm>
      </p:grpSpPr>
      <p:sp>
        <p:nvSpPr>
          <p:cNvPr id="2" name="Shape 0"/>
          <p:cNvSpPr/>
          <p:nvPr/>
        </p:nvSpPr>
        <p:spPr>
          <a:xfrm>
            <a:off x="0" y="0"/>
            <a:ext cx="12192000" cy="85344"/>
          </a:xfrm>
          <a:prstGeom prst="rect">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3" name="Text 1"/>
          <p:cNvSpPr/>
          <p:nvPr/>
        </p:nvSpPr>
        <p:spPr>
          <a:xfrm>
            <a:off x="609600" y="182880"/>
            <a:ext cx="10972800" cy="670560"/>
          </a:xfrm>
          <a:prstGeom prst="rect">
            <a:avLst/>
          </a:prstGeom>
          <a:noFill/>
          <a:ln/>
        </p:spPr>
        <p:txBody>
          <a:bodyPr wrap="square" rtlCol="0" anchor="ctr"/>
          <a:lstStyle/>
          <a:p>
            <a:pPr defTabSz="1219170"/>
            <a:r>
              <a:rPr lang="en-US" sz="2933" b="1" dirty="0">
                <a:solidFill>
                  <a:srgbClr val="C9A84C"/>
                </a:solidFill>
                <a:latin typeface="Calibri" panose="020F0502020204030204"/>
              </a:rPr>
              <a:t>三、律法与先知都指向十字架</a:t>
            </a:r>
            <a:endParaRPr lang="en-US" sz="2933" dirty="0">
              <a:solidFill>
                <a:prstClr val="black"/>
              </a:solidFill>
              <a:latin typeface="Calibri" panose="020F0502020204030204"/>
            </a:endParaRPr>
          </a:p>
        </p:txBody>
      </p:sp>
      <p:sp>
        <p:nvSpPr>
          <p:cNvPr id="4" name="Shape 2"/>
          <p:cNvSpPr/>
          <p:nvPr/>
        </p:nvSpPr>
        <p:spPr>
          <a:xfrm>
            <a:off x="487680" y="1036320"/>
            <a:ext cx="11216640" cy="2072640"/>
          </a:xfrm>
          <a:prstGeom prst="rect">
            <a:avLst/>
          </a:prstGeom>
          <a:solidFill>
            <a:srgbClr val="0F1E30"/>
          </a:solidFill>
          <a:ln w="12700">
            <a:solidFill>
              <a:srgbClr val="C9A84C"/>
            </a:solidFill>
            <a:prstDash val="solid"/>
          </a:ln>
          <a:effectLst>
            <a:outerShdw blurRad="101600" dist="38100" dir="8100000" algn="bl" rotWithShape="0">
              <a:srgbClr val="000000">
                <a:alpha val="20000"/>
              </a:srgbClr>
            </a:outerShdw>
          </a:effectLst>
        </p:spPr>
        <p:txBody>
          <a:bodyPr/>
          <a:lstStyle/>
          <a:p>
            <a:pPr defTabSz="1219170"/>
            <a:endParaRPr lang="en-US" sz="2400">
              <a:solidFill>
                <a:prstClr val="black"/>
              </a:solidFill>
              <a:latin typeface="Calibri" panose="020F0502020204030204"/>
            </a:endParaRPr>
          </a:p>
        </p:txBody>
      </p:sp>
      <p:sp>
        <p:nvSpPr>
          <p:cNvPr id="5" name="Text 3"/>
          <p:cNvSpPr/>
          <p:nvPr/>
        </p:nvSpPr>
        <p:spPr>
          <a:xfrm>
            <a:off x="670560" y="1097280"/>
            <a:ext cx="10850880" cy="1950720"/>
          </a:xfrm>
          <a:prstGeom prst="rect">
            <a:avLst/>
          </a:prstGeom>
          <a:noFill/>
          <a:ln/>
        </p:spPr>
        <p:txBody>
          <a:bodyPr wrap="square" rtlCol="0" anchor="ctr"/>
          <a:lstStyle/>
          <a:p>
            <a:pPr defTabSz="1219170"/>
            <a:r>
              <a:rPr lang="en-US" sz="2933" b="1" dirty="0">
                <a:solidFill>
                  <a:srgbClr val="C9A84C"/>
                </a:solidFill>
                <a:latin typeface="Calibri" panose="020F0502020204030204"/>
              </a:rPr>
              <a:t>9:30–31  </a:t>
            </a:r>
            <a:r>
              <a:rPr lang="en-US" sz="2933" dirty="0">
                <a:solidFill>
                  <a:srgbClr val="EEF2F8"/>
                </a:solidFill>
                <a:latin typeface="Calibri" panose="020F0502020204030204"/>
              </a:rPr>
              <a:t>忽然有</a:t>
            </a:r>
            <a:r>
              <a:rPr lang="en-US" sz="2933" b="1" dirty="0">
                <a:solidFill>
                  <a:srgbClr val="E8D5A3"/>
                </a:solidFill>
                <a:latin typeface="Calibri" panose="020F0502020204030204"/>
              </a:rPr>
              <a:t>摩西、以利亚</a:t>
            </a:r>
            <a:r>
              <a:rPr lang="en-US" sz="2933" dirty="0">
                <a:solidFill>
                  <a:srgbClr val="EEF2F8"/>
                </a:solidFill>
                <a:latin typeface="Calibri" panose="020F0502020204030204"/>
              </a:rPr>
              <a:t>两个人同耶稣说话；他们在荣光里显现，谈论耶稣</a:t>
            </a:r>
            <a:r>
              <a:rPr lang="en-US" sz="2933" b="1" dirty="0">
                <a:solidFill>
                  <a:srgbClr val="E8D5A3"/>
                </a:solidFill>
                <a:latin typeface="Calibri" panose="020F0502020204030204"/>
              </a:rPr>
              <a:t>去世（ἔξοδος）</a:t>
            </a:r>
            <a:r>
              <a:rPr lang="en-US" sz="2933" dirty="0">
                <a:solidFill>
                  <a:srgbClr val="EEF2F8"/>
                </a:solidFill>
                <a:latin typeface="Calibri" panose="020F0502020204030204"/>
              </a:rPr>
              <a:t>的事，就是他在耶路撒冷将要成的事。</a:t>
            </a:r>
            <a:endParaRPr lang="en-US" sz="2933" dirty="0">
              <a:solidFill>
                <a:prstClr val="black"/>
              </a:solidFill>
              <a:latin typeface="Calibri" panose="020F0502020204030204"/>
            </a:endParaRPr>
          </a:p>
        </p:txBody>
      </p:sp>
      <p:sp>
        <p:nvSpPr>
          <p:cNvPr id="6" name="Shape 4"/>
          <p:cNvSpPr/>
          <p:nvPr/>
        </p:nvSpPr>
        <p:spPr>
          <a:xfrm>
            <a:off x="487680" y="3352800"/>
            <a:ext cx="11216640" cy="792480"/>
          </a:xfrm>
          <a:prstGeom prst="rect">
            <a:avLst/>
          </a:prstGeom>
          <a:solidFill>
            <a:srgbClr val="243B57"/>
          </a:solidFill>
          <a:ln w="12700">
            <a:solidFill>
              <a:srgbClr val="2E4D73"/>
            </a:solidFill>
            <a:prstDash val="solid"/>
          </a:ln>
        </p:spPr>
        <p:txBody>
          <a:bodyPr/>
          <a:lstStyle/>
          <a:p>
            <a:pPr defTabSz="1219170"/>
            <a:endParaRPr lang="en-US" sz="2400">
              <a:solidFill>
                <a:prstClr val="black"/>
              </a:solidFill>
              <a:latin typeface="Calibri" panose="020F0502020204030204"/>
            </a:endParaRPr>
          </a:p>
        </p:txBody>
      </p:sp>
      <p:sp>
        <p:nvSpPr>
          <p:cNvPr id="7" name="Text 5"/>
          <p:cNvSpPr/>
          <p:nvPr/>
        </p:nvSpPr>
        <p:spPr>
          <a:xfrm>
            <a:off x="670560" y="3389376"/>
            <a:ext cx="10850880" cy="707136"/>
          </a:xfrm>
          <a:prstGeom prst="rect">
            <a:avLst/>
          </a:prstGeom>
          <a:noFill/>
          <a:ln/>
        </p:spPr>
        <p:txBody>
          <a:bodyPr wrap="square" rtlCol="0" anchor="ctr"/>
          <a:lstStyle/>
          <a:p>
            <a:pPr defTabSz="1219170"/>
            <a:r>
              <a:rPr lang="en-US" sz="1867" i="1" dirty="0">
                <a:solidFill>
                  <a:srgbClr val="B8CBE4"/>
                </a:solidFill>
                <a:latin typeface="Calibri" panose="020F0502020204030204"/>
              </a:rPr>
              <a:t>who appeared in glory and spoke of his departure (Greek exodus), which he was about to accomplish at Jerusalem.</a:t>
            </a:r>
            <a:endParaRPr lang="en-US" sz="1867" dirty="0">
              <a:solidFill>
                <a:prstClr val="black"/>
              </a:solidFill>
              <a:latin typeface="Calibri" panose="020F0502020204030204"/>
            </a:endParaRPr>
          </a:p>
        </p:txBody>
      </p:sp>
      <p:sp>
        <p:nvSpPr>
          <p:cNvPr id="8" name="Shape 6"/>
          <p:cNvSpPr/>
          <p:nvPr/>
        </p:nvSpPr>
        <p:spPr>
          <a:xfrm>
            <a:off x="487680" y="4328160"/>
            <a:ext cx="5486400" cy="2194560"/>
          </a:xfrm>
          <a:prstGeom prst="rect">
            <a:avLst/>
          </a:prstGeom>
          <a:solidFill>
            <a:srgbClr val="243B57"/>
          </a:solidFill>
          <a:ln w="12700">
            <a:solidFill>
              <a:srgbClr val="2E4D73"/>
            </a:solidFill>
            <a:prstDash val="solid"/>
          </a:ln>
        </p:spPr>
        <p:txBody>
          <a:bodyPr/>
          <a:lstStyle/>
          <a:p>
            <a:pPr defTabSz="1219170"/>
            <a:endParaRPr lang="en-US" sz="2400">
              <a:solidFill>
                <a:prstClr val="black"/>
              </a:solidFill>
              <a:latin typeface="Calibri" panose="020F0502020204030204"/>
            </a:endParaRPr>
          </a:p>
        </p:txBody>
      </p:sp>
      <p:sp>
        <p:nvSpPr>
          <p:cNvPr id="9" name="Text 7"/>
          <p:cNvSpPr/>
          <p:nvPr/>
        </p:nvSpPr>
        <p:spPr>
          <a:xfrm>
            <a:off x="609600" y="4413504"/>
            <a:ext cx="5242560" cy="585216"/>
          </a:xfrm>
          <a:prstGeom prst="rect">
            <a:avLst/>
          </a:prstGeom>
          <a:noFill/>
          <a:ln/>
        </p:spPr>
        <p:txBody>
          <a:bodyPr wrap="square" rtlCol="0" anchor="ctr"/>
          <a:lstStyle/>
          <a:p>
            <a:pPr defTabSz="1219170"/>
            <a:r>
              <a:rPr lang="en-US" sz="2533" b="1" dirty="0">
                <a:solidFill>
                  <a:srgbClr val="C9A84C"/>
                </a:solidFill>
                <a:latin typeface="Calibri" panose="020F0502020204030204"/>
              </a:rPr>
              <a:t>摩西 = 律法</a:t>
            </a:r>
            <a:endParaRPr lang="en-US" sz="2533" dirty="0">
              <a:solidFill>
                <a:prstClr val="black"/>
              </a:solidFill>
              <a:latin typeface="Calibri" panose="020F0502020204030204"/>
            </a:endParaRPr>
          </a:p>
        </p:txBody>
      </p:sp>
      <p:sp>
        <p:nvSpPr>
          <p:cNvPr id="10" name="Text 8"/>
          <p:cNvSpPr/>
          <p:nvPr/>
        </p:nvSpPr>
        <p:spPr>
          <a:xfrm>
            <a:off x="609600" y="4998720"/>
            <a:ext cx="5242560" cy="1341120"/>
          </a:xfrm>
          <a:prstGeom prst="rect">
            <a:avLst/>
          </a:prstGeom>
          <a:noFill/>
          <a:ln/>
        </p:spPr>
        <p:txBody>
          <a:bodyPr wrap="square" rtlCol="0" anchor="ctr"/>
          <a:lstStyle/>
          <a:p>
            <a:pPr defTabSz="1219170"/>
            <a:r>
              <a:rPr lang="en-US" sz="2000" dirty="0">
                <a:solidFill>
                  <a:srgbClr val="B8CBE4"/>
                </a:solidFill>
                <a:latin typeface="Calibri" panose="020F0502020204030204"/>
              </a:rPr>
              <a:t>西奈山颁律法</a:t>
            </a:r>
            <a:endParaRPr lang="en-US" sz="2000" dirty="0">
              <a:solidFill>
                <a:prstClr val="black"/>
              </a:solidFill>
              <a:latin typeface="Calibri" panose="020F0502020204030204"/>
            </a:endParaRPr>
          </a:p>
          <a:p>
            <a:pPr defTabSz="1219170"/>
            <a:r>
              <a:rPr lang="en-US" sz="2000" dirty="0">
                <a:solidFill>
                  <a:srgbClr val="B8CBE4"/>
                </a:solidFill>
                <a:latin typeface="Calibri" panose="020F0502020204030204"/>
              </a:rPr>
              <a:t>「摩西」即「律法」的同义词</a:t>
            </a:r>
            <a:endParaRPr lang="en-US" sz="2000" dirty="0">
              <a:solidFill>
                <a:prstClr val="black"/>
              </a:solidFill>
              <a:latin typeface="Calibri" panose="020F0502020204030204"/>
            </a:endParaRPr>
          </a:p>
          <a:p>
            <a:pPr defTabSz="1219170"/>
            <a:r>
              <a:rPr lang="en-US" sz="2000" dirty="0">
                <a:solidFill>
                  <a:srgbClr val="B8CBE4"/>
                </a:solidFill>
                <a:latin typeface="Calibri" panose="020F0502020204030204"/>
              </a:rPr>
              <a:t>（路16:29）</a:t>
            </a:r>
            <a:endParaRPr lang="en-US" sz="2000" dirty="0">
              <a:solidFill>
                <a:prstClr val="black"/>
              </a:solidFill>
              <a:latin typeface="Calibri" panose="020F0502020204030204"/>
            </a:endParaRPr>
          </a:p>
        </p:txBody>
      </p:sp>
      <p:sp>
        <p:nvSpPr>
          <p:cNvPr id="11" name="Shape 9"/>
          <p:cNvSpPr/>
          <p:nvPr/>
        </p:nvSpPr>
        <p:spPr>
          <a:xfrm>
            <a:off x="6217920" y="4328160"/>
            <a:ext cx="5486400" cy="2194560"/>
          </a:xfrm>
          <a:prstGeom prst="rect">
            <a:avLst/>
          </a:prstGeom>
          <a:solidFill>
            <a:srgbClr val="243B57"/>
          </a:solidFill>
          <a:ln w="12700">
            <a:solidFill>
              <a:srgbClr val="2E4D73"/>
            </a:solidFill>
            <a:prstDash val="solid"/>
          </a:ln>
        </p:spPr>
        <p:txBody>
          <a:bodyPr/>
          <a:lstStyle/>
          <a:p>
            <a:pPr defTabSz="1219170"/>
            <a:endParaRPr lang="en-US" sz="2400">
              <a:solidFill>
                <a:prstClr val="black"/>
              </a:solidFill>
              <a:latin typeface="Calibri" panose="020F0502020204030204"/>
            </a:endParaRPr>
          </a:p>
        </p:txBody>
      </p:sp>
      <p:sp>
        <p:nvSpPr>
          <p:cNvPr id="12" name="Text 10"/>
          <p:cNvSpPr/>
          <p:nvPr/>
        </p:nvSpPr>
        <p:spPr>
          <a:xfrm>
            <a:off x="6339840" y="4413504"/>
            <a:ext cx="5242560" cy="585216"/>
          </a:xfrm>
          <a:prstGeom prst="rect">
            <a:avLst/>
          </a:prstGeom>
          <a:noFill/>
          <a:ln/>
        </p:spPr>
        <p:txBody>
          <a:bodyPr wrap="square" rtlCol="0" anchor="ctr"/>
          <a:lstStyle/>
          <a:p>
            <a:pPr defTabSz="1219170"/>
            <a:r>
              <a:rPr lang="en-US" sz="2533" b="1" dirty="0">
                <a:solidFill>
                  <a:srgbClr val="C9A84C"/>
                </a:solidFill>
                <a:latin typeface="Calibri" panose="020F0502020204030204"/>
              </a:rPr>
              <a:t>以利亚 = 先知</a:t>
            </a:r>
            <a:endParaRPr lang="en-US" sz="2533" dirty="0">
              <a:solidFill>
                <a:prstClr val="black"/>
              </a:solidFill>
              <a:latin typeface="Calibri" panose="020F0502020204030204"/>
            </a:endParaRPr>
          </a:p>
        </p:txBody>
      </p:sp>
      <p:sp>
        <p:nvSpPr>
          <p:cNvPr id="13" name="Text 11"/>
          <p:cNvSpPr/>
          <p:nvPr/>
        </p:nvSpPr>
        <p:spPr>
          <a:xfrm>
            <a:off x="6339840" y="4998720"/>
            <a:ext cx="5242560" cy="1341120"/>
          </a:xfrm>
          <a:prstGeom prst="rect">
            <a:avLst/>
          </a:prstGeom>
          <a:noFill/>
          <a:ln/>
        </p:spPr>
        <p:txBody>
          <a:bodyPr wrap="square" rtlCol="0" anchor="ctr"/>
          <a:lstStyle/>
          <a:p>
            <a:pPr defTabSz="1219170"/>
            <a:r>
              <a:rPr lang="en-US" sz="2000" dirty="0">
                <a:solidFill>
                  <a:srgbClr val="B8CBE4"/>
                </a:solidFill>
                <a:latin typeface="Calibri" panose="020F0502020204030204"/>
              </a:rPr>
              <a:t>唯一未经死亡被接上天</a:t>
            </a:r>
            <a:endParaRPr lang="en-US" sz="2000" dirty="0">
              <a:solidFill>
                <a:prstClr val="black"/>
              </a:solidFill>
              <a:latin typeface="Calibri" panose="020F0502020204030204"/>
            </a:endParaRPr>
          </a:p>
          <a:p>
            <a:pPr defTabSz="1219170"/>
            <a:r>
              <a:rPr lang="en-US" sz="2000" dirty="0">
                <a:solidFill>
                  <a:srgbClr val="B8CBE4"/>
                </a:solidFill>
                <a:latin typeface="Calibri" panose="020F0502020204030204"/>
              </a:rPr>
              <a:t>玛4:5 末世前重来的预言</a:t>
            </a:r>
            <a:endParaRPr lang="en-US" sz="2000" dirty="0">
              <a:solidFill>
                <a:prstClr val="black"/>
              </a:solidFill>
              <a:latin typeface="Calibri" panose="020F0502020204030204"/>
            </a:endParaRPr>
          </a:p>
          <a:p>
            <a:pPr defTabSz="1219170"/>
            <a:r>
              <a:rPr lang="en-US" sz="2000" dirty="0">
                <a:solidFill>
                  <a:srgbClr val="B8CBE4"/>
                </a:solidFill>
                <a:latin typeface="Calibri" panose="020F0502020204030204"/>
              </a:rPr>
              <a:t>先知传统的代表与终结</a:t>
            </a:r>
            <a:endParaRPr lang="en-US" sz="2000" dirty="0">
              <a:solidFill>
                <a:prstClr val="black"/>
              </a:solidFill>
              <a:latin typeface="Calibri" panose="020F0502020204030204"/>
            </a:endParaRPr>
          </a:p>
        </p:txBody>
      </p:sp>
      <p:sp>
        <p:nvSpPr>
          <p:cNvPr id="14" name="Text 12"/>
          <p:cNvSpPr/>
          <p:nvPr/>
        </p:nvSpPr>
        <p:spPr>
          <a:xfrm>
            <a:off x="487680" y="6400800"/>
            <a:ext cx="11216640" cy="365760"/>
          </a:xfrm>
          <a:prstGeom prst="rect">
            <a:avLst/>
          </a:prstGeom>
          <a:noFill/>
          <a:ln/>
        </p:spPr>
        <p:txBody>
          <a:bodyPr wrap="square" rtlCol="0" anchor="ctr"/>
          <a:lstStyle/>
          <a:p>
            <a:pPr algn="r" defTabSz="1219170"/>
            <a:r>
              <a:rPr lang="en-US" sz="1467" i="1" dirty="0">
                <a:solidFill>
                  <a:srgbClr val="8AA5C2"/>
                </a:solidFill>
                <a:latin typeface="Calibri" panose="020F0502020204030204"/>
              </a:rPr>
              <a:t>路加福音 9:30–31 · 玛拉基书 4:5</a:t>
            </a:r>
            <a:endParaRPr lang="en-US" sz="1467" dirty="0">
              <a:solidFill>
                <a:prstClr val="black"/>
              </a:solidFill>
              <a:latin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bg/>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bg/>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bg/>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P spid="9" grpId="0" uiExpand="1" build="p"/>
      <p:bldP spid="10" grpId="0" uiExpand="1" build="p" animBg="1"/>
      <p:bldP spid="11" grpId="0" uiExpand="1" build="p" animBg="1"/>
      <p:bldP spid="12" grpId="0" uiExpand="1" build="p"/>
      <p:bldP spid="13" grpId="0" uiExpand="1" build="p"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EF2F8"/>
        </a:solidFill>
        <a:effectLst/>
      </p:bgPr>
    </p:bg>
    <p:spTree>
      <p:nvGrpSpPr>
        <p:cNvPr id="1" name=""/>
        <p:cNvGrpSpPr/>
        <p:nvPr/>
      </p:nvGrpSpPr>
      <p:grpSpPr>
        <a:xfrm>
          <a:off x="0" y="0"/>
          <a:ext cx="0" cy="0"/>
          <a:chOff x="0" y="0"/>
          <a:chExt cx="0" cy="0"/>
        </a:xfrm>
      </p:grpSpPr>
      <p:sp>
        <p:nvSpPr>
          <p:cNvPr id="2" name="Shape 0"/>
          <p:cNvSpPr/>
          <p:nvPr/>
        </p:nvSpPr>
        <p:spPr>
          <a:xfrm>
            <a:off x="0" y="0"/>
            <a:ext cx="12192000" cy="731520"/>
          </a:xfrm>
          <a:prstGeom prst="rect">
            <a:avLst/>
          </a:prstGeom>
          <a:solidFill>
            <a:srgbClr val="1A2E4A"/>
          </a:solidFill>
          <a:ln w="12700">
            <a:solidFill>
              <a:srgbClr val="1A2E4A"/>
            </a:solidFill>
            <a:prstDash val="solid"/>
          </a:ln>
        </p:spPr>
        <p:txBody>
          <a:bodyPr/>
          <a:lstStyle/>
          <a:p>
            <a:pPr defTabSz="1219170"/>
            <a:endParaRPr lang="en-US" sz="2400">
              <a:solidFill>
                <a:prstClr val="black"/>
              </a:solidFill>
              <a:latin typeface="Calibri" panose="020F0502020204030204"/>
            </a:endParaRPr>
          </a:p>
        </p:txBody>
      </p:sp>
      <p:sp>
        <p:nvSpPr>
          <p:cNvPr id="3" name="Text 1"/>
          <p:cNvSpPr/>
          <p:nvPr/>
        </p:nvSpPr>
        <p:spPr>
          <a:xfrm>
            <a:off x="487680" y="97536"/>
            <a:ext cx="11216640" cy="560832"/>
          </a:xfrm>
          <a:prstGeom prst="rect">
            <a:avLst/>
          </a:prstGeom>
          <a:noFill/>
          <a:ln/>
        </p:spPr>
        <p:txBody>
          <a:bodyPr wrap="square" rtlCol="0" anchor="ctr"/>
          <a:lstStyle/>
          <a:p>
            <a:pPr defTabSz="1219170"/>
            <a:r>
              <a:rPr lang="en-US" sz="2933" b="1" dirty="0">
                <a:solidFill>
                  <a:srgbClr val="C9A84C"/>
                </a:solidFill>
                <a:latin typeface="Calibri" panose="020F0502020204030204"/>
              </a:rPr>
              <a:t>「去世」——ἔξοδος（Exodus）</a:t>
            </a:r>
            <a:endParaRPr lang="en-US" sz="2933" dirty="0">
              <a:solidFill>
                <a:prstClr val="black"/>
              </a:solidFill>
              <a:latin typeface="Calibri" panose="020F0502020204030204"/>
            </a:endParaRPr>
          </a:p>
        </p:txBody>
      </p:sp>
      <p:sp>
        <p:nvSpPr>
          <p:cNvPr id="4" name="Text 2"/>
          <p:cNvSpPr/>
          <p:nvPr/>
        </p:nvSpPr>
        <p:spPr>
          <a:xfrm>
            <a:off x="609600" y="877824"/>
            <a:ext cx="10972800" cy="1341120"/>
          </a:xfrm>
          <a:prstGeom prst="rect">
            <a:avLst/>
          </a:prstGeom>
          <a:noFill/>
          <a:ln/>
        </p:spPr>
        <p:txBody>
          <a:bodyPr wrap="square" rtlCol="0" anchor="ctr"/>
          <a:lstStyle/>
          <a:p>
            <a:pPr algn="ctr" defTabSz="1219170"/>
            <a:r>
              <a:rPr lang="en-US" sz="8533" b="1" dirty="0">
                <a:solidFill>
                  <a:srgbClr val="1A2E4A"/>
                </a:solidFill>
                <a:latin typeface="Georgia" pitchFamily="34" charset="0"/>
                <a:ea typeface="Georgia" pitchFamily="34" charset="-122"/>
                <a:cs typeface="Georgia" pitchFamily="34" charset="-120"/>
              </a:rPr>
              <a:t>ἔξοδος</a:t>
            </a:r>
            <a:endParaRPr lang="en-US" sz="8533" dirty="0">
              <a:solidFill>
                <a:prstClr val="black"/>
              </a:solidFill>
              <a:latin typeface="Calibri" panose="020F0502020204030204"/>
            </a:endParaRPr>
          </a:p>
        </p:txBody>
      </p:sp>
      <p:sp>
        <p:nvSpPr>
          <p:cNvPr id="5" name="Shape 3"/>
          <p:cNvSpPr/>
          <p:nvPr/>
        </p:nvSpPr>
        <p:spPr>
          <a:xfrm>
            <a:off x="487680" y="2377440"/>
            <a:ext cx="60960" cy="670560"/>
          </a:xfrm>
          <a:prstGeom prst="rect">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6" name="Text 4"/>
          <p:cNvSpPr/>
          <p:nvPr/>
        </p:nvSpPr>
        <p:spPr>
          <a:xfrm>
            <a:off x="731520" y="2377440"/>
            <a:ext cx="2682240" cy="670560"/>
          </a:xfrm>
          <a:prstGeom prst="rect">
            <a:avLst/>
          </a:prstGeom>
          <a:noFill/>
          <a:ln/>
        </p:spPr>
        <p:txBody>
          <a:bodyPr wrap="square" rtlCol="0" anchor="ctr"/>
          <a:lstStyle/>
          <a:p>
            <a:pPr defTabSz="1219170"/>
            <a:r>
              <a:rPr lang="en-US" sz="2133" b="1" dirty="0">
                <a:solidFill>
                  <a:srgbClr val="1A2E4A"/>
                </a:solidFill>
                <a:latin typeface="Calibri" panose="020F0502020204030204"/>
              </a:rPr>
              <a:t>字面意义</a:t>
            </a:r>
            <a:endParaRPr lang="en-US" sz="2133" dirty="0">
              <a:solidFill>
                <a:prstClr val="black"/>
              </a:solidFill>
              <a:latin typeface="Calibri" panose="020F0502020204030204"/>
            </a:endParaRPr>
          </a:p>
        </p:txBody>
      </p:sp>
      <p:sp>
        <p:nvSpPr>
          <p:cNvPr id="7" name="Text 5"/>
          <p:cNvSpPr/>
          <p:nvPr/>
        </p:nvSpPr>
        <p:spPr>
          <a:xfrm>
            <a:off x="3535680" y="2377440"/>
            <a:ext cx="8290560" cy="670560"/>
          </a:xfrm>
          <a:prstGeom prst="rect">
            <a:avLst/>
          </a:prstGeom>
          <a:noFill/>
          <a:ln/>
        </p:spPr>
        <p:txBody>
          <a:bodyPr wrap="square" rtlCol="0" anchor="ctr"/>
          <a:lstStyle/>
          <a:p>
            <a:pPr defTabSz="1219170"/>
            <a:r>
              <a:rPr lang="en-US" sz="2133" dirty="0">
                <a:solidFill>
                  <a:srgbClr val="333333"/>
                </a:solidFill>
                <a:latin typeface="Calibri" panose="020F0502020204030204"/>
              </a:rPr>
              <a:t>出走、离开、出埃及</a:t>
            </a:r>
            <a:endParaRPr lang="en-US" sz="2133" dirty="0">
              <a:solidFill>
                <a:prstClr val="black"/>
              </a:solidFill>
              <a:latin typeface="Calibri" panose="020F0502020204030204"/>
            </a:endParaRPr>
          </a:p>
        </p:txBody>
      </p:sp>
      <p:sp>
        <p:nvSpPr>
          <p:cNvPr id="8" name="Shape 6"/>
          <p:cNvSpPr/>
          <p:nvPr/>
        </p:nvSpPr>
        <p:spPr>
          <a:xfrm>
            <a:off x="487680" y="3377184"/>
            <a:ext cx="60960" cy="670560"/>
          </a:xfrm>
          <a:prstGeom prst="rect">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9" name="Text 7"/>
          <p:cNvSpPr/>
          <p:nvPr/>
        </p:nvSpPr>
        <p:spPr>
          <a:xfrm>
            <a:off x="731520" y="3377184"/>
            <a:ext cx="2682240" cy="670560"/>
          </a:xfrm>
          <a:prstGeom prst="rect">
            <a:avLst/>
          </a:prstGeom>
          <a:noFill/>
          <a:ln/>
        </p:spPr>
        <p:txBody>
          <a:bodyPr wrap="square" rtlCol="0" anchor="ctr"/>
          <a:lstStyle/>
          <a:p>
            <a:pPr defTabSz="1219170"/>
            <a:r>
              <a:rPr lang="en-US" sz="2133" b="1" dirty="0">
                <a:solidFill>
                  <a:srgbClr val="1A2E4A"/>
                </a:solidFill>
                <a:latin typeface="Calibri" panose="020F0502020204030204"/>
              </a:rPr>
              <a:t>历史回响</a:t>
            </a:r>
            <a:endParaRPr lang="en-US" sz="2133" dirty="0">
              <a:solidFill>
                <a:prstClr val="black"/>
              </a:solidFill>
              <a:latin typeface="Calibri" panose="020F0502020204030204"/>
            </a:endParaRPr>
          </a:p>
        </p:txBody>
      </p:sp>
      <p:sp>
        <p:nvSpPr>
          <p:cNvPr id="10" name="Text 8"/>
          <p:cNvSpPr/>
          <p:nvPr/>
        </p:nvSpPr>
        <p:spPr>
          <a:xfrm>
            <a:off x="3535680" y="3377184"/>
            <a:ext cx="8290560" cy="670560"/>
          </a:xfrm>
          <a:prstGeom prst="rect">
            <a:avLst/>
          </a:prstGeom>
          <a:noFill/>
          <a:ln/>
        </p:spPr>
        <p:txBody>
          <a:bodyPr wrap="square" rtlCol="0" anchor="ctr"/>
          <a:lstStyle/>
          <a:p>
            <a:pPr defTabSz="1219170"/>
            <a:r>
              <a:rPr lang="en-US" sz="2133" dirty="0">
                <a:solidFill>
                  <a:srgbClr val="333333"/>
                </a:solidFill>
                <a:latin typeface="Calibri" panose="020F0502020204030204"/>
              </a:rPr>
              <a:t>以色列出埃及——神拯救祂的百姓脱离奴役</a:t>
            </a:r>
            <a:endParaRPr lang="en-US" sz="2133" dirty="0">
              <a:solidFill>
                <a:prstClr val="black"/>
              </a:solidFill>
              <a:latin typeface="Calibri" panose="020F0502020204030204"/>
            </a:endParaRPr>
          </a:p>
        </p:txBody>
      </p:sp>
      <p:sp>
        <p:nvSpPr>
          <p:cNvPr id="11" name="Shape 9"/>
          <p:cNvSpPr/>
          <p:nvPr/>
        </p:nvSpPr>
        <p:spPr>
          <a:xfrm>
            <a:off x="487680" y="4376928"/>
            <a:ext cx="60960" cy="670560"/>
          </a:xfrm>
          <a:prstGeom prst="rect">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12" name="Text 10"/>
          <p:cNvSpPr/>
          <p:nvPr/>
        </p:nvSpPr>
        <p:spPr>
          <a:xfrm>
            <a:off x="731520" y="4376928"/>
            <a:ext cx="2682240" cy="670560"/>
          </a:xfrm>
          <a:prstGeom prst="rect">
            <a:avLst/>
          </a:prstGeom>
          <a:noFill/>
          <a:ln/>
        </p:spPr>
        <p:txBody>
          <a:bodyPr wrap="square" rtlCol="0" anchor="ctr"/>
          <a:lstStyle/>
          <a:p>
            <a:pPr defTabSz="1219170"/>
            <a:r>
              <a:rPr lang="en-US" sz="2133" b="1" dirty="0">
                <a:solidFill>
                  <a:srgbClr val="1A2E4A"/>
                </a:solidFill>
                <a:latin typeface="Calibri" panose="020F0502020204030204"/>
              </a:rPr>
              <a:t>耶稣的出埃及</a:t>
            </a:r>
            <a:endParaRPr lang="en-US" sz="2133" dirty="0">
              <a:solidFill>
                <a:prstClr val="black"/>
              </a:solidFill>
              <a:latin typeface="Calibri" panose="020F0502020204030204"/>
            </a:endParaRPr>
          </a:p>
        </p:txBody>
      </p:sp>
      <p:sp>
        <p:nvSpPr>
          <p:cNvPr id="13" name="Text 11"/>
          <p:cNvSpPr/>
          <p:nvPr/>
        </p:nvSpPr>
        <p:spPr>
          <a:xfrm>
            <a:off x="3535680" y="4376928"/>
            <a:ext cx="8290560" cy="670560"/>
          </a:xfrm>
          <a:prstGeom prst="rect">
            <a:avLst/>
          </a:prstGeom>
          <a:noFill/>
          <a:ln/>
        </p:spPr>
        <p:txBody>
          <a:bodyPr wrap="square" rtlCol="0" anchor="ctr"/>
          <a:lstStyle/>
          <a:p>
            <a:pPr defTabSz="1219170"/>
            <a:r>
              <a:rPr lang="en-US" sz="2133" dirty="0">
                <a:solidFill>
                  <a:srgbClr val="333333"/>
                </a:solidFill>
                <a:latin typeface="Calibri" panose="020F0502020204030204"/>
              </a:rPr>
              <a:t>祂将带领人类脱离罪与死亡的奴役</a:t>
            </a:r>
            <a:endParaRPr lang="en-US" sz="2133" dirty="0">
              <a:solidFill>
                <a:prstClr val="black"/>
              </a:solidFill>
              <a:latin typeface="Calibri" panose="020F0502020204030204"/>
            </a:endParaRPr>
          </a:p>
        </p:txBody>
      </p:sp>
      <p:sp>
        <p:nvSpPr>
          <p:cNvPr id="14" name="Shape 12"/>
          <p:cNvSpPr/>
          <p:nvPr/>
        </p:nvSpPr>
        <p:spPr>
          <a:xfrm>
            <a:off x="487680" y="5376672"/>
            <a:ext cx="60960" cy="670560"/>
          </a:xfrm>
          <a:prstGeom prst="rect">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15" name="Text 13"/>
          <p:cNvSpPr/>
          <p:nvPr/>
        </p:nvSpPr>
        <p:spPr>
          <a:xfrm>
            <a:off x="731520" y="5376672"/>
            <a:ext cx="2682240" cy="670560"/>
          </a:xfrm>
          <a:prstGeom prst="rect">
            <a:avLst/>
          </a:prstGeom>
          <a:noFill/>
          <a:ln/>
        </p:spPr>
        <p:txBody>
          <a:bodyPr wrap="square" rtlCol="0" anchor="ctr"/>
          <a:lstStyle/>
          <a:p>
            <a:pPr defTabSz="1219170"/>
            <a:r>
              <a:rPr lang="en-US" sz="2133" b="1" dirty="0">
                <a:solidFill>
                  <a:srgbClr val="1A2E4A"/>
                </a:solidFill>
                <a:latin typeface="Calibri" panose="020F0502020204030204"/>
              </a:rPr>
              <a:t>十字架是中心</a:t>
            </a:r>
            <a:endParaRPr lang="en-US" sz="2133" dirty="0">
              <a:solidFill>
                <a:prstClr val="black"/>
              </a:solidFill>
              <a:latin typeface="Calibri" panose="020F0502020204030204"/>
            </a:endParaRPr>
          </a:p>
        </p:txBody>
      </p:sp>
      <p:sp>
        <p:nvSpPr>
          <p:cNvPr id="16" name="Text 14"/>
          <p:cNvSpPr/>
          <p:nvPr/>
        </p:nvSpPr>
        <p:spPr>
          <a:xfrm>
            <a:off x="3535680" y="5376672"/>
            <a:ext cx="8290560" cy="670560"/>
          </a:xfrm>
          <a:prstGeom prst="rect">
            <a:avLst/>
          </a:prstGeom>
          <a:noFill/>
          <a:ln/>
        </p:spPr>
        <p:txBody>
          <a:bodyPr wrap="square" rtlCol="0" anchor="ctr"/>
          <a:lstStyle/>
          <a:p>
            <a:pPr defTabSz="1219170"/>
            <a:r>
              <a:rPr lang="en-US" sz="2133" dirty="0">
                <a:solidFill>
                  <a:srgbClr val="333333"/>
                </a:solidFill>
                <a:latin typeface="Calibri" panose="020F0502020204030204"/>
              </a:rPr>
              <a:t>摩西以利亚谈论的是即将成就的救恩终局</a:t>
            </a:r>
            <a:endParaRPr lang="en-US" sz="2133" dirty="0">
              <a:solidFill>
                <a:prstClr val="black"/>
              </a:solidFill>
              <a:latin typeface="Calibri" panose="020F0502020204030204"/>
            </a:endParaRPr>
          </a:p>
        </p:txBody>
      </p:sp>
      <p:sp>
        <p:nvSpPr>
          <p:cNvPr id="17" name="Text 15"/>
          <p:cNvSpPr/>
          <p:nvPr/>
        </p:nvSpPr>
        <p:spPr>
          <a:xfrm>
            <a:off x="487680" y="6400800"/>
            <a:ext cx="11216640" cy="365760"/>
          </a:xfrm>
          <a:prstGeom prst="rect">
            <a:avLst/>
          </a:prstGeom>
          <a:noFill/>
          <a:ln/>
        </p:spPr>
        <p:txBody>
          <a:bodyPr wrap="square" rtlCol="0" anchor="ctr"/>
          <a:lstStyle/>
          <a:p>
            <a:pPr algn="r" defTabSz="1219170"/>
            <a:r>
              <a:rPr lang="en-US" sz="1467" i="1" dirty="0">
                <a:solidFill>
                  <a:srgbClr val="8AA5C2"/>
                </a:solidFill>
                <a:latin typeface="Calibri" panose="020F0502020204030204"/>
              </a:rPr>
              <a:t>太5:17 「我来不是要废掉，乃是要成全」</a:t>
            </a:r>
            <a:endParaRPr lang="en-US" sz="1467" dirty="0">
              <a:solidFill>
                <a:prstClr val="black"/>
              </a:solidFill>
              <a:latin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bg/>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bg/>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bg/>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6" grpId="0" uiExpand="1" build="p"/>
      <p:bldP spid="7" grpId="0" uiExpand="1" build="p"/>
      <p:bldP spid="8" grpId="0" uiExpand="1" build="p" animBg="1"/>
      <p:bldP spid="9" grpId="0" uiExpand="1" build="p"/>
      <p:bldP spid="10" grpId="0" uiExpand="1" build="p"/>
      <p:bldP spid="11" grpId="0" uiExpand="1" build="p" animBg="1"/>
      <p:bldP spid="12" grpId="0" uiExpand="1" build="p"/>
      <p:bldP spid="13" grpId="0" uiExpand="1" build="p"/>
      <p:bldP spid="14" grpId="0" uiExpand="1" build="p" animBg="1"/>
      <p:bldP spid="15" grpId="0" uiExpand="1" build="p"/>
      <p:bldP spid="16"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EF2F8"/>
        </a:solidFill>
        <a:effectLst/>
      </p:bgPr>
    </p:bg>
    <p:spTree>
      <p:nvGrpSpPr>
        <p:cNvPr id="1" name=""/>
        <p:cNvGrpSpPr/>
        <p:nvPr/>
      </p:nvGrpSpPr>
      <p:grpSpPr>
        <a:xfrm>
          <a:off x="0" y="0"/>
          <a:ext cx="0" cy="0"/>
          <a:chOff x="0" y="0"/>
          <a:chExt cx="0" cy="0"/>
        </a:xfrm>
      </p:grpSpPr>
      <p:sp>
        <p:nvSpPr>
          <p:cNvPr id="2" name="Shape 0"/>
          <p:cNvSpPr/>
          <p:nvPr/>
        </p:nvSpPr>
        <p:spPr>
          <a:xfrm>
            <a:off x="0" y="0"/>
            <a:ext cx="12192000" cy="731520"/>
          </a:xfrm>
          <a:prstGeom prst="rect">
            <a:avLst/>
          </a:prstGeom>
          <a:solidFill>
            <a:srgbClr val="1A2E4A"/>
          </a:solidFill>
          <a:ln w="12700">
            <a:solidFill>
              <a:srgbClr val="1A2E4A"/>
            </a:solidFill>
            <a:prstDash val="solid"/>
          </a:ln>
        </p:spPr>
        <p:txBody>
          <a:bodyPr/>
          <a:lstStyle/>
          <a:p>
            <a:pPr defTabSz="1219170"/>
            <a:endParaRPr lang="en-US" sz="2400">
              <a:solidFill>
                <a:prstClr val="black"/>
              </a:solidFill>
              <a:latin typeface="Calibri" panose="020F0502020204030204"/>
            </a:endParaRPr>
          </a:p>
        </p:txBody>
      </p:sp>
      <p:sp>
        <p:nvSpPr>
          <p:cNvPr id="3" name="Text 1"/>
          <p:cNvSpPr/>
          <p:nvPr/>
        </p:nvSpPr>
        <p:spPr>
          <a:xfrm>
            <a:off x="487680" y="97536"/>
            <a:ext cx="11216640" cy="560832"/>
          </a:xfrm>
          <a:prstGeom prst="rect">
            <a:avLst/>
          </a:prstGeom>
          <a:noFill/>
          <a:ln/>
        </p:spPr>
        <p:txBody>
          <a:bodyPr wrap="square" rtlCol="0" anchor="ctr"/>
          <a:lstStyle/>
          <a:p>
            <a:pPr defTabSz="1219170"/>
            <a:r>
              <a:rPr lang="en-US" sz="2933" b="1" dirty="0">
                <a:solidFill>
                  <a:srgbClr val="C9A84C"/>
                </a:solidFill>
                <a:latin typeface="Calibri" panose="020F0502020204030204"/>
              </a:rPr>
              <a:t>变像山与西奈山的平行</a:t>
            </a:r>
            <a:endParaRPr lang="en-US" sz="2933" dirty="0">
              <a:solidFill>
                <a:prstClr val="black"/>
              </a:solidFill>
              <a:latin typeface="Calibri" panose="020F0502020204030204"/>
            </a:endParaRPr>
          </a:p>
        </p:txBody>
      </p:sp>
      <p:graphicFrame>
        <p:nvGraphicFramePr>
          <p:cNvPr id="15" name="Table 0"/>
          <p:cNvGraphicFramePr>
            <a:graphicFrameLocks noGrp="1"/>
          </p:cNvGraphicFramePr>
          <p:nvPr/>
        </p:nvGraphicFramePr>
        <p:xfrm>
          <a:off x="487680" y="853440"/>
          <a:ext cx="11216640" cy="5730237"/>
        </p:xfrm>
        <a:graphic>
          <a:graphicData uri="http://schemas.openxmlformats.org/drawingml/2006/table">
            <a:tbl>
              <a:tblPr/>
              <a:tblGrid>
                <a:gridCol w="5608320">
                  <a:extLst>
                    <a:ext uri="{9D8B030D-6E8A-4147-A177-3AD203B41FA5}">
                      <a16:colId xmlns:a16="http://schemas.microsoft.com/office/drawing/2014/main" val="20000"/>
                    </a:ext>
                  </a:extLst>
                </a:gridCol>
                <a:gridCol w="5608320">
                  <a:extLst>
                    <a:ext uri="{9D8B030D-6E8A-4147-A177-3AD203B41FA5}">
                      <a16:colId xmlns:a16="http://schemas.microsoft.com/office/drawing/2014/main" val="20001"/>
                    </a:ext>
                  </a:extLst>
                </a:gridCol>
              </a:tblGrid>
              <a:tr h="818605">
                <a:tc>
                  <a:txBody>
                    <a:bodyPr/>
                    <a:lstStyle/>
                    <a:p>
                      <a:pPr marL="0" indent="0" algn="ctr">
                        <a:buNone/>
                      </a:pPr>
                      <a:r>
                        <a:rPr lang="en-US" sz="2100" b="1" dirty="0">
                          <a:solidFill>
                            <a:srgbClr val="C9A84C"/>
                          </a:solidFill>
                        </a:rPr>
                        <a:t>西奈山（旧约）</a:t>
                      </a:r>
                      <a:endParaRPr lang="en-US" sz="2100" dirty="0"/>
                    </a:p>
                  </a:txBody>
                  <a:tcPr marL="121920" marR="121920" marT="60960" marB="60960">
                    <a:lnL w="6350" cap="flat" cmpd="sng" algn="ctr">
                      <a:solidFill>
                        <a:srgbClr val="AABBD0"/>
                      </a:solidFill>
                      <a:prstDash val="solid"/>
                      <a:round/>
                      <a:headEnd type="none" w="med" len="med"/>
                      <a:tailEnd type="none" w="med" len="med"/>
                    </a:lnL>
                    <a:lnR w="6350" cap="flat" cmpd="sng" algn="ctr">
                      <a:solidFill>
                        <a:srgbClr val="AABBD0"/>
                      </a:solidFill>
                      <a:prstDash val="solid"/>
                      <a:round/>
                      <a:headEnd type="none" w="med" len="med"/>
                      <a:tailEnd type="none" w="med" len="med"/>
                    </a:lnR>
                    <a:lnT w="6350" cap="flat" cmpd="sng" algn="ctr">
                      <a:solidFill>
                        <a:srgbClr val="AABBD0"/>
                      </a:solidFill>
                      <a:prstDash val="solid"/>
                      <a:round/>
                      <a:headEnd type="none" w="med" len="med"/>
                      <a:tailEnd type="none" w="med" len="med"/>
                    </a:lnT>
                    <a:lnB w="6350" cap="flat" cmpd="sng" algn="ctr">
                      <a:solidFill>
                        <a:srgbClr val="AABBD0"/>
                      </a:solidFill>
                      <a:prstDash val="solid"/>
                      <a:round/>
                      <a:headEnd type="none" w="med" len="med"/>
                      <a:tailEnd type="none" w="med" len="med"/>
                    </a:lnB>
                    <a:solidFill>
                      <a:srgbClr val="1A2E4A"/>
                    </a:solidFill>
                  </a:tcPr>
                </a:tc>
                <a:tc>
                  <a:txBody>
                    <a:bodyPr/>
                    <a:lstStyle/>
                    <a:p>
                      <a:pPr marL="0" indent="0" algn="ctr">
                        <a:buNone/>
                      </a:pPr>
                      <a:r>
                        <a:rPr lang="en-US" sz="2100" b="1" dirty="0">
                          <a:solidFill>
                            <a:srgbClr val="C9A84C"/>
                          </a:solidFill>
                        </a:rPr>
                        <a:t>变像山（新约）</a:t>
                      </a:r>
                      <a:endParaRPr lang="en-US" sz="2100" dirty="0"/>
                    </a:p>
                  </a:txBody>
                  <a:tcPr marL="121920" marR="121920" marT="60960" marB="60960">
                    <a:lnL w="6350" cap="flat" cmpd="sng" algn="ctr">
                      <a:solidFill>
                        <a:srgbClr val="AABBD0"/>
                      </a:solidFill>
                      <a:prstDash val="solid"/>
                      <a:round/>
                      <a:headEnd type="none" w="med" len="med"/>
                      <a:tailEnd type="none" w="med" len="med"/>
                    </a:lnL>
                    <a:lnR w="6350" cap="flat" cmpd="sng" algn="ctr">
                      <a:solidFill>
                        <a:srgbClr val="AABBD0"/>
                      </a:solidFill>
                      <a:prstDash val="solid"/>
                      <a:round/>
                      <a:headEnd type="none" w="med" len="med"/>
                      <a:tailEnd type="none" w="med" len="med"/>
                    </a:lnR>
                    <a:lnT w="6350" cap="flat" cmpd="sng" algn="ctr">
                      <a:solidFill>
                        <a:srgbClr val="AABBD0"/>
                      </a:solidFill>
                      <a:prstDash val="solid"/>
                      <a:round/>
                      <a:headEnd type="none" w="med" len="med"/>
                      <a:tailEnd type="none" w="med" len="med"/>
                    </a:lnT>
                    <a:lnB w="6350" cap="flat" cmpd="sng" algn="ctr">
                      <a:solidFill>
                        <a:srgbClr val="AABBD0"/>
                      </a:solidFill>
                      <a:prstDash val="solid"/>
                      <a:round/>
                      <a:headEnd type="none" w="med" len="med"/>
                      <a:tailEnd type="none" w="med" len="med"/>
                    </a:lnB>
                    <a:solidFill>
                      <a:srgbClr val="1A2E4A"/>
                    </a:solidFill>
                  </a:tcPr>
                </a:tc>
                <a:extLst>
                  <a:ext uri="{0D108BD9-81ED-4DB2-BD59-A6C34878D82A}">
                    <a16:rowId xmlns:a16="http://schemas.microsoft.com/office/drawing/2014/main" val="10000"/>
                  </a:ext>
                </a:extLst>
              </a:tr>
              <a:tr h="818605">
                <a:tc>
                  <a:txBody>
                    <a:bodyPr/>
                    <a:lstStyle/>
                    <a:p>
                      <a:pPr marL="0" indent="0" algn="l">
                        <a:buNone/>
                      </a:pPr>
                      <a:r>
                        <a:rPr lang="en-US" sz="2000" dirty="0">
                          <a:solidFill>
                            <a:srgbClr val="1A2E4A"/>
                          </a:solidFill>
                        </a:rPr>
                        <a:t>摩西上山</a:t>
                      </a:r>
                      <a:endParaRPr lang="en-US" sz="2000" dirty="0"/>
                    </a:p>
                  </a:txBody>
                  <a:tcPr marL="121920" marR="121920" marT="60960" marB="60960">
                    <a:lnL w="6350" cap="flat" cmpd="sng" algn="ctr">
                      <a:solidFill>
                        <a:srgbClr val="AABBD0"/>
                      </a:solidFill>
                      <a:prstDash val="solid"/>
                      <a:round/>
                      <a:headEnd type="none" w="med" len="med"/>
                      <a:tailEnd type="none" w="med" len="med"/>
                    </a:lnL>
                    <a:lnR w="6350" cap="flat" cmpd="sng" algn="ctr">
                      <a:solidFill>
                        <a:srgbClr val="AABBD0"/>
                      </a:solidFill>
                      <a:prstDash val="solid"/>
                      <a:round/>
                      <a:headEnd type="none" w="med" len="med"/>
                      <a:tailEnd type="none" w="med" len="med"/>
                    </a:lnR>
                    <a:lnT w="6350" cap="flat" cmpd="sng" algn="ctr">
                      <a:solidFill>
                        <a:srgbClr val="AABBD0"/>
                      </a:solidFill>
                      <a:prstDash val="solid"/>
                      <a:round/>
                      <a:headEnd type="none" w="med" len="med"/>
                      <a:tailEnd type="none" w="med" len="med"/>
                    </a:lnT>
                    <a:lnB w="6350" cap="flat" cmpd="sng" algn="ctr">
                      <a:solidFill>
                        <a:srgbClr val="AABBD0"/>
                      </a:solidFill>
                      <a:prstDash val="solid"/>
                      <a:round/>
                      <a:headEnd type="none" w="med" len="med"/>
                      <a:tailEnd type="none" w="med" len="med"/>
                    </a:lnB>
                    <a:solidFill>
                      <a:srgbClr val="EEF2F8"/>
                    </a:solidFill>
                  </a:tcPr>
                </a:tc>
                <a:tc>
                  <a:txBody>
                    <a:bodyPr/>
                    <a:lstStyle/>
                    <a:p>
                      <a:pPr marL="0" indent="0" algn="l">
                        <a:buNone/>
                      </a:pPr>
                      <a:r>
                        <a:rPr lang="en-US" sz="2000" dirty="0">
                          <a:solidFill>
                            <a:srgbClr val="1A2E4A"/>
                          </a:solidFill>
                        </a:rPr>
                        <a:t>耶稣上山</a:t>
                      </a:r>
                      <a:endParaRPr lang="en-US" sz="2000" dirty="0"/>
                    </a:p>
                  </a:txBody>
                  <a:tcPr marL="121920" marR="121920" marT="60960" marB="60960">
                    <a:lnL w="6350" cap="flat" cmpd="sng" algn="ctr">
                      <a:solidFill>
                        <a:srgbClr val="AABBD0"/>
                      </a:solidFill>
                      <a:prstDash val="solid"/>
                      <a:round/>
                      <a:headEnd type="none" w="med" len="med"/>
                      <a:tailEnd type="none" w="med" len="med"/>
                    </a:lnL>
                    <a:lnR w="6350" cap="flat" cmpd="sng" algn="ctr">
                      <a:solidFill>
                        <a:srgbClr val="AABBD0"/>
                      </a:solidFill>
                      <a:prstDash val="solid"/>
                      <a:round/>
                      <a:headEnd type="none" w="med" len="med"/>
                      <a:tailEnd type="none" w="med" len="med"/>
                    </a:lnR>
                    <a:lnT w="6350" cap="flat" cmpd="sng" algn="ctr">
                      <a:solidFill>
                        <a:srgbClr val="AABBD0"/>
                      </a:solidFill>
                      <a:prstDash val="solid"/>
                      <a:round/>
                      <a:headEnd type="none" w="med" len="med"/>
                      <a:tailEnd type="none" w="med" len="med"/>
                    </a:lnT>
                    <a:lnB w="6350" cap="flat" cmpd="sng" algn="ctr">
                      <a:solidFill>
                        <a:srgbClr val="AABBD0"/>
                      </a:solidFill>
                      <a:prstDash val="solid"/>
                      <a:round/>
                      <a:headEnd type="none" w="med" len="med"/>
                      <a:tailEnd type="none" w="med" len="med"/>
                    </a:lnB>
                    <a:solidFill>
                      <a:srgbClr val="EEF2F8"/>
                    </a:solidFill>
                  </a:tcPr>
                </a:tc>
                <a:extLst>
                  <a:ext uri="{0D108BD9-81ED-4DB2-BD59-A6C34878D82A}">
                    <a16:rowId xmlns:a16="http://schemas.microsoft.com/office/drawing/2014/main" val="10001"/>
                  </a:ext>
                </a:extLst>
              </a:tr>
              <a:tr h="818605">
                <a:tc>
                  <a:txBody>
                    <a:bodyPr/>
                    <a:lstStyle/>
                    <a:p>
                      <a:pPr marL="0" indent="0" algn="l">
                        <a:buNone/>
                      </a:pPr>
                      <a:r>
                        <a:rPr lang="en-US" sz="2000" dirty="0">
                          <a:solidFill>
                            <a:srgbClr val="1A2E4A"/>
                          </a:solidFill>
                        </a:rPr>
                        <a:t>六天后荣光降临</a:t>
                      </a:r>
                      <a:endParaRPr lang="en-US" sz="2000" dirty="0"/>
                    </a:p>
                  </a:txBody>
                  <a:tcPr marL="121920" marR="121920" marT="60960" marB="60960">
                    <a:lnL w="6350" cap="flat" cmpd="sng" algn="ctr">
                      <a:solidFill>
                        <a:srgbClr val="AABBD0"/>
                      </a:solidFill>
                      <a:prstDash val="solid"/>
                      <a:round/>
                      <a:headEnd type="none" w="med" len="med"/>
                      <a:tailEnd type="none" w="med" len="med"/>
                    </a:lnL>
                    <a:lnR w="6350" cap="flat" cmpd="sng" algn="ctr">
                      <a:solidFill>
                        <a:srgbClr val="AABBD0"/>
                      </a:solidFill>
                      <a:prstDash val="solid"/>
                      <a:round/>
                      <a:headEnd type="none" w="med" len="med"/>
                      <a:tailEnd type="none" w="med" len="med"/>
                    </a:lnR>
                    <a:lnT w="6350" cap="flat" cmpd="sng" algn="ctr">
                      <a:solidFill>
                        <a:srgbClr val="AABBD0"/>
                      </a:solidFill>
                      <a:prstDash val="solid"/>
                      <a:round/>
                      <a:headEnd type="none" w="med" len="med"/>
                      <a:tailEnd type="none" w="med" len="med"/>
                    </a:lnT>
                    <a:lnB w="6350" cap="flat" cmpd="sng" algn="ctr">
                      <a:solidFill>
                        <a:srgbClr val="AABBD0"/>
                      </a:solidFill>
                      <a:prstDash val="solid"/>
                      <a:round/>
                      <a:headEnd type="none" w="med" len="med"/>
                      <a:tailEnd type="none" w="med" len="med"/>
                    </a:lnB>
                    <a:solidFill>
                      <a:srgbClr val="DDEAF6"/>
                    </a:solidFill>
                  </a:tcPr>
                </a:tc>
                <a:tc>
                  <a:txBody>
                    <a:bodyPr/>
                    <a:lstStyle/>
                    <a:p>
                      <a:pPr marL="0" indent="0" algn="l">
                        <a:buNone/>
                      </a:pPr>
                      <a:r>
                        <a:rPr lang="en-US" sz="2000" dirty="0">
                          <a:solidFill>
                            <a:srgbClr val="1A2E4A"/>
                          </a:solidFill>
                        </a:rPr>
                        <a:t>六天后变像（马太马可）</a:t>
                      </a:r>
                      <a:endParaRPr lang="en-US" sz="2000" dirty="0"/>
                    </a:p>
                  </a:txBody>
                  <a:tcPr marL="121920" marR="121920" marT="60960" marB="60960">
                    <a:lnL w="6350" cap="flat" cmpd="sng" algn="ctr">
                      <a:solidFill>
                        <a:srgbClr val="AABBD0"/>
                      </a:solidFill>
                      <a:prstDash val="solid"/>
                      <a:round/>
                      <a:headEnd type="none" w="med" len="med"/>
                      <a:tailEnd type="none" w="med" len="med"/>
                    </a:lnL>
                    <a:lnR w="6350" cap="flat" cmpd="sng" algn="ctr">
                      <a:solidFill>
                        <a:srgbClr val="AABBD0"/>
                      </a:solidFill>
                      <a:prstDash val="solid"/>
                      <a:round/>
                      <a:headEnd type="none" w="med" len="med"/>
                      <a:tailEnd type="none" w="med" len="med"/>
                    </a:lnR>
                    <a:lnT w="6350" cap="flat" cmpd="sng" algn="ctr">
                      <a:solidFill>
                        <a:srgbClr val="AABBD0"/>
                      </a:solidFill>
                      <a:prstDash val="solid"/>
                      <a:round/>
                      <a:headEnd type="none" w="med" len="med"/>
                      <a:tailEnd type="none" w="med" len="med"/>
                    </a:lnT>
                    <a:lnB w="6350" cap="flat" cmpd="sng" algn="ctr">
                      <a:solidFill>
                        <a:srgbClr val="AABBD0"/>
                      </a:solidFill>
                      <a:prstDash val="solid"/>
                      <a:round/>
                      <a:headEnd type="none" w="med" len="med"/>
                      <a:tailEnd type="none" w="med" len="med"/>
                    </a:lnB>
                    <a:solidFill>
                      <a:srgbClr val="DDEAF6"/>
                    </a:solidFill>
                  </a:tcPr>
                </a:tc>
                <a:extLst>
                  <a:ext uri="{0D108BD9-81ED-4DB2-BD59-A6C34878D82A}">
                    <a16:rowId xmlns:a16="http://schemas.microsoft.com/office/drawing/2014/main" val="10002"/>
                  </a:ext>
                </a:extLst>
              </a:tr>
              <a:tr h="818605">
                <a:tc>
                  <a:txBody>
                    <a:bodyPr/>
                    <a:lstStyle/>
                    <a:p>
                      <a:pPr marL="0" indent="0" algn="l">
                        <a:buNone/>
                      </a:pPr>
                      <a:r>
                        <a:rPr lang="en-US" sz="2000" dirty="0">
                          <a:solidFill>
                            <a:srgbClr val="1A2E4A"/>
                          </a:solidFill>
                        </a:rPr>
                        <a:t>云彩覆盖山顶</a:t>
                      </a:r>
                      <a:endParaRPr lang="en-US" sz="2000" dirty="0"/>
                    </a:p>
                  </a:txBody>
                  <a:tcPr marL="121920" marR="121920" marT="60960" marB="60960">
                    <a:lnL w="6350" cap="flat" cmpd="sng" algn="ctr">
                      <a:solidFill>
                        <a:srgbClr val="AABBD0"/>
                      </a:solidFill>
                      <a:prstDash val="solid"/>
                      <a:round/>
                      <a:headEnd type="none" w="med" len="med"/>
                      <a:tailEnd type="none" w="med" len="med"/>
                    </a:lnL>
                    <a:lnR w="6350" cap="flat" cmpd="sng" algn="ctr">
                      <a:solidFill>
                        <a:srgbClr val="AABBD0"/>
                      </a:solidFill>
                      <a:prstDash val="solid"/>
                      <a:round/>
                      <a:headEnd type="none" w="med" len="med"/>
                      <a:tailEnd type="none" w="med" len="med"/>
                    </a:lnR>
                    <a:lnT w="6350" cap="flat" cmpd="sng" algn="ctr">
                      <a:solidFill>
                        <a:srgbClr val="AABBD0"/>
                      </a:solidFill>
                      <a:prstDash val="solid"/>
                      <a:round/>
                      <a:headEnd type="none" w="med" len="med"/>
                      <a:tailEnd type="none" w="med" len="med"/>
                    </a:lnT>
                    <a:lnB w="6350" cap="flat" cmpd="sng" algn="ctr">
                      <a:solidFill>
                        <a:srgbClr val="AABBD0"/>
                      </a:solidFill>
                      <a:prstDash val="solid"/>
                      <a:round/>
                      <a:headEnd type="none" w="med" len="med"/>
                      <a:tailEnd type="none" w="med" len="med"/>
                    </a:lnB>
                    <a:solidFill>
                      <a:srgbClr val="EEF2F8"/>
                    </a:solidFill>
                  </a:tcPr>
                </a:tc>
                <a:tc>
                  <a:txBody>
                    <a:bodyPr/>
                    <a:lstStyle/>
                    <a:p>
                      <a:pPr marL="0" indent="0" algn="l">
                        <a:buNone/>
                      </a:pPr>
                      <a:r>
                        <a:rPr lang="en-US" sz="2000" dirty="0">
                          <a:solidFill>
                            <a:srgbClr val="1A2E4A"/>
                          </a:solidFill>
                        </a:rPr>
                        <a:t>云彩遮盖他们</a:t>
                      </a:r>
                      <a:endParaRPr lang="en-US" sz="2000" dirty="0"/>
                    </a:p>
                  </a:txBody>
                  <a:tcPr marL="121920" marR="121920" marT="60960" marB="60960">
                    <a:lnL w="6350" cap="flat" cmpd="sng" algn="ctr">
                      <a:solidFill>
                        <a:srgbClr val="AABBD0"/>
                      </a:solidFill>
                      <a:prstDash val="solid"/>
                      <a:round/>
                      <a:headEnd type="none" w="med" len="med"/>
                      <a:tailEnd type="none" w="med" len="med"/>
                    </a:lnL>
                    <a:lnR w="6350" cap="flat" cmpd="sng" algn="ctr">
                      <a:solidFill>
                        <a:srgbClr val="AABBD0"/>
                      </a:solidFill>
                      <a:prstDash val="solid"/>
                      <a:round/>
                      <a:headEnd type="none" w="med" len="med"/>
                      <a:tailEnd type="none" w="med" len="med"/>
                    </a:lnR>
                    <a:lnT w="6350" cap="flat" cmpd="sng" algn="ctr">
                      <a:solidFill>
                        <a:srgbClr val="AABBD0"/>
                      </a:solidFill>
                      <a:prstDash val="solid"/>
                      <a:round/>
                      <a:headEnd type="none" w="med" len="med"/>
                      <a:tailEnd type="none" w="med" len="med"/>
                    </a:lnT>
                    <a:lnB w="6350" cap="flat" cmpd="sng" algn="ctr">
                      <a:solidFill>
                        <a:srgbClr val="AABBD0"/>
                      </a:solidFill>
                      <a:prstDash val="solid"/>
                      <a:round/>
                      <a:headEnd type="none" w="med" len="med"/>
                      <a:tailEnd type="none" w="med" len="med"/>
                    </a:lnB>
                    <a:solidFill>
                      <a:srgbClr val="EEF2F8"/>
                    </a:solidFill>
                  </a:tcPr>
                </a:tc>
                <a:extLst>
                  <a:ext uri="{0D108BD9-81ED-4DB2-BD59-A6C34878D82A}">
                    <a16:rowId xmlns:a16="http://schemas.microsoft.com/office/drawing/2014/main" val="10003"/>
                  </a:ext>
                </a:extLst>
              </a:tr>
              <a:tr h="818605">
                <a:tc>
                  <a:txBody>
                    <a:bodyPr/>
                    <a:lstStyle/>
                    <a:p>
                      <a:pPr marL="0" indent="0" algn="l">
                        <a:buNone/>
                      </a:pPr>
                      <a:r>
                        <a:rPr lang="en-US" sz="2000" dirty="0">
                          <a:solidFill>
                            <a:srgbClr val="1A2E4A"/>
                          </a:solidFill>
                        </a:rPr>
                        <a:t>神从云中说话</a:t>
                      </a:r>
                      <a:endParaRPr lang="en-US" sz="2000" dirty="0"/>
                    </a:p>
                  </a:txBody>
                  <a:tcPr marL="121920" marR="121920" marT="60960" marB="60960">
                    <a:lnL w="6350" cap="flat" cmpd="sng" algn="ctr">
                      <a:solidFill>
                        <a:srgbClr val="AABBD0"/>
                      </a:solidFill>
                      <a:prstDash val="solid"/>
                      <a:round/>
                      <a:headEnd type="none" w="med" len="med"/>
                      <a:tailEnd type="none" w="med" len="med"/>
                    </a:lnL>
                    <a:lnR w="6350" cap="flat" cmpd="sng" algn="ctr">
                      <a:solidFill>
                        <a:srgbClr val="AABBD0"/>
                      </a:solidFill>
                      <a:prstDash val="solid"/>
                      <a:round/>
                      <a:headEnd type="none" w="med" len="med"/>
                      <a:tailEnd type="none" w="med" len="med"/>
                    </a:lnR>
                    <a:lnT w="6350" cap="flat" cmpd="sng" algn="ctr">
                      <a:solidFill>
                        <a:srgbClr val="AABBD0"/>
                      </a:solidFill>
                      <a:prstDash val="solid"/>
                      <a:round/>
                      <a:headEnd type="none" w="med" len="med"/>
                      <a:tailEnd type="none" w="med" len="med"/>
                    </a:lnT>
                    <a:lnB w="6350" cap="flat" cmpd="sng" algn="ctr">
                      <a:solidFill>
                        <a:srgbClr val="AABBD0"/>
                      </a:solidFill>
                      <a:prstDash val="solid"/>
                      <a:round/>
                      <a:headEnd type="none" w="med" len="med"/>
                      <a:tailEnd type="none" w="med" len="med"/>
                    </a:lnB>
                    <a:solidFill>
                      <a:srgbClr val="DDEAF6"/>
                    </a:solidFill>
                  </a:tcPr>
                </a:tc>
                <a:tc>
                  <a:txBody>
                    <a:bodyPr/>
                    <a:lstStyle/>
                    <a:p>
                      <a:pPr marL="0" indent="0" algn="l">
                        <a:buNone/>
                      </a:pPr>
                      <a:r>
                        <a:rPr lang="en-US" sz="2000" dirty="0">
                          <a:solidFill>
                            <a:srgbClr val="1A2E4A"/>
                          </a:solidFill>
                        </a:rPr>
                        <a:t>神从云中说话</a:t>
                      </a:r>
                      <a:endParaRPr lang="en-US" sz="2000" dirty="0"/>
                    </a:p>
                  </a:txBody>
                  <a:tcPr marL="121920" marR="121920" marT="60960" marB="60960">
                    <a:lnL w="6350" cap="flat" cmpd="sng" algn="ctr">
                      <a:solidFill>
                        <a:srgbClr val="AABBD0"/>
                      </a:solidFill>
                      <a:prstDash val="solid"/>
                      <a:round/>
                      <a:headEnd type="none" w="med" len="med"/>
                      <a:tailEnd type="none" w="med" len="med"/>
                    </a:lnL>
                    <a:lnR w="6350" cap="flat" cmpd="sng" algn="ctr">
                      <a:solidFill>
                        <a:srgbClr val="AABBD0"/>
                      </a:solidFill>
                      <a:prstDash val="solid"/>
                      <a:round/>
                      <a:headEnd type="none" w="med" len="med"/>
                      <a:tailEnd type="none" w="med" len="med"/>
                    </a:lnR>
                    <a:lnT w="6350" cap="flat" cmpd="sng" algn="ctr">
                      <a:solidFill>
                        <a:srgbClr val="AABBD0"/>
                      </a:solidFill>
                      <a:prstDash val="solid"/>
                      <a:round/>
                      <a:headEnd type="none" w="med" len="med"/>
                      <a:tailEnd type="none" w="med" len="med"/>
                    </a:lnT>
                    <a:lnB w="6350" cap="flat" cmpd="sng" algn="ctr">
                      <a:solidFill>
                        <a:srgbClr val="AABBD0"/>
                      </a:solidFill>
                      <a:prstDash val="solid"/>
                      <a:round/>
                      <a:headEnd type="none" w="med" len="med"/>
                      <a:tailEnd type="none" w="med" len="med"/>
                    </a:lnB>
                    <a:solidFill>
                      <a:srgbClr val="DDEAF6"/>
                    </a:solidFill>
                  </a:tcPr>
                </a:tc>
                <a:extLst>
                  <a:ext uri="{0D108BD9-81ED-4DB2-BD59-A6C34878D82A}">
                    <a16:rowId xmlns:a16="http://schemas.microsoft.com/office/drawing/2014/main" val="10004"/>
                  </a:ext>
                </a:extLst>
              </a:tr>
              <a:tr h="818605">
                <a:tc>
                  <a:txBody>
                    <a:bodyPr/>
                    <a:lstStyle/>
                    <a:p>
                      <a:pPr marL="0" indent="0" algn="l">
                        <a:buNone/>
                      </a:pPr>
                      <a:r>
                        <a:rPr lang="en-US" sz="2000" dirty="0">
                          <a:solidFill>
                            <a:srgbClr val="1A2E4A"/>
                          </a:solidFill>
                        </a:rPr>
                        <a:t>摩西面貌发光（渐消逝）</a:t>
                      </a:r>
                      <a:endParaRPr lang="en-US" sz="2000" dirty="0"/>
                    </a:p>
                  </a:txBody>
                  <a:tcPr marL="121920" marR="121920" marT="60960" marB="60960">
                    <a:lnL w="6350" cap="flat" cmpd="sng" algn="ctr">
                      <a:solidFill>
                        <a:srgbClr val="AABBD0"/>
                      </a:solidFill>
                      <a:prstDash val="solid"/>
                      <a:round/>
                      <a:headEnd type="none" w="med" len="med"/>
                      <a:tailEnd type="none" w="med" len="med"/>
                    </a:lnL>
                    <a:lnR w="6350" cap="flat" cmpd="sng" algn="ctr">
                      <a:solidFill>
                        <a:srgbClr val="AABBD0"/>
                      </a:solidFill>
                      <a:prstDash val="solid"/>
                      <a:round/>
                      <a:headEnd type="none" w="med" len="med"/>
                      <a:tailEnd type="none" w="med" len="med"/>
                    </a:lnR>
                    <a:lnT w="6350" cap="flat" cmpd="sng" algn="ctr">
                      <a:solidFill>
                        <a:srgbClr val="AABBD0"/>
                      </a:solidFill>
                      <a:prstDash val="solid"/>
                      <a:round/>
                      <a:headEnd type="none" w="med" len="med"/>
                      <a:tailEnd type="none" w="med" len="med"/>
                    </a:lnT>
                    <a:lnB w="6350" cap="flat" cmpd="sng" algn="ctr">
                      <a:solidFill>
                        <a:srgbClr val="AABBD0"/>
                      </a:solidFill>
                      <a:prstDash val="solid"/>
                      <a:round/>
                      <a:headEnd type="none" w="med" len="med"/>
                      <a:tailEnd type="none" w="med" len="med"/>
                    </a:lnB>
                    <a:solidFill>
                      <a:srgbClr val="EEF2F8"/>
                    </a:solidFill>
                  </a:tcPr>
                </a:tc>
                <a:tc>
                  <a:txBody>
                    <a:bodyPr/>
                    <a:lstStyle/>
                    <a:p>
                      <a:pPr marL="0" indent="0" algn="l">
                        <a:buNone/>
                      </a:pPr>
                      <a:r>
                        <a:rPr lang="en-US" sz="2000" dirty="0">
                          <a:solidFill>
                            <a:srgbClr val="1A2E4A"/>
                          </a:solidFill>
                        </a:rPr>
                        <a:t>耶稣面貌改变放光（本有，永恒）</a:t>
                      </a:r>
                      <a:endParaRPr lang="en-US" sz="2000" dirty="0"/>
                    </a:p>
                  </a:txBody>
                  <a:tcPr marL="121920" marR="121920" marT="60960" marB="60960">
                    <a:lnL w="6350" cap="flat" cmpd="sng" algn="ctr">
                      <a:solidFill>
                        <a:srgbClr val="AABBD0"/>
                      </a:solidFill>
                      <a:prstDash val="solid"/>
                      <a:round/>
                      <a:headEnd type="none" w="med" len="med"/>
                      <a:tailEnd type="none" w="med" len="med"/>
                    </a:lnL>
                    <a:lnR w="6350" cap="flat" cmpd="sng" algn="ctr">
                      <a:solidFill>
                        <a:srgbClr val="AABBD0"/>
                      </a:solidFill>
                      <a:prstDash val="solid"/>
                      <a:round/>
                      <a:headEnd type="none" w="med" len="med"/>
                      <a:tailEnd type="none" w="med" len="med"/>
                    </a:lnR>
                    <a:lnT w="6350" cap="flat" cmpd="sng" algn="ctr">
                      <a:solidFill>
                        <a:srgbClr val="AABBD0"/>
                      </a:solidFill>
                      <a:prstDash val="solid"/>
                      <a:round/>
                      <a:headEnd type="none" w="med" len="med"/>
                      <a:tailEnd type="none" w="med" len="med"/>
                    </a:lnT>
                    <a:lnB w="6350" cap="flat" cmpd="sng" algn="ctr">
                      <a:solidFill>
                        <a:srgbClr val="AABBD0"/>
                      </a:solidFill>
                      <a:prstDash val="solid"/>
                      <a:round/>
                      <a:headEnd type="none" w="med" len="med"/>
                      <a:tailEnd type="none" w="med" len="med"/>
                    </a:lnB>
                    <a:solidFill>
                      <a:srgbClr val="EEF2F8"/>
                    </a:solidFill>
                  </a:tcPr>
                </a:tc>
                <a:extLst>
                  <a:ext uri="{0D108BD9-81ED-4DB2-BD59-A6C34878D82A}">
                    <a16:rowId xmlns:a16="http://schemas.microsoft.com/office/drawing/2014/main" val="10005"/>
                  </a:ext>
                </a:extLst>
              </a:tr>
              <a:tr h="818605">
                <a:tc>
                  <a:txBody>
                    <a:bodyPr/>
                    <a:lstStyle/>
                    <a:p>
                      <a:pPr marL="0" indent="0" algn="l">
                        <a:buNone/>
                      </a:pPr>
                      <a:r>
                        <a:rPr lang="en-US" sz="2000" dirty="0">
                          <a:solidFill>
                            <a:srgbClr val="1A2E4A"/>
                          </a:solidFill>
                        </a:rPr>
                        <a:t>百姓惧怕</a:t>
                      </a:r>
                      <a:endParaRPr lang="en-US" sz="2000" dirty="0"/>
                    </a:p>
                  </a:txBody>
                  <a:tcPr marL="121920" marR="121920" marT="60960" marB="60960">
                    <a:lnL w="6350" cap="flat" cmpd="sng" algn="ctr">
                      <a:solidFill>
                        <a:srgbClr val="AABBD0"/>
                      </a:solidFill>
                      <a:prstDash val="solid"/>
                      <a:round/>
                      <a:headEnd type="none" w="med" len="med"/>
                      <a:tailEnd type="none" w="med" len="med"/>
                    </a:lnL>
                    <a:lnR w="6350" cap="flat" cmpd="sng" algn="ctr">
                      <a:solidFill>
                        <a:srgbClr val="AABBD0"/>
                      </a:solidFill>
                      <a:prstDash val="solid"/>
                      <a:round/>
                      <a:headEnd type="none" w="med" len="med"/>
                      <a:tailEnd type="none" w="med" len="med"/>
                    </a:lnR>
                    <a:lnT w="6350" cap="flat" cmpd="sng" algn="ctr">
                      <a:solidFill>
                        <a:srgbClr val="AABBD0"/>
                      </a:solidFill>
                      <a:prstDash val="solid"/>
                      <a:round/>
                      <a:headEnd type="none" w="med" len="med"/>
                      <a:tailEnd type="none" w="med" len="med"/>
                    </a:lnT>
                    <a:lnB w="6350" cap="flat" cmpd="sng" algn="ctr">
                      <a:solidFill>
                        <a:srgbClr val="AABBD0"/>
                      </a:solidFill>
                      <a:prstDash val="solid"/>
                      <a:round/>
                      <a:headEnd type="none" w="med" len="med"/>
                      <a:tailEnd type="none" w="med" len="med"/>
                    </a:lnB>
                    <a:solidFill>
                      <a:srgbClr val="DDEAF6"/>
                    </a:solidFill>
                  </a:tcPr>
                </a:tc>
                <a:tc>
                  <a:txBody>
                    <a:bodyPr/>
                    <a:lstStyle/>
                    <a:p>
                      <a:pPr marL="0" indent="0" algn="l">
                        <a:buNone/>
                      </a:pPr>
                      <a:r>
                        <a:rPr lang="en-US" sz="2000" dirty="0">
                          <a:solidFill>
                            <a:srgbClr val="1A2E4A"/>
                          </a:solidFill>
                        </a:rPr>
                        <a:t>门徒惧怕</a:t>
                      </a:r>
                      <a:endParaRPr lang="en-US" sz="2000" dirty="0"/>
                    </a:p>
                  </a:txBody>
                  <a:tcPr marL="121920" marR="121920" marT="60960" marB="60960">
                    <a:lnL w="6350" cap="flat" cmpd="sng" algn="ctr">
                      <a:solidFill>
                        <a:srgbClr val="AABBD0"/>
                      </a:solidFill>
                      <a:prstDash val="solid"/>
                      <a:round/>
                      <a:headEnd type="none" w="med" len="med"/>
                      <a:tailEnd type="none" w="med" len="med"/>
                    </a:lnL>
                    <a:lnR w="6350" cap="flat" cmpd="sng" algn="ctr">
                      <a:solidFill>
                        <a:srgbClr val="AABBD0"/>
                      </a:solidFill>
                      <a:prstDash val="solid"/>
                      <a:round/>
                      <a:headEnd type="none" w="med" len="med"/>
                      <a:tailEnd type="none" w="med" len="med"/>
                    </a:lnR>
                    <a:lnT w="6350" cap="flat" cmpd="sng" algn="ctr">
                      <a:solidFill>
                        <a:srgbClr val="AABBD0"/>
                      </a:solidFill>
                      <a:prstDash val="solid"/>
                      <a:round/>
                      <a:headEnd type="none" w="med" len="med"/>
                      <a:tailEnd type="none" w="med" len="med"/>
                    </a:lnT>
                    <a:lnB w="6350" cap="flat" cmpd="sng" algn="ctr">
                      <a:solidFill>
                        <a:srgbClr val="AABBD0"/>
                      </a:solidFill>
                      <a:prstDash val="solid"/>
                      <a:round/>
                      <a:headEnd type="none" w="med" len="med"/>
                      <a:tailEnd type="none" w="med" len="med"/>
                    </a:lnB>
                    <a:solidFill>
                      <a:srgbClr val="DDEAF6"/>
                    </a:solidFill>
                  </a:tcPr>
                </a:tc>
                <a:extLst>
                  <a:ext uri="{0D108BD9-81ED-4DB2-BD59-A6C34878D82A}">
                    <a16:rowId xmlns:a16="http://schemas.microsoft.com/office/drawing/2014/main" val="10006"/>
                  </a:ext>
                </a:extLst>
              </a:tr>
            </a:tbl>
          </a:graphicData>
        </a:graphic>
      </p:graphicFrame>
      <p:sp>
        <p:nvSpPr>
          <p:cNvPr id="5" name="Text 2"/>
          <p:cNvSpPr/>
          <p:nvPr/>
        </p:nvSpPr>
        <p:spPr>
          <a:xfrm>
            <a:off x="487680" y="6400800"/>
            <a:ext cx="11216640" cy="365760"/>
          </a:xfrm>
          <a:prstGeom prst="rect">
            <a:avLst/>
          </a:prstGeom>
          <a:noFill/>
          <a:ln/>
        </p:spPr>
        <p:txBody>
          <a:bodyPr wrap="square" rtlCol="0" anchor="ctr"/>
          <a:lstStyle/>
          <a:p>
            <a:pPr algn="r" defTabSz="1219170"/>
            <a:r>
              <a:rPr lang="en-US" sz="1467" i="1" dirty="0">
                <a:solidFill>
                  <a:srgbClr val="8AA5C2"/>
                </a:solidFill>
                <a:latin typeface="Calibri" panose="020F0502020204030204"/>
              </a:rPr>
              <a:t>出埃及记 24, 34章</a:t>
            </a:r>
            <a:endParaRPr lang="en-US" sz="1467" dirty="0">
              <a:solidFill>
                <a:prstClr val="black"/>
              </a:solidFill>
              <a:latin typeface="Calibri" panose="020F0502020204030204"/>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1A2E4A"/>
        </a:solidFill>
        <a:effectLst/>
      </p:bgPr>
    </p:bg>
    <p:spTree>
      <p:nvGrpSpPr>
        <p:cNvPr id="1" name=""/>
        <p:cNvGrpSpPr/>
        <p:nvPr/>
      </p:nvGrpSpPr>
      <p:grpSpPr>
        <a:xfrm>
          <a:off x="0" y="0"/>
          <a:ext cx="0" cy="0"/>
          <a:chOff x="0" y="0"/>
          <a:chExt cx="0" cy="0"/>
        </a:xfrm>
      </p:grpSpPr>
      <p:sp>
        <p:nvSpPr>
          <p:cNvPr id="2" name="Shape 0"/>
          <p:cNvSpPr/>
          <p:nvPr/>
        </p:nvSpPr>
        <p:spPr>
          <a:xfrm>
            <a:off x="0" y="0"/>
            <a:ext cx="12192000" cy="85344"/>
          </a:xfrm>
          <a:prstGeom prst="rect">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3" name="Text 1"/>
          <p:cNvSpPr/>
          <p:nvPr/>
        </p:nvSpPr>
        <p:spPr>
          <a:xfrm>
            <a:off x="609600" y="182880"/>
            <a:ext cx="10972800" cy="670560"/>
          </a:xfrm>
          <a:prstGeom prst="rect">
            <a:avLst/>
          </a:prstGeom>
          <a:noFill/>
          <a:ln/>
        </p:spPr>
        <p:txBody>
          <a:bodyPr wrap="square" rtlCol="0" anchor="ctr"/>
          <a:lstStyle/>
          <a:p>
            <a:pPr defTabSz="1219170"/>
            <a:r>
              <a:rPr lang="en-US" sz="2933" b="1" dirty="0">
                <a:solidFill>
                  <a:srgbClr val="C9A84C"/>
                </a:solidFill>
                <a:latin typeface="Calibri" panose="020F0502020204030204"/>
              </a:rPr>
              <a:t>末世的预示</a:t>
            </a:r>
            <a:endParaRPr lang="en-US" sz="2933" dirty="0">
              <a:solidFill>
                <a:prstClr val="black"/>
              </a:solidFill>
              <a:latin typeface="Calibri" panose="020F0502020204030204"/>
            </a:endParaRPr>
          </a:p>
        </p:txBody>
      </p:sp>
      <p:sp>
        <p:nvSpPr>
          <p:cNvPr id="4" name="Shape 2"/>
          <p:cNvSpPr/>
          <p:nvPr/>
        </p:nvSpPr>
        <p:spPr>
          <a:xfrm>
            <a:off x="487680" y="1036320"/>
            <a:ext cx="11216640" cy="1036320"/>
          </a:xfrm>
          <a:prstGeom prst="rect">
            <a:avLst/>
          </a:prstGeom>
          <a:solidFill>
            <a:srgbClr val="0F1E30"/>
          </a:solidFill>
          <a:ln w="12700">
            <a:solidFill>
              <a:srgbClr val="C9A84C"/>
            </a:solidFill>
            <a:prstDash val="solid"/>
          </a:ln>
          <a:effectLst>
            <a:outerShdw blurRad="101600" dist="38100" dir="8100000" algn="bl" rotWithShape="0">
              <a:srgbClr val="000000">
                <a:alpha val="20000"/>
              </a:srgbClr>
            </a:outerShdw>
          </a:effectLst>
        </p:spPr>
        <p:txBody>
          <a:bodyPr/>
          <a:lstStyle/>
          <a:p>
            <a:pPr defTabSz="1219170"/>
            <a:endParaRPr lang="en-US" sz="2400">
              <a:solidFill>
                <a:prstClr val="black"/>
              </a:solidFill>
              <a:latin typeface="Calibri" panose="020F0502020204030204"/>
            </a:endParaRPr>
          </a:p>
        </p:txBody>
      </p:sp>
      <p:sp>
        <p:nvSpPr>
          <p:cNvPr id="5" name="Text 3"/>
          <p:cNvSpPr/>
          <p:nvPr/>
        </p:nvSpPr>
        <p:spPr>
          <a:xfrm>
            <a:off x="670560" y="1097280"/>
            <a:ext cx="10850880" cy="914400"/>
          </a:xfrm>
          <a:prstGeom prst="rect">
            <a:avLst/>
          </a:prstGeom>
          <a:noFill/>
          <a:ln/>
        </p:spPr>
        <p:txBody>
          <a:bodyPr wrap="square" rtlCol="0" anchor="ctr"/>
          <a:lstStyle/>
          <a:p>
            <a:pPr defTabSz="1219170"/>
            <a:r>
              <a:rPr lang="en-US" sz="2400" b="1" dirty="0">
                <a:solidFill>
                  <a:srgbClr val="C9A84C"/>
                </a:solidFill>
                <a:latin typeface="Calibri" panose="020F0502020204030204"/>
              </a:rPr>
              <a:t>玛拉基书4:5  </a:t>
            </a:r>
            <a:r>
              <a:rPr lang="en-US" sz="2400" dirty="0">
                <a:solidFill>
                  <a:srgbClr val="EEF2F8"/>
                </a:solidFill>
                <a:latin typeface="Calibri" panose="020F0502020204030204"/>
              </a:rPr>
              <a:t>「我要差遣先知以利亚在耶和华大而可畏的日子未到以前，先来。」</a:t>
            </a:r>
            <a:endParaRPr lang="en-US" sz="2400" dirty="0">
              <a:solidFill>
                <a:prstClr val="black"/>
              </a:solidFill>
              <a:latin typeface="Calibri" panose="020F0502020204030204"/>
            </a:endParaRPr>
          </a:p>
        </p:txBody>
      </p:sp>
      <p:sp>
        <p:nvSpPr>
          <p:cNvPr id="6" name="Shape 4"/>
          <p:cNvSpPr/>
          <p:nvPr/>
        </p:nvSpPr>
        <p:spPr>
          <a:xfrm>
            <a:off x="487680" y="2292096"/>
            <a:ext cx="60960" cy="1036320"/>
          </a:xfrm>
          <a:prstGeom prst="rect">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7" name="Text 5"/>
          <p:cNvSpPr/>
          <p:nvPr/>
        </p:nvSpPr>
        <p:spPr>
          <a:xfrm>
            <a:off x="731520" y="2292096"/>
            <a:ext cx="2682240" cy="609600"/>
          </a:xfrm>
          <a:prstGeom prst="rect">
            <a:avLst/>
          </a:prstGeom>
          <a:noFill/>
          <a:ln/>
        </p:spPr>
        <p:txBody>
          <a:bodyPr wrap="square" rtlCol="0" anchor="ctr"/>
          <a:lstStyle/>
          <a:p>
            <a:pPr defTabSz="1219170"/>
            <a:r>
              <a:rPr lang="en-US" sz="2267" b="1" dirty="0">
                <a:solidFill>
                  <a:srgbClr val="E8D5A3"/>
                </a:solidFill>
                <a:latin typeface="Calibri" panose="020F0502020204030204"/>
              </a:rPr>
              <a:t>以利亚</a:t>
            </a:r>
            <a:endParaRPr lang="en-US" sz="2267" dirty="0">
              <a:solidFill>
                <a:prstClr val="black"/>
              </a:solidFill>
              <a:latin typeface="Calibri" panose="020F0502020204030204"/>
            </a:endParaRPr>
          </a:p>
        </p:txBody>
      </p:sp>
      <p:sp>
        <p:nvSpPr>
          <p:cNvPr id="8" name="Text 6"/>
          <p:cNvSpPr/>
          <p:nvPr/>
        </p:nvSpPr>
        <p:spPr>
          <a:xfrm>
            <a:off x="731520" y="2852928"/>
            <a:ext cx="10972800" cy="731520"/>
          </a:xfrm>
          <a:prstGeom prst="rect">
            <a:avLst/>
          </a:prstGeom>
          <a:noFill/>
          <a:ln/>
        </p:spPr>
        <p:txBody>
          <a:bodyPr wrap="square" rtlCol="0" anchor="ctr"/>
          <a:lstStyle/>
          <a:p>
            <a:pPr defTabSz="1219170"/>
            <a:r>
              <a:rPr lang="en-US" sz="2133" dirty="0">
                <a:solidFill>
                  <a:srgbClr val="FFFFFF"/>
                </a:solidFill>
                <a:latin typeface="Calibri" panose="020F0502020204030204"/>
              </a:rPr>
              <a:t>先知传统最具代表性的人物——与神直接对话、行神迹、对抗假先知、在旷野经历神的同在</a:t>
            </a:r>
            <a:endParaRPr lang="en-US" sz="2133" dirty="0">
              <a:solidFill>
                <a:prstClr val="black"/>
              </a:solidFill>
              <a:latin typeface="Calibri" panose="020F0502020204030204"/>
            </a:endParaRPr>
          </a:p>
        </p:txBody>
      </p:sp>
      <p:sp>
        <p:nvSpPr>
          <p:cNvPr id="9" name="Shape 7"/>
          <p:cNvSpPr/>
          <p:nvPr/>
        </p:nvSpPr>
        <p:spPr>
          <a:xfrm>
            <a:off x="487680" y="3694176"/>
            <a:ext cx="60960" cy="1036320"/>
          </a:xfrm>
          <a:prstGeom prst="rect">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10" name="Text 8"/>
          <p:cNvSpPr/>
          <p:nvPr/>
        </p:nvSpPr>
        <p:spPr>
          <a:xfrm>
            <a:off x="731520" y="3694176"/>
            <a:ext cx="2682240" cy="609600"/>
          </a:xfrm>
          <a:prstGeom prst="rect">
            <a:avLst/>
          </a:prstGeom>
          <a:noFill/>
          <a:ln/>
        </p:spPr>
        <p:txBody>
          <a:bodyPr wrap="square" rtlCol="0" anchor="ctr"/>
          <a:lstStyle/>
          <a:p>
            <a:pPr defTabSz="1219170"/>
            <a:r>
              <a:rPr lang="en-US" sz="2267" b="1" dirty="0">
                <a:solidFill>
                  <a:srgbClr val="E8D5A3"/>
                </a:solidFill>
                <a:latin typeface="Calibri" panose="020F0502020204030204"/>
              </a:rPr>
              <a:t>摩西</a:t>
            </a:r>
            <a:endParaRPr lang="en-US" sz="2267" dirty="0">
              <a:solidFill>
                <a:prstClr val="black"/>
              </a:solidFill>
              <a:latin typeface="Calibri" panose="020F0502020204030204"/>
            </a:endParaRPr>
          </a:p>
        </p:txBody>
      </p:sp>
      <p:sp>
        <p:nvSpPr>
          <p:cNvPr id="11" name="Text 9"/>
          <p:cNvSpPr/>
          <p:nvPr/>
        </p:nvSpPr>
        <p:spPr>
          <a:xfrm>
            <a:off x="731520" y="4255008"/>
            <a:ext cx="10972800" cy="731520"/>
          </a:xfrm>
          <a:prstGeom prst="rect">
            <a:avLst/>
          </a:prstGeom>
          <a:noFill/>
          <a:ln/>
        </p:spPr>
        <p:txBody>
          <a:bodyPr wrap="square" rtlCol="0" anchor="ctr"/>
          <a:lstStyle/>
          <a:p>
            <a:pPr defTabSz="1219170"/>
            <a:r>
              <a:rPr lang="en-US" sz="2133" dirty="0">
                <a:solidFill>
                  <a:srgbClr val="FFFFFF"/>
                </a:solidFill>
                <a:latin typeface="Calibri" panose="020F0502020204030204"/>
              </a:rPr>
              <a:t>西奈山上神把律法交给摩西，再透过摩西传给以色列——「摩西」即「律法」的代称</a:t>
            </a:r>
            <a:endParaRPr lang="en-US" sz="2133" dirty="0">
              <a:solidFill>
                <a:prstClr val="black"/>
              </a:solidFill>
              <a:latin typeface="Calibri" panose="020F0502020204030204"/>
            </a:endParaRPr>
          </a:p>
        </p:txBody>
      </p:sp>
      <p:sp>
        <p:nvSpPr>
          <p:cNvPr id="12" name="Shape 10"/>
          <p:cNvSpPr/>
          <p:nvPr/>
        </p:nvSpPr>
        <p:spPr>
          <a:xfrm>
            <a:off x="487680" y="5096256"/>
            <a:ext cx="60960" cy="1036320"/>
          </a:xfrm>
          <a:prstGeom prst="rect">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13" name="Text 11"/>
          <p:cNvSpPr/>
          <p:nvPr/>
        </p:nvSpPr>
        <p:spPr>
          <a:xfrm>
            <a:off x="731520" y="5096256"/>
            <a:ext cx="2682240" cy="609600"/>
          </a:xfrm>
          <a:prstGeom prst="rect">
            <a:avLst/>
          </a:prstGeom>
          <a:noFill/>
          <a:ln/>
        </p:spPr>
        <p:txBody>
          <a:bodyPr wrap="square" rtlCol="0" anchor="ctr"/>
          <a:lstStyle/>
          <a:p>
            <a:pPr defTabSz="1219170"/>
            <a:r>
              <a:rPr lang="en-US" sz="2267" b="1" dirty="0">
                <a:solidFill>
                  <a:srgbClr val="E8D5A3"/>
                </a:solidFill>
                <a:latin typeface="Calibri" panose="020F0502020204030204"/>
              </a:rPr>
              <a:t>三人同时出现</a:t>
            </a:r>
            <a:endParaRPr lang="en-US" sz="2267" dirty="0">
              <a:solidFill>
                <a:prstClr val="black"/>
              </a:solidFill>
              <a:latin typeface="Calibri" panose="020F0502020204030204"/>
            </a:endParaRPr>
          </a:p>
        </p:txBody>
      </p:sp>
      <p:sp>
        <p:nvSpPr>
          <p:cNvPr id="14" name="Text 12"/>
          <p:cNvSpPr/>
          <p:nvPr/>
        </p:nvSpPr>
        <p:spPr>
          <a:xfrm>
            <a:off x="731520" y="5657088"/>
            <a:ext cx="10972800" cy="731520"/>
          </a:xfrm>
          <a:prstGeom prst="rect">
            <a:avLst/>
          </a:prstGeom>
          <a:noFill/>
          <a:ln/>
        </p:spPr>
        <p:txBody>
          <a:bodyPr wrap="square" rtlCol="0" anchor="ctr"/>
          <a:lstStyle/>
          <a:p>
            <a:pPr defTabSz="1219170"/>
            <a:r>
              <a:rPr lang="en-US" sz="2133" dirty="0">
                <a:solidFill>
                  <a:srgbClr val="FFFFFF"/>
                </a:solidFill>
                <a:latin typeface="Calibri" panose="020F0502020204030204"/>
              </a:rPr>
              <a:t>对有旧约背景的读者，传递的信号是：末世已经开始了，神国的荣耀已经到来</a:t>
            </a:r>
            <a:endParaRPr lang="en-US" sz="2133" dirty="0">
              <a:solidFill>
                <a:prstClr val="black"/>
              </a:solidFill>
              <a:latin typeface="Calibri" panose="020F0502020204030204"/>
            </a:endParaRPr>
          </a:p>
        </p:txBody>
      </p:sp>
      <p:sp>
        <p:nvSpPr>
          <p:cNvPr id="15" name="Text 13"/>
          <p:cNvSpPr/>
          <p:nvPr/>
        </p:nvSpPr>
        <p:spPr>
          <a:xfrm>
            <a:off x="487680" y="6400800"/>
            <a:ext cx="11216640" cy="365760"/>
          </a:xfrm>
          <a:prstGeom prst="rect">
            <a:avLst/>
          </a:prstGeom>
          <a:noFill/>
          <a:ln/>
        </p:spPr>
        <p:txBody>
          <a:bodyPr wrap="square" rtlCol="0" anchor="ctr"/>
          <a:lstStyle/>
          <a:p>
            <a:pPr algn="r" defTabSz="1219170"/>
            <a:r>
              <a:rPr lang="en-US" sz="1467" i="1" dirty="0">
                <a:solidFill>
                  <a:srgbClr val="8AA5C2"/>
                </a:solidFill>
                <a:latin typeface="Calibri" panose="020F0502020204030204"/>
              </a:rPr>
              <a:t>玛拉基书 4:5</a:t>
            </a:r>
            <a:endParaRPr lang="en-US" sz="1467" dirty="0">
              <a:solidFill>
                <a:prstClr val="black"/>
              </a:solidFill>
              <a:latin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bg/>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bg/>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7" grpId="0" uiExpand="1" build="p"/>
      <p:bldP spid="8" grpId="0" uiExpand="1" build="p"/>
      <p:bldP spid="9" grpId="0" uiExpand="1" build="p" animBg="1"/>
      <p:bldP spid="10" grpId="0" uiExpand="1" build="p"/>
      <p:bldP spid="11" grpId="0" uiExpand="1" build="p"/>
      <p:bldP spid="12" grpId="0" uiExpand="1" build="p" animBg="1"/>
      <p:bldP spid="13" grpId="0" uiExpand="1" build="p"/>
      <p:bldP spid="14"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EEF2F8"/>
        </a:solidFill>
        <a:effectLst/>
      </p:bgPr>
    </p:bg>
    <p:spTree>
      <p:nvGrpSpPr>
        <p:cNvPr id="1" name=""/>
        <p:cNvGrpSpPr/>
        <p:nvPr/>
      </p:nvGrpSpPr>
      <p:grpSpPr>
        <a:xfrm>
          <a:off x="0" y="0"/>
          <a:ext cx="0" cy="0"/>
          <a:chOff x="0" y="0"/>
          <a:chExt cx="0" cy="0"/>
        </a:xfrm>
      </p:grpSpPr>
      <p:sp>
        <p:nvSpPr>
          <p:cNvPr id="2" name="Shape 0"/>
          <p:cNvSpPr/>
          <p:nvPr/>
        </p:nvSpPr>
        <p:spPr>
          <a:xfrm>
            <a:off x="0" y="0"/>
            <a:ext cx="12192000" cy="731520"/>
          </a:xfrm>
          <a:prstGeom prst="rect">
            <a:avLst/>
          </a:prstGeom>
          <a:solidFill>
            <a:srgbClr val="1A2E4A"/>
          </a:solidFill>
          <a:ln w="12700">
            <a:solidFill>
              <a:srgbClr val="1A2E4A"/>
            </a:solidFill>
            <a:prstDash val="solid"/>
          </a:ln>
        </p:spPr>
        <p:txBody>
          <a:bodyPr/>
          <a:lstStyle/>
          <a:p>
            <a:pPr defTabSz="1219170"/>
            <a:endParaRPr lang="en-US" sz="2400">
              <a:solidFill>
                <a:prstClr val="black"/>
              </a:solidFill>
              <a:latin typeface="Calibri" panose="020F0502020204030204"/>
            </a:endParaRPr>
          </a:p>
        </p:txBody>
      </p:sp>
      <p:sp>
        <p:nvSpPr>
          <p:cNvPr id="3" name="Text 1"/>
          <p:cNvSpPr/>
          <p:nvPr/>
        </p:nvSpPr>
        <p:spPr>
          <a:xfrm>
            <a:off x="487680" y="97536"/>
            <a:ext cx="11216640" cy="560832"/>
          </a:xfrm>
          <a:prstGeom prst="rect">
            <a:avLst/>
          </a:prstGeom>
          <a:noFill/>
          <a:ln/>
        </p:spPr>
        <p:txBody>
          <a:bodyPr wrap="square" rtlCol="0" anchor="ctr"/>
          <a:lstStyle/>
          <a:p>
            <a:pPr defTabSz="1219170"/>
            <a:r>
              <a:rPr lang="en-US" sz="2933" b="1" dirty="0">
                <a:solidFill>
                  <a:srgbClr val="C9A84C"/>
                </a:solidFill>
                <a:latin typeface="Calibri" panose="020F0502020204030204"/>
              </a:rPr>
              <a:t>耶稣的来临：承接</a:t>
            </a:r>
            <a:endParaRPr lang="en-US" sz="2933" dirty="0">
              <a:solidFill>
                <a:prstClr val="black"/>
              </a:solidFill>
              <a:latin typeface="Calibri" panose="020F0502020204030204"/>
            </a:endParaRPr>
          </a:p>
        </p:txBody>
      </p:sp>
      <p:sp>
        <p:nvSpPr>
          <p:cNvPr id="4" name="Shape 2"/>
          <p:cNvSpPr/>
          <p:nvPr/>
        </p:nvSpPr>
        <p:spPr>
          <a:xfrm>
            <a:off x="487680" y="829056"/>
            <a:ext cx="11216640" cy="877824"/>
          </a:xfrm>
          <a:prstGeom prst="rect">
            <a:avLst/>
          </a:prstGeom>
          <a:solidFill>
            <a:srgbClr val="1A2E4A"/>
          </a:solidFill>
          <a:ln w="12700">
            <a:solidFill>
              <a:srgbClr val="2E4D73"/>
            </a:solidFill>
            <a:prstDash val="solid"/>
          </a:ln>
        </p:spPr>
        <p:txBody>
          <a:bodyPr/>
          <a:lstStyle/>
          <a:p>
            <a:pPr defTabSz="1219170"/>
            <a:endParaRPr lang="en-US" sz="2400">
              <a:solidFill>
                <a:prstClr val="black"/>
              </a:solidFill>
              <a:latin typeface="Calibri" panose="020F0502020204030204"/>
            </a:endParaRPr>
          </a:p>
        </p:txBody>
      </p:sp>
      <p:sp>
        <p:nvSpPr>
          <p:cNvPr id="5" name="Text 3"/>
          <p:cNvSpPr/>
          <p:nvPr/>
        </p:nvSpPr>
        <p:spPr>
          <a:xfrm>
            <a:off x="670560" y="853440"/>
            <a:ext cx="10850880" cy="804672"/>
          </a:xfrm>
          <a:prstGeom prst="rect">
            <a:avLst/>
          </a:prstGeom>
          <a:noFill/>
          <a:ln/>
        </p:spPr>
        <p:txBody>
          <a:bodyPr wrap="square" rtlCol="0" anchor="ctr"/>
          <a:lstStyle/>
          <a:p>
            <a:pPr defTabSz="1219170"/>
            <a:r>
              <a:rPr lang="en-US" sz="2267" i="1" dirty="0">
                <a:solidFill>
                  <a:srgbClr val="E8D5A3"/>
                </a:solidFill>
                <a:latin typeface="Calibri" panose="020F0502020204030204"/>
              </a:rPr>
              <a:t>末世（已然／未然）：耶稣的来临所开启的新纪元</a:t>
            </a:r>
            <a:endParaRPr lang="en-US" sz="2267" dirty="0">
              <a:solidFill>
                <a:prstClr val="black"/>
              </a:solidFill>
              <a:latin typeface="Calibri" panose="020F0502020204030204"/>
            </a:endParaRPr>
          </a:p>
        </p:txBody>
      </p:sp>
      <p:sp>
        <p:nvSpPr>
          <p:cNvPr id="6" name="Shape 4"/>
          <p:cNvSpPr/>
          <p:nvPr/>
        </p:nvSpPr>
        <p:spPr>
          <a:xfrm>
            <a:off x="487680" y="2011680"/>
            <a:ext cx="670560" cy="670560"/>
          </a:xfrm>
          <a:prstGeom prst="ellipse">
            <a:avLst/>
          </a:prstGeom>
          <a:solidFill>
            <a:srgbClr val="1A2E4A"/>
          </a:solidFill>
          <a:ln w="12700">
            <a:solidFill>
              <a:srgbClr val="1A2E4A"/>
            </a:solidFill>
            <a:prstDash val="solid"/>
          </a:ln>
        </p:spPr>
        <p:txBody>
          <a:bodyPr/>
          <a:lstStyle/>
          <a:p>
            <a:pPr defTabSz="1219170"/>
            <a:endParaRPr lang="en-US" sz="2400">
              <a:solidFill>
                <a:prstClr val="black"/>
              </a:solidFill>
              <a:latin typeface="Calibri" panose="020F0502020204030204"/>
            </a:endParaRPr>
          </a:p>
        </p:txBody>
      </p:sp>
      <p:sp>
        <p:nvSpPr>
          <p:cNvPr id="7" name="Text 5"/>
          <p:cNvSpPr/>
          <p:nvPr/>
        </p:nvSpPr>
        <p:spPr>
          <a:xfrm>
            <a:off x="487680" y="2011680"/>
            <a:ext cx="670560" cy="670560"/>
          </a:xfrm>
          <a:prstGeom prst="rect">
            <a:avLst/>
          </a:prstGeom>
          <a:noFill/>
          <a:ln/>
        </p:spPr>
        <p:txBody>
          <a:bodyPr wrap="square" lIns="0" tIns="0" rIns="0" bIns="0" rtlCol="0" anchor="ctr"/>
          <a:lstStyle/>
          <a:p>
            <a:pPr algn="ctr" defTabSz="1219170"/>
            <a:endParaRPr lang="en-US" sz="2400" dirty="0">
              <a:solidFill>
                <a:prstClr val="black"/>
              </a:solidFill>
              <a:latin typeface="Calibri" panose="020F0502020204030204"/>
            </a:endParaRPr>
          </a:p>
        </p:txBody>
      </p:sp>
      <p:sp>
        <p:nvSpPr>
          <p:cNvPr id="8" name="Text 6"/>
          <p:cNvSpPr/>
          <p:nvPr/>
        </p:nvSpPr>
        <p:spPr>
          <a:xfrm>
            <a:off x="1341120" y="1889760"/>
            <a:ext cx="2682240" cy="548640"/>
          </a:xfrm>
          <a:prstGeom prst="rect">
            <a:avLst/>
          </a:prstGeom>
          <a:noFill/>
          <a:ln/>
        </p:spPr>
        <p:txBody>
          <a:bodyPr wrap="square" rtlCol="0" anchor="ctr"/>
          <a:lstStyle/>
          <a:p>
            <a:pPr defTabSz="1219170"/>
            <a:r>
              <a:rPr lang="en-US" sz="2267" b="1" dirty="0">
                <a:solidFill>
                  <a:srgbClr val="1A2E4A"/>
                </a:solidFill>
                <a:latin typeface="Calibri" panose="020F0502020204030204"/>
              </a:rPr>
              <a:t>承接律法</a:t>
            </a:r>
            <a:endParaRPr lang="en-US" sz="2267" dirty="0">
              <a:solidFill>
                <a:prstClr val="black"/>
              </a:solidFill>
              <a:latin typeface="Calibri" panose="020F0502020204030204"/>
            </a:endParaRPr>
          </a:p>
        </p:txBody>
      </p:sp>
      <p:sp>
        <p:nvSpPr>
          <p:cNvPr id="9" name="Text 7"/>
          <p:cNvSpPr/>
          <p:nvPr/>
        </p:nvSpPr>
        <p:spPr>
          <a:xfrm>
            <a:off x="1341120" y="2426208"/>
            <a:ext cx="10363200" cy="792480"/>
          </a:xfrm>
          <a:prstGeom prst="rect">
            <a:avLst/>
          </a:prstGeom>
          <a:noFill/>
          <a:ln/>
        </p:spPr>
        <p:txBody>
          <a:bodyPr wrap="square" rtlCol="0" anchor="ctr"/>
          <a:lstStyle/>
          <a:p>
            <a:pPr defTabSz="1219170"/>
            <a:r>
              <a:rPr lang="en-US" sz="2000" dirty="0">
                <a:solidFill>
                  <a:srgbClr val="444444"/>
                </a:solidFill>
                <a:latin typeface="Calibri" panose="020F0502020204030204"/>
              </a:rPr>
              <a:t>耶稣不废律法，而是亲身活出律法的完全要求，并在十字架上承担律法对罪的审判（罗8:3–4）</a:t>
            </a:r>
            <a:endParaRPr lang="en-US" sz="2000" dirty="0">
              <a:solidFill>
                <a:prstClr val="black"/>
              </a:solidFill>
              <a:latin typeface="Calibri" panose="020F0502020204030204"/>
            </a:endParaRPr>
          </a:p>
        </p:txBody>
      </p:sp>
      <p:sp>
        <p:nvSpPr>
          <p:cNvPr id="10" name="Shape 8"/>
          <p:cNvSpPr/>
          <p:nvPr/>
        </p:nvSpPr>
        <p:spPr>
          <a:xfrm>
            <a:off x="487680" y="3474720"/>
            <a:ext cx="670560" cy="670560"/>
          </a:xfrm>
          <a:prstGeom prst="ellipse">
            <a:avLst/>
          </a:prstGeom>
          <a:solidFill>
            <a:srgbClr val="1A2E4A"/>
          </a:solidFill>
          <a:ln w="12700">
            <a:solidFill>
              <a:srgbClr val="1A2E4A"/>
            </a:solidFill>
            <a:prstDash val="solid"/>
          </a:ln>
        </p:spPr>
        <p:txBody>
          <a:bodyPr/>
          <a:lstStyle/>
          <a:p>
            <a:pPr defTabSz="1219170"/>
            <a:endParaRPr lang="en-US" sz="2400" dirty="0">
              <a:solidFill>
                <a:prstClr val="black"/>
              </a:solidFill>
              <a:latin typeface="Calibri" panose="020F0502020204030204"/>
            </a:endParaRPr>
          </a:p>
        </p:txBody>
      </p:sp>
      <p:sp>
        <p:nvSpPr>
          <p:cNvPr id="11" name="Text 9"/>
          <p:cNvSpPr/>
          <p:nvPr/>
        </p:nvSpPr>
        <p:spPr>
          <a:xfrm>
            <a:off x="487680" y="3474720"/>
            <a:ext cx="670560" cy="670560"/>
          </a:xfrm>
          <a:prstGeom prst="rect">
            <a:avLst/>
          </a:prstGeom>
          <a:noFill/>
          <a:ln/>
        </p:spPr>
        <p:txBody>
          <a:bodyPr wrap="square" lIns="0" tIns="0" rIns="0" bIns="0" rtlCol="0" anchor="ctr"/>
          <a:lstStyle/>
          <a:p>
            <a:pPr algn="ctr" defTabSz="1219170"/>
            <a:endParaRPr lang="en-US" sz="2400" dirty="0">
              <a:solidFill>
                <a:prstClr val="black"/>
              </a:solidFill>
              <a:latin typeface="Calibri" panose="020F0502020204030204"/>
            </a:endParaRPr>
          </a:p>
        </p:txBody>
      </p:sp>
      <p:sp>
        <p:nvSpPr>
          <p:cNvPr id="12" name="Text 10"/>
          <p:cNvSpPr/>
          <p:nvPr/>
        </p:nvSpPr>
        <p:spPr>
          <a:xfrm>
            <a:off x="1341120" y="3352800"/>
            <a:ext cx="2682240" cy="548640"/>
          </a:xfrm>
          <a:prstGeom prst="rect">
            <a:avLst/>
          </a:prstGeom>
          <a:noFill/>
          <a:ln/>
        </p:spPr>
        <p:txBody>
          <a:bodyPr wrap="square" rtlCol="0" anchor="ctr"/>
          <a:lstStyle/>
          <a:p>
            <a:pPr defTabSz="1219170"/>
            <a:r>
              <a:rPr lang="en-US" sz="2267" b="1" dirty="0">
                <a:solidFill>
                  <a:srgbClr val="1A2E4A"/>
                </a:solidFill>
                <a:latin typeface="Calibri" panose="020F0502020204030204"/>
              </a:rPr>
              <a:t>承接先知</a:t>
            </a:r>
            <a:endParaRPr lang="en-US" sz="2267" dirty="0">
              <a:solidFill>
                <a:prstClr val="black"/>
              </a:solidFill>
              <a:latin typeface="Calibri" panose="020F0502020204030204"/>
            </a:endParaRPr>
          </a:p>
        </p:txBody>
      </p:sp>
      <p:sp>
        <p:nvSpPr>
          <p:cNvPr id="13" name="Text 11"/>
          <p:cNvSpPr/>
          <p:nvPr/>
        </p:nvSpPr>
        <p:spPr>
          <a:xfrm>
            <a:off x="1341120" y="3889248"/>
            <a:ext cx="10363200" cy="792480"/>
          </a:xfrm>
          <a:prstGeom prst="rect">
            <a:avLst/>
          </a:prstGeom>
          <a:noFill/>
          <a:ln/>
        </p:spPr>
        <p:txBody>
          <a:bodyPr wrap="square" rtlCol="0" anchor="ctr"/>
          <a:lstStyle/>
          <a:p>
            <a:pPr defTabSz="1219170"/>
            <a:r>
              <a:rPr lang="en-US" sz="2000" dirty="0" err="1">
                <a:solidFill>
                  <a:srgbClr val="444444"/>
                </a:solidFill>
                <a:latin typeface="Calibri" panose="020F0502020204030204"/>
              </a:rPr>
              <a:t>耶稣应验了先知有关弥赛亚的预言，从出生地点到进城方式到耶路撒冷受死，一直到复活</a:t>
            </a:r>
            <a:endParaRPr lang="en-US" sz="2000" dirty="0">
              <a:solidFill>
                <a:prstClr val="black"/>
              </a:solidFill>
              <a:latin typeface="Calibri" panose="020F0502020204030204"/>
            </a:endParaRPr>
          </a:p>
        </p:txBody>
      </p:sp>
      <p:sp>
        <p:nvSpPr>
          <p:cNvPr id="14" name="Shape 12"/>
          <p:cNvSpPr/>
          <p:nvPr/>
        </p:nvSpPr>
        <p:spPr>
          <a:xfrm>
            <a:off x="487680" y="4937760"/>
            <a:ext cx="670560" cy="670560"/>
          </a:xfrm>
          <a:prstGeom prst="ellipse">
            <a:avLst/>
          </a:prstGeom>
          <a:solidFill>
            <a:srgbClr val="1A2E4A"/>
          </a:solidFill>
          <a:ln w="12700">
            <a:solidFill>
              <a:srgbClr val="1A2E4A"/>
            </a:solidFill>
            <a:prstDash val="solid"/>
          </a:ln>
        </p:spPr>
        <p:txBody>
          <a:bodyPr/>
          <a:lstStyle/>
          <a:p>
            <a:pPr defTabSz="1219170"/>
            <a:endParaRPr lang="en-US" sz="2400">
              <a:solidFill>
                <a:prstClr val="black"/>
              </a:solidFill>
              <a:latin typeface="Calibri" panose="020F0502020204030204"/>
            </a:endParaRPr>
          </a:p>
        </p:txBody>
      </p:sp>
      <p:sp>
        <p:nvSpPr>
          <p:cNvPr id="15" name="Text 13"/>
          <p:cNvSpPr/>
          <p:nvPr/>
        </p:nvSpPr>
        <p:spPr>
          <a:xfrm>
            <a:off x="487680" y="4937760"/>
            <a:ext cx="670560" cy="670560"/>
          </a:xfrm>
          <a:prstGeom prst="rect">
            <a:avLst/>
          </a:prstGeom>
          <a:noFill/>
          <a:ln/>
        </p:spPr>
        <p:txBody>
          <a:bodyPr wrap="square" lIns="0" tIns="0" rIns="0" bIns="0" rtlCol="0" anchor="ctr"/>
          <a:lstStyle/>
          <a:p>
            <a:pPr algn="ctr" defTabSz="1219170"/>
            <a:endParaRPr lang="en-US" sz="2400" dirty="0">
              <a:solidFill>
                <a:prstClr val="black"/>
              </a:solidFill>
              <a:latin typeface="Calibri" panose="020F0502020204030204"/>
            </a:endParaRPr>
          </a:p>
        </p:txBody>
      </p:sp>
      <p:sp>
        <p:nvSpPr>
          <p:cNvPr id="16" name="Text 14"/>
          <p:cNvSpPr/>
          <p:nvPr/>
        </p:nvSpPr>
        <p:spPr>
          <a:xfrm>
            <a:off x="1341120" y="4815840"/>
            <a:ext cx="2682240" cy="548640"/>
          </a:xfrm>
          <a:prstGeom prst="rect">
            <a:avLst/>
          </a:prstGeom>
          <a:noFill/>
          <a:ln/>
        </p:spPr>
        <p:txBody>
          <a:bodyPr wrap="square" rtlCol="0" anchor="ctr"/>
          <a:lstStyle/>
          <a:p>
            <a:pPr defTabSz="1219170"/>
            <a:r>
              <a:rPr lang="en-US" sz="2267" b="1" dirty="0">
                <a:solidFill>
                  <a:srgbClr val="1A2E4A"/>
                </a:solidFill>
                <a:latin typeface="Calibri" panose="020F0502020204030204"/>
              </a:rPr>
              <a:t>承接出埃及</a:t>
            </a:r>
            <a:endParaRPr lang="en-US" sz="2267" dirty="0">
              <a:solidFill>
                <a:prstClr val="black"/>
              </a:solidFill>
              <a:latin typeface="Calibri" panose="020F0502020204030204"/>
            </a:endParaRPr>
          </a:p>
        </p:txBody>
      </p:sp>
      <p:sp>
        <p:nvSpPr>
          <p:cNvPr id="17" name="Text 15"/>
          <p:cNvSpPr/>
          <p:nvPr/>
        </p:nvSpPr>
        <p:spPr>
          <a:xfrm>
            <a:off x="1341120" y="5352288"/>
            <a:ext cx="10363200" cy="792480"/>
          </a:xfrm>
          <a:prstGeom prst="rect">
            <a:avLst/>
          </a:prstGeom>
          <a:noFill/>
          <a:ln/>
        </p:spPr>
        <p:txBody>
          <a:bodyPr wrap="square" rtlCol="0" anchor="ctr"/>
          <a:lstStyle/>
          <a:p>
            <a:pPr defTabSz="1219170"/>
            <a:r>
              <a:rPr lang="en-US" sz="2000" dirty="0" err="1">
                <a:solidFill>
                  <a:srgbClr val="444444"/>
                </a:solidFill>
                <a:latin typeface="Calibri" panose="020F0502020204030204"/>
              </a:rPr>
              <a:t>摩西以利亚谈论耶稣的exodus，是终极的出埃及，是带领人脱离罪的捆绑</a:t>
            </a:r>
            <a:endParaRPr lang="en-US" sz="2000" dirty="0">
              <a:solidFill>
                <a:prstClr val="black"/>
              </a:solidFill>
              <a:latin typeface="Calibri" panose="020F0502020204030204"/>
            </a:endParaRPr>
          </a:p>
        </p:txBody>
      </p:sp>
      <p:sp>
        <p:nvSpPr>
          <p:cNvPr id="18" name="Text 16"/>
          <p:cNvSpPr/>
          <p:nvPr/>
        </p:nvSpPr>
        <p:spPr>
          <a:xfrm>
            <a:off x="487680" y="6400800"/>
            <a:ext cx="11216640" cy="365760"/>
          </a:xfrm>
          <a:prstGeom prst="rect">
            <a:avLst/>
          </a:prstGeom>
          <a:noFill/>
          <a:ln/>
        </p:spPr>
        <p:txBody>
          <a:bodyPr wrap="square" rtlCol="0" anchor="ctr"/>
          <a:lstStyle/>
          <a:p>
            <a:pPr algn="r" defTabSz="1219170"/>
            <a:r>
              <a:rPr lang="en-US" sz="1467" i="1" dirty="0">
                <a:solidFill>
                  <a:srgbClr val="8AA5C2"/>
                </a:solidFill>
                <a:latin typeface="Calibri" panose="020F0502020204030204"/>
              </a:rPr>
              <a:t>太5:17 · 罗马书 8:3–4</a:t>
            </a:r>
            <a:endParaRPr lang="en-US" sz="1467" dirty="0">
              <a:solidFill>
                <a:prstClr val="black"/>
              </a:solidFill>
              <a:latin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bg/>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bg/>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bg/>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bg/>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bg/>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8" grpId="0" uiExpand="1" build="p" animBg="1"/>
      <p:bldP spid="9" grpId="0" uiExpand="1" build="p"/>
      <p:bldP spid="10" grpId="0" uiExpand="1" build="p" animBg="1"/>
      <p:bldP spid="12" grpId="0" uiExpand="1" build="p" animBg="1"/>
      <p:bldP spid="13" grpId="0" uiExpand="1" build="p"/>
      <p:bldP spid="14" grpId="0" uiExpand="1" build="p" animBg="1"/>
      <p:bldP spid="16" grpId="0" uiExpand="1" build="p" animBg="1"/>
      <p:bldP spid="17"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03AD263D-2147-840E-0E53-C9ED72B30026}"/>
              </a:ext>
            </a:extLst>
          </p:cNvPr>
          <p:cNvSpPr>
            <a:spLocks noGrp="1" noChangeArrowheads="1"/>
          </p:cNvSpPr>
          <p:nvPr>
            <p:ph type="subTitle" idx="1"/>
          </p:nvPr>
        </p:nvSpPr>
        <p:spPr>
          <a:xfrm>
            <a:off x="1739900" y="1268412"/>
            <a:ext cx="9144000" cy="5589588"/>
          </a:xfrm>
        </p:spPr>
        <p:txBody>
          <a:bodyPr/>
          <a:lstStyle/>
          <a:p>
            <a:pPr>
              <a:spcBef>
                <a:spcPct val="0"/>
              </a:spcBef>
            </a:pPr>
            <a:r>
              <a:rPr lang="en-US" altLang="zh-TW" sz="2800" b="1" dirty="0">
                <a:ea typeface="文新字海-魏碑" pitchFamily="2" charset="-120"/>
              </a:rPr>
              <a:t>3.</a:t>
            </a:r>
          </a:p>
          <a:p>
            <a:pPr>
              <a:spcBef>
                <a:spcPct val="0"/>
              </a:spcBef>
            </a:pPr>
            <a:r>
              <a:rPr lang="zh-TW" altLang="en-US" sz="5400" b="1" dirty="0">
                <a:latin typeface="文新字海-魏碑" pitchFamily="2" charset="-120"/>
                <a:ea typeface="文新字海-魏碑" pitchFamily="2" charset="-120"/>
              </a:rPr>
              <a:t>願祂的子民均興高采烈，</a:t>
            </a:r>
          </a:p>
          <a:p>
            <a:pPr>
              <a:spcBef>
                <a:spcPct val="0"/>
              </a:spcBef>
            </a:pPr>
            <a:r>
              <a:rPr lang="zh-TW" altLang="en-US" sz="5400" b="1" dirty="0">
                <a:latin typeface="文新字海-魏碑" pitchFamily="2" charset="-120"/>
                <a:ea typeface="文新字海-魏碑" pitchFamily="2" charset="-120"/>
              </a:rPr>
              <a:t>願夜間歌唱讚美聲頌揚。</a:t>
            </a:r>
          </a:p>
          <a:p>
            <a:pPr>
              <a:spcBef>
                <a:spcPct val="0"/>
              </a:spcBef>
            </a:pPr>
            <a:r>
              <a:rPr lang="zh-TW" altLang="en-US" sz="5400" b="1" dirty="0">
                <a:latin typeface="文新字海-魏碑" pitchFamily="2" charset="-120"/>
                <a:ea typeface="文新字海-魏碑" pitchFamily="2" charset="-120"/>
              </a:rPr>
              <a:t>盡忠事奉救主依靠全能神，</a:t>
            </a:r>
          </a:p>
          <a:p>
            <a:pPr>
              <a:spcBef>
                <a:spcPct val="0"/>
              </a:spcBef>
            </a:pPr>
            <a:r>
              <a:rPr lang="zh-TW" altLang="en-US" sz="5400" b="1" dirty="0">
                <a:latin typeface="文新字海-魏碑" pitchFamily="2" charset="-120"/>
                <a:ea typeface="文新字海-魏碑" pitchFamily="2" charset="-120"/>
              </a:rPr>
              <a:t>以全力除滅罪惡維護真理。</a:t>
            </a:r>
          </a:p>
          <a:p>
            <a:pPr>
              <a:spcBef>
                <a:spcPct val="0"/>
              </a:spcBef>
            </a:pPr>
            <a:endParaRPr lang="zh-TW" altLang="en-US" sz="5400" b="1" dirty="0">
              <a:latin typeface="文新字海-魏碑" pitchFamily="2" charset="-120"/>
              <a:ea typeface="文新字海-魏碑" pitchFamily="2" charset="-120"/>
            </a:endParaRPr>
          </a:p>
        </p:txBody>
      </p:sp>
      <p:sp>
        <p:nvSpPr>
          <p:cNvPr id="172035" name="Text Box 3">
            <a:extLst>
              <a:ext uri="{FF2B5EF4-FFF2-40B4-BE49-F238E27FC236}">
                <a16:creationId xmlns:a16="http://schemas.microsoft.com/office/drawing/2014/main" id="{732DDDF2-1C74-E2A4-EED2-5ECDC04DB403}"/>
              </a:ext>
            </a:extLst>
          </p:cNvPr>
          <p:cNvSpPr txBox="1">
            <a:spLocks noChangeArrowheads="1"/>
          </p:cNvSpPr>
          <p:nvPr/>
        </p:nvSpPr>
        <p:spPr bwMode="auto">
          <a:xfrm>
            <a:off x="1703388" y="5734050"/>
            <a:ext cx="4608512"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TW" altLang="en-US">
                <a:ea typeface="文新字海-特行" pitchFamily="2" charset="-120"/>
              </a:rPr>
              <a:t>歌唱讚美主</a:t>
            </a:r>
            <a:r>
              <a:rPr lang="en-US" altLang="zh-TW">
                <a:ea typeface="文新字海-特行" pitchFamily="2" charset="-120"/>
              </a:rPr>
              <a:t>Sing Praise to the Lord</a:t>
            </a:r>
          </a:p>
          <a:p>
            <a:r>
              <a:rPr lang="en-US" altLang="zh-TW">
                <a:ea typeface="文新字海-特行" pitchFamily="2" charset="-120"/>
              </a:rPr>
              <a:t>CL#0186</a:t>
            </a:r>
          </a:p>
          <a:p>
            <a:r>
              <a:rPr lang="zh-TW" altLang="en-US">
                <a:ea typeface="文新字海-特行" pitchFamily="2" charset="-120"/>
              </a:rPr>
              <a:t>以馬內利華人浸信會 </a:t>
            </a:r>
            <a:r>
              <a:rPr lang="en-US" altLang="zh-TW">
                <a:ea typeface="文新字海-特行" pitchFamily="2" charset="-120"/>
              </a:rPr>
              <a:t>ECBC</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EEF2F8"/>
        </a:solidFill>
        <a:effectLst/>
      </p:bgPr>
    </p:bg>
    <p:spTree>
      <p:nvGrpSpPr>
        <p:cNvPr id="1" name=""/>
        <p:cNvGrpSpPr/>
        <p:nvPr/>
      </p:nvGrpSpPr>
      <p:grpSpPr>
        <a:xfrm>
          <a:off x="0" y="0"/>
          <a:ext cx="0" cy="0"/>
          <a:chOff x="0" y="0"/>
          <a:chExt cx="0" cy="0"/>
        </a:xfrm>
      </p:grpSpPr>
      <p:sp>
        <p:nvSpPr>
          <p:cNvPr id="2" name="Shape 0"/>
          <p:cNvSpPr/>
          <p:nvPr/>
        </p:nvSpPr>
        <p:spPr>
          <a:xfrm>
            <a:off x="0" y="0"/>
            <a:ext cx="12192000" cy="731520"/>
          </a:xfrm>
          <a:prstGeom prst="rect">
            <a:avLst/>
          </a:prstGeom>
          <a:solidFill>
            <a:srgbClr val="1A2E4A"/>
          </a:solidFill>
          <a:ln w="12700">
            <a:solidFill>
              <a:srgbClr val="1A2E4A"/>
            </a:solidFill>
            <a:prstDash val="solid"/>
          </a:ln>
        </p:spPr>
        <p:txBody>
          <a:bodyPr/>
          <a:lstStyle/>
          <a:p>
            <a:pPr defTabSz="1219170"/>
            <a:endParaRPr lang="en-US" sz="2400">
              <a:solidFill>
                <a:prstClr val="black"/>
              </a:solidFill>
              <a:latin typeface="Calibri" panose="020F0502020204030204"/>
            </a:endParaRPr>
          </a:p>
        </p:txBody>
      </p:sp>
      <p:sp>
        <p:nvSpPr>
          <p:cNvPr id="3" name="Text 1"/>
          <p:cNvSpPr/>
          <p:nvPr/>
        </p:nvSpPr>
        <p:spPr>
          <a:xfrm>
            <a:off x="487680" y="97536"/>
            <a:ext cx="11216640" cy="560832"/>
          </a:xfrm>
          <a:prstGeom prst="rect">
            <a:avLst/>
          </a:prstGeom>
          <a:noFill/>
          <a:ln/>
        </p:spPr>
        <p:txBody>
          <a:bodyPr wrap="square" rtlCol="0" anchor="ctr"/>
          <a:lstStyle/>
          <a:p>
            <a:pPr defTabSz="1219170"/>
            <a:r>
              <a:rPr lang="en-US" sz="2933" b="1" dirty="0">
                <a:solidFill>
                  <a:srgbClr val="C9A84C"/>
                </a:solidFill>
                <a:latin typeface="Calibri" panose="020F0502020204030204"/>
              </a:rPr>
              <a:t>耶稣的来临：超越</a:t>
            </a:r>
            <a:endParaRPr lang="en-US" sz="2933" dirty="0">
              <a:solidFill>
                <a:prstClr val="black"/>
              </a:solidFill>
              <a:latin typeface="Calibri" panose="020F0502020204030204"/>
            </a:endParaRPr>
          </a:p>
        </p:txBody>
      </p:sp>
      <p:graphicFrame>
        <p:nvGraphicFramePr>
          <p:cNvPr id="18" name="Table 0"/>
          <p:cNvGraphicFramePr>
            <a:graphicFrameLocks noGrp="1"/>
          </p:cNvGraphicFramePr>
          <p:nvPr/>
        </p:nvGraphicFramePr>
        <p:xfrm>
          <a:off x="487680" y="829056"/>
          <a:ext cx="11216640" cy="3169920"/>
        </p:xfrm>
        <a:graphic>
          <a:graphicData uri="http://schemas.openxmlformats.org/drawingml/2006/table">
            <a:tbl>
              <a:tblPr/>
              <a:tblGrid>
                <a:gridCol w="2194560">
                  <a:extLst>
                    <a:ext uri="{9D8B030D-6E8A-4147-A177-3AD203B41FA5}">
                      <a16:colId xmlns:a16="http://schemas.microsoft.com/office/drawing/2014/main" val="20000"/>
                    </a:ext>
                  </a:extLst>
                </a:gridCol>
                <a:gridCol w="4511040">
                  <a:extLst>
                    <a:ext uri="{9D8B030D-6E8A-4147-A177-3AD203B41FA5}">
                      <a16:colId xmlns:a16="http://schemas.microsoft.com/office/drawing/2014/main" val="20001"/>
                    </a:ext>
                  </a:extLst>
                </a:gridCol>
                <a:gridCol w="4511040">
                  <a:extLst>
                    <a:ext uri="{9D8B030D-6E8A-4147-A177-3AD203B41FA5}">
                      <a16:colId xmlns:a16="http://schemas.microsoft.com/office/drawing/2014/main" val="20002"/>
                    </a:ext>
                  </a:extLst>
                </a:gridCol>
              </a:tblGrid>
              <a:tr h="406400">
                <a:tc>
                  <a:txBody>
                    <a:bodyPr/>
                    <a:lstStyle/>
                    <a:p>
                      <a:pPr marL="0" indent="0" algn="l">
                        <a:buNone/>
                      </a:pPr>
                      <a:r>
                        <a:rPr lang="en-US" sz="1900" b="1" dirty="0">
                          <a:solidFill>
                            <a:srgbClr val="1A2E4A"/>
                          </a:solidFill>
                        </a:rPr>
                        <a:t> </a:t>
                      </a:r>
                      <a:endParaRPr lang="en-US" sz="1900" dirty="0"/>
                    </a:p>
                  </a:txBody>
                  <a:tcPr marL="121920" marR="121920" marT="60960" marB="60960">
                    <a:lnL w="6350" cap="flat" cmpd="sng" algn="ctr">
                      <a:solidFill>
                        <a:srgbClr val="AABBD0"/>
                      </a:solidFill>
                      <a:prstDash val="solid"/>
                      <a:round/>
                      <a:headEnd type="none" w="med" len="med"/>
                      <a:tailEnd type="none" w="med" len="med"/>
                    </a:lnL>
                    <a:lnR w="6350" cap="flat" cmpd="sng" algn="ctr">
                      <a:solidFill>
                        <a:srgbClr val="AABBD0"/>
                      </a:solidFill>
                      <a:prstDash val="solid"/>
                      <a:round/>
                      <a:headEnd type="none" w="med" len="med"/>
                      <a:tailEnd type="none" w="med" len="med"/>
                    </a:lnR>
                    <a:lnT w="6350" cap="flat" cmpd="sng" algn="ctr">
                      <a:solidFill>
                        <a:srgbClr val="AABBD0"/>
                      </a:solidFill>
                      <a:prstDash val="solid"/>
                      <a:round/>
                      <a:headEnd type="none" w="med" len="med"/>
                      <a:tailEnd type="none" w="med" len="med"/>
                    </a:lnT>
                    <a:lnB w="6350" cap="flat" cmpd="sng" algn="ctr">
                      <a:solidFill>
                        <a:srgbClr val="AABBD0"/>
                      </a:solidFill>
                      <a:prstDash val="solid"/>
                      <a:round/>
                      <a:headEnd type="none" w="med" len="med"/>
                      <a:tailEnd type="none" w="med" len="med"/>
                    </a:lnB>
                    <a:solidFill>
                      <a:srgbClr val="1A2E4A"/>
                    </a:solidFill>
                  </a:tcPr>
                </a:tc>
                <a:tc>
                  <a:txBody>
                    <a:bodyPr/>
                    <a:lstStyle/>
                    <a:p>
                      <a:pPr marL="0" indent="0" algn="l">
                        <a:buNone/>
                      </a:pPr>
                      <a:r>
                        <a:rPr lang="en-US" sz="1900" b="1" dirty="0">
                          <a:solidFill>
                            <a:srgbClr val="C9A84C"/>
                          </a:solidFill>
                        </a:rPr>
                        <a:t>旧约</a:t>
                      </a:r>
                      <a:endParaRPr lang="en-US" sz="1900" dirty="0"/>
                    </a:p>
                  </a:txBody>
                  <a:tcPr marL="121920" marR="121920" marT="60960" marB="60960">
                    <a:lnL w="6350" cap="flat" cmpd="sng" algn="ctr">
                      <a:solidFill>
                        <a:srgbClr val="AABBD0"/>
                      </a:solidFill>
                      <a:prstDash val="solid"/>
                      <a:round/>
                      <a:headEnd type="none" w="med" len="med"/>
                      <a:tailEnd type="none" w="med" len="med"/>
                    </a:lnL>
                    <a:lnR w="6350" cap="flat" cmpd="sng" algn="ctr">
                      <a:solidFill>
                        <a:srgbClr val="AABBD0"/>
                      </a:solidFill>
                      <a:prstDash val="solid"/>
                      <a:round/>
                      <a:headEnd type="none" w="med" len="med"/>
                      <a:tailEnd type="none" w="med" len="med"/>
                    </a:lnR>
                    <a:lnT w="6350" cap="flat" cmpd="sng" algn="ctr">
                      <a:solidFill>
                        <a:srgbClr val="AABBD0"/>
                      </a:solidFill>
                      <a:prstDash val="solid"/>
                      <a:round/>
                      <a:headEnd type="none" w="med" len="med"/>
                      <a:tailEnd type="none" w="med" len="med"/>
                    </a:lnT>
                    <a:lnB w="6350" cap="flat" cmpd="sng" algn="ctr">
                      <a:solidFill>
                        <a:srgbClr val="AABBD0"/>
                      </a:solidFill>
                      <a:prstDash val="solid"/>
                      <a:round/>
                      <a:headEnd type="none" w="med" len="med"/>
                      <a:tailEnd type="none" w="med" len="med"/>
                    </a:lnB>
                    <a:solidFill>
                      <a:srgbClr val="1A2E4A"/>
                    </a:solidFill>
                  </a:tcPr>
                </a:tc>
                <a:tc>
                  <a:txBody>
                    <a:bodyPr/>
                    <a:lstStyle/>
                    <a:p>
                      <a:pPr marL="0" indent="0" algn="l">
                        <a:buNone/>
                      </a:pPr>
                      <a:r>
                        <a:rPr lang="en-US" sz="1900" b="1" dirty="0">
                          <a:solidFill>
                            <a:srgbClr val="C9A84C"/>
                          </a:solidFill>
                        </a:rPr>
                        <a:t>新约</a:t>
                      </a:r>
                      <a:endParaRPr lang="en-US" sz="1900" dirty="0"/>
                    </a:p>
                  </a:txBody>
                  <a:tcPr marL="121920" marR="121920" marT="60960" marB="60960">
                    <a:lnL w="6350" cap="flat" cmpd="sng" algn="ctr">
                      <a:solidFill>
                        <a:srgbClr val="AABBD0"/>
                      </a:solidFill>
                      <a:prstDash val="solid"/>
                      <a:round/>
                      <a:headEnd type="none" w="med" len="med"/>
                      <a:tailEnd type="none" w="med" len="med"/>
                    </a:lnL>
                    <a:lnR w="6350" cap="flat" cmpd="sng" algn="ctr">
                      <a:solidFill>
                        <a:srgbClr val="AABBD0"/>
                      </a:solidFill>
                      <a:prstDash val="solid"/>
                      <a:round/>
                      <a:headEnd type="none" w="med" len="med"/>
                      <a:tailEnd type="none" w="med" len="med"/>
                    </a:lnR>
                    <a:lnT w="6350" cap="flat" cmpd="sng" algn="ctr">
                      <a:solidFill>
                        <a:srgbClr val="AABBD0"/>
                      </a:solidFill>
                      <a:prstDash val="solid"/>
                      <a:round/>
                      <a:headEnd type="none" w="med" len="med"/>
                      <a:tailEnd type="none" w="med" len="med"/>
                    </a:lnT>
                    <a:lnB w="6350" cap="flat" cmpd="sng" algn="ctr">
                      <a:solidFill>
                        <a:srgbClr val="AABBD0"/>
                      </a:solidFill>
                      <a:prstDash val="solid"/>
                      <a:round/>
                      <a:headEnd type="none" w="med" len="med"/>
                      <a:tailEnd type="none" w="med" len="med"/>
                    </a:lnB>
                    <a:solidFill>
                      <a:srgbClr val="1A2E4A"/>
                    </a:solidFill>
                  </a:tcPr>
                </a:tc>
                <a:extLst>
                  <a:ext uri="{0D108BD9-81ED-4DB2-BD59-A6C34878D82A}">
                    <a16:rowId xmlns:a16="http://schemas.microsoft.com/office/drawing/2014/main" val="10000"/>
                  </a:ext>
                </a:extLst>
              </a:tr>
              <a:tr h="690880">
                <a:tc>
                  <a:txBody>
                    <a:bodyPr/>
                    <a:lstStyle/>
                    <a:p>
                      <a:pPr marL="0" indent="0" algn="l">
                        <a:buNone/>
                      </a:pPr>
                      <a:r>
                        <a:rPr lang="en-US" sz="1900" b="1" dirty="0">
                          <a:solidFill>
                            <a:srgbClr val="1A2E4A"/>
                          </a:solidFill>
                        </a:rPr>
                        <a:t>神人关系</a:t>
                      </a:r>
                      <a:endParaRPr lang="en-US" sz="1900" dirty="0"/>
                    </a:p>
                  </a:txBody>
                  <a:tcPr marL="121920" marR="121920" marT="60960" marB="60960">
                    <a:lnL w="6350" cap="flat" cmpd="sng" algn="ctr">
                      <a:solidFill>
                        <a:srgbClr val="AABBD0"/>
                      </a:solidFill>
                      <a:prstDash val="solid"/>
                      <a:round/>
                      <a:headEnd type="none" w="med" len="med"/>
                      <a:tailEnd type="none" w="med" len="med"/>
                    </a:lnL>
                    <a:lnR w="6350" cap="flat" cmpd="sng" algn="ctr">
                      <a:solidFill>
                        <a:srgbClr val="AABBD0"/>
                      </a:solidFill>
                      <a:prstDash val="solid"/>
                      <a:round/>
                      <a:headEnd type="none" w="med" len="med"/>
                      <a:tailEnd type="none" w="med" len="med"/>
                    </a:lnR>
                    <a:lnT w="6350" cap="flat" cmpd="sng" algn="ctr">
                      <a:solidFill>
                        <a:srgbClr val="AABBD0"/>
                      </a:solidFill>
                      <a:prstDash val="solid"/>
                      <a:round/>
                      <a:headEnd type="none" w="med" len="med"/>
                      <a:tailEnd type="none" w="med" len="med"/>
                    </a:lnT>
                    <a:lnB w="6350" cap="flat" cmpd="sng" algn="ctr">
                      <a:solidFill>
                        <a:srgbClr val="AABBD0"/>
                      </a:solidFill>
                      <a:prstDash val="solid"/>
                      <a:round/>
                      <a:headEnd type="none" w="med" len="med"/>
                      <a:tailEnd type="none" w="med" len="med"/>
                    </a:lnB>
                    <a:solidFill>
                      <a:srgbClr val="EEF2F8"/>
                    </a:solidFill>
                  </a:tcPr>
                </a:tc>
                <a:tc>
                  <a:txBody>
                    <a:bodyPr/>
                    <a:lstStyle/>
                    <a:p>
                      <a:pPr marL="0" indent="0" algn="l">
                        <a:buNone/>
                      </a:pPr>
                      <a:r>
                        <a:rPr lang="en-US" sz="1900" dirty="0">
                          <a:solidFill>
                            <a:srgbClr val="1A2E4A"/>
                          </a:solidFill>
                        </a:rPr>
                        <a:t>神透过摩西、祭司、先知与人说话，关系是间接的</a:t>
                      </a:r>
                      <a:endParaRPr lang="en-US" sz="1900" dirty="0"/>
                    </a:p>
                  </a:txBody>
                  <a:tcPr marL="121920" marR="121920" marT="60960" marB="60960">
                    <a:lnL w="6350" cap="flat" cmpd="sng" algn="ctr">
                      <a:solidFill>
                        <a:srgbClr val="AABBD0"/>
                      </a:solidFill>
                      <a:prstDash val="solid"/>
                      <a:round/>
                      <a:headEnd type="none" w="med" len="med"/>
                      <a:tailEnd type="none" w="med" len="med"/>
                    </a:lnL>
                    <a:lnR w="6350" cap="flat" cmpd="sng" algn="ctr">
                      <a:solidFill>
                        <a:srgbClr val="AABBD0"/>
                      </a:solidFill>
                      <a:prstDash val="solid"/>
                      <a:round/>
                      <a:headEnd type="none" w="med" len="med"/>
                      <a:tailEnd type="none" w="med" len="med"/>
                    </a:lnR>
                    <a:lnT w="6350" cap="flat" cmpd="sng" algn="ctr">
                      <a:solidFill>
                        <a:srgbClr val="AABBD0"/>
                      </a:solidFill>
                      <a:prstDash val="solid"/>
                      <a:round/>
                      <a:headEnd type="none" w="med" len="med"/>
                      <a:tailEnd type="none" w="med" len="med"/>
                    </a:lnT>
                    <a:lnB w="6350" cap="flat" cmpd="sng" algn="ctr">
                      <a:solidFill>
                        <a:srgbClr val="AABBD0"/>
                      </a:solidFill>
                      <a:prstDash val="solid"/>
                      <a:round/>
                      <a:headEnd type="none" w="med" len="med"/>
                      <a:tailEnd type="none" w="med" len="med"/>
                    </a:lnB>
                    <a:solidFill>
                      <a:srgbClr val="EEF2F8"/>
                    </a:solidFill>
                  </a:tcPr>
                </a:tc>
                <a:tc>
                  <a:txBody>
                    <a:bodyPr/>
                    <a:lstStyle/>
                    <a:p>
                      <a:pPr marL="0" indent="0" algn="l">
                        <a:buNone/>
                      </a:pPr>
                      <a:r>
                        <a:rPr lang="en-US" sz="1900" dirty="0">
                          <a:solidFill>
                            <a:srgbClr val="1A2E4A"/>
                          </a:solidFill>
                        </a:rPr>
                        <a:t>基督是唯一中保，人可直接就近神，会幕的幔子裂开</a:t>
                      </a:r>
                      <a:endParaRPr lang="en-US" sz="1900" dirty="0"/>
                    </a:p>
                  </a:txBody>
                  <a:tcPr marL="121920" marR="121920" marT="60960" marB="60960">
                    <a:lnL w="6350" cap="flat" cmpd="sng" algn="ctr">
                      <a:solidFill>
                        <a:srgbClr val="AABBD0"/>
                      </a:solidFill>
                      <a:prstDash val="solid"/>
                      <a:round/>
                      <a:headEnd type="none" w="med" len="med"/>
                      <a:tailEnd type="none" w="med" len="med"/>
                    </a:lnL>
                    <a:lnR w="6350" cap="flat" cmpd="sng" algn="ctr">
                      <a:solidFill>
                        <a:srgbClr val="AABBD0"/>
                      </a:solidFill>
                      <a:prstDash val="solid"/>
                      <a:round/>
                      <a:headEnd type="none" w="med" len="med"/>
                      <a:tailEnd type="none" w="med" len="med"/>
                    </a:lnR>
                    <a:lnT w="6350" cap="flat" cmpd="sng" algn="ctr">
                      <a:solidFill>
                        <a:srgbClr val="AABBD0"/>
                      </a:solidFill>
                      <a:prstDash val="solid"/>
                      <a:round/>
                      <a:headEnd type="none" w="med" len="med"/>
                      <a:tailEnd type="none" w="med" len="med"/>
                    </a:lnT>
                    <a:lnB w="6350" cap="flat" cmpd="sng" algn="ctr">
                      <a:solidFill>
                        <a:srgbClr val="AABBD0"/>
                      </a:solidFill>
                      <a:prstDash val="solid"/>
                      <a:round/>
                      <a:headEnd type="none" w="med" len="med"/>
                      <a:tailEnd type="none" w="med" len="med"/>
                    </a:lnB>
                    <a:solidFill>
                      <a:srgbClr val="EEF2F8"/>
                    </a:solidFill>
                  </a:tcPr>
                </a:tc>
                <a:extLst>
                  <a:ext uri="{0D108BD9-81ED-4DB2-BD59-A6C34878D82A}">
                    <a16:rowId xmlns:a16="http://schemas.microsoft.com/office/drawing/2014/main" val="10001"/>
                  </a:ext>
                </a:extLst>
              </a:tr>
              <a:tr h="690880">
                <a:tc>
                  <a:txBody>
                    <a:bodyPr/>
                    <a:lstStyle/>
                    <a:p>
                      <a:pPr marL="0" indent="0" algn="l">
                        <a:buNone/>
                      </a:pPr>
                      <a:r>
                        <a:rPr lang="en-US" sz="1900" b="1" dirty="0">
                          <a:solidFill>
                            <a:srgbClr val="1A2E4A"/>
                          </a:solidFill>
                        </a:rPr>
                        <a:t>律法功能</a:t>
                      </a:r>
                      <a:endParaRPr lang="en-US" sz="1900" dirty="0"/>
                    </a:p>
                  </a:txBody>
                  <a:tcPr marL="121920" marR="121920" marT="60960" marB="60960">
                    <a:lnL w="6350" cap="flat" cmpd="sng" algn="ctr">
                      <a:solidFill>
                        <a:srgbClr val="AABBD0"/>
                      </a:solidFill>
                      <a:prstDash val="solid"/>
                      <a:round/>
                      <a:headEnd type="none" w="med" len="med"/>
                      <a:tailEnd type="none" w="med" len="med"/>
                    </a:lnL>
                    <a:lnR w="6350" cap="flat" cmpd="sng" algn="ctr">
                      <a:solidFill>
                        <a:srgbClr val="AABBD0"/>
                      </a:solidFill>
                      <a:prstDash val="solid"/>
                      <a:round/>
                      <a:headEnd type="none" w="med" len="med"/>
                      <a:tailEnd type="none" w="med" len="med"/>
                    </a:lnR>
                    <a:lnT w="6350" cap="flat" cmpd="sng" algn="ctr">
                      <a:solidFill>
                        <a:srgbClr val="AABBD0"/>
                      </a:solidFill>
                      <a:prstDash val="solid"/>
                      <a:round/>
                      <a:headEnd type="none" w="med" len="med"/>
                      <a:tailEnd type="none" w="med" len="med"/>
                    </a:lnT>
                    <a:lnB w="6350" cap="flat" cmpd="sng" algn="ctr">
                      <a:solidFill>
                        <a:srgbClr val="AABBD0"/>
                      </a:solidFill>
                      <a:prstDash val="solid"/>
                      <a:round/>
                      <a:headEnd type="none" w="med" len="med"/>
                      <a:tailEnd type="none" w="med" len="med"/>
                    </a:lnB>
                    <a:solidFill>
                      <a:srgbClr val="DDEAF6"/>
                    </a:solidFill>
                  </a:tcPr>
                </a:tc>
                <a:tc>
                  <a:txBody>
                    <a:bodyPr/>
                    <a:lstStyle/>
                    <a:p>
                      <a:pPr marL="0" indent="0" algn="l">
                        <a:buNone/>
                      </a:pPr>
                      <a:r>
                        <a:rPr lang="en-US" sz="1900" dirty="0">
                          <a:solidFill>
                            <a:srgbClr val="1A2E4A"/>
                          </a:solidFill>
                        </a:rPr>
                        <a:t>揭示罪，定人之罪</a:t>
                      </a:r>
                      <a:endParaRPr lang="en-US" sz="1900" dirty="0"/>
                    </a:p>
                    <a:p>
                      <a:pPr marL="0" indent="0" algn="l">
                        <a:buNone/>
                      </a:pPr>
                      <a:r>
                        <a:rPr lang="en-US" sz="1900" dirty="0">
                          <a:solidFill>
                            <a:srgbClr val="1A2E4A"/>
                          </a:solidFill>
                        </a:rPr>
                        <a:t>律法是捆绑的轭</a:t>
                      </a:r>
                      <a:endParaRPr lang="en-US" sz="1900" dirty="0"/>
                    </a:p>
                  </a:txBody>
                  <a:tcPr marL="121920" marR="121920" marT="60960" marB="60960">
                    <a:lnL w="6350" cap="flat" cmpd="sng" algn="ctr">
                      <a:solidFill>
                        <a:srgbClr val="AABBD0"/>
                      </a:solidFill>
                      <a:prstDash val="solid"/>
                      <a:round/>
                      <a:headEnd type="none" w="med" len="med"/>
                      <a:tailEnd type="none" w="med" len="med"/>
                    </a:lnL>
                    <a:lnR w="6350" cap="flat" cmpd="sng" algn="ctr">
                      <a:solidFill>
                        <a:srgbClr val="AABBD0"/>
                      </a:solidFill>
                      <a:prstDash val="solid"/>
                      <a:round/>
                      <a:headEnd type="none" w="med" len="med"/>
                      <a:tailEnd type="none" w="med" len="med"/>
                    </a:lnR>
                    <a:lnT w="6350" cap="flat" cmpd="sng" algn="ctr">
                      <a:solidFill>
                        <a:srgbClr val="AABBD0"/>
                      </a:solidFill>
                      <a:prstDash val="solid"/>
                      <a:round/>
                      <a:headEnd type="none" w="med" len="med"/>
                      <a:tailEnd type="none" w="med" len="med"/>
                    </a:lnT>
                    <a:lnB w="6350" cap="flat" cmpd="sng" algn="ctr">
                      <a:solidFill>
                        <a:srgbClr val="AABBD0"/>
                      </a:solidFill>
                      <a:prstDash val="solid"/>
                      <a:round/>
                      <a:headEnd type="none" w="med" len="med"/>
                      <a:tailEnd type="none" w="med" len="med"/>
                    </a:lnB>
                    <a:solidFill>
                      <a:srgbClr val="DDEAF6"/>
                    </a:solidFill>
                  </a:tcPr>
                </a:tc>
                <a:tc>
                  <a:txBody>
                    <a:bodyPr/>
                    <a:lstStyle/>
                    <a:p>
                      <a:pPr marL="0" indent="0" algn="l">
                        <a:buNone/>
                      </a:pPr>
                      <a:r>
                        <a:rPr lang="en-US" sz="1900" dirty="0">
                          <a:solidFill>
                            <a:srgbClr val="1A2E4A"/>
                          </a:solidFill>
                        </a:rPr>
                        <a:t>信徒不再在律法定罪之下，律法的目的已达到</a:t>
                      </a:r>
                      <a:endParaRPr lang="en-US" sz="1900" dirty="0"/>
                    </a:p>
                  </a:txBody>
                  <a:tcPr marL="121920" marR="121920" marT="60960" marB="60960">
                    <a:lnL w="6350" cap="flat" cmpd="sng" algn="ctr">
                      <a:solidFill>
                        <a:srgbClr val="AABBD0"/>
                      </a:solidFill>
                      <a:prstDash val="solid"/>
                      <a:round/>
                      <a:headEnd type="none" w="med" len="med"/>
                      <a:tailEnd type="none" w="med" len="med"/>
                    </a:lnL>
                    <a:lnR w="6350" cap="flat" cmpd="sng" algn="ctr">
                      <a:solidFill>
                        <a:srgbClr val="AABBD0"/>
                      </a:solidFill>
                      <a:prstDash val="solid"/>
                      <a:round/>
                      <a:headEnd type="none" w="med" len="med"/>
                      <a:tailEnd type="none" w="med" len="med"/>
                    </a:lnR>
                    <a:lnT w="6350" cap="flat" cmpd="sng" algn="ctr">
                      <a:solidFill>
                        <a:srgbClr val="AABBD0"/>
                      </a:solidFill>
                      <a:prstDash val="solid"/>
                      <a:round/>
                      <a:headEnd type="none" w="med" len="med"/>
                      <a:tailEnd type="none" w="med" len="med"/>
                    </a:lnT>
                    <a:lnB w="6350" cap="flat" cmpd="sng" algn="ctr">
                      <a:solidFill>
                        <a:srgbClr val="AABBD0"/>
                      </a:solidFill>
                      <a:prstDash val="solid"/>
                      <a:round/>
                      <a:headEnd type="none" w="med" len="med"/>
                      <a:tailEnd type="none" w="med" len="med"/>
                    </a:lnB>
                    <a:solidFill>
                      <a:srgbClr val="DDEAF6"/>
                    </a:solidFill>
                  </a:tcPr>
                </a:tc>
                <a:extLst>
                  <a:ext uri="{0D108BD9-81ED-4DB2-BD59-A6C34878D82A}">
                    <a16:rowId xmlns:a16="http://schemas.microsoft.com/office/drawing/2014/main" val="10002"/>
                  </a:ext>
                </a:extLst>
              </a:tr>
              <a:tr h="690880">
                <a:tc>
                  <a:txBody>
                    <a:bodyPr/>
                    <a:lstStyle/>
                    <a:p>
                      <a:pPr marL="0" indent="0" algn="l">
                        <a:buNone/>
                      </a:pPr>
                      <a:r>
                        <a:rPr lang="en-US" sz="1900" b="1" dirty="0">
                          <a:solidFill>
                            <a:srgbClr val="1A2E4A"/>
                          </a:solidFill>
                        </a:rPr>
                        <a:t>圣灵同在</a:t>
                      </a:r>
                      <a:endParaRPr lang="en-US" sz="1900" dirty="0"/>
                    </a:p>
                  </a:txBody>
                  <a:tcPr marL="121920" marR="121920" marT="60960" marB="60960">
                    <a:lnL w="6350" cap="flat" cmpd="sng" algn="ctr">
                      <a:solidFill>
                        <a:srgbClr val="AABBD0"/>
                      </a:solidFill>
                      <a:prstDash val="solid"/>
                      <a:round/>
                      <a:headEnd type="none" w="med" len="med"/>
                      <a:tailEnd type="none" w="med" len="med"/>
                    </a:lnL>
                    <a:lnR w="6350" cap="flat" cmpd="sng" algn="ctr">
                      <a:solidFill>
                        <a:srgbClr val="AABBD0"/>
                      </a:solidFill>
                      <a:prstDash val="solid"/>
                      <a:round/>
                      <a:headEnd type="none" w="med" len="med"/>
                      <a:tailEnd type="none" w="med" len="med"/>
                    </a:lnR>
                    <a:lnT w="6350" cap="flat" cmpd="sng" algn="ctr">
                      <a:solidFill>
                        <a:srgbClr val="AABBD0"/>
                      </a:solidFill>
                      <a:prstDash val="solid"/>
                      <a:round/>
                      <a:headEnd type="none" w="med" len="med"/>
                      <a:tailEnd type="none" w="med" len="med"/>
                    </a:lnT>
                    <a:lnB w="6350" cap="flat" cmpd="sng" algn="ctr">
                      <a:solidFill>
                        <a:srgbClr val="AABBD0"/>
                      </a:solidFill>
                      <a:prstDash val="solid"/>
                      <a:round/>
                      <a:headEnd type="none" w="med" len="med"/>
                      <a:tailEnd type="none" w="med" len="med"/>
                    </a:lnB>
                    <a:solidFill>
                      <a:srgbClr val="EEF2F8"/>
                    </a:solidFill>
                  </a:tcPr>
                </a:tc>
                <a:tc>
                  <a:txBody>
                    <a:bodyPr/>
                    <a:lstStyle/>
                    <a:p>
                      <a:pPr marL="0" indent="0" algn="l">
                        <a:buNone/>
                      </a:pPr>
                      <a:r>
                        <a:rPr lang="en-US" sz="1900" dirty="0">
                          <a:solidFill>
                            <a:srgbClr val="1A2E4A"/>
                          </a:solidFill>
                        </a:rPr>
                        <a:t>圣灵选择性、临时性地降在少数人身上（先知、君王）</a:t>
                      </a:r>
                      <a:endParaRPr lang="en-US" sz="1900" dirty="0"/>
                    </a:p>
                  </a:txBody>
                  <a:tcPr marL="121920" marR="121920" marT="60960" marB="60960">
                    <a:lnL w="6350" cap="flat" cmpd="sng" algn="ctr">
                      <a:solidFill>
                        <a:srgbClr val="AABBD0"/>
                      </a:solidFill>
                      <a:prstDash val="solid"/>
                      <a:round/>
                      <a:headEnd type="none" w="med" len="med"/>
                      <a:tailEnd type="none" w="med" len="med"/>
                    </a:lnL>
                    <a:lnR w="6350" cap="flat" cmpd="sng" algn="ctr">
                      <a:solidFill>
                        <a:srgbClr val="AABBD0"/>
                      </a:solidFill>
                      <a:prstDash val="solid"/>
                      <a:round/>
                      <a:headEnd type="none" w="med" len="med"/>
                      <a:tailEnd type="none" w="med" len="med"/>
                    </a:lnR>
                    <a:lnT w="6350" cap="flat" cmpd="sng" algn="ctr">
                      <a:solidFill>
                        <a:srgbClr val="AABBD0"/>
                      </a:solidFill>
                      <a:prstDash val="solid"/>
                      <a:round/>
                      <a:headEnd type="none" w="med" len="med"/>
                      <a:tailEnd type="none" w="med" len="med"/>
                    </a:lnT>
                    <a:lnB w="6350" cap="flat" cmpd="sng" algn="ctr">
                      <a:solidFill>
                        <a:srgbClr val="AABBD0"/>
                      </a:solidFill>
                      <a:prstDash val="solid"/>
                      <a:round/>
                      <a:headEnd type="none" w="med" len="med"/>
                      <a:tailEnd type="none" w="med" len="med"/>
                    </a:lnB>
                    <a:solidFill>
                      <a:srgbClr val="EEF2F8"/>
                    </a:solidFill>
                  </a:tcPr>
                </a:tc>
                <a:tc>
                  <a:txBody>
                    <a:bodyPr/>
                    <a:lstStyle/>
                    <a:p>
                      <a:pPr marL="0" indent="0" algn="l">
                        <a:buNone/>
                      </a:pPr>
                      <a:r>
                        <a:rPr lang="en-US" sz="1900" dirty="0" err="1">
                          <a:solidFill>
                            <a:srgbClr val="1A2E4A"/>
                          </a:solidFill>
                        </a:rPr>
                        <a:t>圣灵内住每一位信徒</a:t>
                      </a:r>
                      <a:endParaRPr lang="en-US" sz="1900" dirty="0"/>
                    </a:p>
                  </a:txBody>
                  <a:tcPr marL="121920" marR="121920" marT="60960" marB="60960">
                    <a:lnL w="6350" cap="flat" cmpd="sng" algn="ctr">
                      <a:solidFill>
                        <a:srgbClr val="AABBD0"/>
                      </a:solidFill>
                      <a:prstDash val="solid"/>
                      <a:round/>
                      <a:headEnd type="none" w="med" len="med"/>
                      <a:tailEnd type="none" w="med" len="med"/>
                    </a:lnL>
                    <a:lnR w="6350" cap="flat" cmpd="sng" algn="ctr">
                      <a:solidFill>
                        <a:srgbClr val="AABBD0"/>
                      </a:solidFill>
                      <a:prstDash val="solid"/>
                      <a:round/>
                      <a:headEnd type="none" w="med" len="med"/>
                      <a:tailEnd type="none" w="med" len="med"/>
                    </a:lnR>
                    <a:lnT w="6350" cap="flat" cmpd="sng" algn="ctr">
                      <a:solidFill>
                        <a:srgbClr val="AABBD0"/>
                      </a:solidFill>
                      <a:prstDash val="solid"/>
                      <a:round/>
                      <a:headEnd type="none" w="med" len="med"/>
                      <a:tailEnd type="none" w="med" len="med"/>
                    </a:lnT>
                    <a:lnB w="6350" cap="flat" cmpd="sng" algn="ctr">
                      <a:solidFill>
                        <a:srgbClr val="AABBD0"/>
                      </a:solidFill>
                      <a:prstDash val="solid"/>
                      <a:round/>
                      <a:headEnd type="none" w="med" len="med"/>
                      <a:tailEnd type="none" w="med" len="med"/>
                    </a:lnB>
                    <a:solidFill>
                      <a:srgbClr val="EEF2F8"/>
                    </a:solidFill>
                  </a:tcPr>
                </a:tc>
                <a:extLst>
                  <a:ext uri="{0D108BD9-81ED-4DB2-BD59-A6C34878D82A}">
                    <a16:rowId xmlns:a16="http://schemas.microsoft.com/office/drawing/2014/main" val="10003"/>
                  </a:ext>
                </a:extLst>
              </a:tr>
              <a:tr h="690880">
                <a:tc>
                  <a:txBody>
                    <a:bodyPr/>
                    <a:lstStyle/>
                    <a:p>
                      <a:pPr marL="0" indent="0" algn="l">
                        <a:buNone/>
                      </a:pPr>
                      <a:r>
                        <a:rPr lang="en-US" sz="1900" b="1" dirty="0">
                          <a:solidFill>
                            <a:srgbClr val="1A2E4A"/>
                          </a:solidFill>
                        </a:rPr>
                        <a:t>救恩范围</a:t>
                      </a:r>
                      <a:endParaRPr lang="en-US" sz="1900" dirty="0"/>
                    </a:p>
                  </a:txBody>
                  <a:tcPr marL="121920" marR="121920" marT="60960" marB="60960">
                    <a:lnL w="6350" cap="flat" cmpd="sng" algn="ctr">
                      <a:solidFill>
                        <a:srgbClr val="AABBD0"/>
                      </a:solidFill>
                      <a:prstDash val="solid"/>
                      <a:round/>
                      <a:headEnd type="none" w="med" len="med"/>
                      <a:tailEnd type="none" w="med" len="med"/>
                    </a:lnL>
                    <a:lnR w="6350" cap="flat" cmpd="sng" algn="ctr">
                      <a:solidFill>
                        <a:srgbClr val="AABBD0"/>
                      </a:solidFill>
                      <a:prstDash val="solid"/>
                      <a:round/>
                      <a:headEnd type="none" w="med" len="med"/>
                      <a:tailEnd type="none" w="med" len="med"/>
                    </a:lnR>
                    <a:lnT w="6350" cap="flat" cmpd="sng" algn="ctr">
                      <a:solidFill>
                        <a:srgbClr val="AABBD0"/>
                      </a:solidFill>
                      <a:prstDash val="solid"/>
                      <a:round/>
                      <a:headEnd type="none" w="med" len="med"/>
                      <a:tailEnd type="none" w="med" len="med"/>
                    </a:lnT>
                    <a:lnB w="6350" cap="flat" cmpd="sng" algn="ctr">
                      <a:solidFill>
                        <a:srgbClr val="AABBD0"/>
                      </a:solidFill>
                      <a:prstDash val="solid"/>
                      <a:round/>
                      <a:headEnd type="none" w="med" len="med"/>
                      <a:tailEnd type="none" w="med" len="med"/>
                    </a:lnB>
                    <a:solidFill>
                      <a:srgbClr val="DDEAF6"/>
                    </a:solidFill>
                  </a:tcPr>
                </a:tc>
                <a:tc>
                  <a:txBody>
                    <a:bodyPr/>
                    <a:lstStyle/>
                    <a:p>
                      <a:pPr marL="0" indent="0" algn="l">
                        <a:buNone/>
                      </a:pPr>
                      <a:r>
                        <a:rPr lang="en-US" sz="1900" dirty="0">
                          <a:solidFill>
                            <a:srgbClr val="1A2E4A"/>
                          </a:solidFill>
                        </a:rPr>
                        <a:t>以色列为主，外邦人需归附以色列才能得救</a:t>
                      </a:r>
                      <a:endParaRPr lang="en-US" sz="1900" dirty="0"/>
                    </a:p>
                  </a:txBody>
                  <a:tcPr marL="121920" marR="121920" marT="60960" marB="60960">
                    <a:lnL w="6350" cap="flat" cmpd="sng" algn="ctr">
                      <a:solidFill>
                        <a:srgbClr val="AABBD0"/>
                      </a:solidFill>
                      <a:prstDash val="solid"/>
                      <a:round/>
                      <a:headEnd type="none" w="med" len="med"/>
                      <a:tailEnd type="none" w="med" len="med"/>
                    </a:lnL>
                    <a:lnR w="6350" cap="flat" cmpd="sng" algn="ctr">
                      <a:solidFill>
                        <a:srgbClr val="AABBD0"/>
                      </a:solidFill>
                      <a:prstDash val="solid"/>
                      <a:round/>
                      <a:headEnd type="none" w="med" len="med"/>
                      <a:tailEnd type="none" w="med" len="med"/>
                    </a:lnR>
                    <a:lnT w="6350" cap="flat" cmpd="sng" algn="ctr">
                      <a:solidFill>
                        <a:srgbClr val="AABBD0"/>
                      </a:solidFill>
                      <a:prstDash val="solid"/>
                      <a:round/>
                      <a:headEnd type="none" w="med" len="med"/>
                      <a:tailEnd type="none" w="med" len="med"/>
                    </a:lnT>
                    <a:lnB w="6350" cap="flat" cmpd="sng" algn="ctr">
                      <a:solidFill>
                        <a:srgbClr val="AABBD0"/>
                      </a:solidFill>
                      <a:prstDash val="solid"/>
                      <a:round/>
                      <a:headEnd type="none" w="med" len="med"/>
                      <a:tailEnd type="none" w="med" len="med"/>
                    </a:lnB>
                    <a:solidFill>
                      <a:srgbClr val="DDEAF6"/>
                    </a:solidFill>
                  </a:tcPr>
                </a:tc>
                <a:tc>
                  <a:txBody>
                    <a:bodyPr/>
                    <a:lstStyle/>
                    <a:p>
                      <a:pPr marL="0" indent="0" algn="l">
                        <a:buNone/>
                      </a:pPr>
                      <a:r>
                        <a:rPr lang="en-US" sz="1900" dirty="0" err="1">
                          <a:solidFill>
                            <a:srgbClr val="1A2E4A"/>
                          </a:solidFill>
                        </a:rPr>
                        <a:t>信徒的身体是圣灵的殿，教会是神居住之所</a:t>
                      </a:r>
                      <a:endParaRPr lang="en-US" sz="1900" dirty="0"/>
                    </a:p>
                  </a:txBody>
                  <a:tcPr marL="121920" marR="121920" marT="60960" marB="60960">
                    <a:lnL w="6350" cap="flat" cmpd="sng" algn="ctr">
                      <a:solidFill>
                        <a:srgbClr val="AABBD0"/>
                      </a:solidFill>
                      <a:prstDash val="solid"/>
                      <a:round/>
                      <a:headEnd type="none" w="med" len="med"/>
                      <a:tailEnd type="none" w="med" len="med"/>
                    </a:lnL>
                    <a:lnR w="6350" cap="flat" cmpd="sng" algn="ctr">
                      <a:solidFill>
                        <a:srgbClr val="AABBD0"/>
                      </a:solidFill>
                      <a:prstDash val="solid"/>
                      <a:round/>
                      <a:headEnd type="none" w="med" len="med"/>
                      <a:tailEnd type="none" w="med" len="med"/>
                    </a:lnR>
                    <a:lnT w="6350" cap="flat" cmpd="sng" algn="ctr">
                      <a:solidFill>
                        <a:srgbClr val="AABBD0"/>
                      </a:solidFill>
                      <a:prstDash val="solid"/>
                      <a:round/>
                      <a:headEnd type="none" w="med" len="med"/>
                      <a:tailEnd type="none" w="med" len="med"/>
                    </a:lnT>
                    <a:lnB w="6350" cap="flat" cmpd="sng" algn="ctr">
                      <a:solidFill>
                        <a:srgbClr val="AABBD0"/>
                      </a:solidFill>
                      <a:prstDash val="solid"/>
                      <a:round/>
                      <a:headEnd type="none" w="med" len="med"/>
                      <a:tailEnd type="none" w="med" len="med"/>
                    </a:lnB>
                    <a:solidFill>
                      <a:srgbClr val="DDEAF6"/>
                    </a:solidFill>
                  </a:tcPr>
                </a:tc>
                <a:extLst>
                  <a:ext uri="{0D108BD9-81ED-4DB2-BD59-A6C34878D82A}">
                    <a16:rowId xmlns:a16="http://schemas.microsoft.com/office/drawing/2014/main" val="10004"/>
                  </a:ext>
                </a:extLst>
              </a:tr>
            </a:tbl>
          </a:graphicData>
        </a:graphic>
      </p:graphicFrame>
      <p:sp>
        <p:nvSpPr>
          <p:cNvPr id="5" name="Text 2"/>
          <p:cNvSpPr/>
          <p:nvPr/>
        </p:nvSpPr>
        <p:spPr>
          <a:xfrm>
            <a:off x="487680" y="6400800"/>
            <a:ext cx="11216640" cy="365760"/>
          </a:xfrm>
          <a:prstGeom prst="rect">
            <a:avLst/>
          </a:prstGeom>
          <a:noFill/>
          <a:ln/>
        </p:spPr>
        <p:txBody>
          <a:bodyPr wrap="square" rtlCol="0" anchor="ctr"/>
          <a:lstStyle/>
          <a:p>
            <a:pPr algn="r" defTabSz="1219170"/>
            <a:r>
              <a:rPr lang="en-US" sz="1467" i="1" dirty="0">
                <a:solidFill>
                  <a:srgbClr val="8AA5C2"/>
                </a:solidFill>
                <a:latin typeface="Calibri" panose="020F0502020204030204"/>
              </a:rPr>
              <a:t>提前2:5 · 林前6:19 · 加3:28</a:t>
            </a:r>
            <a:endParaRPr lang="en-US" sz="1467" dirty="0">
              <a:solidFill>
                <a:prstClr val="black"/>
              </a:solidFill>
              <a:latin typeface="Calibri" panose="020F0502020204030204"/>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1A2E4A"/>
        </a:solidFill>
        <a:effectLst/>
      </p:bgPr>
    </p:bg>
    <p:spTree>
      <p:nvGrpSpPr>
        <p:cNvPr id="1" name=""/>
        <p:cNvGrpSpPr/>
        <p:nvPr/>
      </p:nvGrpSpPr>
      <p:grpSpPr>
        <a:xfrm>
          <a:off x="0" y="0"/>
          <a:ext cx="0" cy="0"/>
          <a:chOff x="0" y="0"/>
          <a:chExt cx="0" cy="0"/>
        </a:xfrm>
      </p:grpSpPr>
      <p:sp>
        <p:nvSpPr>
          <p:cNvPr id="2" name="Shape 0"/>
          <p:cNvSpPr/>
          <p:nvPr/>
        </p:nvSpPr>
        <p:spPr>
          <a:xfrm>
            <a:off x="0" y="0"/>
            <a:ext cx="12192000" cy="146304"/>
          </a:xfrm>
          <a:prstGeom prst="rect">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3" name="Shape 1"/>
          <p:cNvSpPr/>
          <p:nvPr/>
        </p:nvSpPr>
        <p:spPr>
          <a:xfrm>
            <a:off x="0" y="6705600"/>
            <a:ext cx="12192000" cy="146304"/>
          </a:xfrm>
          <a:prstGeom prst="rect">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4" name="Text 2"/>
          <p:cNvSpPr/>
          <p:nvPr/>
        </p:nvSpPr>
        <p:spPr>
          <a:xfrm>
            <a:off x="609600" y="2194560"/>
            <a:ext cx="10972800" cy="2438400"/>
          </a:xfrm>
          <a:prstGeom prst="rect">
            <a:avLst/>
          </a:prstGeom>
          <a:noFill/>
          <a:ln/>
        </p:spPr>
        <p:txBody>
          <a:bodyPr wrap="square" rtlCol="0" anchor="ctr"/>
          <a:lstStyle/>
          <a:p>
            <a:pPr algn="ctr" defTabSz="1219170"/>
            <a:r>
              <a:rPr lang="en-US" sz="7466" b="1" dirty="0">
                <a:solidFill>
                  <a:srgbClr val="FFFFFF"/>
                </a:solidFill>
                <a:latin typeface="Georgia" pitchFamily="34" charset="0"/>
                <a:ea typeface="Georgia" pitchFamily="34" charset="-122"/>
                <a:cs typeface="Georgia" pitchFamily="34" charset="-120"/>
              </a:rPr>
              <a:t>四、彼得的反应</a:t>
            </a:r>
            <a:endParaRPr lang="en-US" sz="7466" dirty="0">
              <a:solidFill>
                <a:prstClr val="black"/>
              </a:solidFill>
              <a:latin typeface="Calibri" panose="020F0502020204030204"/>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1A2E4A"/>
        </a:solidFill>
        <a:effectLst/>
      </p:bgPr>
    </p:bg>
    <p:spTree>
      <p:nvGrpSpPr>
        <p:cNvPr id="1" name=""/>
        <p:cNvGrpSpPr/>
        <p:nvPr/>
      </p:nvGrpSpPr>
      <p:grpSpPr>
        <a:xfrm>
          <a:off x="0" y="0"/>
          <a:ext cx="0" cy="0"/>
          <a:chOff x="0" y="0"/>
          <a:chExt cx="0" cy="0"/>
        </a:xfrm>
      </p:grpSpPr>
      <p:sp>
        <p:nvSpPr>
          <p:cNvPr id="2" name="Shape 0"/>
          <p:cNvSpPr/>
          <p:nvPr/>
        </p:nvSpPr>
        <p:spPr>
          <a:xfrm>
            <a:off x="0" y="0"/>
            <a:ext cx="12192000" cy="85344"/>
          </a:xfrm>
          <a:prstGeom prst="rect">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3" name="Text 1"/>
          <p:cNvSpPr/>
          <p:nvPr/>
        </p:nvSpPr>
        <p:spPr>
          <a:xfrm>
            <a:off x="609600" y="182880"/>
            <a:ext cx="10972800" cy="670560"/>
          </a:xfrm>
          <a:prstGeom prst="rect">
            <a:avLst/>
          </a:prstGeom>
          <a:noFill/>
          <a:ln/>
        </p:spPr>
        <p:txBody>
          <a:bodyPr wrap="square" rtlCol="0" anchor="ctr"/>
          <a:lstStyle/>
          <a:p>
            <a:pPr defTabSz="1219170"/>
            <a:r>
              <a:rPr lang="en-US" sz="2933" b="1" dirty="0">
                <a:solidFill>
                  <a:srgbClr val="C9A84C"/>
                </a:solidFill>
                <a:latin typeface="Calibri" panose="020F0502020204030204"/>
              </a:rPr>
              <a:t>四、彼得的反应——不要停留在山上</a:t>
            </a:r>
            <a:endParaRPr lang="en-US" sz="2933" dirty="0">
              <a:solidFill>
                <a:prstClr val="black"/>
              </a:solidFill>
              <a:latin typeface="Calibri" panose="020F0502020204030204"/>
            </a:endParaRPr>
          </a:p>
        </p:txBody>
      </p:sp>
      <p:sp>
        <p:nvSpPr>
          <p:cNvPr id="4" name="Shape 2"/>
          <p:cNvSpPr/>
          <p:nvPr/>
        </p:nvSpPr>
        <p:spPr>
          <a:xfrm>
            <a:off x="487680" y="1036320"/>
            <a:ext cx="11216640" cy="2438400"/>
          </a:xfrm>
          <a:prstGeom prst="rect">
            <a:avLst/>
          </a:prstGeom>
          <a:solidFill>
            <a:srgbClr val="0F1E30"/>
          </a:solidFill>
          <a:ln w="12700">
            <a:solidFill>
              <a:srgbClr val="C9A84C"/>
            </a:solidFill>
            <a:prstDash val="solid"/>
          </a:ln>
          <a:effectLst>
            <a:outerShdw blurRad="101600" dist="38100" dir="8100000" algn="bl" rotWithShape="0">
              <a:srgbClr val="000000">
                <a:alpha val="20000"/>
              </a:srgbClr>
            </a:outerShdw>
          </a:effectLst>
        </p:spPr>
        <p:txBody>
          <a:bodyPr/>
          <a:lstStyle/>
          <a:p>
            <a:pPr defTabSz="1219170"/>
            <a:endParaRPr lang="en-US" sz="2400">
              <a:solidFill>
                <a:prstClr val="black"/>
              </a:solidFill>
              <a:latin typeface="Calibri" panose="020F0502020204030204"/>
            </a:endParaRPr>
          </a:p>
        </p:txBody>
      </p:sp>
      <p:sp>
        <p:nvSpPr>
          <p:cNvPr id="5" name="Text 3"/>
          <p:cNvSpPr/>
          <p:nvPr/>
        </p:nvSpPr>
        <p:spPr>
          <a:xfrm>
            <a:off x="670560" y="1097280"/>
            <a:ext cx="10850880" cy="2316480"/>
          </a:xfrm>
          <a:prstGeom prst="rect">
            <a:avLst/>
          </a:prstGeom>
          <a:noFill/>
          <a:ln/>
        </p:spPr>
        <p:txBody>
          <a:bodyPr wrap="square" rtlCol="0" anchor="ctr"/>
          <a:lstStyle/>
          <a:p>
            <a:pPr defTabSz="1219170"/>
            <a:r>
              <a:rPr lang="en-US" sz="2800" b="1" dirty="0">
                <a:solidFill>
                  <a:srgbClr val="C9A84C"/>
                </a:solidFill>
                <a:latin typeface="Calibri" panose="020F0502020204030204"/>
              </a:rPr>
              <a:t>9:32–33  </a:t>
            </a:r>
            <a:r>
              <a:rPr lang="en-US" sz="2800" dirty="0">
                <a:solidFill>
                  <a:srgbClr val="EEF2F8"/>
                </a:solidFill>
                <a:latin typeface="Calibri" panose="020F0502020204030204"/>
              </a:rPr>
              <a:t>彼得和他的同伴都</a:t>
            </a:r>
            <a:r>
              <a:rPr lang="en-US" sz="2800" b="1" dirty="0">
                <a:solidFill>
                  <a:srgbClr val="E8D5A3"/>
                </a:solidFill>
                <a:latin typeface="Calibri" panose="020F0502020204030204"/>
              </a:rPr>
              <a:t>打盹</a:t>
            </a:r>
            <a:r>
              <a:rPr lang="en-US" sz="2800" dirty="0">
                <a:solidFill>
                  <a:srgbClr val="EEF2F8"/>
                </a:solidFill>
                <a:latin typeface="Calibri" panose="020F0502020204030204"/>
              </a:rPr>
              <a:t>；既清醒了，就看见耶稣的荣光……彼得说：</a:t>
            </a:r>
            <a:r>
              <a:rPr lang="en-US" sz="2800" b="1" dirty="0">
                <a:solidFill>
                  <a:srgbClr val="E8D5A3"/>
                </a:solidFill>
                <a:latin typeface="Calibri" panose="020F0502020204030204"/>
              </a:rPr>
              <a:t>「夫子，我们在这里真好！可以搭三座棚……」</a:t>
            </a:r>
            <a:r>
              <a:rPr lang="en-US" sz="2800" dirty="0">
                <a:solidFill>
                  <a:srgbClr val="EEF2F8"/>
                </a:solidFill>
                <a:latin typeface="Calibri" panose="020F0502020204030204"/>
              </a:rPr>
              <a:t>  他却</a:t>
            </a:r>
            <a:r>
              <a:rPr lang="en-US" sz="2800" b="1" dirty="0">
                <a:solidFill>
                  <a:srgbClr val="C0504D"/>
                </a:solidFill>
                <a:latin typeface="Calibri" panose="020F0502020204030204"/>
              </a:rPr>
              <a:t>不知道所说的是什么</a:t>
            </a:r>
            <a:r>
              <a:rPr lang="en-US" sz="2800" dirty="0">
                <a:solidFill>
                  <a:srgbClr val="EEF2F8"/>
                </a:solidFill>
                <a:latin typeface="Calibri" panose="020F0502020204030204"/>
              </a:rPr>
              <a:t>。</a:t>
            </a:r>
            <a:endParaRPr lang="en-US" sz="2800" dirty="0">
              <a:solidFill>
                <a:prstClr val="black"/>
              </a:solidFill>
              <a:latin typeface="Calibri" panose="020F0502020204030204"/>
            </a:endParaRPr>
          </a:p>
        </p:txBody>
      </p:sp>
      <p:sp>
        <p:nvSpPr>
          <p:cNvPr id="6" name="Text 4"/>
          <p:cNvSpPr/>
          <p:nvPr/>
        </p:nvSpPr>
        <p:spPr>
          <a:xfrm>
            <a:off x="609600" y="3718560"/>
            <a:ext cx="10972800" cy="731520"/>
          </a:xfrm>
          <a:prstGeom prst="rect">
            <a:avLst/>
          </a:prstGeom>
          <a:noFill/>
          <a:ln/>
        </p:spPr>
        <p:txBody>
          <a:bodyPr wrap="square" rtlCol="0" anchor="ctr"/>
          <a:lstStyle/>
          <a:p>
            <a:pPr algn="ctr" defTabSz="1219170"/>
            <a:r>
              <a:rPr lang="en-US" sz="3200" b="1" i="1" dirty="0">
                <a:solidFill>
                  <a:srgbClr val="E8D5A3"/>
                </a:solidFill>
                <a:latin typeface="Calibri" panose="020F0502020204030204"/>
              </a:rPr>
              <a:t>「他却不知道所说的是什么。」</a:t>
            </a:r>
            <a:endParaRPr lang="en-US" sz="3200" dirty="0">
              <a:solidFill>
                <a:prstClr val="black"/>
              </a:solidFill>
              <a:latin typeface="Calibri" panose="020F0502020204030204"/>
            </a:endParaRPr>
          </a:p>
        </p:txBody>
      </p:sp>
      <p:sp>
        <p:nvSpPr>
          <p:cNvPr id="7" name="Text 5"/>
          <p:cNvSpPr/>
          <p:nvPr/>
        </p:nvSpPr>
        <p:spPr>
          <a:xfrm>
            <a:off x="609600" y="4535424"/>
            <a:ext cx="10972800" cy="914400"/>
          </a:xfrm>
          <a:prstGeom prst="rect">
            <a:avLst/>
          </a:prstGeom>
          <a:noFill/>
          <a:ln/>
        </p:spPr>
        <p:txBody>
          <a:bodyPr wrap="square" rtlCol="0" anchor="ctr"/>
          <a:lstStyle/>
          <a:p>
            <a:pPr algn="ctr" defTabSz="1219170"/>
            <a:r>
              <a:rPr lang="en-US" sz="2267" i="1" dirty="0">
                <a:solidFill>
                  <a:srgbClr val="B8CBE4"/>
                </a:solidFill>
                <a:latin typeface="Calibri" panose="020F0502020204030204"/>
              </a:rPr>
              <a:t>路加以叙事者身份插入的旁白评语——不是嘲笑彼得，而是引导读者：彼得的宗教热情需要神的话来校正。</a:t>
            </a:r>
            <a:endParaRPr lang="en-US" sz="2267" dirty="0">
              <a:solidFill>
                <a:prstClr val="black"/>
              </a:solidFill>
              <a:latin typeface="Calibri" panose="020F0502020204030204"/>
            </a:endParaRPr>
          </a:p>
        </p:txBody>
      </p:sp>
      <p:sp>
        <p:nvSpPr>
          <p:cNvPr id="8" name="Text 6"/>
          <p:cNvSpPr/>
          <p:nvPr/>
        </p:nvSpPr>
        <p:spPr>
          <a:xfrm>
            <a:off x="487680" y="6400800"/>
            <a:ext cx="11216640" cy="365760"/>
          </a:xfrm>
          <a:prstGeom prst="rect">
            <a:avLst/>
          </a:prstGeom>
          <a:noFill/>
          <a:ln/>
        </p:spPr>
        <p:txBody>
          <a:bodyPr wrap="square" rtlCol="0" anchor="ctr"/>
          <a:lstStyle/>
          <a:p>
            <a:pPr algn="r" defTabSz="1219170"/>
            <a:r>
              <a:rPr lang="en-US" sz="1467" i="1" dirty="0">
                <a:solidFill>
                  <a:srgbClr val="8AA5C2"/>
                </a:solidFill>
                <a:latin typeface="Calibri" panose="020F0502020204030204"/>
              </a:rPr>
              <a:t>路加福音 9:32–33 · 马可福音 9:6</a:t>
            </a:r>
            <a:endParaRPr lang="en-US" sz="1467" dirty="0">
              <a:solidFill>
                <a:prstClr val="black"/>
              </a:solidFill>
              <a:latin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bg/>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7" grpId="0" build="p"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EEF2F8"/>
        </a:solidFill>
        <a:effectLst/>
      </p:bgPr>
    </p:bg>
    <p:spTree>
      <p:nvGrpSpPr>
        <p:cNvPr id="1" name=""/>
        <p:cNvGrpSpPr/>
        <p:nvPr/>
      </p:nvGrpSpPr>
      <p:grpSpPr>
        <a:xfrm>
          <a:off x="0" y="0"/>
          <a:ext cx="0" cy="0"/>
          <a:chOff x="0" y="0"/>
          <a:chExt cx="0" cy="0"/>
        </a:xfrm>
      </p:grpSpPr>
      <p:sp>
        <p:nvSpPr>
          <p:cNvPr id="2" name="Shape 0"/>
          <p:cNvSpPr/>
          <p:nvPr/>
        </p:nvSpPr>
        <p:spPr>
          <a:xfrm>
            <a:off x="0" y="0"/>
            <a:ext cx="12192000" cy="731520"/>
          </a:xfrm>
          <a:prstGeom prst="rect">
            <a:avLst/>
          </a:prstGeom>
          <a:solidFill>
            <a:srgbClr val="1A2E4A"/>
          </a:solidFill>
          <a:ln w="12700">
            <a:solidFill>
              <a:srgbClr val="1A2E4A"/>
            </a:solidFill>
            <a:prstDash val="solid"/>
          </a:ln>
        </p:spPr>
        <p:txBody>
          <a:bodyPr/>
          <a:lstStyle/>
          <a:p>
            <a:pPr defTabSz="1219170"/>
            <a:endParaRPr lang="en-US" sz="2400">
              <a:solidFill>
                <a:prstClr val="black"/>
              </a:solidFill>
              <a:latin typeface="Calibri" panose="020F0502020204030204"/>
            </a:endParaRPr>
          </a:p>
        </p:txBody>
      </p:sp>
      <p:sp>
        <p:nvSpPr>
          <p:cNvPr id="3" name="Text 1"/>
          <p:cNvSpPr/>
          <p:nvPr/>
        </p:nvSpPr>
        <p:spPr>
          <a:xfrm>
            <a:off x="487680" y="97536"/>
            <a:ext cx="11216640" cy="560832"/>
          </a:xfrm>
          <a:prstGeom prst="rect">
            <a:avLst/>
          </a:prstGeom>
          <a:noFill/>
          <a:ln/>
        </p:spPr>
        <p:txBody>
          <a:bodyPr wrap="square" rtlCol="0" anchor="ctr"/>
          <a:lstStyle/>
          <a:p>
            <a:pPr defTabSz="1219170"/>
            <a:r>
              <a:rPr lang="en-US" sz="2933" b="1" dirty="0">
                <a:solidFill>
                  <a:srgbClr val="C9A84C"/>
                </a:solidFill>
                <a:latin typeface="Calibri" panose="020F0502020204030204"/>
              </a:rPr>
              <a:t>门徒打盹——</a:t>
            </a:r>
            <a:r>
              <a:rPr lang="en-US" sz="2933" b="1" dirty="0" err="1">
                <a:solidFill>
                  <a:srgbClr val="C9A84C"/>
                </a:solidFill>
                <a:latin typeface="Calibri" panose="020F0502020204030204"/>
              </a:rPr>
              <a:t>两次类似场景</a:t>
            </a:r>
            <a:endParaRPr lang="en-US" sz="2933" dirty="0">
              <a:solidFill>
                <a:prstClr val="black"/>
              </a:solidFill>
              <a:latin typeface="Calibri" panose="020F0502020204030204"/>
            </a:endParaRPr>
          </a:p>
        </p:txBody>
      </p:sp>
      <p:sp>
        <p:nvSpPr>
          <p:cNvPr id="4" name="Shape 2"/>
          <p:cNvSpPr/>
          <p:nvPr/>
        </p:nvSpPr>
        <p:spPr>
          <a:xfrm>
            <a:off x="487680" y="829056"/>
            <a:ext cx="5486400" cy="5120640"/>
          </a:xfrm>
          <a:prstGeom prst="rect">
            <a:avLst/>
          </a:prstGeom>
          <a:solidFill>
            <a:srgbClr val="1A2E4A"/>
          </a:solidFill>
          <a:ln w="12700">
            <a:solidFill>
              <a:srgbClr val="2E4D73"/>
            </a:solidFill>
            <a:prstDash val="solid"/>
          </a:ln>
          <a:effectLst>
            <a:outerShdw blurRad="101600" dist="38100" dir="8100000" algn="bl" rotWithShape="0">
              <a:srgbClr val="000000">
                <a:alpha val="20000"/>
              </a:srgbClr>
            </a:outerShdw>
          </a:effectLst>
        </p:spPr>
        <p:txBody>
          <a:bodyPr/>
          <a:lstStyle/>
          <a:p>
            <a:pPr defTabSz="1219170"/>
            <a:endParaRPr lang="en-US" sz="2400">
              <a:solidFill>
                <a:prstClr val="black"/>
              </a:solidFill>
              <a:latin typeface="Calibri" panose="020F0502020204030204"/>
            </a:endParaRPr>
          </a:p>
        </p:txBody>
      </p:sp>
      <p:sp>
        <p:nvSpPr>
          <p:cNvPr id="5" name="Text 3"/>
          <p:cNvSpPr/>
          <p:nvPr/>
        </p:nvSpPr>
        <p:spPr>
          <a:xfrm>
            <a:off x="609600" y="902208"/>
            <a:ext cx="5242560" cy="670560"/>
          </a:xfrm>
          <a:prstGeom prst="rect">
            <a:avLst/>
          </a:prstGeom>
          <a:noFill/>
          <a:ln/>
        </p:spPr>
        <p:txBody>
          <a:bodyPr wrap="square" rtlCol="0" anchor="ctr"/>
          <a:lstStyle/>
          <a:p>
            <a:pPr algn="ctr" defTabSz="1219170"/>
            <a:r>
              <a:rPr lang="en-US" sz="2400" b="1" dirty="0">
                <a:solidFill>
                  <a:srgbClr val="C9A84C"/>
                </a:solidFill>
                <a:latin typeface="Calibri" panose="020F0502020204030204"/>
              </a:rPr>
              <a:t>变像山（路9:32）</a:t>
            </a:r>
            <a:endParaRPr lang="en-US" sz="2400" dirty="0">
              <a:solidFill>
                <a:prstClr val="black"/>
              </a:solidFill>
              <a:latin typeface="Calibri" panose="020F0502020204030204"/>
            </a:endParaRPr>
          </a:p>
        </p:txBody>
      </p:sp>
      <p:sp>
        <p:nvSpPr>
          <p:cNvPr id="6" name="Shape 4"/>
          <p:cNvSpPr/>
          <p:nvPr/>
        </p:nvSpPr>
        <p:spPr>
          <a:xfrm>
            <a:off x="853440" y="1645920"/>
            <a:ext cx="4754880" cy="0"/>
          </a:xfrm>
          <a:prstGeom prst="line">
            <a:avLst/>
          </a:prstGeom>
          <a:noFill/>
          <a:ln w="635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7" name="Text 5"/>
          <p:cNvSpPr/>
          <p:nvPr/>
        </p:nvSpPr>
        <p:spPr>
          <a:xfrm>
            <a:off x="670560" y="1767840"/>
            <a:ext cx="5120640" cy="3901440"/>
          </a:xfrm>
          <a:prstGeom prst="rect">
            <a:avLst/>
          </a:prstGeom>
          <a:noFill/>
          <a:ln/>
        </p:spPr>
        <p:txBody>
          <a:bodyPr wrap="square" rtlCol="0" anchor="ctr"/>
          <a:lstStyle/>
          <a:p>
            <a:pPr marL="457189" indent="-457189" defTabSz="1219170">
              <a:buSzPct val="100000"/>
              <a:buFontTx/>
              <a:buChar char="•"/>
            </a:pPr>
            <a:r>
              <a:rPr lang="en-US" sz="2133" dirty="0">
                <a:solidFill>
                  <a:srgbClr val="FFFFFF"/>
                </a:solidFill>
                <a:latin typeface="Calibri" panose="020F0502020204030204"/>
              </a:rPr>
              <a:t>「被睡意压住」——夜间上山祷告，体力疲惫</a:t>
            </a:r>
            <a:endParaRPr lang="en-US" sz="2133" dirty="0">
              <a:solidFill>
                <a:prstClr val="black"/>
              </a:solidFill>
              <a:latin typeface="Calibri" panose="020F0502020204030204"/>
            </a:endParaRPr>
          </a:p>
          <a:p>
            <a:pPr marL="457189" indent="-457189" defTabSz="1219170">
              <a:buSzPct val="100000"/>
              <a:buFontTx/>
              <a:buChar char="•"/>
            </a:pPr>
            <a:r>
              <a:rPr lang="en-US" sz="2133" dirty="0">
                <a:solidFill>
                  <a:srgbClr val="FFFFFF"/>
                </a:solidFill>
                <a:latin typeface="Calibri" panose="020F0502020204030204"/>
              </a:rPr>
              <a:t>清醒后看见耶稣的荣光</a:t>
            </a:r>
            <a:endParaRPr lang="en-US" sz="2133" dirty="0">
              <a:solidFill>
                <a:prstClr val="black"/>
              </a:solidFill>
              <a:latin typeface="Calibri" panose="020F0502020204030204"/>
            </a:endParaRPr>
          </a:p>
          <a:p>
            <a:pPr marL="457189" indent="-457189" defTabSz="1219170">
              <a:buSzPct val="100000"/>
              <a:buFontTx/>
              <a:buChar char="•"/>
            </a:pPr>
            <a:r>
              <a:rPr lang="en-US" sz="2133" dirty="0">
                <a:solidFill>
                  <a:srgbClr val="FFFFFF"/>
                </a:solidFill>
                <a:latin typeface="Calibri" panose="020F0502020204030204"/>
              </a:rPr>
              <a:t>错过了荣耀的高峰</a:t>
            </a:r>
            <a:endParaRPr lang="en-US" sz="2133" dirty="0">
              <a:solidFill>
                <a:prstClr val="black"/>
              </a:solidFill>
              <a:latin typeface="Calibri" panose="020F0502020204030204"/>
            </a:endParaRPr>
          </a:p>
        </p:txBody>
      </p:sp>
      <p:sp>
        <p:nvSpPr>
          <p:cNvPr id="8" name="Shape 6"/>
          <p:cNvSpPr/>
          <p:nvPr/>
        </p:nvSpPr>
        <p:spPr>
          <a:xfrm>
            <a:off x="6339840" y="829056"/>
            <a:ext cx="5486400" cy="5120640"/>
          </a:xfrm>
          <a:prstGeom prst="rect">
            <a:avLst/>
          </a:prstGeom>
          <a:solidFill>
            <a:srgbClr val="1A2E4A"/>
          </a:solidFill>
          <a:ln w="12700">
            <a:solidFill>
              <a:srgbClr val="2E4D73"/>
            </a:solidFill>
            <a:prstDash val="solid"/>
          </a:ln>
          <a:effectLst>
            <a:outerShdw blurRad="101600" dist="38100" dir="8100000" algn="bl" rotWithShape="0">
              <a:srgbClr val="000000">
                <a:alpha val="20000"/>
              </a:srgbClr>
            </a:outerShdw>
          </a:effectLst>
        </p:spPr>
        <p:txBody>
          <a:bodyPr/>
          <a:lstStyle/>
          <a:p>
            <a:pPr defTabSz="1219170"/>
            <a:endParaRPr lang="en-US" sz="2400">
              <a:solidFill>
                <a:prstClr val="black"/>
              </a:solidFill>
              <a:latin typeface="Calibri" panose="020F0502020204030204"/>
            </a:endParaRPr>
          </a:p>
        </p:txBody>
      </p:sp>
      <p:sp>
        <p:nvSpPr>
          <p:cNvPr id="9" name="Text 7"/>
          <p:cNvSpPr/>
          <p:nvPr/>
        </p:nvSpPr>
        <p:spPr>
          <a:xfrm>
            <a:off x="6461760" y="902208"/>
            <a:ext cx="5242560" cy="670560"/>
          </a:xfrm>
          <a:prstGeom prst="rect">
            <a:avLst/>
          </a:prstGeom>
          <a:noFill/>
          <a:ln/>
        </p:spPr>
        <p:txBody>
          <a:bodyPr wrap="square" rtlCol="0" anchor="ctr"/>
          <a:lstStyle/>
          <a:p>
            <a:pPr algn="ctr" defTabSz="1219170"/>
            <a:r>
              <a:rPr lang="en-US" sz="2400" b="1" dirty="0">
                <a:solidFill>
                  <a:srgbClr val="C9A84C"/>
                </a:solidFill>
                <a:latin typeface="Calibri" panose="020F0502020204030204"/>
              </a:rPr>
              <a:t>客西马尼（路22:45）</a:t>
            </a:r>
            <a:endParaRPr lang="en-US" sz="2400" dirty="0">
              <a:solidFill>
                <a:prstClr val="black"/>
              </a:solidFill>
              <a:latin typeface="Calibri" panose="020F0502020204030204"/>
            </a:endParaRPr>
          </a:p>
        </p:txBody>
      </p:sp>
      <p:sp>
        <p:nvSpPr>
          <p:cNvPr id="10" name="Shape 8"/>
          <p:cNvSpPr/>
          <p:nvPr/>
        </p:nvSpPr>
        <p:spPr>
          <a:xfrm>
            <a:off x="6705600" y="1645920"/>
            <a:ext cx="4754880" cy="0"/>
          </a:xfrm>
          <a:prstGeom prst="line">
            <a:avLst/>
          </a:prstGeom>
          <a:noFill/>
          <a:ln w="635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11" name="Text 9"/>
          <p:cNvSpPr/>
          <p:nvPr/>
        </p:nvSpPr>
        <p:spPr>
          <a:xfrm>
            <a:off x="6522720" y="1767840"/>
            <a:ext cx="5120640" cy="3901440"/>
          </a:xfrm>
          <a:prstGeom prst="rect">
            <a:avLst/>
          </a:prstGeom>
          <a:noFill/>
          <a:ln/>
        </p:spPr>
        <p:txBody>
          <a:bodyPr wrap="square" rtlCol="0" anchor="ctr"/>
          <a:lstStyle/>
          <a:p>
            <a:pPr marL="457189" indent="-457189" defTabSz="1219170">
              <a:buSzPct val="100000"/>
              <a:buFontTx/>
              <a:buChar char="•"/>
            </a:pPr>
            <a:r>
              <a:rPr lang="en-US" sz="2133" dirty="0">
                <a:solidFill>
                  <a:srgbClr val="FFFFFF"/>
                </a:solidFill>
                <a:latin typeface="Calibri" panose="020F0502020204030204"/>
              </a:rPr>
              <a:t>「因为忧愁」——心理极度沉重</a:t>
            </a:r>
            <a:endParaRPr lang="en-US" sz="2133" dirty="0">
              <a:solidFill>
                <a:prstClr val="black"/>
              </a:solidFill>
              <a:latin typeface="Calibri" panose="020F0502020204030204"/>
            </a:endParaRPr>
          </a:p>
          <a:p>
            <a:pPr marL="457189" indent="-457189" defTabSz="1219170">
              <a:buSzPct val="100000"/>
              <a:buFontTx/>
              <a:buChar char="•"/>
            </a:pPr>
            <a:r>
              <a:rPr lang="en-US" sz="2133" dirty="0">
                <a:solidFill>
                  <a:srgbClr val="FFFFFF"/>
                </a:solidFill>
                <a:latin typeface="Calibri" panose="020F0502020204030204"/>
              </a:rPr>
              <a:t>清醒后看见耶稣的痛苦</a:t>
            </a:r>
            <a:endParaRPr lang="en-US" sz="2133" dirty="0">
              <a:solidFill>
                <a:prstClr val="black"/>
              </a:solidFill>
              <a:latin typeface="Calibri" panose="020F0502020204030204"/>
            </a:endParaRPr>
          </a:p>
          <a:p>
            <a:pPr marL="457189" indent="-457189" defTabSz="1219170">
              <a:buSzPct val="100000"/>
              <a:buFontTx/>
              <a:buChar char="•"/>
            </a:pPr>
            <a:r>
              <a:rPr lang="en-US" sz="2133" dirty="0">
                <a:solidFill>
                  <a:srgbClr val="FFFFFF"/>
                </a:solidFill>
                <a:latin typeface="Calibri" panose="020F0502020204030204"/>
              </a:rPr>
              <a:t>错过了陪伴的机会</a:t>
            </a:r>
            <a:endParaRPr lang="en-US" sz="2133" dirty="0">
              <a:solidFill>
                <a:prstClr val="black"/>
              </a:solidFill>
              <a:latin typeface="Calibri" panose="020F0502020204030204"/>
            </a:endParaRPr>
          </a:p>
        </p:txBody>
      </p:sp>
      <p:sp>
        <p:nvSpPr>
          <p:cNvPr id="12" name="Shape 10"/>
          <p:cNvSpPr/>
          <p:nvPr/>
        </p:nvSpPr>
        <p:spPr>
          <a:xfrm>
            <a:off x="487680" y="6071616"/>
            <a:ext cx="11216640" cy="548640"/>
          </a:xfrm>
          <a:prstGeom prst="rect">
            <a:avLst/>
          </a:prstGeom>
          <a:solidFill>
            <a:srgbClr val="1A2E4A"/>
          </a:solidFill>
          <a:ln w="12700">
            <a:solidFill>
              <a:srgbClr val="1A2E4A"/>
            </a:solidFill>
            <a:prstDash val="solid"/>
          </a:ln>
        </p:spPr>
        <p:txBody>
          <a:bodyPr/>
          <a:lstStyle/>
          <a:p>
            <a:pPr defTabSz="1219170"/>
            <a:endParaRPr lang="en-US" sz="2400">
              <a:solidFill>
                <a:prstClr val="black"/>
              </a:solidFill>
              <a:latin typeface="Calibri" panose="020F0502020204030204"/>
            </a:endParaRPr>
          </a:p>
        </p:txBody>
      </p:sp>
      <p:sp>
        <p:nvSpPr>
          <p:cNvPr id="13" name="Text 11"/>
          <p:cNvSpPr/>
          <p:nvPr/>
        </p:nvSpPr>
        <p:spPr>
          <a:xfrm>
            <a:off x="609600" y="6071616"/>
            <a:ext cx="10972800" cy="548640"/>
          </a:xfrm>
          <a:prstGeom prst="rect">
            <a:avLst/>
          </a:prstGeom>
          <a:noFill/>
          <a:ln/>
        </p:spPr>
        <p:txBody>
          <a:bodyPr wrap="square" rtlCol="0" anchor="ctr"/>
          <a:lstStyle/>
          <a:p>
            <a:pPr algn="ctr" defTabSz="1219170"/>
            <a:r>
              <a:rPr lang="en-US" sz="2000" i="1" dirty="0">
                <a:solidFill>
                  <a:srgbClr val="C9A84C"/>
                </a:solidFill>
                <a:latin typeface="Calibri" panose="020F0502020204030204"/>
              </a:rPr>
              <a:t>路加提醒我们：单靠见过荣耀是不够的，人需要圣灵的更新，才能真正警醒。</a:t>
            </a:r>
            <a:endParaRPr lang="en-US" sz="2000" dirty="0">
              <a:solidFill>
                <a:prstClr val="black"/>
              </a:solidFill>
              <a:latin typeface="Calibri" panose="020F0502020204030204"/>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1A2E4A"/>
        </a:solidFill>
        <a:effectLst/>
      </p:bgPr>
    </p:bg>
    <p:spTree>
      <p:nvGrpSpPr>
        <p:cNvPr id="1" name=""/>
        <p:cNvGrpSpPr/>
        <p:nvPr/>
      </p:nvGrpSpPr>
      <p:grpSpPr>
        <a:xfrm>
          <a:off x="0" y="0"/>
          <a:ext cx="0" cy="0"/>
          <a:chOff x="0" y="0"/>
          <a:chExt cx="0" cy="0"/>
        </a:xfrm>
      </p:grpSpPr>
      <p:sp>
        <p:nvSpPr>
          <p:cNvPr id="2" name="Shape 0"/>
          <p:cNvSpPr/>
          <p:nvPr/>
        </p:nvSpPr>
        <p:spPr>
          <a:xfrm>
            <a:off x="0" y="0"/>
            <a:ext cx="12192000" cy="85344"/>
          </a:xfrm>
          <a:prstGeom prst="rect">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3" name="Text 1"/>
          <p:cNvSpPr/>
          <p:nvPr/>
        </p:nvSpPr>
        <p:spPr>
          <a:xfrm>
            <a:off x="609600" y="219456"/>
            <a:ext cx="10972800" cy="670560"/>
          </a:xfrm>
          <a:prstGeom prst="rect">
            <a:avLst/>
          </a:prstGeom>
          <a:noFill/>
          <a:ln/>
        </p:spPr>
        <p:txBody>
          <a:bodyPr wrap="square" rtlCol="0" anchor="ctr"/>
          <a:lstStyle/>
          <a:p>
            <a:pPr defTabSz="1219170"/>
            <a:r>
              <a:rPr lang="en-US" sz="2933" b="1" dirty="0">
                <a:solidFill>
                  <a:srgbClr val="C9A84C"/>
                </a:solidFill>
                <a:latin typeface="Calibri" panose="020F0502020204030204"/>
              </a:rPr>
              <a:t>「他却不知道所说的是什么」</a:t>
            </a:r>
            <a:endParaRPr lang="en-US" sz="2933" dirty="0">
              <a:solidFill>
                <a:prstClr val="black"/>
              </a:solidFill>
              <a:latin typeface="Calibri" panose="020F0502020204030204"/>
            </a:endParaRPr>
          </a:p>
        </p:txBody>
      </p:sp>
      <p:sp>
        <p:nvSpPr>
          <p:cNvPr id="4" name="Shape 2"/>
          <p:cNvSpPr/>
          <p:nvPr/>
        </p:nvSpPr>
        <p:spPr>
          <a:xfrm>
            <a:off x="487680" y="1036320"/>
            <a:ext cx="11216640" cy="914400"/>
          </a:xfrm>
          <a:prstGeom prst="rect">
            <a:avLst/>
          </a:prstGeom>
          <a:solidFill>
            <a:srgbClr val="0F1E30"/>
          </a:solidFill>
          <a:ln w="12700">
            <a:solidFill>
              <a:srgbClr val="C9A84C"/>
            </a:solidFill>
            <a:prstDash val="solid"/>
          </a:ln>
          <a:effectLst>
            <a:outerShdw blurRad="101600" dist="38100" dir="8100000" algn="bl" rotWithShape="0">
              <a:srgbClr val="000000">
                <a:alpha val="20000"/>
              </a:srgbClr>
            </a:outerShdw>
          </a:effectLst>
        </p:spPr>
        <p:txBody>
          <a:bodyPr/>
          <a:lstStyle/>
          <a:p>
            <a:pPr defTabSz="1219170"/>
            <a:endParaRPr lang="en-US" sz="2400">
              <a:solidFill>
                <a:prstClr val="black"/>
              </a:solidFill>
              <a:latin typeface="Calibri" panose="020F0502020204030204"/>
            </a:endParaRPr>
          </a:p>
        </p:txBody>
      </p:sp>
      <p:sp>
        <p:nvSpPr>
          <p:cNvPr id="5" name="Text 3"/>
          <p:cNvSpPr/>
          <p:nvPr/>
        </p:nvSpPr>
        <p:spPr>
          <a:xfrm>
            <a:off x="670560" y="1097280"/>
            <a:ext cx="10850880" cy="792480"/>
          </a:xfrm>
          <a:prstGeom prst="rect">
            <a:avLst/>
          </a:prstGeom>
          <a:noFill/>
          <a:ln/>
        </p:spPr>
        <p:txBody>
          <a:bodyPr wrap="square" rtlCol="0" anchor="ctr"/>
          <a:lstStyle/>
          <a:p>
            <a:pPr defTabSz="1219170"/>
            <a:r>
              <a:rPr lang="en-US" sz="2533" b="1" dirty="0">
                <a:solidFill>
                  <a:srgbClr val="C9A84C"/>
                </a:solidFill>
                <a:latin typeface="Calibri" panose="020F0502020204030204"/>
              </a:rPr>
              <a:t>马可9:6  </a:t>
            </a:r>
            <a:r>
              <a:rPr lang="en-US" sz="2533" dirty="0">
                <a:solidFill>
                  <a:srgbClr val="EEF2F8"/>
                </a:solidFill>
                <a:latin typeface="Calibri" panose="020F0502020204030204"/>
              </a:rPr>
              <a:t>「彼得不知道说什么才好，因为他们甚是惧怕。」</a:t>
            </a:r>
            <a:endParaRPr lang="en-US" sz="2533" dirty="0">
              <a:solidFill>
                <a:prstClr val="black"/>
              </a:solidFill>
              <a:latin typeface="Calibri" panose="020F0502020204030204"/>
            </a:endParaRPr>
          </a:p>
        </p:txBody>
      </p:sp>
      <p:sp>
        <p:nvSpPr>
          <p:cNvPr id="6" name="Text 4"/>
          <p:cNvSpPr/>
          <p:nvPr/>
        </p:nvSpPr>
        <p:spPr>
          <a:xfrm>
            <a:off x="609600" y="2170176"/>
            <a:ext cx="10972800" cy="548640"/>
          </a:xfrm>
          <a:prstGeom prst="rect">
            <a:avLst/>
          </a:prstGeom>
          <a:noFill/>
          <a:ln/>
        </p:spPr>
        <p:txBody>
          <a:bodyPr wrap="square" rtlCol="0" anchor="ctr"/>
          <a:lstStyle/>
          <a:p>
            <a:pPr defTabSz="1219170"/>
            <a:r>
              <a:rPr lang="en-US" sz="2400" b="1" dirty="0">
                <a:solidFill>
                  <a:srgbClr val="E8D5A3"/>
                </a:solidFill>
                <a:latin typeface="Calibri" panose="020F0502020204030204"/>
              </a:rPr>
              <a:t>彼得的错误在于：</a:t>
            </a:r>
            <a:endParaRPr lang="en-US" sz="2400" dirty="0">
              <a:solidFill>
                <a:prstClr val="black"/>
              </a:solidFill>
              <a:latin typeface="Calibri" panose="020F0502020204030204"/>
            </a:endParaRPr>
          </a:p>
        </p:txBody>
      </p:sp>
      <p:sp>
        <p:nvSpPr>
          <p:cNvPr id="7" name="Shape 5"/>
          <p:cNvSpPr/>
          <p:nvPr/>
        </p:nvSpPr>
        <p:spPr>
          <a:xfrm>
            <a:off x="487680" y="2865120"/>
            <a:ext cx="60960" cy="853440"/>
          </a:xfrm>
          <a:prstGeom prst="rect">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8" name="Text 6"/>
          <p:cNvSpPr/>
          <p:nvPr/>
        </p:nvSpPr>
        <p:spPr>
          <a:xfrm>
            <a:off x="731520" y="2804160"/>
            <a:ext cx="10972800" cy="1036320"/>
          </a:xfrm>
          <a:prstGeom prst="rect">
            <a:avLst/>
          </a:prstGeom>
          <a:noFill/>
          <a:ln/>
        </p:spPr>
        <p:txBody>
          <a:bodyPr wrap="square" rtlCol="0" anchor="ctr"/>
          <a:lstStyle/>
          <a:p>
            <a:pPr defTabSz="1219170"/>
            <a:r>
              <a:rPr lang="en-US" sz="2267" dirty="0">
                <a:solidFill>
                  <a:srgbClr val="FFFFFF"/>
                </a:solidFill>
                <a:latin typeface="Calibri" panose="020F0502020204030204"/>
              </a:rPr>
              <a:t>他想把山顶的荣耀体验变成永久居所，却不明白山上的荣耀是为了装备山下的使命。</a:t>
            </a:r>
            <a:endParaRPr lang="en-US" sz="2267" dirty="0">
              <a:solidFill>
                <a:prstClr val="black"/>
              </a:solidFill>
              <a:latin typeface="Calibri" panose="020F0502020204030204"/>
            </a:endParaRPr>
          </a:p>
        </p:txBody>
      </p:sp>
      <p:sp>
        <p:nvSpPr>
          <p:cNvPr id="9" name="Shape 7"/>
          <p:cNvSpPr/>
          <p:nvPr/>
        </p:nvSpPr>
        <p:spPr>
          <a:xfrm>
            <a:off x="487680" y="4145280"/>
            <a:ext cx="60960" cy="853440"/>
          </a:xfrm>
          <a:prstGeom prst="rect">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10" name="Text 8"/>
          <p:cNvSpPr/>
          <p:nvPr/>
        </p:nvSpPr>
        <p:spPr>
          <a:xfrm>
            <a:off x="731520" y="4084320"/>
            <a:ext cx="10972800" cy="1036320"/>
          </a:xfrm>
          <a:prstGeom prst="rect">
            <a:avLst/>
          </a:prstGeom>
          <a:noFill/>
          <a:ln/>
        </p:spPr>
        <p:txBody>
          <a:bodyPr wrap="square" rtlCol="0" anchor="ctr"/>
          <a:lstStyle/>
          <a:p>
            <a:pPr defTabSz="1219170"/>
            <a:r>
              <a:rPr lang="en-US" sz="2267" dirty="0">
                <a:solidFill>
                  <a:srgbClr val="FFFFFF"/>
                </a:solidFill>
                <a:latin typeface="Calibri" panose="020F0502020204030204"/>
              </a:rPr>
              <a:t>山顶体验是装备，不是终点；不可停留在感受中逃避使命。</a:t>
            </a:r>
            <a:endParaRPr lang="en-US" sz="2267" dirty="0">
              <a:solidFill>
                <a:prstClr val="black"/>
              </a:solidFill>
              <a:latin typeface="Calibri" panose="020F0502020204030204"/>
            </a:endParaRPr>
          </a:p>
        </p:txBody>
      </p:sp>
      <p:sp>
        <p:nvSpPr>
          <p:cNvPr id="11" name="Shape 9"/>
          <p:cNvSpPr/>
          <p:nvPr/>
        </p:nvSpPr>
        <p:spPr>
          <a:xfrm>
            <a:off x="487680" y="5425440"/>
            <a:ext cx="60960" cy="853440"/>
          </a:xfrm>
          <a:prstGeom prst="rect">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12" name="Text 10"/>
          <p:cNvSpPr/>
          <p:nvPr/>
        </p:nvSpPr>
        <p:spPr>
          <a:xfrm>
            <a:off x="731520" y="5364480"/>
            <a:ext cx="10972800" cy="1036320"/>
          </a:xfrm>
          <a:prstGeom prst="rect">
            <a:avLst/>
          </a:prstGeom>
          <a:noFill/>
          <a:ln/>
        </p:spPr>
        <p:txBody>
          <a:bodyPr wrap="square" rtlCol="0" anchor="ctr"/>
          <a:lstStyle/>
          <a:p>
            <a:pPr defTabSz="1219170"/>
            <a:r>
              <a:rPr lang="en-US" sz="2267" dirty="0">
                <a:solidFill>
                  <a:srgbClr val="FFFFFF"/>
                </a:solidFill>
                <a:latin typeface="Calibri" panose="020F0502020204030204"/>
              </a:rPr>
              <a:t>路加以叙事者身份插入的旁白，不是要嘲笑彼得，而是在引导读者。</a:t>
            </a:r>
            <a:endParaRPr lang="en-US" sz="2267" dirty="0">
              <a:solidFill>
                <a:prstClr val="black"/>
              </a:solidFill>
              <a:latin typeface="Calibri" panose="020F0502020204030204"/>
            </a:endParaRPr>
          </a:p>
        </p:txBody>
      </p:sp>
      <p:sp>
        <p:nvSpPr>
          <p:cNvPr id="13" name="Text 11"/>
          <p:cNvSpPr/>
          <p:nvPr/>
        </p:nvSpPr>
        <p:spPr>
          <a:xfrm>
            <a:off x="487680" y="6400800"/>
            <a:ext cx="11216640" cy="365760"/>
          </a:xfrm>
          <a:prstGeom prst="rect">
            <a:avLst/>
          </a:prstGeom>
          <a:noFill/>
          <a:ln/>
        </p:spPr>
        <p:txBody>
          <a:bodyPr wrap="square" rtlCol="0" anchor="ctr"/>
          <a:lstStyle/>
          <a:p>
            <a:pPr algn="r" defTabSz="1219170"/>
            <a:r>
              <a:rPr lang="en-US" sz="1467" i="1" dirty="0">
                <a:solidFill>
                  <a:srgbClr val="8AA5C2"/>
                </a:solidFill>
                <a:latin typeface="Calibri" panose="020F0502020204030204"/>
              </a:rPr>
              <a:t>路加福音 9:33 · 马可福音 9:6</a:t>
            </a:r>
            <a:endParaRPr lang="en-US" sz="1467" dirty="0">
              <a:solidFill>
                <a:prstClr val="black"/>
              </a:solidFill>
              <a:latin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bg/>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nodePh="1">
                                  <p:stCondLst>
                                    <p:cond delay="0"/>
                                  </p:stCondLst>
                                  <p:endCondLst>
                                    <p:cond evt="begin" delay="0">
                                      <p:tn val="19"/>
                                    </p:cond>
                                  </p:endCondLst>
                                  <p:childTnLst>
                                    <p:set>
                                      <p:cBhvr>
                                        <p:cTn id="2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bg/>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nodePh="1">
                                  <p:stCondLst>
                                    <p:cond delay="0"/>
                                  </p:stCondLst>
                                  <p:endCondLst>
                                    <p:cond evt="begin" delay="0">
                                      <p:tn val="29"/>
                                    </p:cond>
                                  </p:end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8" grpId="0" uiExpand="1" build="p"/>
      <p:bldP spid="9" grpId="0" build="p" animBg="1"/>
      <p:bldP spid="10" grpId="0" uiExpand="1" build="p"/>
      <p:bldP spid="11" grpId="0" build="p" animBg="1"/>
      <p:bldP spid="12"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EEF2F8"/>
        </a:solidFill>
        <a:effectLst/>
      </p:bgPr>
    </p:bg>
    <p:spTree>
      <p:nvGrpSpPr>
        <p:cNvPr id="1" name=""/>
        <p:cNvGrpSpPr/>
        <p:nvPr/>
      </p:nvGrpSpPr>
      <p:grpSpPr>
        <a:xfrm>
          <a:off x="0" y="0"/>
          <a:ext cx="0" cy="0"/>
          <a:chOff x="0" y="0"/>
          <a:chExt cx="0" cy="0"/>
        </a:xfrm>
      </p:grpSpPr>
      <p:sp>
        <p:nvSpPr>
          <p:cNvPr id="2" name="Shape 0"/>
          <p:cNvSpPr/>
          <p:nvPr/>
        </p:nvSpPr>
        <p:spPr>
          <a:xfrm>
            <a:off x="0" y="0"/>
            <a:ext cx="12192000" cy="731520"/>
          </a:xfrm>
          <a:prstGeom prst="rect">
            <a:avLst/>
          </a:prstGeom>
          <a:solidFill>
            <a:srgbClr val="1A2E4A"/>
          </a:solidFill>
          <a:ln w="12700">
            <a:solidFill>
              <a:srgbClr val="1A2E4A"/>
            </a:solidFill>
            <a:prstDash val="solid"/>
          </a:ln>
        </p:spPr>
        <p:txBody>
          <a:bodyPr/>
          <a:lstStyle/>
          <a:p>
            <a:pPr defTabSz="1219170"/>
            <a:endParaRPr lang="en-US" sz="2400">
              <a:solidFill>
                <a:prstClr val="black"/>
              </a:solidFill>
              <a:latin typeface="Calibri" panose="020F0502020204030204"/>
            </a:endParaRPr>
          </a:p>
        </p:txBody>
      </p:sp>
      <p:sp>
        <p:nvSpPr>
          <p:cNvPr id="3" name="Text 1"/>
          <p:cNvSpPr/>
          <p:nvPr/>
        </p:nvSpPr>
        <p:spPr>
          <a:xfrm>
            <a:off x="487680" y="97536"/>
            <a:ext cx="11216640" cy="560832"/>
          </a:xfrm>
          <a:prstGeom prst="rect">
            <a:avLst/>
          </a:prstGeom>
          <a:noFill/>
          <a:ln/>
        </p:spPr>
        <p:txBody>
          <a:bodyPr wrap="square" rtlCol="0" anchor="ctr"/>
          <a:lstStyle/>
          <a:p>
            <a:pPr defTabSz="1219170"/>
            <a:r>
              <a:rPr lang="en-US" sz="2933" b="1" dirty="0">
                <a:solidFill>
                  <a:srgbClr val="C9A84C"/>
                </a:solidFill>
                <a:latin typeface="Calibri" panose="020F0502020204030204"/>
              </a:rPr>
              <a:t>彼得「搭棚」的错误——我们的镜子</a:t>
            </a:r>
            <a:endParaRPr lang="en-US" sz="2933" dirty="0">
              <a:solidFill>
                <a:prstClr val="black"/>
              </a:solidFill>
              <a:latin typeface="Calibri" panose="020F0502020204030204"/>
            </a:endParaRPr>
          </a:p>
        </p:txBody>
      </p:sp>
      <p:sp>
        <p:nvSpPr>
          <p:cNvPr id="4" name="Shape 2"/>
          <p:cNvSpPr/>
          <p:nvPr/>
        </p:nvSpPr>
        <p:spPr>
          <a:xfrm>
            <a:off x="487680" y="829056"/>
            <a:ext cx="5486400" cy="5608320"/>
          </a:xfrm>
          <a:prstGeom prst="rect">
            <a:avLst/>
          </a:prstGeom>
          <a:solidFill>
            <a:srgbClr val="1A2E4A"/>
          </a:solidFill>
          <a:ln w="12700">
            <a:solidFill>
              <a:srgbClr val="2E4D73"/>
            </a:solidFill>
            <a:prstDash val="solid"/>
          </a:ln>
          <a:effectLst>
            <a:outerShdw blurRad="101600" dist="38100" dir="8100000" algn="bl" rotWithShape="0">
              <a:srgbClr val="000000">
                <a:alpha val="20000"/>
              </a:srgbClr>
            </a:outerShdw>
          </a:effectLst>
        </p:spPr>
        <p:txBody>
          <a:bodyPr/>
          <a:lstStyle/>
          <a:p>
            <a:pPr defTabSz="1219170"/>
            <a:endParaRPr lang="en-US" sz="2400">
              <a:solidFill>
                <a:prstClr val="black"/>
              </a:solidFill>
              <a:latin typeface="Calibri" panose="020F0502020204030204"/>
            </a:endParaRPr>
          </a:p>
        </p:txBody>
      </p:sp>
      <p:sp>
        <p:nvSpPr>
          <p:cNvPr id="5" name="Text 3"/>
          <p:cNvSpPr/>
          <p:nvPr/>
        </p:nvSpPr>
        <p:spPr>
          <a:xfrm>
            <a:off x="609600" y="926592"/>
            <a:ext cx="5242560" cy="609600"/>
          </a:xfrm>
          <a:prstGeom prst="rect">
            <a:avLst/>
          </a:prstGeom>
          <a:noFill/>
          <a:ln/>
        </p:spPr>
        <p:txBody>
          <a:bodyPr wrap="square" rtlCol="0" anchor="ctr"/>
          <a:lstStyle/>
          <a:p>
            <a:pPr algn="ctr" defTabSz="1219170"/>
            <a:r>
              <a:rPr lang="en-US" sz="2400" b="1" dirty="0">
                <a:solidFill>
                  <a:srgbClr val="C9A84C"/>
                </a:solidFill>
                <a:latin typeface="Calibri" panose="020F0502020204030204"/>
              </a:rPr>
              <a:t>彼得的「搭棚」</a:t>
            </a:r>
            <a:endParaRPr lang="en-US" sz="2400" dirty="0">
              <a:solidFill>
                <a:prstClr val="black"/>
              </a:solidFill>
              <a:latin typeface="Calibri" panose="020F0502020204030204"/>
            </a:endParaRPr>
          </a:p>
        </p:txBody>
      </p:sp>
      <p:sp>
        <p:nvSpPr>
          <p:cNvPr id="6" name="Text 4"/>
          <p:cNvSpPr/>
          <p:nvPr/>
        </p:nvSpPr>
        <p:spPr>
          <a:xfrm>
            <a:off x="609600" y="1645920"/>
            <a:ext cx="5120640" cy="4511040"/>
          </a:xfrm>
          <a:prstGeom prst="rect">
            <a:avLst/>
          </a:prstGeom>
          <a:noFill/>
          <a:ln/>
        </p:spPr>
        <p:txBody>
          <a:bodyPr wrap="square" rtlCol="0" anchor="ctr"/>
          <a:lstStyle/>
          <a:p>
            <a:pPr marL="457189" indent="-457189" defTabSz="1219170">
              <a:buSzPct val="100000"/>
              <a:buFontTx/>
              <a:buChar char="•"/>
            </a:pPr>
            <a:r>
              <a:rPr lang="en-US" sz="2267" dirty="0">
                <a:solidFill>
                  <a:srgbClr val="FFFFFF"/>
                </a:solidFill>
                <a:latin typeface="Calibri" panose="020F0502020204030204"/>
              </a:rPr>
              <a:t>想把山顶荣耀体验永久固定</a:t>
            </a:r>
            <a:endParaRPr lang="en-US" sz="2267" dirty="0">
              <a:solidFill>
                <a:prstClr val="black"/>
              </a:solidFill>
              <a:latin typeface="Calibri" panose="020F0502020204030204"/>
            </a:endParaRPr>
          </a:p>
          <a:p>
            <a:pPr marL="457189" indent="-457189" defTabSz="1219170">
              <a:buSzPct val="100000"/>
              <a:buFontTx/>
              <a:buChar char="•"/>
            </a:pPr>
            <a:r>
              <a:rPr lang="en-US" sz="2267" dirty="0">
                <a:solidFill>
                  <a:srgbClr val="FFFFFF"/>
                </a:solidFill>
                <a:latin typeface="Calibri" panose="020F0502020204030204"/>
              </a:rPr>
              <a:t>把属灵感受当作终点</a:t>
            </a:r>
            <a:endParaRPr lang="en-US" sz="2267" dirty="0">
              <a:solidFill>
                <a:prstClr val="black"/>
              </a:solidFill>
              <a:latin typeface="Calibri" panose="020F0502020204030204"/>
            </a:endParaRPr>
          </a:p>
          <a:p>
            <a:pPr marL="457189" indent="-457189" defTabSz="1219170">
              <a:buSzPct val="100000"/>
              <a:buFontTx/>
              <a:buChar char="•"/>
            </a:pPr>
            <a:r>
              <a:rPr lang="en-US" sz="2267" dirty="0" err="1">
                <a:solidFill>
                  <a:srgbClr val="FFFFFF"/>
                </a:solidFill>
                <a:latin typeface="Calibri" panose="020F0502020204030204"/>
              </a:rPr>
              <a:t>忘记「人子必须受苦</a:t>
            </a:r>
            <a:r>
              <a:rPr lang="en-US" sz="2267" dirty="0">
                <a:solidFill>
                  <a:srgbClr val="FFFFFF"/>
                </a:solidFill>
                <a:latin typeface="Calibri" panose="020F0502020204030204"/>
              </a:rPr>
              <a:t>」</a:t>
            </a:r>
          </a:p>
          <a:p>
            <a:pPr marL="457189" indent="-457189" defTabSz="1219170">
              <a:buSzPct val="100000"/>
              <a:buFontTx/>
              <a:buChar char="•"/>
            </a:pPr>
            <a:r>
              <a:rPr lang="en-US" sz="2267" dirty="0" err="1">
                <a:solidFill>
                  <a:srgbClr val="FFFFFF"/>
                </a:solidFill>
                <a:latin typeface="Calibri" panose="020F0502020204030204"/>
              </a:rPr>
              <a:t>忘记</a:t>
            </a:r>
            <a:r>
              <a:rPr lang="en-US" sz="2267" dirty="0">
                <a:solidFill>
                  <a:srgbClr val="FFFFFF"/>
                </a:solidFill>
                <a:latin typeface="Calibri" panose="020F0502020204030204"/>
              </a:rPr>
              <a:t>「 </a:t>
            </a:r>
            <a:r>
              <a:rPr lang="en-US" sz="2267" dirty="0" err="1">
                <a:solidFill>
                  <a:srgbClr val="FFFFFF"/>
                </a:solidFill>
                <a:latin typeface="Calibri" panose="020F0502020204030204"/>
              </a:rPr>
              <a:t>就当舍己</a:t>
            </a:r>
            <a:r>
              <a:rPr lang="zh-CN" altLang="en-US" sz="2267" dirty="0">
                <a:solidFill>
                  <a:srgbClr val="FFFFFF"/>
                </a:solidFill>
                <a:latin typeface="Calibri" panose="020F0502020204030204"/>
                <a:ea typeface="等线" panose="02010600030101010101" pitchFamily="2" charset="-122"/>
              </a:rPr>
              <a:t>，天天</a:t>
            </a:r>
            <a:r>
              <a:rPr lang="en-US" sz="2267" dirty="0" err="1">
                <a:solidFill>
                  <a:srgbClr val="FFFFFF"/>
                </a:solidFill>
                <a:latin typeface="Calibri" panose="020F0502020204030204"/>
              </a:rPr>
              <a:t>背起他的十字架来</a:t>
            </a:r>
            <a:r>
              <a:rPr lang="zh-CN" altLang="en-US" sz="2267" dirty="0">
                <a:solidFill>
                  <a:srgbClr val="FFFFFF"/>
                </a:solidFill>
                <a:latin typeface="Calibri" panose="020F0502020204030204"/>
                <a:ea typeface="等线" panose="02010600030101010101" pitchFamily="2" charset="-122"/>
              </a:rPr>
              <a:t>，</a:t>
            </a:r>
            <a:r>
              <a:rPr lang="en-US" sz="2267" dirty="0" err="1">
                <a:solidFill>
                  <a:srgbClr val="FFFFFF"/>
                </a:solidFill>
                <a:latin typeface="Calibri" panose="020F0502020204030204"/>
              </a:rPr>
              <a:t>跟从我</a:t>
            </a:r>
            <a:r>
              <a:rPr lang="en-US" sz="2267" dirty="0">
                <a:solidFill>
                  <a:srgbClr val="FFFFFF"/>
                </a:solidFill>
                <a:latin typeface="Calibri" panose="020F0502020204030204"/>
              </a:rPr>
              <a:t>」</a:t>
            </a:r>
            <a:endParaRPr lang="en-US" sz="2267" dirty="0">
              <a:solidFill>
                <a:prstClr val="black"/>
              </a:solidFill>
              <a:latin typeface="Calibri" panose="020F0502020204030204"/>
            </a:endParaRPr>
          </a:p>
          <a:p>
            <a:pPr marL="457189" indent="-457189" defTabSz="1219170">
              <a:buSzPct val="100000"/>
              <a:buFontTx/>
              <a:buChar char="•"/>
            </a:pPr>
            <a:r>
              <a:rPr lang="en-US" sz="2267" dirty="0" err="1">
                <a:solidFill>
                  <a:srgbClr val="FFFFFF"/>
                </a:solidFill>
                <a:latin typeface="Calibri" panose="020F0502020204030204"/>
              </a:rPr>
              <a:t>不明白山上荣耀是为装备使命</a:t>
            </a:r>
            <a:endParaRPr lang="en-US" sz="2267" dirty="0">
              <a:solidFill>
                <a:prstClr val="black"/>
              </a:solidFill>
              <a:latin typeface="Calibri" panose="020F0502020204030204"/>
            </a:endParaRPr>
          </a:p>
        </p:txBody>
      </p:sp>
      <p:sp>
        <p:nvSpPr>
          <p:cNvPr id="7" name="Shape 5"/>
          <p:cNvSpPr/>
          <p:nvPr/>
        </p:nvSpPr>
        <p:spPr>
          <a:xfrm>
            <a:off x="6217920" y="829056"/>
            <a:ext cx="5486400" cy="5608320"/>
          </a:xfrm>
          <a:prstGeom prst="rect">
            <a:avLst/>
          </a:prstGeom>
          <a:solidFill>
            <a:srgbClr val="FFF8EC"/>
          </a:solidFill>
          <a:ln w="12700">
            <a:solidFill>
              <a:srgbClr val="C9A84C"/>
            </a:solidFill>
            <a:prstDash val="solid"/>
          </a:ln>
          <a:effectLst>
            <a:outerShdw blurRad="101600" dist="38100" dir="8100000" algn="bl" rotWithShape="0">
              <a:srgbClr val="000000">
                <a:alpha val="20000"/>
              </a:srgbClr>
            </a:outerShdw>
          </a:effectLst>
        </p:spPr>
        <p:txBody>
          <a:bodyPr/>
          <a:lstStyle/>
          <a:p>
            <a:pPr defTabSz="1219170"/>
            <a:endParaRPr lang="en-US" sz="2400">
              <a:solidFill>
                <a:prstClr val="black"/>
              </a:solidFill>
              <a:latin typeface="Calibri" panose="020F0502020204030204"/>
            </a:endParaRPr>
          </a:p>
        </p:txBody>
      </p:sp>
      <p:sp>
        <p:nvSpPr>
          <p:cNvPr id="8" name="Text 6"/>
          <p:cNvSpPr/>
          <p:nvPr/>
        </p:nvSpPr>
        <p:spPr>
          <a:xfrm>
            <a:off x="6339840" y="926592"/>
            <a:ext cx="5242560" cy="609600"/>
          </a:xfrm>
          <a:prstGeom prst="rect">
            <a:avLst/>
          </a:prstGeom>
          <a:noFill/>
          <a:ln/>
        </p:spPr>
        <p:txBody>
          <a:bodyPr wrap="square" rtlCol="0" anchor="ctr"/>
          <a:lstStyle/>
          <a:p>
            <a:pPr algn="ctr" defTabSz="1219170"/>
            <a:r>
              <a:rPr lang="en-US" sz="2400" b="1" dirty="0">
                <a:solidFill>
                  <a:srgbClr val="1A2E4A"/>
                </a:solidFill>
                <a:latin typeface="Calibri" panose="020F0502020204030204"/>
              </a:rPr>
              <a:t>今天的「搭棚」</a:t>
            </a:r>
            <a:endParaRPr lang="en-US" sz="2400" dirty="0">
              <a:solidFill>
                <a:prstClr val="black"/>
              </a:solidFill>
              <a:latin typeface="Calibri" panose="020F0502020204030204"/>
            </a:endParaRPr>
          </a:p>
        </p:txBody>
      </p:sp>
      <p:sp>
        <p:nvSpPr>
          <p:cNvPr id="9" name="Text 7"/>
          <p:cNvSpPr/>
          <p:nvPr/>
        </p:nvSpPr>
        <p:spPr>
          <a:xfrm>
            <a:off x="6400800" y="1645920"/>
            <a:ext cx="5120640" cy="4511040"/>
          </a:xfrm>
          <a:prstGeom prst="rect">
            <a:avLst/>
          </a:prstGeom>
          <a:noFill/>
          <a:ln/>
        </p:spPr>
        <p:txBody>
          <a:bodyPr wrap="square" rtlCol="0" anchor="ctr"/>
          <a:lstStyle/>
          <a:p>
            <a:pPr marL="457189" indent="-457189" defTabSz="1219170">
              <a:buSzPct val="100000"/>
              <a:buFontTx/>
              <a:buChar char="•"/>
            </a:pPr>
            <a:r>
              <a:rPr lang="en-US" sz="2267" dirty="0">
                <a:solidFill>
                  <a:srgbClr val="333333"/>
                </a:solidFill>
                <a:latin typeface="Calibri" panose="020F0502020204030204"/>
              </a:rPr>
              <a:t>沉迷属灵体验，逃避现实使命</a:t>
            </a:r>
            <a:endParaRPr lang="en-US" sz="2267" dirty="0">
              <a:solidFill>
                <a:prstClr val="black"/>
              </a:solidFill>
              <a:latin typeface="Calibri" panose="020F0502020204030204"/>
            </a:endParaRPr>
          </a:p>
          <a:p>
            <a:pPr marL="457189" indent="-457189" defTabSz="1219170">
              <a:buSzPct val="100000"/>
              <a:buFontTx/>
              <a:buChar char="•"/>
            </a:pPr>
            <a:r>
              <a:rPr lang="en-US" sz="2267" dirty="0" err="1">
                <a:solidFill>
                  <a:srgbClr val="333333"/>
                </a:solidFill>
                <a:latin typeface="Calibri" panose="020F0502020204030204"/>
              </a:rPr>
              <a:t>把训练或营会当作终结目标</a:t>
            </a:r>
            <a:endParaRPr lang="en-US" sz="2267" dirty="0">
              <a:solidFill>
                <a:prstClr val="black"/>
              </a:solidFill>
              <a:latin typeface="Calibri" panose="020F0502020204030204"/>
            </a:endParaRPr>
          </a:p>
          <a:p>
            <a:pPr marL="457189" indent="-457189" defTabSz="1219170">
              <a:buSzPct val="100000"/>
              <a:buFontTx/>
              <a:buChar char="•"/>
            </a:pPr>
            <a:r>
              <a:rPr lang="en-US" sz="2267" dirty="0">
                <a:solidFill>
                  <a:srgbClr val="333333"/>
                </a:solidFill>
                <a:latin typeface="Calibri" panose="020F0502020204030204"/>
              </a:rPr>
              <a:t>追求情感高潮而非日常顺服</a:t>
            </a:r>
            <a:endParaRPr lang="en-US" sz="2267" dirty="0">
              <a:solidFill>
                <a:prstClr val="black"/>
              </a:solidFill>
              <a:latin typeface="Calibri" panose="020F0502020204030204"/>
            </a:endParaRPr>
          </a:p>
          <a:p>
            <a:pPr marL="457189" indent="-457189" defTabSz="1219170">
              <a:buSzPct val="100000"/>
              <a:buFontTx/>
              <a:buChar char="•"/>
            </a:pPr>
            <a:r>
              <a:rPr lang="en-US" sz="2267" dirty="0" err="1">
                <a:solidFill>
                  <a:srgbClr val="333333"/>
                </a:solidFill>
                <a:latin typeface="Calibri" panose="020F0502020204030204"/>
              </a:rPr>
              <a:t>停留在山上的恩典不肯到山下的生活</a:t>
            </a:r>
            <a:endParaRPr lang="en-US" sz="2267" dirty="0">
              <a:solidFill>
                <a:prstClr val="black"/>
              </a:solidFill>
              <a:latin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bg/>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bg/>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
                                            <p:bg/>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nodePh="1">
                                  <p:stCondLst>
                                    <p:cond delay="0"/>
                                  </p:stCondLst>
                                  <p:endCondLst>
                                    <p:cond evt="begin" delay="0">
                                      <p:tn val="43"/>
                                    </p:cond>
                                  </p:endCondLst>
                                  <p:childTnLst>
                                    <p:set>
                                      <p:cBhvr>
                                        <p:cTn id="44" dur="1" fill="hold">
                                          <p:stCondLst>
                                            <p:cond delay="0"/>
                                          </p:stCondLst>
                                        </p:cTn>
                                        <p:tgtEl>
                                          <p:spTgt spid="7">
                                            <p:txEl>
                                              <p:pRg st="0" end="0"/>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
                                            <p:bg/>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
                                            <p:txEl>
                                              <p:pRg st="0" end="0"/>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9">
                                            <p:bg/>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5" grpId="0" build="p" animBg="1"/>
      <p:bldP spid="6" grpId="0" build="p" animBg="1"/>
      <p:bldP spid="7" grpId="0" build="p" animBg="1"/>
      <p:bldP spid="8" grpId="0" build="p" animBg="1"/>
      <p:bldP spid="9" grpId="0" build="p"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EEF2F8"/>
        </a:solidFill>
        <a:effectLst/>
      </p:bgPr>
    </p:bg>
    <p:spTree>
      <p:nvGrpSpPr>
        <p:cNvPr id="1" name=""/>
        <p:cNvGrpSpPr/>
        <p:nvPr/>
      </p:nvGrpSpPr>
      <p:grpSpPr>
        <a:xfrm>
          <a:off x="0" y="0"/>
          <a:ext cx="0" cy="0"/>
          <a:chOff x="0" y="0"/>
          <a:chExt cx="0" cy="0"/>
        </a:xfrm>
      </p:grpSpPr>
      <p:sp>
        <p:nvSpPr>
          <p:cNvPr id="2" name="Shape 0"/>
          <p:cNvSpPr/>
          <p:nvPr/>
        </p:nvSpPr>
        <p:spPr>
          <a:xfrm>
            <a:off x="0" y="0"/>
            <a:ext cx="12192000" cy="731520"/>
          </a:xfrm>
          <a:prstGeom prst="rect">
            <a:avLst/>
          </a:prstGeom>
          <a:solidFill>
            <a:srgbClr val="1A2E4A"/>
          </a:solidFill>
          <a:ln w="12700">
            <a:solidFill>
              <a:srgbClr val="1A2E4A"/>
            </a:solidFill>
            <a:prstDash val="solid"/>
          </a:ln>
        </p:spPr>
        <p:txBody>
          <a:bodyPr/>
          <a:lstStyle/>
          <a:p>
            <a:pPr defTabSz="1219170"/>
            <a:endParaRPr lang="en-US" sz="2400">
              <a:solidFill>
                <a:prstClr val="black"/>
              </a:solidFill>
              <a:latin typeface="Calibri" panose="020F0502020204030204"/>
            </a:endParaRPr>
          </a:p>
        </p:txBody>
      </p:sp>
      <p:sp>
        <p:nvSpPr>
          <p:cNvPr id="3" name="Text 1"/>
          <p:cNvSpPr/>
          <p:nvPr/>
        </p:nvSpPr>
        <p:spPr>
          <a:xfrm>
            <a:off x="487680" y="97536"/>
            <a:ext cx="11216640" cy="560832"/>
          </a:xfrm>
          <a:prstGeom prst="rect">
            <a:avLst/>
          </a:prstGeom>
          <a:noFill/>
          <a:ln/>
        </p:spPr>
        <p:txBody>
          <a:bodyPr wrap="square" rtlCol="0" anchor="ctr"/>
          <a:lstStyle/>
          <a:p>
            <a:pPr defTabSz="1219170"/>
            <a:r>
              <a:rPr lang="en-US" sz="2933" b="1" dirty="0" err="1">
                <a:solidFill>
                  <a:srgbClr val="C9A84C"/>
                </a:solidFill>
                <a:latin typeface="Calibri" panose="020F0502020204030204"/>
              </a:rPr>
              <a:t>戴德生（Hudson</a:t>
            </a:r>
            <a:r>
              <a:rPr lang="en-US" sz="2933" b="1" dirty="0">
                <a:solidFill>
                  <a:srgbClr val="C9A84C"/>
                </a:solidFill>
                <a:latin typeface="Calibri" panose="020F0502020204030204"/>
              </a:rPr>
              <a:t> Taylor）</a:t>
            </a:r>
            <a:endParaRPr lang="en-US" sz="2933" dirty="0">
              <a:solidFill>
                <a:prstClr val="black"/>
              </a:solidFill>
              <a:latin typeface="Calibri" panose="020F0502020204030204"/>
            </a:endParaRPr>
          </a:p>
        </p:txBody>
      </p:sp>
      <p:sp>
        <p:nvSpPr>
          <p:cNvPr id="4" name="Shape 2"/>
          <p:cNvSpPr/>
          <p:nvPr/>
        </p:nvSpPr>
        <p:spPr>
          <a:xfrm>
            <a:off x="487680" y="829056"/>
            <a:ext cx="11216640" cy="792480"/>
          </a:xfrm>
          <a:prstGeom prst="rect">
            <a:avLst/>
          </a:prstGeom>
          <a:solidFill>
            <a:srgbClr val="1A2E4A"/>
          </a:solidFill>
          <a:ln w="12700">
            <a:solidFill>
              <a:srgbClr val="2E4D73"/>
            </a:solidFill>
            <a:prstDash val="solid"/>
          </a:ln>
        </p:spPr>
        <p:txBody>
          <a:bodyPr/>
          <a:lstStyle/>
          <a:p>
            <a:pPr defTabSz="1219170"/>
            <a:endParaRPr lang="en-US" sz="2400">
              <a:solidFill>
                <a:prstClr val="black"/>
              </a:solidFill>
              <a:latin typeface="Calibri" panose="020F0502020204030204"/>
            </a:endParaRPr>
          </a:p>
        </p:txBody>
      </p:sp>
      <p:sp>
        <p:nvSpPr>
          <p:cNvPr id="5" name="Text 3"/>
          <p:cNvSpPr/>
          <p:nvPr/>
        </p:nvSpPr>
        <p:spPr>
          <a:xfrm>
            <a:off x="670560" y="853440"/>
            <a:ext cx="10850880" cy="707136"/>
          </a:xfrm>
          <a:prstGeom prst="rect">
            <a:avLst/>
          </a:prstGeom>
          <a:noFill/>
          <a:ln/>
        </p:spPr>
        <p:txBody>
          <a:bodyPr wrap="square" rtlCol="0" anchor="ctr"/>
          <a:lstStyle/>
          <a:p>
            <a:pPr defTabSz="1219170"/>
            <a:r>
              <a:rPr lang="en-US" sz="2133" dirty="0" err="1">
                <a:solidFill>
                  <a:srgbClr val="E8D5A3"/>
                </a:solidFill>
                <a:latin typeface="Calibri" panose="020F0502020204030204"/>
              </a:rPr>
              <a:t>不停留在山顶的理想中，真正到山下服侍</a:t>
            </a:r>
            <a:endParaRPr lang="en-US" sz="2133" dirty="0">
              <a:solidFill>
                <a:prstClr val="black"/>
              </a:solidFill>
              <a:latin typeface="Calibri" panose="020F0502020204030204"/>
            </a:endParaRPr>
          </a:p>
        </p:txBody>
      </p:sp>
      <p:sp>
        <p:nvSpPr>
          <p:cNvPr id="6" name="Shape 4"/>
          <p:cNvSpPr/>
          <p:nvPr/>
        </p:nvSpPr>
        <p:spPr>
          <a:xfrm>
            <a:off x="487680" y="1975104"/>
            <a:ext cx="548640" cy="548640"/>
          </a:xfrm>
          <a:prstGeom prst="ellipse">
            <a:avLst/>
          </a:prstGeom>
          <a:solidFill>
            <a:srgbClr val="C0504D"/>
          </a:solidFill>
          <a:ln w="12700">
            <a:solidFill>
              <a:srgbClr val="C0504D"/>
            </a:solidFill>
            <a:prstDash val="solid"/>
          </a:ln>
        </p:spPr>
        <p:txBody>
          <a:bodyPr/>
          <a:lstStyle/>
          <a:p>
            <a:pPr defTabSz="1219170"/>
            <a:endParaRPr lang="en-US" sz="2400">
              <a:solidFill>
                <a:prstClr val="black"/>
              </a:solidFill>
              <a:latin typeface="Calibri" panose="020F0502020204030204"/>
            </a:endParaRPr>
          </a:p>
        </p:txBody>
      </p:sp>
      <p:sp>
        <p:nvSpPr>
          <p:cNvPr id="7" name="Text 5"/>
          <p:cNvSpPr/>
          <p:nvPr/>
        </p:nvSpPr>
        <p:spPr>
          <a:xfrm>
            <a:off x="487680" y="1975104"/>
            <a:ext cx="548640" cy="548640"/>
          </a:xfrm>
          <a:prstGeom prst="rect">
            <a:avLst/>
          </a:prstGeom>
          <a:noFill/>
          <a:ln/>
        </p:spPr>
        <p:txBody>
          <a:bodyPr wrap="square" lIns="0" tIns="0" rIns="0" bIns="0" rtlCol="0" anchor="ctr"/>
          <a:lstStyle/>
          <a:p>
            <a:pPr algn="ctr" defTabSz="1219170"/>
            <a:endParaRPr lang="en-US" sz="1867" dirty="0">
              <a:solidFill>
                <a:prstClr val="black"/>
              </a:solidFill>
              <a:latin typeface="Calibri" panose="020F0502020204030204"/>
            </a:endParaRPr>
          </a:p>
        </p:txBody>
      </p:sp>
      <p:sp>
        <p:nvSpPr>
          <p:cNvPr id="8" name="Text 6"/>
          <p:cNvSpPr/>
          <p:nvPr/>
        </p:nvSpPr>
        <p:spPr>
          <a:xfrm>
            <a:off x="1219200" y="1828800"/>
            <a:ext cx="10485120" cy="1036320"/>
          </a:xfrm>
          <a:prstGeom prst="rect">
            <a:avLst/>
          </a:prstGeom>
          <a:noFill/>
          <a:ln/>
        </p:spPr>
        <p:txBody>
          <a:bodyPr wrap="square" rtlCol="0" anchor="ctr"/>
          <a:lstStyle/>
          <a:p>
            <a:pPr defTabSz="1219170"/>
            <a:r>
              <a:rPr lang="en-US" altLang="zh-TW" sz="2133" dirty="0">
                <a:solidFill>
                  <a:prstClr val="black"/>
                </a:solidFill>
                <a:latin typeface="Calibri" panose="020F0502020204030204"/>
                <a:ea typeface="新細明體" panose="02020500000000000000" pitchFamily="18" charset="-120"/>
              </a:rPr>
              <a:t>19</a:t>
            </a:r>
            <a:r>
              <a:rPr lang="zh-TW" altLang="en-US" sz="2133" dirty="0">
                <a:solidFill>
                  <a:prstClr val="black"/>
                </a:solidFill>
                <a:latin typeface="Calibri" panose="020F0502020204030204"/>
                <a:ea typeface="新細明體" panose="02020500000000000000" pitchFamily="18" charset="-120"/>
              </a:rPr>
              <a:t>世纪在中国的宣教士，大多集中在沿海城市（安全、资源多、交通便利</a:t>
            </a:r>
            <a:r>
              <a:rPr lang="zh-CN" altLang="en-US" sz="2133" dirty="0">
                <a:solidFill>
                  <a:prstClr val="black"/>
                </a:solidFill>
                <a:latin typeface="Calibri" panose="020F0502020204030204"/>
                <a:ea typeface="等线" panose="02010600030101010101" pitchFamily="2" charset="-122"/>
              </a:rPr>
              <a:t>），</a:t>
            </a:r>
            <a:r>
              <a:rPr lang="zh-TW" altLang="en-US" sz="2133" dirty="0">
                <a:solidFill>
                  <a:prstClr val="black"/>
                </a:solidFill>
                <a:latin typeface="Calibri" panose="020F0502020204030204"/>
                <a:ea typeface="新細明體" panose="02020500000000000000" pitchFamily="18" charset="-120"/>
              </a:rPr>
              <a:t>从沿海到贫穷落后的内地</a:t>
            </a:r>
            <a:r>
              <a:rPr lang="zh-CN" altLang="en-US" sz="2133" dirty="0">
                <a:solidFill>
                  <a:prstClr val="black"/>
                </a:solidFill>
                <a:latin typeface="Calibri" panose="020F0502020204030204"/>
                <a:ea typeface="等线" panose="02010600030101010101" pitchFamily="2" charset="-122"/>
              </a:rPr>
              <a:t>，</a:t>
            </a:r>
            <a:r>
              <a:rPr lang="zh-TW" altLang="en-US" sz="2133" dirty="0">
                <a:solidFill>
                  <a:prstClr val="black"/>
                </a:solidFill>
                <a:latin typeface="Calibri" panose="020F0502020204030204"/>
                <a:ea typeface="新細明體" panose="02020500000000000000" pitchFamily="18" charset="-120"/>
              </a:rPr>
              <a:t>主动离开安全区 </a:t>
            </a:r>
            <a:r>
              <a:rPr lang="en-US" sz="2000" dirty="0">
                <a:solidFill>
                  <a:srgbClr val="333333"/>
                </a:solidFill>
                <a:latin typeface="Calibri" panose="020F0502020204030204"/>
              </a:rPr>
              <a:t>。</a:t>
            </a:r>
            <a:endParaRPr lang="en-US" sz="2000" dirty="0">
              <a:solidFill>
                <a:prstClr val="black"/>
              </a:solidFill>
              <a:latin typeface="Calibri" panose="020F0502020204030204"/>
            </a:endParaRPr>
          </a:p>
        </p:txBody>
      </p:sp>
      <p:sp>
        <p:nvSpPr>
          <p:cNvPr id="9" name="Shape 7"/>
          <p:cNvSpPr/>
          <p:nvPr/>
        </p:nvSpPr>
        <p:spPr>
          <a:xfrm>
            <a:off x="487680" y="3194304"/>
            <a:ext cx="548640" cy="548640"/>
          </a:xfrm>
          <a:prstGeom prst="ellipse">
            <a:avLst/>
          </a:prstGeom>
          <a:solidFill>
            <a:srgbClr val="C0504D"/>
          </a:solidFill>
          <a:ln w="12700">
            <a:solidFill>
              <a:srgbClr val="C0504D"/>
            </a:solidFill>
            <a:prstDash val="solid"/>
          </a:ln>
        </p:spPr>
        <p:txBody>
          <a:bodyPr/>
          <a:lstStyle/>
          <a:p>
            <a:pPr defTabSz="1219170"/>
            <a:endParaRPr lang="en-US" sz="2400">
              <a:solidFill>
                <a:prstClr val="black"/>
              </a:solidFill>
              <a:latin typeface="Calibri" panose="020F0502020204030204"/>
            </a:endParaRPr>
          </a:p>
        </p:txBody>
      </p:sp>
      <p:sp>
        <p:nvSpPr>
          <p:cNvPr id="10" name="Text 8"/>
          <p:cNvSpPr/>
          <p:nvPr/>
        </p:nvSpPr>
        <p:spPr>
          <a:xfrm>
            <a:off x="487680" y="3194304"/>
            <a:ext cx="548640" cy="548640"/>
          </a:xfrm>
          <a:prstGeom prst="rect">
            <a:avLst/>
          </a:prstGeom>
          <a:noFill/>
          <a:ln/>
        </p:spPr>
        <p:txBody>
          <a:bodyPr wrap="square" lIns="0" tIns="0" rIns="0" bIns="0" rtlCol="0" anchor="ctr"/>
          <a:lstStyle/>
          <a:p>
            <a:pPr algn="ctr" defTabSz="1219170"/>
            <a:endParaRPr lang="en-US" sz="1867" dirty="0">
              <a:solidFill>
                <a:prstClr val="black"/>
              </a:solidFill>
              <a:latin typeface="Calibri" panose="020F0502020204030204"/>
            </a:endParaRPr>
          </a:p>
        </p:txBody>
      </p:sp>
      <p:sp>
        <p:nvSpPr>
          <p:cNvPr id="11" name="Text 9"/>
          <p:cNvSpPr/>
          <p:nvPr/>
        </p:nvSpPr>
        <p:spPr>
          <a:xfrm>
            <a:off x="1219200" y="3048000"/>
            <a:ext cx="10485120" cy="1036320"/>
          </a:xfrm>
          <a:prstGeom prst="rect">
            <a:avLst/>
          </a:prstGeom>
          <a:noFill/>
          <a:ln/>
        </p:spPr>
        <p:txBody>
          <a:bodyPr wrap="square" rtlCol="0" anchor="ctr"/>
          <a:lstStyle/>
          <a:p>
            <a:pPr defTabSz="1219170"/>
            <a:r>
              <a:rPr lang="zh-TW" altLang="en-US" sz="2133" dirty="0">
                <a:solidFill>
                  <a:prstClr val="black"/>
                </a:solidFill>
                <a:latin typeface="Calibri" panose="020F0502020204030204"/>
                <a:ea typeface="新細明體" panose="02020500000000000000" pitchFamily="18" charset="-120"/>
              </a:rPr>
              <a:t>放弃“宣教士身份优势”</a:t>
            </a:r>
            <a:r>
              <a:rPr lang="zh-CN" altLang="en-US" sz="2133" dirty="0">
                <a:solidFill>
                  <a:prstClr val="black"/>
                </a:solidFill>
                <a:latin typeface="Calibri" panose="020F0502020204030204"/>
                <a:ea typeface="等线" panose="02010600030101010101" pitchFamily="2" charset="-122"/>
              </a:rPr>
              <a:t>，</a:t>
            </a:r>
            <a:r>
              <a:rPr lang="zh-TW" altLang="en-US" sz="2133" dirty="0">
                <a:solidFill>
                  <a:prstClr val="black"/>
                </a:solidFill>
                <a:latin typeface="Calibri" panose="020F0502020204030204"/>
                <a:ea typeface="新細明體" panose="02020500000000000000" pitchFamily="18" charset="-120"/>
              </a:rPr>
              <a:t>完全认同中国人</a:t>
            </a:r>
            <a:r>
              <a:rPr lang="zh-CN" altLang="en-US" sz="2133" dirty="0">
                <a:solidFill>
                  <a:prstClr val="black"/>
                </a:solidFill>
                <a:latin typeface="Calibri" panose="020F0502020204030204"/>
                <a:ea typeface="等线" panose="02010600030101010101" pitchFamily="2" charset="-122"/>
              </a:rPr>
              <a:t>，</a:t>
            </a:r>
            <a:r>
              <a:rPr lang="zh-TW" altLang="en-US" sz="2133" dirty="0">
                <a:solidFill>
                  <a:prstClr val="black"/>
                </a:solidFill>
                <a:latin typeface="Calibri" panose="020F0502020204030204"/>
                <a:ea typeface="新細明體" panose="02020500000000000000" pitchFamily="18" charset="-120"/>
              </a:rPr>
              <a:t> 穿中国服装、留辫子、吃中国食物 </a:t>
            </a:r>
            <a:r>
              <a:rPr lang="en-US" sz="2000" dirty="0">
                <a:solidFill>
                  <a:srgbClr val="333333"/>
                </a:solidFill>
                <a:latin typeface="Calibri" panose="020F0502020204030204"/>
              </a:rPr>
              <a:t>。</a:t>
            </a:r>
            <a:endParaRPr lang="en-US" sz="2000" dirty="0">
              <a:solidFill>
                <a:prstClr val="black"/>
              </a:solidFill>
              <a:latin typeface="Calibri" panose="020F0502020204030204"/>
            </a:endParaRPr>
          </a:p>
        </p:txBody>
      </p:sp>
      <p:sp>
        <p:nvSpPr>
          <p:cNvPr id="12" name="Shape 10"/>
          <p:cNvSpPr/>
          <p:nvPr/>
        </p:nvSpPr>
        <p:spPr>
          <a:xfrm>
            <a:off x="487680" y="4413504"/>
            <a:ext cx="548640" cy="548640"/>
          </a:xfrm>
          <a:prstGeom prst="ellipse">
            <a:avLst/>
          </a:prstGeom>
          <a:solidFill>
            <a:srgbClr val="C0504D"/>
          </a:solidFill>
          <a:ln w="12700">
            <a:solidFill>
              <a:srgbClr val="C0504D"/>
            </a:solidFill>
            <a:prstDash val="solid"/>
          </a:ln>
        </p:spPr>
        <p:txBody>
          <a:bodyPr/>
          <a:lstStyle/>
          <a:p>
            <a:pPr defTabSz="1219170"/>
            <a:endParaRPr lang="en-US" sz="2400">
              <a:solidFill>
                <a:prstClr val="black"/>
              </a:solidFill>
              <a:latin typeface="Calibri" panose="020F0502020204030204"/>
            </a:endParaRPr>
          </a:p>
        </p:txBody>
      </p:sp>
      <p:sp>
        <p:nvSpPr>
          <p:cNvPr id="13" name="Text 11"/>
          <p:cNvSpPr/>
          <p:nvPr/>
        </p:nvSpPr>
        <p:spPr>
          <a:xfrm>
            <a:off x="487680" y="4413504"/>
            <a:ext cx="548640" cy="548640"/>
          </a:xfrm>
          <a:prstGeom prst="rect">
            <a:avLst/>
          </a:prstGeom>
          <a:noFill/>
          <a:ln/>
        </p:spPr>
        <p:txBody>
          <a:bodyPr wrap="square" lIns="0" tIns="0" rIns="0" bIns="0" rtlCol="0" anchor="ctr"/>
          <a:lstStyle/>
          <a:p>
            <a:pPr algn="ctr" defTabSz="1219170"/>
            <a:endParaRPr lang="en-US" sz="1867" dirty="0">
              <a:solidFill>
                <a:prstClr val="black"/>
              </a:solidFill>
              <a:latin typeface="Calibri" panose="020F0502020204030204"/>
            </a:endParaRPr>
          </a:p>
        </p:txBody>
      </p:sp>
      <p:sp>
        <p:nvSpPr>
          <p:cNvPr id="14" name="Text 12"/>
          <p:cNvSpPr/>
          <p:nvPr/>
        </p:nvSpPr>
        <p:spPr>
          <a:xfrm>
            <a:off x="1219200" y="4267200"/>
            <a:ext cx="10485120" cy="1036320"/>
          </a:xfrm>
          <a:prstGeom prst="rect">
            <a:avLst/>
          </a:prstGeom>
          <a:noFill/>
          <a:ln/>
        </p:spPr>
        <p:txBody>
          <a:bodyPr wrap="square" rtlCol="0" anchor="ctr"/>
          <a:lstStyle/>
          <a:p>
            <a:pPr defTabSz="1219170"/>
            <a:r>
              <a:rPr lang="zh-TW" altLang="en-US" sz="2133" dirty="0">
                <a:solidFill>
                  <a:prstClr val="black"/>
                </a:solidFill>
                <a:latin typeface="Calibri" panose="020F0502020204030204"/>
                <a:ea typeface="新細明體" panose="02020500000000000000" pitchFamily="18" charset="-120"/>
              </a:rPr>
              <a:t>在极端缺乏中过信心的生活</a:t>
            </a:r>
            <a:r>
              <a:rPr lang="zh-CN" altLang="en-US" sz="2133" dirty="0">
                <a:solidFill>
                  <a:prstClr val="black"/>
                </a:solidFill>
                <a:latin typeface="Calibri" panose="020F0502020204030204"/>
                <a:ea typeface="等线" panose="02010600030101010101" pitchFamily="2" charset="-122"/>
              </a:rPr>
              <a:t>，</a:t>
            </a:r>
            <a:r>
              <a:rPr lang="zh-TW" altLang="en-US" sz="2133" dirty="0">
                <a:solidFill>
                  <a:prstClr val="black"/>
                </a:solidFill>
                <a:latin typeface="Calibri" panose="020F0502020204030204"/>
                <a:ea typeface="新細明體" panose="02020500000000000000" pitchFamily="18" charset="-120"/>
              </a:rPr>
              <a:t>不留“保障” </a:t>
            </a:r>
            <a:r>
              <a:rPr lang="en-US" sz="2000" dirty="0">
                <a:solidFill>
                  <a:srgbClr val="333333"/>
                </a:solidFill>
                <a:latin typeface="Calibri" panose="020F0502020204030204"/>
              </a:rPr>
              <a:t>。</a:t>
            </a:r>
            <a:endParaRPr lang="en-US" sz="2000" dirty="0">
              <a:solidFill>
                <a:prstClr val="black"/>
              </a:solidFill>
              <a:latin typeface="Calibri" panose="020F0502020204030204"/>
            </a:endParaRPr>
          </a:p>
        </p:txBody>
      </p:sp>
      <p:sp>
        <p:nvSpPr>
          <p:cNvPr id="15" name="Shape 13"/>
          <p:cNvSpPr/>
          <p:nvPr/>
        </p:nvSpPr>
        <p:spPr>
          <a:xfrm>
            <a:off x="487680" y="5632704"/>
            <a:ext cx="548640" cy="548640"/>
          </a:xfrm>
          <a:prstGeom prst="ellipse">
            <a:avLst/>
          </a:prstGeom>
          <a:solidFill>
            <a:srgbClr val="C0504D"/>
          </a:solidFill>
          <a:ln w="12700">
            <a:solidFill>
              <a:srgbClr val="C0504D"/>
            </a:solidFill>
            <a:prstDash val="solid"/>
          </a:ln>
        </p:spPr>
        <p:txBody>
          <a:bodyPr/>
          <a:lstStyle/>
          <a:p>
            <a:pPr defTabSz="1219170"/>
            <a:endParaRPr lang="en-US" sz="2400">
              <a:solidFill>
                <a:prstClr val="black"/>
              </a:solidFill>
              <a:latin typeface="Calibri" panose="020F0502020204030204"/>
            </a:endParaRPr>
          </a:p>
        </p:txBody>
      </p:sp>
      <p:sp>
        <p:nvSpPr>
          <p:cNvPr id="16" name="Text 14"/>
          <p:cNvSpPr/>
          <p:nvPr/>
        </p:nvSpPr>
        <p:spPr>
          <a:xfrm>
            <a:off x="487680" y="5632704"/>
            <a:ext cx="548640" cy="548640"/>
          </a:xfrm>
          <a:prstGeom prst="rect">
            <a:avLst/>
          </a:prstGeom>
          <a:noFill/>
          <a:ln/>
        </p:spPr>
        <p:txBody>
          <a:bodyPr wrap="square" lIns="0" tIns="0" rIns="0" bIns="0" rtlCol="0" anchor="ctr"/>
          <a:lstStyle/>
          <a:p>
            <a:pPr algn="ctr" defTabSz="1219170"/>
            <a:endParaRPr lang="en-US" sz="1867" dirty="0">
              <a:solidFill>
                <a:prstClr val="black"/>
              </a:solidFill>
              <a:latin typeface="Calibri" panose="020F0502020204030204"/>
            </a:endParaRPr>
          </a:p>
        </p:txBody>
      </p:sp>
      <p:sp>
        <p:nvSpPr>
          <p:cNvPr id="17" name="Text 15"/>
          <p:cNvSpPr/>
          <p:nvPr/>
        </p:nvSpPr>
        <p:spPr>
          <a:xfrm>
            <a:off x="1219200" y="5486400"/>
            <a:ext cx="10485120" cy="1036320"/>
          </a:xfrm>
          <a:prstGeom prst="rect">
            <a:avLst/>
          </a:prstGeom>
          <a:noFill/>
          <a:ln/>
        </p:spPr>
        <p:txBody>
          <a:bodyPr wrap="square" rtlCol="0" anchor="ctr"/>
          <a:lstStyle/>
          <a:p>
            <a:pPr defTabSz="1219170"/>
            <a:r>
              <a:rPr lang="zh-TW" altLang="en-US" sz="2133" dirty="0">
                <a:solidFill>
                  <a:prstClr val="black"/>
                </a:solidFill>
                <a:latin typeface="Calibri" panose="020F0502020204030204"/>
                <a:ea typeface="新細明體" panose="02020500000000000000" pitchFamily="18" charset="-120"/>
              </a:rPr>
              <a:t>苦难中的继续前行</a:t>
            </a:r>
            <a:r>
              <a:rPr lang="zh-CN" altLang="en-US" sz="2133" dirty="0">
                <a:solidFill>
                  <a:prstClr val="black"/>
                </a:solidFill>
                <a:latin typeface="Calibri" panose="020F0502020204030204"/>
                <a:ea typeface="等线" panose="02010600030101010101" pitchFamily="2" charset="-122"/>
              </a:rPr>
              <a:t>，</a:t>
            </a:r>
            <a:r>
              <a:rPr lang="zh-TW" altLang="en-US" sz="2133" dirty="0">
                <a:solidFill>
                  <a:prstClr val="black"/>
                </a:solidFill>
                <a:latin typeface="Calibri" panose="020F0502020204030204"/>
                <a:ea typeface="新細明體" panose="02020500000000000000" pitchFamily="18" charset="-120"/>
              </a:rPr>
              <a:t> 妻子在中国去世 </a:t>
            </a:r>
            <a:r>
              <a:rPr lang="zh-CN" altLang="en-US" sz="2133" dirty="0">
                <a:solidFill>
                  <a:prstClr val="black"/>
                </a:solidFill>
                <a:latin typeface="Calibri" panose="020F0502020204030204"/>
                <a:ea typeface="等线" panose="02010600030101010101" pitchFamily="2" charset="-122"/>
              </a:rPr>
              <a:t>，</a:t>
            </a:r>
            <a:r>
              <a:rPr lang="zh-TW" altLang="en-US" sz="2133" dirty="0">
                <a:solidFill>
                  <a:prstClr val="black"/>
                </a:solidFill>
                <a:latin typeface="Calibri" panose="020F0502020204030204"/>
                <a:ea typeface="新細明體" panose="02020500000000000000" pitchFamily="18" charset="-120"/>
              </a:rPr>
              <a:t> 多个孩子夭折 </a:t>
            </a:r>
            <a:r>
              <a:rPr lang="en-US" sz="2000" dirty="0">
                <a:solidFill>
                  <a:srgbClr val="333333"/>
                </a:solidFill>
                <a:latin typeface="Calibri" panose="020F0502020204030204"/>
              </a:rPr>
              <a:t>。</a:t>
            </a:r>
            <a:endParaRPr lang="en-US" sz="2000" dirty="0">
              <a:solidFill>
                <a:prstClr val="black"/>
              </a:solidFill>
              <a:latin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bg/>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bg/>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bg/>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bg/>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bg/>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8" grpId="0" build="p" animBg="1"/>
      <p:bldP spid="9" grpId="0" uiExpand="1" build="p" animBg="1"/>
      <p:bldP spid="11" grpId="0" build="p" animBg="1"/>
      <p:bldP spid="12" grpId="0" uiExpand="1" build="p" animBg="1"/>
      <p:bldP spid="14" grpId="0" build="p" animBg="1"/>
      <p:bldP spid="15" grpId="0" uiExpand="1" build="p" animBg="1"/>
      <p:bldP spid="17" grpId="0" build="p"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1A2E4A"/>
        </a:solidFill>
        <a:effectLst/>
      </p:bgPr>
    </p:bg>
    <p:spTree>
      <p:nvGrpSpPr>
        <p:cNvPr id="1" name=""/>
        <p:cNvGrpSpPr/>
        <p:nvPr/>
      </p:nvGrpSpPr>
      <p:grpSpPr>
        <a:xfrm>
          <a:off x="0" y="0"/>
          <a:ext cx="0" cy="0"/>
          <a:chOff x="0" y="0"/>
          <a:chExt cx="0" cy="0"/>
        </a:xfrm>
      </p:grpSpPr>
      <p:sp>
        <p:nvSpPr>
          <p:cNvPr id="2" name="Shape 0"/>
          <p:cNvSpPr/>
          <p:nvPr/>
        </p:nvSpPr>
        <p:spPr>
          <a:xfrm>
            <a:off x="0" y="0"/>
            <a:ext cx="12192000" cy="146304"/>
          </a:xfrm>
          <a:prstGeom prst="rect">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3" name="Shape 1"/>
          <p:cNvSpPr/>
          <p:nvPr/>
        </p:nvSpPr>
        <p:spPr>
          <a:xfrm>
            <a:off x="0" y="6705600"/>
            <a:ext cx="12192000" cy="146304"/>
          </a:xfrm>
          <a:prstGeom prst="rect">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4" name="Text 2"/>
          <p:cNvSpPr/>
          <p:nvPr/>
        </p:nvSpPr>
        <p:spPr>
          <a:xfrm>
            <a:off x="609600" y="2194560"/>
            <a:ext cx="10972800" cy="2438400"/>
          </a:xfrm>
          <a:prstGeom prst="rect">
            <a:avLst/>
          </a:prstGeom>
          <a:noFill/>
          <a:ln/>
        </p:spPr>
        <p:txBody>
          <a:bodyPr wrap="square" rtlCol="0" anchor="ctr"/>
          <a:lstStyle/>
          <a:p>
            <a:pPr algn="ctr" defTabSz="1219170"/>
            <a:r>
              <a:rPr lang="en-US" sz="7466" b="1" dirty="0">
                <a:solidFill>
                  <a:srgbClr val="FFFFFF"/>
                </a:solidFill>
                <a:latin typeface="Georgia" pitchFamily="34" charset="0"/>
                <a:ea typeface="Georgia" pitchFamily="34" charset="-122"/>
                <a:cs typeface="Georgia" pitchFamily="34" charset="-120"/>
              </a:rPr>
              <a:t>五、神的声音</a:t>
            </a:r>
            <a:endParaRPr lang="en-US" sz="7466" dirty="0">
              <a:solidFill>
                <a:prstClr val="black"/>
              </a:solidFill>
              <a:latin typeface="Calibri" panose="020F0502020204030204"/>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1A2E4A"/>
        </a:solidFill>
        <a:effectLst/>
      </p:bgPr>
    </p:bg>
    <p:spTree>
      <p:nvGrpSpPr>
        <p:cNvPr id="1" name=""/>
        <p:cNvGrpSpPr/>
        <p:nvPr/>
      </p:nvGrpSpPr>
      <p:grpSpPr>
        <a:xfrm>
          <a:off x="0" y="0"/>
          <a:ext cx="0" cy="0"/>
          <a:chOff x="0" y="0"/>
          <a:chExt cx="0" cy="0"/>
        </a:xfrm>
      </p:grpSpPr>
      <p:sp>
        <p:nvSpPr>
          <p:cNvPr id="2" name="Shape 0"/>
          <p:cNvSpPr/>
          <p:nvPr/>
        </p:nvSpPr>
        <p:spPr>
          <a:xfrm>
            <a:off x="0" y="0"/>
            <a:ext cx="12192000" cy="85344"/>
          </a:xfrm>
          <a:prstGeom prst="rect">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3" name="Text 1"/>
          <p:cNvSpPr/>
          <p:nvPr/>
        </p:nvSpPr>
        <p:spPr>
          <a:xfrm>
            <a:off x="609600" y="182880"/>
            <a:ext cx="10972800" cy="670560"/>
          </a:xfrm>
          <a:prstGeom prst="rect">
            <a:avLst/>
          </a:prstGeom>
          <a:noFill/>
          <a:ln/>
        </p:spPr>
        <p:txBody>
          <a:bodyPr wrap="square" rtlCol="0" anchor="ctr"/>
          <a:lstStyle/>
          <a:p>
            <a:pPr defTabSz="1219170"/>
            <a:r>
              <a:rPr lang="en-US" sz="2933" b="1" dirty="0">
                <a:solidFill>
                  <a:srgbClr val="C9A84C"/>
                </a:solidFill>
                <a:latin typeface="Calibri" panose="020F0502020204030204"/>
              </a:rPr>
              <a:t>五、神的声音——一切的焦点</a:t>
            </a:r>
            <a:endParaRPr lang="en-US" sz="2933" dirty="0">
              <a:solidFill>
                <a:prstClr val="black"/>
              </a:solidFill>
              <a:latin typeface="Calibri" panose="020F0502020204030204"/>
            </a:endParaRPr>
          </a:p>
        </p:txBody>
      </p:sp>
      <p:sp>
        <p:nvSpPr>
          <p:cNvPr id="4" name="Shape 2"/>
          <p:cNvSpPr/>
          <p:nvPr/>
        </p:nvSpPr>
        <p:spPr>
          <a:xfrm>
            <a:off x="487680" y="1036320"/>
            <a:ext cx="11216640" cy="1828800"/>
          </a:xfrm>
          <a:prstGeom prst="rect">
            <a:avLst/>
          </a:prstGeom>
          <a:solidFill>
            <a:srgbClr val="0F1E30"/>
          </a:solidFill>
          <a:ln w="12700">
            <a:solidFill>
              <a:srgbClr val="C9A84C"/>
            </a:solidFill>
            <a:prstDash val="solid"/>
          </a:ln>
          <a:effectLst>
            <a:outerShdw blurRad="101600" dist="38100" dir="8100000" algn="bl" rotWithShape="0">
              <a:srgbClr val="000000">
                <a:alpha val="20000"/>
              </a:srgbClr>
            </a:outerShdw>
          </a:effectLst>
        </p:spPr>
        <p:txBody>
          <a:bodyPr/>
          <a:lstStyle/>
          <a:p>
            <a:pPr defTabSz="1219170"/>
            <a:endParaRPr lang="en-US" sz="2400">
              <a:solidFill>
                <a:prstClr val="black"/>
              </a:solidFill>
              <a:latin typeface="Calibri" panose="020F0502020204030204"/>
            </a:endParaRPr>
          </a:p>
        </p:txBody>
      </p:sp>
      <p:sp>
        <p:nvSpPr>
          <p:cNvPr id="5" name="Text 3"/>
          <p:cNvSpPr/>
          <p:nvPr/>
        </p:nvSpPr>
        <p:spPr>
          <a:xfrm>
            <a:off x="670560" y="1097280"/>
            <a:ext cx="10850880" cy="1706880"/>
          </a:xfrm>
          <a:prstGeom prst="rect">
            <a:avLst/>
          </a:prstGeom>
          <a:noFill/>
          <a:ln/>
        </p:spPr>
        <p:txBody>
          <a:bodyPr wrap="square" rtlCol="0" anchor="ctr"/>
          <a:lstStyle/>
          <a:p>
            <a:pPr defTabSz="1219170"/>
            <a:r>
              <a:rPr lang="en-US" sz="2933" b="1" dirty="0">
                <a:solidFill>
                  <a:srgbClr val="C9A84C"/>
                </a:solidFill>
                <a:latin typeface="Calibri" panose="020F0502020204030204"/>
              </a:rPr>
              <a:t>9:34–35  </a:t>
            </a:r>
            <a:r>
              <a:rPr lang="en-US" sz="2933" dirty="0">
                <a:solidFill>
                  <a:srgbClr val="EEF2F8"/>
                </a:solidFill>
                <a:latin typeface="Calibri" panose="020F0502020204030204"/>
              </a:rPr>
              <a:t>有一朵云彩来遮盖他们；他们进入云彩里就惧怕。有声音从云彩里出来，说：</a:t>
            </a:r>
            <a:r>
              <a:rPr lang="en-US" sz="2933" b="1" dirty="0">
                <a:solidFill>
                  <a:srgbClr val="E8D5A3"/>
                </a:solidFill>
                <a:latin typeface="Calibri" panose="020F0502020204030204"/>
              </a:rPr>
              <a:t>「这是我的儿子，我所拣选的，</a:t>
            </a:r>
            <a:r>
              <a:rPr lang="en-US" sz="3733" b="1" dirty="0">
                <a:solidFill>
                  <a:srgbClr val="FFFFFF"/>
                </a:solidFill>
                <a:latin typeface="Calibri" panose="020F0502020204030204"/>
              </a:rPr>
              <a:t>你们要听他！</a:t>
            </a:r>
            <a:r>
              <a:rPr lang="en-US" sz="2933" b="1" dirty="0">
                <a:solidFill>
                  <a:srgbClr val="E8D5A3"/>
                </a:solidFill>
                <a:latin typeface="Calibri" panose="020F0502020204030204"/>
              </a:rPr>
              <a:t>」</a:t>
            </a:r>
            <a:endParaRPr lang="en-US" sz="2933" dirty="0">
              <a:solidFill>
                <a:prstClr val="black"/>
              </a:solidFill>
              <a:latin typeface="Calibri" panose="020F0502020204030204"/>
            </a:endParaRPr>
          </a:p>
        </p:txBody>
      </p:sp>
      <p:sp>
        <p:nvSpPr>
          <p:cNvPr id="6" name="Shape 4"/>
          <p:cNvSpPr/>
          <p:nvPr/>
        </p:nvSpPr>
        <p:spPr>
          <a:xfrm>
            <a:off x="487680" y="3206496"/>
            <a:ext cx="1280160" cy="670560"/>
          </a:xfrm>
          <a:prstGeom prst="rect">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7" name="Text 5"/>
          <p:cNvSpPr/>
          <p:nvPr/>
        </p:nvSpPr>
        <p:spPr>
          <a:xfrm>
            <a:off x="487680" y="3206496"/>
            <a:ext cx="1280160" cy="670560"/>
          </a:xfrm>
          <a:prstGeom prst="rect">
            <a:avLst/>
          </a:prstGeom>
          <a:noFill/>
          <a:ln/>
        </p:spPr>
        <p:txBody>
          <a:bodyPr wrap="square" lIns="0" tIns="0" rIns="0" bIns="0" rtlCol="0" anchor="ctr"/>
          <a:lstStyle/>
          <a:p>
            <a:pPr algn="ctr" defTabSz="1219170"/>
            <a:r>
              <a:rPr lang="en-US" sz="1733" b="1" dirty="0" err="1">
                <a:solidFill>
                  <a:srgbClr val="1A2E4A"/>
                </a:solidFill>
                <a:latin typeface="Calibri" panose="020F0502020204030204"/>
              </a:rPr>
              <a:t>云彩降下</a:t>
            </a:r>
            <a:endParaRPr lang="en-US" sz="1733" dirty="0">
              <a:solidFill>
                <a:prstClr val="black"/>
              </a:solidFill>
              <a:latin typeface="Calibri" panose="020F0502020204030204"/>
            </a:endParaRPr>
          </a:p>
        </p:txBody>
      </p:sp>
      <p:sp>
        <p:nvSpPr>
          <p:cNvPr id="8" name="Text 6"/>
          <p:cNvSpPr/>
          <p:nvPr/>
        </p:nvSpPr>
        <p:spPr>
          <a:xfrm>
            <a:off x="1950720" y="3108960"/>
            <a:ext cx="9753600" cy="914400"/>
          </a:xfrm>
          <a:prstGeom prst="rect">
            <a:avLst/>
          </a:prstGeom>
          <a:noFill/>
          <a:ln/>
        </p:spPr>
        <p:txBody>
          <a:bodyPr wrap="square" rtlCol="0" anchor="ctr"/>
          <a:lstStyle/>
          <a:p>
            <a:pPr defTabSz="1219170"/>
            <a:r>
              <a:rPr lang="en-US" sz="2133" dirty="0">
                <a:solidFill>
                  <a:srgbClr val="FFFFFF"/>
                </a:solidFill>
                <a:latin typeface="Calibri" panose="020F0502020204030204"/>
              </a:rPr>
              <a:t>这是神同在的标志（出埃及记40:34）——</a:t>
            </a:r>
            <a:r>
              <a:rPr lang="en-US" sz="2133" dirty="0" err="1">
                <a:solidFill>
                  <a:srgbClr val="FFFFFF"/>
                </a:solidFill>
                <a:latin typeface="Calibri" panose="020F0502020204030204"/>
              </a:rPr>
              <a:t>带来敬畏与惧怕，然后神说话</a:t>
            </a:r>
            <a:endParaRPr lang="en-US" sz="2133" dirty="0">
              <a:solidFill>
                <a:prstClr val="black"/>
              </a:solidFill>
              <a:latin typeface="Calibri" panose="020F0502020204030204"/>
            </a:endParaRPr>
          </a:p>
        </p:txBody>
      </p:sp>
      <p:sp>
        <p:nvSpPr>
          <p:cNvPr id="9" name="Shape 7"/>
          <p:cNvSpPr/>
          <p:nvPr/>
        </p:nvSpPr>
        <p:spPr>
          <a:xfrm>
            <a:off x="487680" y="4364736"/>
            <a:ext cx="1280160" cy="670560"/>
          </a:xfrm>
          <a:prstGeom prst="rect">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10" name="Text 8"/>
          <p:cNvSpPr/>
          <p:nvPr/>
        </p:nvSpPr>
        <p:spPr>
          <a:xfrm>
            <a:off x="487680" y="4364736"/>
            <a:ext cx="1280160" cy="670560"/>
          </a:xfrm>
          <a:prstGeom prst="rect">
            <a:avLst/>
          </a:prstGeom>
          <a:noFill/>
          <a:ln/>
        </p:spPr>
        <p:txBody>
          <a:bodyPr wrap="square" lIns="0" tIns="0" rIns="0" bIns="0" rtlCol="0" anchor="ctr"/>
          <a:lstStyle/>
          <a:p>
            <a:pPr algn="ctr" defTabSz="1219170"/>
            <a:r>
              <a:rPr lang="en-US" sz="1733" b="1" dirty="0">
                <a:solidFill>
                  <a:srgbClr val="1A2E4A"/>
                </a:solidFill>
                <a:latin typeface="Calibri" panose="020F0502020204030204"/>
              </a:rPr>
              <a:t>我所拣选的</a:t>
            </a:r>
            <a:endParaRPr lang="en-US" sz="1733" dirty="0">
              <a:solidFill>
                <a:prstClr val="black"/>
              </a:solidFill>
              <a:latin typeface="Calibri" panose="020F0502020204030204"/>
            </a:endParaRPr>
          </a:p>
        </p:txBody>
      </p:sp>
      <p:sp>
        <p:nvSpPr>
          <p:cNvPr id="11" name="Text 9"/>
          <p:cNvSpPr/>
          <p:nvPr/>
        </p:nvSpPr>
        <p:spPr>
          <a:xfrm>
            <a:off x="1950720" y="4267200"/>
            <a:ext cx="9753600" cy="914400"/>
          </a:xfrm>
          <a:prstGeom prst="rect">
            <a:avLst/>
          </a:prstGeom>
          <a:noFill/>
          <a:ln/>
        </p:spPr>
        <p:txBody>
          <a:bodyPr wrap="square" rtlCol="0" anchor="ctr"/>
          <a:lstStyle/>
          <a:p>
            <a:pPr defTabSz="1219170"/>
            <a:r>
              <a:rPr lang="en-US" sz="2133" dirty="0" err="1">
                <a:solidFill>
                  <a:srgbClr val="FFFFFF"/>
                </a:solidFill>
                <a:latin typeface="Calibri" panose="020F0502020204030204"/>
              </a:rPr>
              <a:t>路加版神的话多了这个词，强调神主权的拣选</a:t>
            </a:r>
            <a:endParaRPr lang="en-US" sz="2133" dirty="0">
              <a:solidFill>
                <a:prstClr val="black"/>
              </a:solidFill>
              <a:latin typeface="Calibri" panose="020F0502020204030204"/>
            </a:endParaRPr>
          </a:p>
        </p:txBody>
      </p:sp>
      <p:sp>
        <p:nvSpPr>
          <p:cNvPr id="12" name="Shape 10"/>
          <p:cNvSpPr/>
          <p:nvPr/>
        </p:nvSpPr>
        <p:spPr>
          <a:xfrm>
            <a:off x="487680" y="5522976"/>
            <a:ext cx="1280160" cy="670560"/>
          </a:xfrm>
          <a:prstGeom prst="rect">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13" name="Text 11"/>
          <p:cNvSpPr/>
          <p:nvPr/>
        </p:nvSpPr>
        <p:spPr>
          <a:xfrm>
            <a:off x="487680" y="5522976"/>
            <a:ext cx="1280160" cy="670560"/>
          </a:xfrm>
          <a:prstGeom prst="rect">
            <a:avLst/>
          </a:prstGeom>
          <a:noFill/>
          <a:ln/>
        </p:spPr>
        <p:txBody>
          <a:bodyPr wrap="square" lIns="0" tIns="0" rIns="0" bIns="0" rtlCol="0" anchor="ctr"/>
          <a:lstStyle/>
          <a:p>
            <a:pPr algn="ctr" defTabSz="1219170"/>
            <a:r>
              <a:rPr lang="en-US" sz="1733" b="1" dirty="0">
                <a:solidFill>
                  <a:srgbClr val="1A2E4A"/>
                </a:solidFill>
                <a:latin typeface="Calibri" panose="020F0502020204030204"/>
              </a:rPr>
              <a:t>太17:7</a:t>
            </a:r>
            <a:endParaRPr lang="en-US" sz="1733" dirty="0">
              <a:solidFill>
                <a:prstClr val="black"/>
              </a:solidFill>
              <a:latin typeface="Calibri" panose="020F0502020204030204"/>
            </a:endParaRPr>
          </a:p>
        </p:txBody>
      </p:sp>
      <p:sp>
        <p:nvSpPr>
          <p:cNvPr id="14" name="Text 12"/>
          <p:cNvSpPr/>
          <p:nvPr/>
        </p:nvSpPr>
        <p:spPr>
          <a:xfrm>
            <a:off x="1950720" y="5425440"/>
            <a:ext cx="9753600" cy="914400"/>
          </a:xfrm>
          <a:prstGeom prst="rect">
            <a:avLst/>
          </a:prstGeom>
          <a:noFill/>
          <a:ln/>
        </p:spPr>
        <p:txBody>
          <a:bodyPr wrap="square" rtlCol="0" anchor="ctr"/>
          <a:lstStyle/>
          <a:p>
            <a:pPr defTabSz="1219170"/>
            <a:r>
              <a:rPr lang="en-US" sz="2133" dirty="0">
                <a:solidFill>
                  <a:srgbClr val="FFFFFF"/>
                </a:solidFill>
                <a:latin typeface="Calibri" panose="020F0502020204030204"/>
              </a:rPr>
              <a:t>「</a:t>
            </a:r>
            <a:r>
              <a:rPr lang="en-US" sz="2133" dirty="0" err="1">
                <a:solidFill>
                  <a:srgbClr val="FFFFFF"/>
                </a:solidFill>
                <a:latin typeface="Calibri" panose="020F0502020204030204"/>
              </a:rPr>
              <a:t>耶稣进前来，摸他们，说：起来，不要害怕</a:t>
            </a:r>
            <a:r>
              <a:rPr lang="en-US" sz="2133" dirty="0">
                <a:solidFill>
                  <a:srgbClr val="FFFFFF"/>
                </a:solidFill>
                <a:latin typeface="Calibri" panose="020F0502020204030204"/>
              </a:rPr>
              <a:t>！」——</a:t>
            </a:r>
            <a:r>
              <a:rPr lang="en-US" sz="2133" dirty="0" err="1">
                <a:solidFill>
                  <a:srgbClr val="FFFFFF"/>
                </a:solidFill>
                <a:latin typeface="Calibri" panose="020F0502020204030204"/>
              </a:rPr>
              <a:t>体现耶稣的温柔</a:t>
            </a:r>
            <a:endParaRPr lang="en-US" sz="2133" dirty="0">
              <a:solidFill>
                <a:prstClr val="black"/>
              </a:solidFill>
              <a:latin typeface="Calibri" panose="020F0502020204030204"/>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EEF2F8"/>
        </a:solidFill>
        <a:effectLst/>
      </p:bgPr>
    </p:bg>
    <p:spTree>
      <p:nvGrpSpPr>
        <p:cNvPr id="1" name=""/>
        <p:cNvGrpSpPr/>
        <p:nvPr/>
      </p:nvGrpSpPr>
      <p:grpSpPr>
        <a:xfrm>
          <a:off x="0" y="0"/>
          <a:ext cx="0" cy="0"/>
          <a:chOff x="0" y="0"/>
          <a:chExt cx="0" cy="0"/>
        </a:xfrm>
      </p:grpSpPr>
      <p:sp>
        <p:nvSpPr>
          <p:cNvPr id="2" name="Shape 0"/>
          <p:cNvSpPr/>
          <p:nvPr/>
        </p:nvSpPr>
        <p:spPr>
          <a:xfrm>
            <a:off x="0" y="0"/>
            <a:ext cx="12192000" cy="731520"/>
          </a:xfrm>
          <a:prstGeom prst="rect">
            <a:avLst/>
          </a:prstGeom>
          <a:solidFill>
            <a:srgbClr val="1A2E4A"/>
          </a:solidFill>
          <a:ln w="12700">
            <a:solidFill>
              <a:srgbClr val="1A2E4A"/>
            </a:solidFill>
            <a:prstDash val="solid"/>
          </a:ln>
        </p:spPr>
        <p:txBody>
          <a:bodyPr/>
          <a:lstStyle/>
          <a:p>
            <a:pPr defTabSz="1219170"/>
            <a:endParaRPr lang="en-US" sz="2400">
              <a:solidFill>
                <a:prstClr val="black"/>
              </a:solidFill>
              <a:latin typeface="Calibri" panose="020F0502020204030204"/>
            </a:endParaRPr>
          </a:p>
        </p:txBody>
      </p:sp>
      <p:sp>
        <p:nvSpPr>
          <p:cNvPr id="3" name="Text 1"/>
          <p:cNvSpPr/>
          <p:nvPr/>
        </p:nvSpPr>
        <p:spPr>
          <a:xfrm>
            <a:off x="487680" y="97536"/>
            <a:ext cx="11216640" cy="560832"/>
          </a:xfrm>
          <a:prstGeom prst="rect">
            <a:avLst/>
          </a:prstGeom>
          <a:noFill/>
          <a:ln/>
        </p:spPr>
        <p:txBody>
          <a:bodyPr wrap="square" rtlCol="0" anchor="ctr"/>
          <a:lstStyle/>
          <a:p>
            <a:pPr defTabSz="1219170"/>
            <a:r>
              <a:rPr lang="en-US" sz="2933" b="1" dirty="0">
                <a:solidFill>
                  <a:srgbClr val="C9A84C"/>
                </a:solidFill>
                <a:latin typeface="Calibri" panose="020F0502020204030204"/>
              </a:rPr>
              <a:t>三层宣告详解</a:t>
            </a:r>
            <a:endParaRPr lang="en-US" sz="2933" dirty="0">
              <a:solidFill>
                <a:prstClr val="black"/>
              </a:solidFill>
              <a:latin typeface="Calibri" panose="020F0502020204030204"/>
            </a:endParaRPr>
          </a:p>
        </p:txBody>
      </p:sp>
      <p:sp>
        <p:nvSpPr>
          <p:cNvPr id="4" name="Shape 2"/>
          <p:cNvSpPr/>
          <p:nvPr/>
        </p:nvSpPr>
        <p:spPr>
          <a:xfrm>
            <a:off x="487680" y="1060704"/>
            <a:ext cx="731520" cy="731520"/>
          </a:xfrm>
          <a:prstGeom prst="ellipse">
            <a:avLst/>
          </a:prstGeom>
          <a:solidFill>
            <a:srgbClr val="1A2E4A"/>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5" name="Text 3"/>
          <p:cNvSpPr/>
          <p:nvPr/>
        </p:nvSpPr>
        <p:spPr>
          <a:xfrm>
            <a:off x="487680" y="1060704"/>
            <a:ext cx="731520" cy="731520"/>
          </a:xfrm>
          <a:prstGeom prst="rect">
            <a:avLst/>
          </a:prstGeom>
          <a:noFill/>
          <a:ln/>
        </p:spPr>
        <p:txBody>
          <a:bodyPr wrap="square" lIns="0" tIns="0" rIns="0" bIns="0" rtlCol="0" anchor="ctr"/>
          <a:lstStyle/>
          <a:p>
            <a:pPr algn="ctr" defTabSz="1219170"/>
            <a:endParaRPr lang="en-US" sz="2667" dirty="0">
              <a:solidFill>
                <a:prstClr val="black"/>
              </a:solidFill>
              <a:latin typeface="Calibri" panose="020F0502020204030204"/>
            </a:endParaRPr>
          </a:p>
        </p:txBody>
      </p:sp>
      <p:sp>
        <p:nvSpPr>
          <p:cNvPr id="6" name="Text 4"/>
          <p:cNvSpPr/>
          <p:nvPr/>
        </p:nvSpPr>
        <p:spPr>
          <a:xfrm>
            <a:off x="1402080" y="914400"/>
            <a:ext cx="10241280" cy="609600"/>
          </a:xfrm>
          <a:prstGeom prst="rect">
            <a:avLst/>
          </a:prstGeom>
          <a:noFill/>
          <a:ln/>
        </p:spPr>
        <p:txBody>
          <a:bodyPr wrap="square" rtlCol="0" anchor="ctr"/>
          <a:lstStyle/>
          <a:p>
            <a:pPr defTabSz="1219170"/>
            <a:r>
              <a:rPr lang="en-US" sz="2400" b="1" dirty="0">
                <a:solidFill>
                  <a:srgbClr val="1A2E4A"/>
                </a:solidFill>
                <a:latin typeface="Calibri" panose="020F0502020204030204"/>
              </a:rPr>
              <a:t>身份宣告：这是我的儿子</a:t>
            </a:r>
            <a:endParaRPr lang="en-US" sz="2400" dirty="0">
              <a:solidFill>
                <a:prstClr val="black"/>
              </a:solidFill>
              <a:latin typeface="Calibri" panose="020F0502020204030204"/>
            </a:endParaRPr>
          </a:p>
        </p:txBody>
      </p:sp>
      <p:sp>
        <p:nvSpPr>
          <p:cNvPr id="7" name="Text 5"/>
          <p:cNvSpPr/>
          <p:nvPr/>
        </p:nvSpPr>
        <p:spPr>
          <a:xfrm>
            <a:off x="1402080" y="1548384"/>
            <a:ext cx="10241280" cy="1036320"/>
          </a:xfrm>
          <a:prstGeom prst="rect">
            <a:avLst/>
          </a:prstGeom>
          <a:noFill/>
          <a:ln/>
        </p:spPr>
        <p:txBody>
          <a:bodyPr wrap="square" rtlCol="0" anchor="ctr"/>
          <a:lstStyle/>
          <a:p>
            <a:pPr defTabSz="1219170"/>
            <a:r>
              <a:rPr lang="en-US" sz="2133" dirty="0">
                <a:solidFill>
                  <a:srgbClr val="333333"/>
                </a:solidFill>
                <a:latin typeface="Calibri" panose="020F0502020204030204"/>
              </a:rPr>
              <a:t>摩西是仆人，以利亚是先知，唯有耶稣是神的儿子。这把耶稣与所有宗教领袖区别开来。</a:t>
            </a:r>
            <a:endParaRPr lang="en-US" sz="2133" dirty="0">
              <a:solidFill>
                <a:prstClr val="black"/>
              </a:solidFill>
              <a:latin typeface="Calibri" panose="020F0502020204030204"/>
            </a:endParaRPr>
          </a:p>
        </p:txBody>
      </p:sp>
      <p:sp>
        <p:nvSpPr>
          <p:cNvPr id="8" name="Shape 6"/>
          <p:cNvSpPr/>
          <p:nvPr/>
        </p:nvSpPr>
        <p:spPr>
          <a:xfrm>
            <a:off x="487680" y="2743200"/>
            <a:ext cx="11216640" cy="0"/>
          </a:xfrm>
          <a:prstGeom prst="line">
            <a:avLst/>
          </a:prstGeom>
          <a:noFill/>
          <a:ln w="6350">
            <a:solidFill>
              <a:srgbClr val="CCCCCC"/>
            </a:solidFill>
            <a:prstDash val="solid"/>
          </a:ln>
        </p:spPr>
        <p:txBody>
          <a:bodyPr/>
          <a:lstStyle/>
          <a:p>
            <a:pPr defTabSz="1219170"/>
            <a:endParaRPr lang="en-US" sz="2400">
              <a:solidFill>
                <a:prstClr val="black"/>
              </a:solidFill>
              <a:latin typeface="Calibri" panose="020F0502020204030204"/>
            </a:endParaRPr>
          </a:p>
        </p:txBody>
      </p:sp>
      <p:sp>
        <p:nvSpPr>
          <p:cNvPr id="9" name="Shape 7"/>
          <p:cNvSpPr/>
          <p:nvPr/>
        </p:nvSpPr>
        <p:spPr>
          <a:xfrm>
            <a:off x="487680" y="2950464"/>
            <a:ext cx="731520" cy="731520"/>
          </a:xfrm>
          <a:prstGeom prst="ellipse">
            <a:avLst/>
          </a:prstGeom>
          <a:solidFill>
            <a:srgbClr val="1A2E4A"/>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10" name="Text 8"/>
          <p:cNvSpPr/>
          <p:nvPr/>
        </p:nvSpPr>
        <p:spPr>
          <a:xfrm>
            <a:off x="487680" y="2950464"/>
            <a:ext cx="731520" cy="731520"/>
          </a:xfrm>
          <a:prstGeom prst="rect">
            <a:avLst/>
          </a:prstGeom>
          <a:noFill/>
          <a:ln/>
        </p:spPr>
        <p:txBody>
          <a:bodyPr wrap="square" lIns="0" tIns="0" rIns="0" bIns="0" rtlCol="0" anchor="ctr"/>
          <a:lstStyle/>
          <a:p>
            <a:pPr algn="ctr" defTabSz="1219170"/>
            <a:endParaRPr lang="en-US" sz="2667" dirty="0">
              <a:solidFill>
                <a:prstClr val="black"/>
              </a:solidFill>
              <a:latin typeface="Calibri" panose="020F0502020204030204"/>
            </a:endParaRPr>
          </a:p>
        </p:txBody>
      </p:sp>
      <p:sp>
        <p:nvSpPr>
          <p:cNvPr id="11" name="Text 9"/>
          <p:cNvSpPr/>
          <p:nvPr/>
        </p:nvSpPr>
        <p:spPr>
          <a:xfrm>
            <a:off x="1402080" y="2804160"/>
            <a:ext cx="10241280" cy="609600"/>
          </a:xfrm>
          <a:prstGeom prst="rect">
            <a:avLst/>
          </a:prstGeom>
          <a:noFill/>
          <a:ln/>
        </p:spPr>
        <p:txBody>
          <a:bodyPr wrap="square" rtlCol="0" anchor="ctr"/>
          <a:lstStyle/>
          <a:p>
            <a:pPr defTabSz="1219170"/>
            <a:r>
              <a:rPr lang="en-US" sz="2400" b="1" dirty="0">
                <a:solidFill>
                  <a:srgbClr val="1A2E4A"/>
                </a:solidFill>
                <a:latin typeface="Calibri" panose="020F0502020204030204"/>
              </a:rPr>
              <a:t>拣选宣告：我所拣选的</a:t>
            </a:r>
            <a:endParaRPr lang="en-US" sz="2400" dirty="0">
              <a:solidFill>
                <a:prstClr val="black"/>
              </a:solidFill>
              <a:latin typeface="Calibri" panose="020F0502020204030204"/>
            </a:endParaRPr>
          </a:p>
        </p:txBody>
      </p:sp>
      <p:sp>
        <p:nvSpPr>
          <p:cNvPr id="12" name="Text 10"/>
          <p:cNvSpPr/>
          <p:nvPr/>
        </p:nvSpPr>
        <p:spPr>
          <a:xfrm>
            <a:off x="1402080" y="3438144"/>
            <a:ext cx="10241280" cy="1036320"/>
          </a:xfrm>
          <a:prstGeom prst="rect">
            <a:avLst/>
          </a:prstGeom>
          <a:noFill/>
          <a:ln/>
        </p:spPr>
        <p:txBody>
          <a:bodyPr wrap="square" rtlCol="0" anchor="ctr"/>
          <a:lstStyle/>
          <a:p>
            <a:pPr defTabSz="1219170"/>
            <a:r>
              <a:rPr lang="en-US" sz="2133" dirty="0">
                <a:solidFill>
                  <a:srgbClr val="333333"/>
                </a:solidFill>
                <a:latin typeface="Calibri" panose="020F0502020204030204"/>
              </a:rPr>
              <a:t>不是门徒拣选耶稣，是神拣选并差派耶稣来成就救恩。这是神的主权与恩典。</a:t>
            </a:r>
            <a:endParaRPr lang="en-US" sz="2133" dirty="0">
              <a:solidFill>
                <a:prstClr val="black"/>
              </a:solidFill>
              <a:latin typeface="Calibri" panose="020F0502020204030204"/>
            </a:endParaRPr>
          </a:p>
        </p:txBody>
      </p:sp>
      <p:sp>
        <p:nvSpPr>
          <p:cNvPr id="13" name="Shape 11"/>
          <p:cNvSpPr/>
          <p:nvPr/>
        </p:nvSpPr>
        <p:spPr>
          <a:xfrm>
            <a:off x="487680" y="4632960"/>
            <a:ext cx="11216640" cy="0"/>
          </a:xfrm>
          <a:prstGeom prst="line">
            <a:avLst/>
          </a:prstGeom>
          <a:noFill/>
          <a:ln w="6350">
            <a:solidFill>
              <a:srgbClr val="CCCCCC"/>
            </a:solidFill>
            <a:prstDash val="solid"/>
          </a:ln>
        </p:spPr>
        <p:txBody>
          <a:bodyPr/>
          <a:lstStyle/>
          <a:p>
            <a:pPr defTabSz="1219170"/>
            <a:endParaRPr lang="en-US" sz="2400">
              <a:solidFill>
                <a:prstClr val="black"/>
              </a:solidFill>
              <a:latin typeface="Calibri" panose="020F0502020204030204"/>
            </a:endParaRPr>
          </a:p>
        </p:txBody>
      </p:sp>
      <p:sp>
        <p:nvSpPr>
          <p:cNvPr id="14" name="Shape 12"/>
          <p:cNvSpPr/>
          <p:nvPr/>
        </p:nvSpPr>
        <p:spPr>
          <a:xfrm>
            <a:off x="487680" y="4840224"/>
            <a:ext cx="731520" cy="731520"/>
          </a:xfrm>
          <a:prstGeom prst="ellipse">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15" name="Text 13"/>
          <p:cNvSpPr/>
          <p:nvPr/>
        </p:nvSpPr>
        <p:spPr>
          <a:xfrm>
            <a:off x="487680" y="4840224"/>
            <a:ext cx="731520" cy="731520"/>
          </a:xfrm>
          <a:prstGeom prst="rect">
            <a:avLst/>
          </a:prstGeom>
          <a:noFill/>
          <a:ln/>
        </p:spPr>
        <p:txBody>
          <a:bodyPr wrap="square" lIns="0" tIns="0" rIns="0" bIns="0" rtlCol="0" anchor="ctr"/>
          <a:lstStyle/>
          <a:p>
            <a:pPr algn="ctr" defTabSz="1219170"/>
            <a:endParaRPr lang="en-US" sz="2667" dirty="0">
              <a:solidFill>
                <a:prstClr val="black"/>
              </a:solidFill>
              <a:latin typeface="Calibri" panose="020F0502020204030204"/>
            </a:endParaRPr>
          </a:p>
        </p:txBody>
      </p:sp>
      <p:sp>
        <p:nvSpPr>
          <p:cNvPr id="16" name="Text 14"/>
          <p:cNvSpPr/>
          <p:nvPr/>
        </p:nvSpPr>
        <p:spPr>
          <a:xfrm>
            <a:off x="1402080" y="4693920"/>
            <a:ext cx="10241280" cy="609600"/>
          </a:xfrm>
          <a:prstGeom prst="rect">
            <a:avLst/>
          </a:prstGeom>
          <a:noFill/>
          <a:ln/>
        </p:spPr>
        <p:txBody>
          <a:bodyPr wrap="square" rtlCol="0" anchor="ctr"/>
          <a:lstStyle/>
          <a:p>
            <a:pPr defTabSz="1219170"/>
            <a:r>
              <a:rPr lang="en-US" sz="2400" b="1" dirty="0">
                <a:solidFill>
                  <a:srgbClr val="C9A84C"/>
                </a:solidFill>
                <a:latin typeface="Calibri" panose="020F0502020204030204"/>
              </a:rPr>
              <a:t>命令：你们要听他！</a:t>
            </a:r>
            <a:endParaRPr lang="en-US" sz="2400" dirty="0">
              <a:solidFill>
                <a:prstClr val="black"/>
              </a:solidFill>
              <a:latin typeface="Calibri" panose="020F0502020204030204"/>
            </a:endParaRPr>
          </a:p>
        </p:txBody>
      </p:sp>
      <p:sp>
        <p:nvSpPr>
          <p:cNvPr id="17" name="Text 15"/>
          <p:cNvSpPr/>
          <p:nvPr/>
        </p:nvSpPr>
        <p:spPr>
          <a:xfrm>
            <a:off x="1402080" y="5327904"/>
            <a:ext cx="10241280" cy="1036320"/>
          </a:xfrm>
          <a:prstGeom prst="rect">
            <a:avLst/>
          </a:prstGeom>
          <a:noFill/>
          <a:ln/>
        </p:spPr>
        <p:txBody>
          <a:bodyPr wrap="square" rtlCol="0" anchor="ctr"/>
          <a:lstStyle/>
          <a:p>
            <a:pPr defTabSz="1219170"/>
            <a:r>
              <a:rPr lang="en-US" sz="2133" dirty="0">
                <a:solidFill>
                  <a:srgbClr val="333333"/>
                </a:solidFill>
                <a:latin typeface="Calibri" panose="020F0502020204030204"/>
              </a:rPr>
              <a:t>这是整段经文的高峰与核心。不是「感受他」「欣赏他」，而是听从、顺服、信靠、跟随。</a:t>
            </a:r>
            <a:endParaRPr lang="en-US" sz="2133" dirty="0">
              <a:solidFill>
                <a:prstClr val="black"/>
              </a:solidFill>
              <a:latin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bg/>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nodePh="1">
                                  <p:stCondLst>
                                    <p:cond delay="0"/>
                                  </p:stCondLst>
                                  <p:endCondLst>
                                    <p:cond evt="begin" delay="0">
                                      <p:tn val="23"/>
                                    </p:cond>
                                  </p:endCondLst>
                                  <p:childTnLst>
                                    <p:set>
                                      <p:cBhvr>
                                        <p:cTn id="2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bg/>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nodePh="1">
                                  <p:stCondLst>
                                    <p:cond delay="0"/>
                                  </p:stCondLst>
                                  <p:endCondLst>
                                    <p:cond evt="begin" delay="0">
                                      <p:tn val="37"/>
                                    </p:cond>
                                  </p:endCondLst>
                                  <p:childTnLst>
                                    <p:set>
                                      <p:cBhvr>
                                        <p:cTn id="3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6" grpId="0" uiExpand="1" build="p"/>
      <p:bldP spid="7" grpId="0" uiExpand="1" build="p"/>
      <p:bldP spid="9" grpId="0" build="p" animBg="1"/>
      <p:bldP spid="11" grpId="0" uiExpand="1" build="p"/>
      <p:bldP spid="12" grpId="0" uiExpand="1" build="p"/>
      <p:bldP spid="14" grpId="0" build="p" animBg="1"/>
      <p:bldP spid="16" grpId="0" uiExpand="1" build="p"/>
      <p:bldP spid="17"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1F026CA2-DD44-FA64-EE5B-ACA338A5CD0F}"/>
              </a:ext>
            </a:extLst>
          </p:cNvPr>
          <p:cNvSpPr>
            <a:spLocks noGrp="1" noChangeArrowheads="1"/>
          </p:cNvSpPr>
          <p:nvPr>
            <p:ph type="subTitle" idx="1"/>
          </p:nvPr>
        </p:nvSpPr>
        <p:spPr>
          <a:xfrm>
            <a:off x="1703388" y="1268412"/>
            <a:ext cx="9144000" cy="5589588"/>
          </a:xfrm>
        </p:spPr>
        <p:txBody>
          <a:bodyPr/>
          <a:lstStyle/>
          <a:p>
            <a:pPr>
              <a:spcBef>
                <a:spcPct val="0"/>
              </a:spcBef>
            </a:pPr>
            <a:r>
              <a:rPr lang="en-US" altLang="zh-TW" sz="2800" b="1" dirty="0">
                <a:ea typeface="文新字海-魏碑" pitchFamily="2" charset="-120"/>
              </a:rPr>
              <a:t>4.</a:t>
            </a:r>
          </a:p>
          <a:p>
            <a:pPr>
              <a:spcBef>
                <a:spcPct val="0"/>
              </a:spcBef>
            </a:pPr>
            <a:r>
              <a:rPr lang="zh-TW" altLang="en-US" sz="5400" b="1" dirty="0">
                <a:latin typeface="文新字海-魏碑" pitchFamily="2" charset="-120"/>
                <a:ea typeface="文新字海-魏碑" pitchFamily="2" charset="-120"/>
              </a:rPr>
              <a:t>救主曾應許聖徒永不敗，</a:t>
            </a:r>
          </a:p>
          <a:p>
            <a:pPr>
              <a:spcBef>
                <a:spcPct val="0"/>
              </a:spcBef>
            </a:pPr>
            <a:r>
              <a:rPr lang="zh-TW" altLang="en-US" sz="5400" b="1" dirty="0">
                <a:latin typeface="文新字海-魏碑" pitchFamily="2" charset="-120"/>
                <a:ea typeface="文新字海-魏碑" pitchFamily="2" charset="-120"/>
              </a:rPr>
              <a:t>有主賜能力統領全世界。</a:t>
            </a:r>
          </a:p>
          <a:p>
            <a:pPr>
              <a:spcBef>
                <a:spcPct val="0"/>
              </a:spcBef>
            </a:pPr>
            <a:r>
              <a:rPr lang="zh-TW" altLang="en-US" sz="5400" b="1" dirty="0">
                <a:latin typeface="文新字海-魏碑" pitchFamily="2" charset="-120"/>
                <a:ea typeface="文新字海-魏碑" pitchFamily="2" charset="-120"/>
              </a:rPr>
              <a:t>天下萬國、萬民都向祂屈膝，</a:t>
            </a:r>
          </a:p>
          <a:p>
            <a:pPr>
              <a:spcBef>
                <a:spcPct val="0"/>
              </a:spcBef>
            </a:pPr>
            <a:r>
              <a:rPr lang="zh-TW" altLang="en-US" sz="5400" b="1" dirty="0">
                <a:latin typeface="文新字海-魏碑" pitchFamily="2" charset="-120"/>
                <a:ea typeface="文新字海-魏碑" pitchFamily="2" charset="-120"/>
              </a:rPr>
              <a:t>主必顯明榮耀，歌唱讚美主。</a:t>
            </a:r>
          </a:p>
          <a:p>
            <a:pPr>
              <a:spcBef>
                <a:spcPct val="0"/>
              </a:spcBef>
            </a:pPr>
            <a:endParaRPr lang="zh-TW" altLang="en-US" sz="5400" b="1" dirty="0">
              <a:latin typeface="文新字海-魏碑" pitchFamily="2" charset="-120"/>
              <a:ea typeface="文新字海-魏碑" pitchFamily="2" charset="-120"/>
            </a:endParaRPr>
          </a:p>
        </p:txBody>
      </p:sp>
      <p:sp>
        <p:nvSpPr>
          <p:cNvPr id="173059" name="Text Box 3">
            <a:extLst>
              <a:ext uri="{FF2B5EF4-FFF2-40B4-BE49-F238E27FC236}">
                <a16:creationId xmlns:a16="http://schemas.microsoft.com/office/drawing/2014/main" id="{FC1C1D5F-3BAC-F8FC-51D9-28A37E0B04A3}"/>
              </a:ext>
            </a:extLst>
          </p:cNvPr>
          <p:cNvSpPr txBox="1">
            <a:spLocks noChangeArrowheads="1"/>
          </p:cNvSpPr>
          <p:nvPr/>
        </p:nvSpPr>
        <p:spPr bwMode="auto">
          <a:xfrm>
            <a:off x="1703388" y="5734050"/>
            <a:ext cx="4608512"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TW" altLang="en-US">
                <a:ea typeface="文新字海-特行" pitchFamily="2" charset="-120"/>
              </a:rPr>
              <a:t>歌唱讚美主</a:t>
            </a:r>
            <a:r>
              <a:rPr lang="en-US" altLang="zh-TW">
                <a:ea typeface="文新字海-特行" pitchFamily="2" charset="-120"/>
              </a:rPr>
              <a:t>Sing Praise to the Lord</a:t>
            </a:r>
          </a:p>
          <a:p>
            <a:r>
              <a:rPr lang="en-US" altLang="zh-TW">
                <a:ea typeface="文新字海-特行" pitchFamily="2" charset="-120"/>
              </a:rPr>
              <a:t>CL#0186</a:t>
            </a:r>
          </a:p>
          <a:p>
            <a:r>
              <a:rPr lang="zh-TW" altLang="en-US">
                <a:ea typeface="文新字海-特行" pitchFamily="2" charset="-120"/>
              </a:rPr>
              <a:t>以馬內利華人浸信會 </a:t>
            </a:r>
            <a:r>
              <a:rPr lang="en-US" altLang="zh-TW">
                <a:ea typeface="文新字海-特行" pitchFamily="2" charset="-120"/>
              </a:rPr>
              <a:t>ECBC</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1A2E4A"/>
        </a:solidFill>
        <a:effectLst/>
      </p:bgPr>
    </p:bg>
    <p:spTree>
      <p:nvGrpSpPr>
        <p:cNvPr id="1" name=""/>
        <p:cNvGrpSpPr/>
        <p:nvPr/>
      </p:nvGrpSpPr>
      <p:grpSpPr>
        <a:xfrm>
          <a:off x="0" y="0"/>
          <a:ext cx="0" cy="0"/>
          <a:chOff x="0" y="0"/>
          <a:chExt cx="0" cy="0"/>
        </a:xfrm>
      </p:grpSpPr>
      <p:sp>
        <p:nvSpPr>
          <p:cNvPr id="2" name="Shape 0"/>
          <p:cNvSpPr/>
          <p:nvPr/>
        </p:nvSpPr>
        <p:spPr>
          <a:xfrm>
            <a:off x="0" y="0"/>
            <a:ext cx="12192000" cy="85344"/>
          </a:xfrm>
          <a:prstGeom prst="rect">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3" name="Text 1"/>
          <p:cNvSpPr/>
          <p:nvPr/>
        </p:nvSpPr>
        <p:spPr>
          <a:xfrm>
            <a:off x="609600" y="182880"/>
            <a:ext cx="10972800" cy="670560"/>
          </a:xfrm>
          <a:prstGeom prst="rect">
            <a:avLst/>
          </a:prstGeom>
          <a:noFill/>
          <a:ln/>
        </p:spPr>
        <p:txBody>
          <a:bodyPr wrap="square" rtlCol="0" anchor="ctr"/>
          <a:lstStyle/>
          <a:p>
            <a:pPr defTabSz="1219170"/>
            <a:r>
              <a:rPr lang="en-US" sz="2933" b="1" dirty="0">
                <a:solidFill>
                  <a:srgbClr val="C9A84C"/>
                </a:solidFill>
                <a:latin typeface="Calibri" panose="020F0502020204030204"/>
              </a:rPr>
              <a:t>耶稣身份的确认</a:t>
            </a:r>
            <a:endParaRPr lang="en-US" sz="2933" dirty="0">
              <a:solidFill>
                <a:prstClr val="black"/>
              </a:solidFill>
              <a:latin typeface="Calibri" panose="020F0502020204030204"/>
            </a:endParaRPr>
          </a:p>
        </p:txBody>
      </p:sp>
      <p:sp>
        <p:nvSpPr>
          <p:cNvPr id="4" name="Text 2"/>
          <p:cNvSpPr/>
          <p:nvPr/>
        </p:nvSpPr>
        <p:spPr>
          <a:xfrm>
            <a:off x="609600" y="1072896"/>
            <a:ext cx="10972800" cy="975360"/>
          </a:xfrm>
          <a:prstGeom prst="rect">
            <a:avLst/>
          </a:prstGeom>
          <a:noFill/>
          <a:ln/>
        </p:spPr>
        <p:txBody>
          <a:bodyPr wrap="square" rtlCol="0" anchor="ctr"/>
          <a:lstStyle/>
          <a:p>
            <a:pPr defTabSz="1219170"/>
            <a:r>
              <a:rPr lang="en-US" sz="2267" dirty="0">
                <a:solidFill>
                  <a:srgbClr val="EEF2F8"/>
                </a:solidFill>
                <a:latin typeface="Calibri" panose="020F0502020204030204"/>
              </a:rPr>
              <a:t>在登山显荣之前，彼得刚刚认耶稣为基督（路9:20），但紧接着耶稣就预言了自己的受难。门徒们陷入困惑：</a:t>
            </a:r>
            <a:endParaRPr lang="en-US" sz="2267" dirty="0">
              <a:solidFill>
                <a:prstClr val="black"/>
              </a:solidFill>
              <a:latin typeface="Calibri" panose="020F0502020204030204"/>
            </a:endParaRPr>
          </a:p>
        </p:txBody>
      </p:sp>
      <p:sp>
        <p:nvSpPr>
          <p:cNvPr id="5" name="Shape 3"/>
          <p:cNvSpPr/>
          <p:nvPr/>
        </p:nvSpPr>
        <p:spPr>
          <a:xfrm>
            <a:off x="487680" y="2170176"/>
            <a:ext cx="11216640" cy="853440"/>
          </a:xfrm>
          <a:prstGeom prst="rect">
            <a:avLst/>
          </a:prstGeom>
          <a:solidFill>
            <a:srgbClr val="0F1E30"/>
          </a:solidFill>
          <a:ln w="12700">
            <a:solidFill>
              <a:srgbClr val="C9A84C"/>
            </a:solidFill>
            <a:prstDash val="solid"/>
          </a:ln>
          <a:effectLst>
            <a:outerShdw blurRad="101600" dist="38100" dir="8100000" algn="bl" rotWithShape="0">
              <a:srgbClr val="000000">
                <a:alpha val="20000"/>
              </a:srgbClr>
            </a:outerShdw>
          </a:effectLst>
        </p:spPr>
        <p:txBody>
          <a:bodyPr/>
          <a:lstStyle/>
          <a:p>
            <a:pPr defTabSz="1219170"/>
            <a:endParaRPr lang="en-US" sz="2400">
              <a:solidFill>
                <a:prstClr val="black"/>
              </a:solidFill>
              <a:latin typeface="Calibri" panose="020F0502020204030204"/>
            </a:endParaRPr>
          </a:p>
        </p:txBody>
      </p:sp>
      <p:sp>
        <p:nvSpPr>
          <p:cNvPr id="6" name="Text 4"/>
          <p:cNvSpPr/>
          <p:nvPr/>
        </p:nvSpPr>
        <p:spPr>
          <a:xfrm>
            <a:off x="670560" y="2231136"/>
            <a:ext cx="10850880" cy="731520"/>
          </a:xfrm>
          <a:prstGeom prst="rect">
            <a:avLst/>
          </a:prstGeom>
          <a:noFill/>
          <a:ln/>
        </p:spPr>
        <p:txBody>
          <a:bodyPr wrap="square" rtlCol="0" anchor="ctr"/>
          <a:lstStyle/>
          <a:p>
            <a:pPr defTabSz="1219170"/>
            <a:r>
              <a:rPr lang="en-US" sz="2933" b="1" i="1" dirty="0">
                <a:solidFill>
                  <a:srgbClr val="E8D5A3"/>
                </a:solidFill>
                <a:latin typeface="Calibri" panose="020F0502020204030204"/>
              </a:rPr>
              <a:t>「弥赛亚为什么要死？」</a:t>
            </a:r>
            <a:endParaRPr lang="en-US" sz="2933" dirty="0">
              <a:solidFill>
                <a:prstClr val="black"/>
              </a:solidFill>
              <a:latin typeface="Calibri" panose="020F0502020204030204"/>
            </a:endParaRPr>
          </a:p>
        </p:txBody>
      </p:sp>
      <p:sp>
        <p:nvSpPr>
          <p:cNvPr id="7" name="Text 5"/>
          <p:cNvSpPr/>
          <p:nvPr/>
        </p:nvSpPr>
        <p:spPr>
          <a:xfrm>
            <a:off x="609600" y="3230880"/>
            <a:ext cx="10972800" cy="609600"/>
          </a:xfrm>
          <a:prstGeom prst="rect">
            <a:avLst/>
          </a:prstGeom>
          <a:noFill/>
          <a:ln/>
        </p:spPr>
        <p:txBody>
          <a:bodyPr wrap="square" rtlCol="0" anchor="ctr"/>
          <a:lstStyle/>
          <a:p>
            <a:pPr defTabSz="1219170"/>
            <a:r>
              <a:rPr lang="en-US" sz="2267" dirty="0">
                <a:solidFill>
                  <a:srgbClr val="FFFFFF"/>
                </a:solidFill>
                <a:latin typeface="Calibri" panose="020F0502020204030204"/>
              </a:rPr>
              <a:t>山上那改变的形像和父神的声音「这是我的儿子，我所拣选的」，确证了：</a:t>
            </a:r>
            <a:endParaRPr lang="en-US" sz="2267" dirty="0">
              <a:solidFill>
                <a:prstClr val="black"/>
              </a:solidFill>
              <a:latin typeface="Calibri" panose="020F0502020204030204"/>
            </a:endParaRPr>
          </a:p>
        </p:txBody>
      </p:sp>
      <p:sp>
        <p:nvSpPr>
          <p:cNvPr id="8" name="Shape 6"/>
          <p:cNvSpPr/>
          <p:nvPr/>
        </p:nvSpPr>
        <p:spPr>
          <a:xfrm>
            <a:off x="487680" y="4059936"/>
            <a:ext cx="548640" cy="548640"/>
          </a:xfrm>
          <a:prstGeom prst="ellipse">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9" name="Text 7"/>
          <p:cNvSpPr/>
          <p:nvPr/>
        </p:nvSpPr>
        <p:spPr>
          <a:xfrm>
            <a:off x="487680" y="4059936"/>
            <a:ext cx="548640" cy="548640"/>
          </a:xfrm>
          <a:prstGeom prst="rect">
            <a:avLst/>
          </a:prstGeom>
          <a:noFill/>
          <a:ln/>
        </p:spPr>
        <p:txBody>
          <a:bodyPr wrap="square" lIns="0" tIns="0" rIns="0" bIns="0" rtlCol="0" anchor="ctr"/>
          <a:lstStyle/>
          <a:p>
            <a:pPr algn="ctr" defTabSz="1219170"/>
            <a:endParaRPr lang="en-US" sz="1867" dirty="0">
              <a:solidFill>
                <a:prstClr val="black"/>
              </a:solidFill>
              <a:latin typeface="Calibri" panose="020F0502020204030204"/>
            </a:endParaRPr>
          </a:p>
        </p:txBody>
      </p:sp>
      <p:sp>
        <p:nvSpPr>
          <p:cNvPr id="10" name="Text 8"/>
          <p:cNvSpPr/>
          <p:nvPr/>
        </p:nvSpPr>
        <p:spPr>
          <a:xfrm>
            <a:off x="1219200" y="3962400"/>
            <a:ext cx="10485120" cy="731520"/>
          </a:xfrm>
          <a:prstGeom prst="rect">
            <a:avLst/>
          </a:prstGeom>
          <a:noFill/>
          <a:ln/>
        </p:spPr>
        <p:txBody>
          <a:bodyPr wrap="square" rtlCol="0" anchor="ctr"/>
          <a:lstStyle/>
          <a:p>
            <a:pPr defTabSz="1219170"/>
            <a:r>
              <a:rPr lang="en-US" sz="2267" dirty="0">
                <a:solidFill>
                  <a:srgbClr val="FFFFFF"/>
                </a:solidFill>
                <a:latin typeface="Calibri" panose="020F0502020204030204"/>
              </a:rPr>
              <a:t>耶稣不仅是先知，更是神之子，拥有神性的荣耀</a:t>
            </a:r>
            <a:endParaRPr lang="en-US" sz="2267" dirty="0">
              <a:solidFill>
                <a:prstClr val="black"/>
              </a:solidFill>
              <a:latin typeface="Calibri" panose="020F0502020204030204"/>
            </a:endParaRPr>
          </a:p>
        </p:txBody>
      </p:sp>
      <p:sp>
        <p:nvSpPr>
          <p:cNvPr id="11" name="Shape 9"/>
          <p:cNvSpPr/>
          <p:nvPr/>
        </p:nvSpPr>
        <p:spPr>
          <a:xfrm>
            <a:off x="487680" y="4937760"/>
            <a:ext cx="548640" cy="548640"/>
          </a:xfrm>
          <a:prstGeom prst="ellipse">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12" name="Text 10"/>
          <p:cNvSpPr/>
          <p:nvPr/>
        </p:nvSpPr>
        <p:spPr>
          <a:xfrm>
            <a:off x="487680" y="4937760"/>
            <a:ext cx="548640" cy="548640"/>
          </a:xfrm>
          <a:prstGeom prst="rect">
            <a:avLst/>
          </a:prstGeom>
          <a:noFill/>
          <a:ln/>
        </p:spPr>
        <p:txBody>
          <a:bodyPr wrap="square" lIns="0" tIns="0" rIns="0" bIns="0" rtlCol="0" anchor="ctr"/>
          <a:lstStyle/>
          <a:p>
            <a:pPr algn="ctr" defTabSz="1219170"/>
            <a:endParaRPr lang="en-US" sz="1867" dirty="0">
              <a:solidFill>
                <a:prstClr val="black"/>
              </a:solidFill>
              <a:latin typeface="Calibri" panose="020F0502020204030204"/>
            </a:endParaRPr>
          </a:p>
        </p:txBody>
      </p:sp>
      <p:sp>
        <p:nvSpPr>
          <p:cNvPr id="13" name="Text 11"/>
          <p:cNvSpPr/>
          <p:nvPr/>
        </p:nvSpPr>
        <p:spPr>
          <a:xfrm>
            <a:off x="1219200" y="4840224"/>
            <a:ext cx="10485120" cy="731520"/>
          </a:xfrm>
          <a:prstGeom prst="rect">
            <a:avLst/>
          </a:prstGeom>
          <a:noFill/>
          <a:ln/>
        </p:spPr>
        <p:txBody>
          <a:bodyPr wrap="square" rtlCol="0" anchor="ctr"/>
          <a:lstStyle/>
          <a:p>
            <a:pPr defTabSz="1219170"/>
            <a:r>
              <a:rPr lang="en-US" sz="2267" dirty="0">
                <a:solidFill>
                  <a:srgbClr val="FFFFFF"/>
                </a:solidFill>
                <a:latin typeface="Calibri" panose="020F0502020204030204"/>
              </a:rPr>
              <a:t>十字架不是失败，而是神计划中荣耀的成就</a:t>
            </a:r>
            <a:endParaRPr lang="en-US" sz="2267" dirty="0">
              <a:solidFill>
                <a:prstClr val="black"/>
              </a:solidFill>
              <a:latin typeface="Calibri" panose="020F0502020204030204"/>
            </a:endParaRPr>
          </a:p>
        </p:txBody>
      </p:sp>
      <p:sp>
        <p:nvSpPr>
          <p:cNvPr id="14" name="Shape 12"/>
          <p:cNvSpPr/>
          <p:nvPr/>
        </p:nvSpPr>
        <p:spPr>
          <a:xfrm>
            <a:off x="487680" y="5815584"/>
            <a:ext cx="548640" cy="548640"/>
          </a:xfrm>
          <a:prstGeom prst="ellipse">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15" name="Text 13"/>
          <p:cNvSpPr/>
          <p:nvPr/>
        </p:nvSpPr>
        <p:spPr>
          <a:xfrm>
            <a:off x="487680" y="5815584"/>
            <a:ext cx="548640" cy="548640"/>
          </a:xfrm>
          <a:prstGeom prst="rect">
            <a:avLst/>
          </a:prstGeom>
          <a:noFill/>
          <a:ln/>
        </p:spPr>
        <p:txBody>
          <a:bodyPr wrap="square" lIns="0" tIns="0" rIns="0" bIns="0" rtlCol="0" anchor="ctr"/>
          <a:lstStyle/>
          <a:p>
            <a:pPr algn="ctr" defTabSz="1219170"/>
            <a:endParaRPr lang="en-US" sz="1867" dirty="0">
              <a:solidFill>
                <a:prstClr val="black"/>
              </a:solidFill>
              <a:latin typeface="Calibri" panose="020F0502020204030204"/>
            </a:endParaRPr>
          </a:p>
        </p:txBody>
      </p:sp>
      <p:sp>
        <p:nvSpPr>
          <p:cNvPr id="16" name="Text 14"/>
          <p:cNvSpPr/>
          <p:nvPr/>
        </p:nvSpPr>
        <p:spPr>
          <a:xfrm>
            <a:off x="1219200" y="5718048"/>
            <a:ext cx="10485120" cy="731520"/>
          </a:xfrm>
          <a:prstGeom prst="rect">
            <a:avLst/>
          </a:prstGeom>
          <a:noFill/>
          <a:ln/>
        </p:spPr>
        <p:txBody>
          <a:bodyPr wrap="square" rtlCol="0" anchor="ctr"/>
          <a:lstStyle/>
          <a:p>
            <a:pPr defTabSz="1219170"/>
            <a:r>
              <a:rPr lang="en-US" sz="2267" dirty="0">
                <a:solidFill>
                  <a:srgbClr val="FFFFFF"/>
                </a:solidFill>
                <a:latin typeface="Calibri" panose="020F0502020204030204"/>
              </a:rPr>
              <a:t>彼得的认信是对的，但他对弥赛亚的理解需要更新</a:t>
            </a:r>
            <a:endParaRPr lang="en-US" sz="2267" dirty="0">
              <a:solidFill>
                <a:prstClr val="black"/>
              </a:solidFill>
              <a:latin typeface="Calibri" panose="020F0502020204030204"/>
            </a:endParaRPr>
          </a:p>
        </p:txBody>
      </p:sp>
      <p:sp>
        <p:nvSpPr>
          <p:cNvPr id="17" name="Text 15"/>
          <p:cNvSpPr/>
          <p:nvPr/>
        </p:nvSpPr>
        <p:spPr>
          <a:xfrm>
            <a:off x="487680" y="6400800"/>
            <a:ext cx="11216640" cy="365760"/>
          </a:xfrm>
          <a:prstGeom prst="rect">
            <a:avLst/>
          </a:prstGeom>
          <a:noFill/>
          <a:ln/>
        </p:spPr>
        <p:txBody>
          <a:bodyPr wrap="square" rtlCol="0" anchor="ctr"/>
          <a:lstStyle/>
          <a:p>
            <a:pPr algn="r" defTabSz="1219170"/>
            <a:r>
              <a:rPr lang="en-US" sz="1467" i="1" dirty="0">
                <a:solidFill>
                  <a:srgbClr val="8AA5C2"/>
                </a:solidFill>
                <a:latin typeface="Calibri" panose="020F0502020204030204"/>
              </a:rPr>
              <a:t>路加福音 9:20, 35</a:t>
            </a:r>
            <a:endParaRPr lang="en-US" sz="1467" dirty="0">
              <a:solidFill>
                <a:prstClr val="black"/>
              </a:solidFill>
              <a:latin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bg/>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bg/>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bg/>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bg/>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bg/>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xEl>
                                              <p:pRg st="0" end="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bg/>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bg/>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7" grpId="0" build="p" animBg="1"/>
      <p:bldP spid="8" grpId="0" uiExpand="1" build="p" animBg="1"/>
      <p:bldP spid="10" grpId="0" build="p" animBg="1"/>
      <p:bldP spid="11" grpId="0" uiExpand="1" build="p" animBg="1"/>
      <p:bldP spid="13" grpId="0" build="p" animBg="1"/>
      <p:bldP spid="14" grpId="0" uiExpand="1" build="p" animBg="1"/>
      <p:bldP spid="16" grpId="0" build="p"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6EB55-7F71-ABB6-9D25-94F60577243B}"/>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0F235219-6890-E14F-04DA-CC80F6ECAE66}"/>
              </a:ext>
            </a:extLst>
          </p:cNvPr>
          <p:cNvSpPr/>
          <p:nvPr/>
        </p:nvSpPr>
        <p:spPr>
          <a:xfrm>
            <a:off x="0" y="0"/>
            <a:ext cx="12192000" cy="731520"/>
          </a:xfrm>
          <a:prstGeom prst="rect">
            <a:avLst/>
          </a:prstGeom>
          <a:solidFill>
            <a:srgbClr val="1A2E4A"/>
          </a:solidFill>
          <a:ln w="12700">
            <a:solidFill>
              <a:srgbClr val="1A2E4A"/>
            </a:solidFill>
            <a:prstDash val="solid"/>
          </a:ln>
        </p:spPr>
        <p:txBody>
          <a:bodyPr/>
          <a:lstStyle/>
          <a:p>
            <a:pPr defTabSz="1219170"/>
            <a:endParaRPr lang="en-US" sz="2400">
              <a:solidFill>
                <a:prstClr val="black"/>
              </a:solidFill>
              <a:latin typeface="Calibri" panose="020F0502020204030204"/>
            </a:endParaRPr>
          </a:p>
        </p:txBody>
      </p:sp>
      <p:sp>
        <p:nvSpPr>
          <p:cNvPr id="3" name="Text 1">
            <a:extLst>
              <a:ext uri="{FF2B5EF4-FFF2-40B4-BE49-F238E27FC236}">
                <a16:creationId xmlns:a16="http://schemas.microsoft.com/office/drawing/2014/main" id="{5971B08C-6941-0292-550D-0A3CEBE06C28}"/>
              </a:ext>
            </a:extLst>
          </p:cNvPr>
          <p:cNvSpPr/>
          <p:nvPr/>
        </p:nvSpPr>
        <p:spPr>
          <a:xfrm>
            <a:off x="487680" y="97536"/>
            <a:ext cx="11216640" cy="560832"/>
          </a:xfrm>
          <a:prstGeom prst="rect">
            <a:avLst/>
          </a:prstGeom>
          <a:noFill/>
          <a:ln/>
        </p:spPr>
        <p:txBody>
          <a:bodyPr wrap="square" rtlCol="0" anchor="ctr"/>
          <a:lstStyle/>
          <a:p>
            <a:pPr defTabSz="1219170"/>
            <a:r>
              <a:rPr lang="en-US" sz="2933" b="1" dirty="0" err="1">
                <a:solidFill>
                  <a:srgbClr val="C9A84C"/>
                </a:solidFill>
                <a:latin typeface="Calibri" panose="020F0502020204030204"/>
              </a:rPr>
              <a:t>你们要听祂</a:t>
            </a:r>
            <a:endParaRPr lang="en-US" sz="2933" dirty="0">
              <a:solidFill>
                <a:prstClr val="black"/>
              </a:solidFill>
              <a:latin typeface="Calibri" panose="020F0502020204030204"/>
            </a:endParaRPr>
          </a:p>
        </p:txBody>
      </p:sp>
      <p:sp>
        <p:nvSpPr>
          <p:cNvPr id="4" name="Shape 2">
            <a:extLst>
              <a:ext uri="{FF2B5EF4-FFF2-40B4-BE49-F238E27FC236}">
                <a16:creationId xmlns:a16="http://schemas.microsoft.com/office/drawing/2014/main" id="{08999772-029F-A2CB-FF7D-9BD8BDE3300C}"/>
              </a:ext>
            </a:extLst>
          </p:cNvPr>
          <p:cNvSpPr/>
          <p:nvPr/>
        </p:nvSpPr>
        <p:spPr>
          <a:xfrm>
            <a:off x="487680" y="1060704"/>
            <a:ext cx="731520" cy="731520"/>
          </a:xfrm>
          <a:prstGeom prst="ellipse">
            <a:avLst/>
          </a:prstGeom>
          <a:solidFill>
            <a:srgbClr val="1A2E4A"/>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5" name="Text 3">
            <a:extLst>
              <a:ext uri="{FF2B5EF4-FFF2-40B4-BE49-F238E27FC236}">
                <a16:creationId xmlns:a16="http://schemas.microsoft.com/office/drawing/2014/main" id="{CF1C9C42-D26C-9908-FB03-5AC142FB0C92}"/>
              </a:ext>
            </a:extLst>
          </p:cNvPr>
          <p:cNvSpPr/>
          <p:nvPr/>
        </p:nvSpPr>
        <p:spPr>
          <a:xfrm>
            <a:off x="487680" y="1060704"/>
            <a:ext cx="731520" cy="731520"/>
          </a:xfrm>
          <a:prstGeom prst="rect">
            <a:avLst/>
          </a:prstGeom>
          <a:noFill/>
          <a:ln/>
        </p:spPr>
        <p:txBody>
          <a:bodyPr wrap="square" lIns="0" tIns="0" rIns="0" bIns="0" rtlCol="0" anchor="ctr"/>
          <a:lstStyle/>
          <a:p>
            <a:pPr algn="ctr" defTabSz="1219170"/>
            <a:endParaRPr lang="en-US" sz="2667" dirty="0">
              <a:solidFill>
                <a:prstClr val="black"/>
              </a:solidFill>
              <a:latin typeface="Calibri" panose="020F0502020204030204"/>
            </a:endParaRPr>
          </a:p>
        </p:txBody>
      </p:sp>
      <p:sp>
        <p:nvSpPr>
          <p:cNvPr id="6" name="Text 4">
            <a:extLst>
              <a:ext uri="{FF2B5EF4-FFF2-40B4-BE49-F238E27FC236}">
                <a16:creationId xmlns:a16="http://schemas.microsoft.com/office/drawing/2014/main" id="{48474CA6-5F51-677E-7F75-F3CD72E21556}"/>
              </a:ext>
            </a:extLst>
          </p:cNvPr>
          <p:cNvSpPr/>
          <p:nvPr/>
        </p:nvSpPr>
        <p:spPr>
          <a:xfrm>
            <a:off x="1463040" y="1072896"/>
            <a:ext cx="10241280" cy="609600"/>
          </a:xfrm>
          <a:prstGeom prst="rect">
            <a:avLst/>
          </a:prstGeom>
          <a:noFill/>
          <a:ln/>
        </p:spPr>
        <p:txBody>
          <a:bodyPr wrap="square" rtlCol="0" anchor="ctr"/>
          <a:lstStyle/>
          <a:p>
            <a:pPr defTabSz="1219170"/>
            <a:r>
              <a:rPr lang="en-US" sz="2667" b="1" dirty="0" err="1">
                <a:solidFill>
                  <a:srgbClr val="1A2E4A"/>
                </a:solidFill>
                <a:latin typeface="Calibri" panose="020F0502020204030204"/>
              </a:rPr>
              <a:t>就当舍己</a:t>
            </a:r>
            <a:r>
              <a:rPr lang="zh-CN" altLang="en-US" sz="2667" b="1" dirty="0">
                <a:solidFill>
                  <a:srgbClr val="1A2E4A"/>
                </a:solidFill>
                <a:latin typeface="Calibri" panose="020F0502020204030204"/>
                <a:ea typeface="等线" panose="02010600030101010101" pitchFamily="2" charset="-122"/>
              </a:rPr>
              <a:t>，天天背起十字架，跟从我</a:t>
            </a:r>
            <a:endParaRPr lang="en-US" sz="2667" dirty="0">
              <a:solidFill>
                <a:prstClr val="black"/>
              </a:solidFill>
              <a:latin typeface="Calibri" panose="020F0502020204030204"/>
            </a:endParaRPr>
          </a:p>
        </p:txBody>
      </p:sp>
      <p:sp>
        <p:nvSpPr>
          <p:cNvPr id="8" name="Shape 6">
            <a:extLst>
              <a:ext uri="{FF2B5EF4-FFF2-40B4-BE49-F238E27FC236}">
                <a16:creationId xmlns:a16="http://schemas.microsoft.com/office/drawing/2014/main" id="{D476CDB1-49C8-F0D1-899F-776A94584AC1}"/>
              </a:ext>
            </a:extLst>
          </p:cNvPr>
          <p:cNvSpPr/>
          <p:nvPr/>
        </p:nvSpPr>
        <p:spPr>
          <a:xfrm>
            <a:off x="487680" y="2743200"/>
            <a:ext cx="11216640" cy="0"/>
          </a:xfrm>
          <a:prstGeom prst="line">
            <a:avLst/>
          </a:prstGeom>
          <a:noFill/>
          <a:ln w="6350">
            <a:solidFill>
              <a:srgbClr val="CCCCCC"/>
            </a:solidFill>
            <a:prstDash val="solid"/>
          </a:ln>
        </p:spPr>
        <p:txBody>
          <a:bodyPr/>
          <a:lstStyle/>
          <a:p>
            <a:pPr defTabSz="1219170"/>
            <a:endParaRPr lang="en-US" sz="2400">
              <a:solidFill>
                <a:prstClr val="black"/>
              </a:solidFill>
              <a:latin typeface="Calibri" panose="020F0502020204030204"/>
            </a:endParaRPr>
          </a:p>
        </p:txBody>
      </p:sp>
      <p:sp>
        <p:nvSpPr>
          <p:cNvPr id="9" name="Shape 7">
            <a:extLst>
              <a:ext uri="{FF2B5EF4-FFF2-40B4-BE49-F238E27FC236}">
                <a16:creationId xmlns:a16="http://schemas.microsoft.com/office/drawing/2014/main" id="{9FD28A71-33CE-5948-9C12-55BE4FD3B2FB}"/>
              </a:ext>
            </a:extLst>
          </p:cNvPr>
          <p:cNvSpPr/>
          <p:nvPr/>
        </p:nvSpPr>
        <p:spPr>
          <a:xfrm>
            <a:off x="487680" y="2950464"/>
            <a:ext cx="731520" cy="731520"/>
          </a:xfrm>
          <a:prstGeom prst="ellipse">
            <a:avLst/>
          </a:prstGeom>
          <a:solidFill>
            <a:srgbClr val="1A2E4A"/>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10" name="Text 8">
            <a:extLst>
              <a:ext uri="{FF2B5EF4-FFF2-40B4-BE49-F238E27FC236}">
                <a16:creationId xmlns:a16="http://schemas.microsoft.com/office/drawing/2014/main" id="{0EE812F5-FAE2-3680-08FF-9849E57CAE60}"/>
              </a:ext>
            </a:extLst>
          </p:cNvPr>
          <p:cNvSpPr/>
          <p:nvPr/>
        </p:nvSpPr>
        <p:spPr>
          <a:xfrm>
            <a:off x="487680" y="2950464"/>
            <a:ext cx="731520" cy="731520"/>
          </a:xfrm>
          <a:prstGeom prst="rect">
            <a:avLst/>
          </a:prstGeom>
          <a:noFill/>
          <a:ln/>
        </p:spPr>
        <p:txBody>
          <a:bodyPr wrap="square" lIns="0" tIns="0" rIns="0" bIns="0" rtlCol="0" anchor="ctr"/>
          <a:lstStyle/>
          <a:p>
            <a:pPr algn="ctr" defTabSz="1219170"/>
            <a:endParaRPr lang="en-US" sz="2667" dirty="0">
              <a:solidFill>
                <a:prstClr val="black"/>
              </a:solidFill>
              <a:latin typeface="Calibri" panose="020F0502020204030204"/>
            </a:endParaRPr>
          </a:p>
        </p:txBody>
      </p:sp>
      <p:sp>
        <p:nvSpPr>
          <p:cNvPr id="11" name="Text 9">
            <a:extLst>
              <a:ext uri="{FF2B5EF4-FFF2-40B4-BE49-F238E27FC236}">
                <a16:creationId xmlns:a16="http://schemas.microsoft.com/office/drawing/2014/main" id="{98249C17-3A8D-84B8-BF4F-FF32B71EFA93}"/>
              </a:ext>
            </a:extLst>
          </p:cNvPr>
          <p:cNvSpPr/>
          <p:nvPr/>
        </p:nvSpPr>
        <p:spPr>
          <a:xfrm>
            <a:off x="1402080" y="3011424"/>
            <a:ext cx="10241280" cy="609600"/>
          </a:xfrm>
          <a:prstGeom prst="rect">
            <a:avLst/>
          </a:prstGeom>
          <a:noFill/>
          <a:ln/>
        </p:spPr>
        <p:txBody>
          <a:bodyPr wrap="square" rtlCol="0" anchor="ctr"/>
          <a:lstStyle/>
          <a:p>
            <a:pPr defTabSz="1219170"/>
            <a:r>
              <a:rPr lang="en-US" sz="2667" b="1" dirty="0" err="1">
                <a:solidFill>
                  <a:srgbClr val="1A2E4A"/>
                </a:solidFill>
                <a:latin typeface="Calibri" panose="020F0502020204030204"/>
              </a:rPr>
              <a:t>就当把尽心尽意地爱主</a:t>
            </a:r>
            <a:r>
              <a:rPr lang="zh-CN" altLang="en-US" sz="2667" b="1" dirty="0">
                <a:solidFill>
                  <a:srgbClr val="1A2E4A"/>
                </a:solidFill>
                <a:latin typeface="Calibri" panose="020F0502020204030204"/>
                <a:ea typeface="等线" panose="02010600030101010101" pitchFamily="2" charset="-122"/>
              </a:rPr>
              <a:t> </a:t>
            </a:r>
            <a:r>
              <a:rPr lang="en-US" altLang="zh-CN" sz="2667" b="1" dirty="0">
                <a:solidFill>
                  <a:srgbClr val="1A2E4A"/>
                </a:solidFill>
                <a:latin typeface="Calibri" panose="020F0502020204030204"/>
                <a:ea typeface="等线" panose="02010600030101010101" pitchFamily="2" charset="-122"/>
              </a:rPr>
              <a:t>–</a:t>
            </a:r>
            <a:r>
              <a:rPr lang="zh-CN" altLang="en-US" sz="2667" b="1" dirty="0">
                <a:solidFill>
                  <a:srgbClr val="1A2E4A"/>
                </a:solidFill>
                <a:latin typeface="Calibri" panose="020F0502020204030204"/>
                <a:ea typeface="等线" panose="02010600030101010101" pitchFamily="2" charset="-122"/>
              </a:rPr>
              <a:t> 耶稣基督</a:t>
            </a:r>
            <a:endParaRPr lang="en-US" sz="2667" dirty="0">
              <a:solidFill>
                <a:prstClr val="black"/>
              </a:solidFill>
              <a:latin typeface="Calibri" panose="020F0502020204030204"/>
            </a:endParaRPr>
          </a:p>
        </p:txBody>
      </p:sp>
      <p:sp>
        <p:nvSpPr>
          <p:cNvPr id="13" name="Shape 11">
            <a:extLst>
              <a:ext uri="{FF2B5EF4-FFF2-40B4-BE49-F238E27FC236}">
                <a16:creationId xmlns:a16="http://schemas.microsoft.com/office/drawing/2014/main" id="{F37D76AB-A97A-211B-D7E1-E14073C41E06}"/>
              </a:ext>
            </a:extLst>
          </p:cNvPr>
          <p:cNvSpPr/>
          <p:nvPr/>
        </p:nvSpPr>
        <p:spPr>
          <a:xfrm>
            <a:off x="487680" y="4632960"/>
            <a:ext cx="11216640" cy="0"/>
          </a:xfrm>
          <a:prstGeom prst="line">
            <a:avLst/>
          </a:prstGeom>
          <a:noFill/>
          <a:ln w="6350">
            <a:solidFill>
              <a:srgbClr val="CCCCCC"/>
            </a:solidFill>
            <a:prstDash val="solid"/>
          </a:ln>
        </p:spPr>
        <p:txBody>
          <a:bodyPr/>
          <a:lstStyle/>
          <a:p>
            <a:pPr defTabSz="1219170"/>
            <a:endParaRPr lang="en-US" sz="2400">
              <a:solidFill>
                <a:prstClr val="black"/>
              </a:solidFill>
              <a:latin typeface="Calibri" panose="020F0502020204030204"/>
            </a:endParaRPr>
          </a:p>
        </p:txBody>
      </p:sp>
      <p:sp>
        <p:nvSpPr>
          <p:cNvPr id="14" name="Shape 12">
            <a:extLst>
              <a:ext uri="{FF2B5EF4-FFF2-40B4-BE49-F238E27FC236}">
                <a16:creationId xmlns:a16="http://schemas.microsoft.com/office/drawing/2014/main" id="{6F46EF4B-A412-83C6-EA5C-B68619420510}"/>
              </a:ext>
            </a:extLst>
          </p:cNvPr>
          <p:cNvSpPr/>
          <p:nvPr/>
        </p:nvSpPr>
        <p:spPr>
          <a:xfrm>
            <a:off x="487680" y="4840224"/>
            <a:ext cx="731520" cy="731520"/>
          </a:xfrm>
          <a:prstGeom prst="ellipse">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15" name="Text 13">
            <a:extLst>
              <a:ext uri="{FF2B5EF4-FFF2-40B4-BE49-F238E27FC236}">
                <a16:creationId xmlns:a16="http://schemas.microsoft.com/office/drawing/2014/main" id="{C8E72B40-07E9-EC6B-FA95-C19B7D1CBDCC}"/>
              </a:ext>
            </a:extLst>
          </p:cNvPr>
          <p:cNvSpPr/>
          <p:nvPr/>
        </p:nvSpPr>
        <p:spPr>
          <a:xfrm>
            <a:off x="487680" y="4840224"/>
            <a:ext cx="731520" cy="731520"/>
          </a:xfrm>
          <a:prstGeom prst="rect">
            <a:avLst/>
          </a:prstGeom>
          <a:noFill/>
          <a:ln/>
        </p:spPr>
        <p:txBody>
          <a:bodyPr wrap="square" lIns="0" tIns="0" rIns="0" bIns="0" rtlCol="0" anchor="ctr"/>
          <a:lstStyle/>
          <a:p>
            <a:pPr algn="ctr" defTabSz="1219170"/>
            <a:endParaRPr lang="en-US" sz="2667" dirty="0">
              <a:solidFill>
                <a:prstClr val="black"/>
              </a:solidFill>
              <a:latin typeface="Calibri" panose="020F0502020204030204"/>
            </a:endParaRPr>
          </a:p>
        </p:txBody>
      </p:sp>
      <p:sp>
        <p:nvSpPr>
          <p:cNvPr id="16" name="Text 14">
            <a:extLst>
              <a:ext uri="{FF2B5EF4-FFF2-40B4-BE49-F238E27FC236}">
                <a16:creationId xmlns:a16="http://schemas.microsoft.com/office/drawing/2014/main" id="{2DED38C4-4911-386F-C62A-89CEF36A8429}"/>
              </a:ext>
            </a:extLst>
          </p:cNvPr>
          <p:cNvSpPr/>
          <p:nvPr/>
        </p:nvSpPr>
        <p:spPr>
          <a:xfrm>
            <a:off x="1402080" y="4893589"/>
            <a:ext cx="10241280" cy="609600"/>
          </a:xfrm>
          <a:prstGeom prst="rect">
            <a:avLst/>
          </a:prstGeom>
          <a:noFill/>
          <a:ln/>
        </p:spPr>
        <p:txBody>
          <a:bodyPr wrap="square" rtlCol="0" anchor="ctr"/>
          <a:lstStyle/>
          <a:p>
            <a:pPr defTabSz="1219170"/>
            <a:r>
              <a:rPr lang="en-US" sz="2667" b="1" dirty="0" err="1">
                <a:solidFill>
                  <a:srgbClr val="C9A84C"/>
                </a:solidFill>
                <a:latin typeface="Calibri" panose="020F0502020204030204"/>
              </a:rPr>
              <a:t>并要下山</a:t>
            </a:r>
            <a:r>
              <a:rPr lang="zh-CN" altLang="en-US" sz="2667" b="1" dirty="0">
                <a:solidFill>
                  <a:srgbClr val="C9A84C"/>
                </a:solidFill>
                <a:latin typeface="Calibri" panose="020F0502020204030204"/>
                <a:ea typeface="等线" panose="02010600030101010101" pitchFamily="2" charset="-122"/>
              </a:rPr>
              <a:t>，</a:t>
            </a:r>
            <a:r>
              <a:rPr lang="en-US" sz="2667" b="1" dirty="0" err="1">
                <a:solidFill>
                  <a:srgbClr val="C9A84C"/>
                </a:solidFill>
                <a:latin typeface="Calibri" panose="020F0502020204030204"/>
              </a:rPr>
              <a:t>用祂的爱去传福音</a:t>
            </a:r>
            <a:r>
              <a:rPr lang="zh-CN" altLang="en-US" sz="2667" b="1" dirty="0">
                <a:solidFill>
                  <a:srgbClr val="C9A84C"/>
                </a:solidFill>
                <a:latin typeface="Calibri" panose="020F0502020204030204"/>
                <a:ea typeface="等线" panose="02010600030101010101" pitchFamily="2" charset="-122"/>
              </a:rPr>
              <a:t>，去服事他人</a:t>
            </a:r>
            <a:endParaRPr lang="en-US" sz="2667" dirty="0">
              <a:solidFill>
                <a:prstClr val="black"/>
              </a:solidFill>
              <a:latin typeface="Calibri" panose="020F0502020204030204"/>
            </a:endParaRPr>
          </a:p>
        </p:txBody>
      </p:sp>
    </p:spTree>
    <p:extLst>
      <p:ext uri="{BB962C8B-B14F-4D97-AF65-F5344CB8AC3E}">
        <p14:creationId xmlns:p14="http://schemas.microsoft.com/office/powerpoint/2010/main" val="3722105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bg/>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nodePh="1">
                                  <p:stCondLst>
                                    <p:cond delay="0"/>
                                  </p:stCondLst>
                                  <p:endCondLst>
                                    <p:cond evt="begin" delay="0">
                                      <p:tn val="19"/>
                                    </p:cond>
                                  </p:endCondLst>
                                  <p:childTnLst>
                                    <p:set>
                                      <p:cBhvr>
                                        <p:cTn id="2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bg/>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nodePh="1">
                                  <p:stCondLst>
                                    <p:cond delay="0"/>
                                  </p:stCondLst>
                                  <p:endCondLst>
                                    <p:cond evt="begin" delay="0">
                                      <p:tn val="29"/>
                                    </p:cond>
                                  </p:endCondLst>
                                  <p:childTnLst>
                                    <p:set>
                                      <p:cBhvr>
                                        <p:cTn id="3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6" grpId="0" uiExpand="1" build="p"/>
      <p:bldP spid="9" grpId="0" build="p" animBg="1"/>
      <p:bldP spid="11" grpId="0" uiExpand="1" build="p"/>
      <p:bldP spid="14" grpId="0" build="p" animBg="1"/>
      <p:bldP spid="16"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1A2E4A"/>
        </a:solidFill>
        <a:effectLst/>
      </p:bgPr>
    </p:bg>
    <p:spTree>
      <p:nvGrpSpPr>
        <p:cNvPr id="1" name=""/>
        <p:cNvGrpSpPr/>
        <p:nvPr/>
      </p:nvGrpSpPr>
      <p:grpSpPr>
        <a:xfrm>
          <a:off x="0" y="0"/>
          <a:ext cx="0" cy="0"/>
          <a:chOff x="0" y="0"/>
          <a:chExt cx="0" cy="0"/>
        </a:xfrm>
      </p:grpSpPr>
      <p:sp>
        <p:nvSpPr>
          <p:cNvPr id="2" name="Shape 0"/>
          <p:cNvSpPr/>
          <p:nvPr/>
        </p:nvSpPr>
        <p:spPr>
          <a:xfrm>
            <a:off x="0" y="0"/>
            <a:ext cx="12192000" cy="146304"/>
          </a:xfrm>
          <a:prstGeom prst="rect">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3" name="Shape 1"/>
          <p:cNvSpPr/>
          <p:nvPr/>
        </p:nvSpPr>
        <p:spPr>
          <a:xfrm>
            <a:off x="0" y="6705600"/>
            <a:ext cx="12192000" cy="146304"/>
          </a:xfrm>
          <a:prstGeom prst="rect">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4" name="Text 2"/>
          <p:cNvSpPr/>
          <p:nvPr/>
        </p:nvSpPr>
        <p:spPr>
          <a:xfrm>
            <a:off x="609600" y="2194560"/>
            <a:ext cx="10972800" cy="2438400"/>
          </a:xfrm>
          <a:prstGeom prst="rect">
            <a:avLst/>
          </a:prstGeom>
          <a:noFill/>
          <a:ln/>
        </p:spPr>
        <p:txBody>
          <a:bodyPr wrap="square" rtlCol="0" anchor="ctr"/>
          <a:lstStyle/>
          <a:p>
            <a:pPr algn="ctr" defTabSz="1219170"/>
            <a:r>
              <a:rPr lang="en-US" sz="7466" b="1" dirty="0">
                <a:solidFill>
                  <a:srgbClr val="FFFFFF"/>
                </a:solidFill>
                <a:latin typeface="Georgia" pitchFamily="34" charset="0"/>
                <a:ea typeface="Georgia" pitchFamily="34" charset="-122"/>
                <a:cs typeface="Georgia" pitchFamily="34" charset="-120"/>
              </a:rPr>
              <a:t>六、惟独耶稣</a:t>
            </a:r>
            <a:endParaRPr lang="en-US" sz="7466" dirty="0">
              <a:solidFill>
                <a:prstClr val="black"/>
              </a:solidFill>
              <a:latin typeface="Calibri" panose="020F0502020204030204"/>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1A2E4A"/>
        </a:solidFill>
        <a:effectLst/>
      </p:bgPr>
    </p:bg>
    <p:spTree>
      <p:nvGrpSpPr>
        <p:cNvPr id="1" name=""/>
        <p:cNvGrpSpPr/>
        <p:nvPr/>
      </p:nvGrpSpPr>
      <p:grpSpPr>
        <a:xfrm>
          <a:off x="0" y="0"/>
          <a:ext cx="0" cy="0"/>
          <a:chOff x="0" y="0"/>
          <a:chExt cx="0" cy="0"/>
        </a:xfrm>
      </p:grpSpPr>
      <p:sp>
        <p:nvSpPr>
          <p:cNvPr id="2" name="Shape 0"/>
          <p:cNvSpPr/>
          <p:nvPr/>
        </p:nvSpPr>
        <p:spPr>
          <a:xfrm>
            <a:off x="0" y="0"/>
            <a:ext cx="12192000" cy="146304"/>
          </a:xfrm>
          <a:prstGeom prst="rect">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3" name="Shape 1"/>
          <p:cNvSpPr/>
          <p:nvPr/>
        </p:nvSpPr>
        <p:spPr>
          <a:xfrm>
            <a:off x="0" y="6705600"/>
            <a:ext cx="12192000" cy="146304"/>
          </a:xfrm>
          <a:prstGeom prst="rect">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4" name="Text 2"/>
          <p:cNvSpPr/>
          <p:nvPr/>
        </p:nvSpPr>
        <p:spPr>
          <a:xfrm>
            <a:off x="609600" y="1463040"/>
            <a:ext cx="10972800" cy="1584960"/>
          </a:xfrm>
          <a:prstGeom prst="rect">
            <a:avLst/>
          </a:prstGeom>
          <a:noFill/>
          <a:ln/>
        </p:spPr>
        <p:txBody>
          <a:bodyPr wrap="square" rtlCol="0" anchor="ctr"/>
          <a:lstStyle/>
          <a:p>
            <a:pPr algn="ctr" defTabSz="1219170"/>
            <a:r>
              <a:rPr lang="en-US" sz="6667" b="1" dirty="0">
                <a:solidFill>
                  <a:srgbClr val="FFFFFF"/>
                </a:solidFill>
                <a:latin typeface="Georgia" pitchFamily="34" charset="0"/>
                <a:ea typeface="Georgia" pitchFamily="34" charset="-122"/>
                <a:cs typeface="Georgia" pitchFamily="34" charset="-120"/>
              </a:rPr>
              <a:t>只见耶稣一人在那里</a:t>
            </a:r>
            <a:endParaRPr lang="en-US" sz="6667" dirty="0">
              <a:solidFill>
                <a:prstClr val="black"/>
              </a:solidFill>
              <a:latin typeface="Calibri" panose="020F0502020204030204"/>
            </a:endParaRPr>
          </a:p>
        </p:txBody>
      </p:sp>
      <p:sp>
        <p:nvSpPr>
          <p:cNvPr id="5" name="Shape 3"/>
          <p:cNvSpPr/>
          <p:nvPr/>
        </p:nvSpPr>
        <p:spPr>
          <a:xfrm>
            <a:off x="3901440" y="3230880"/>
            <a:ext cx="4389120" cy="60960"/>
          </a:xfrm>
          <a:prstGeom prst="rect">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6" name="Text 4"/>
          <p:cNvSpPr/>
          <p:nvPr/>
        </p:nvSpPr>
        <p:spPr>
          <a:xfrm>
            <a:off x="609600" y="3438144"/>
            <a:ext cx="10972800" cy="1377696"/>
          </a:xfrm>
          <a:prstGeom prst="rect">
            <a:avLst/>
          </a:prstGeom>
          <a:noFill/>
          <a:ln/>
        </p:spPr>
        <p:txBody>
          <a:bodyPr wrap="square" rtlCol="0" anchor="ctr"/>
          <a:lstStyle/>
          <a:p>
            <a:pPr defTabSz="1219170"/>
            <a:r>
              <a:rPr lang="en-US" sz="3200" dirty="0">
                <a:solidFill>
                  <a:srgbClr val="E8D5A3"/>
                </a:solidFill>
                <a:latin typeface="Calibri" panose="020F0502020204030204"/>
              </a:rPr>
              <a:t>9:36 </a:t>
            </a:r>
            <a:r>
              <a:rPr lang="zh-CN" altLang="en-US" sz="2667" b="1" dirty="0">
                <a:solidFill>
                  <a:prstClr val="white">
                    <a:lumMod val="95000"/>
                  </a:prstClr>
                </a:solidFill>
                <a:latin typeface="Calibri" panose="020F0502020204030204"/>
                <a:ea typeface="等线" panose="02010600030101010101" pitchFamily="2" charset="-122"/>
              </a:rPr>
              <a:t>声音住了，只见耶稣一人在那里。当那些日子，门徒不提所看见的事 ，一 样也不告诉人。</a:t>
            </a:r>
            <a:endParaRPr lang="en-US" sz="2667" b="1" dirty="0">
              <a:solidFill>
                <a:prstClr val="white">
                  <a:lumMod val="95000"/>
                </a:prstClr>
              </a:solidFill>
              <a:latin typeface="Calibri" panose="020F0502020204030204"/>
            </a:endParaRPr>
          </a:p>
          <a:p>
            <a:pPr algn="ctr" defTabSz="1219170"/>
            <a:endParaRPr lang="en-US" sz="2667" dirty="0">
              <a:solidFill>
                <a:prstClr val="black"/>
              </a:solidFill>
              <a:latin typeface="Calibri" panose="020F0502020204030204"/>
            </a:endParaRPr>
          </a:p>
        </p:txBody>
      </p:sp>
      <p:sp>
        <p:nvSpPr>
          <p:cNvPr id="7" name="Text 5"/>
          <p:cNvSpPr/>
          <p:nvPr/>
        </p:nvSpPr>
        <p:spPr>
          <a:xfrm>
            <a:off x="609600" y="4328160"/>
            <a:ext cx="10972800" cy="609600"/>
          </a:xfrm>
          <a:prstGeom prst="rect">
            <a:avLst/>
          </a:prstGeom>
          <a:noFill/>
          <a:ln/>
        </p:spPr>
        <p:txBody>
          <a:bodyPr wrap="square" rtlCol="0" anchor="ctr"/>
          <a:lstStyle/>
          <a:p>
            <a:pPr algn="ctr" defTabSz="1219170"/>
            <a:endParaRPr lang="en-US" sz="2400" dirty="0">
              <a:solidFill>
                <a:prstClr val="black"/>
              </a:solidFill>
              <a:latin typeface="Calibri" panose="020F0502020204030204"/>
            </a:endParaRPr>
          </a:p>
        </p:txBody>
      </p:sp>
      <p:sp>
        <p:nvSpPr>
          <p:cNvPr id="8" name="Text 6"/>
          <p:cNvSpPr/>
          <p:nvPr/>
        </p:nvSpPr>
        <p:spPr>
          <a:xfrm>
            <a:off x="1219200" y="5059680"/>
            <a:ext cx="9753600" cy="1097280"/>
          </a:xfrm>
          <a:prstGeom prst="rect">
            <a:avLst/>
          </a:prstGeom>
          <a:noFill/>
          <a:ln/>
        </p:spPr>
        <p:txBody>
          <a:bodyPr wrap="square" rtlCol="0" anchor="ctr"/>
          <a:lstStyle/>
          <a:p>
            <a:pPr algn="ctr" defTabSz="1219170"/>
            <a:r>
              <a:rPr lang="en-US" sz="2267" i="1" dirty="0">
                <a:solidFill>
                  <a:srgbClr val="B8CBE4"/>
                </a:solidFill>
                <a:latin typeface="Calibri" panose="020F0502020204030204"/>
              </a:rPr>
              <a:t>旧的见证了新的，然后退场；而那位「</a:t>
            </a:r>
            <a:r>
              <a:rPr lang="en-US" sz="3200" b="1" i="1" dirty="0">
                <a:solidFill>
                  <a:srgbClr val="B8CBE4"/>
                </a:solidFill>
                <a:latin typeface="Calibri" panose="020F0502020204030204"/>
              </a:rPr>
              <a:t>只见一人</a:t>
            </a:r>
            <a:r>
              <a:rPr lang="en-US" sz="2267" i="1" dirty="0">
                <a:solidFill>
                  <a:srgbClr val="B8CBE4"/>
                </a:solidFill>
                <a:latin typeface="Calibri" panose="020F0502020204030204"/>
              </a:rPr>
              <a:t>」，是整个故事从创世到终末的中心。</a:t>
            </a:r>
            <a:endParaRPr lang="en-US" sz="2267" dirty="0">
              <a:solidFill>
                <a:prstClr val="black"/>
              </a:solidFill>
              <a:latin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bg/>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build="p"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1A2E4A"/>
        </a:solidFill>
        <a:effectLst/>
      </p:bgPr>
    </p:bg>
    <p:spTree>
      <p:nvGrpSpPr>
        <p:cNvPr id="1" name=""/>
        <p:cNvGrpSpPr/>
        <p:nvPr/>
      </p:nvGrpSpPr>
      <p:grpSpPr>
        <a:xfrm>
          <a:off x="0" y="0"/>
          <a:ext cx="0" cy="0"/>
          <a:chOff x="0" y="0"/>
          <a:chExt cx="0" cy="0"/>
        </a:xfrm>
      </p:grpSpPr>
      <p:sp>
        <p:nvSpPr>
          <p:cNvPr id="2" name="Shape 0"/>
          <p:cNvSpPr/>
          <p:nvPr/>
        </p:nvSpPr>
        <p:spPr>
          <a:xfrm>
            <a:off x="0" y="0"/>
            <a:ext cx="12192000" cy="85344"/>
          </a:xfrm>
          <a:prstGeom prst="rect">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3" name="Text 1"/>
          <p:cNvSpPr/>
          <p:nvPr/>
        </p:nvSpPr>
        <p:spPr>
          <a:xfrm>
            <a:off x="609600" y="182880"/>
            <a:ext cx="10972800" cy="670560"/>
          </a:xfrm>
          <a:prstGeom prst="rect">
            <a:avLst/>
          </a:prstGeom>
          <a:noFill/>
          <a:ln/>
        </p:spPr>
        <p:txBody>
          <a:bodyPr wrap="square" rtlCol="0" anchor="ctr"/>
          <a:lstStyle/>
          <a:p>
            <a:pPr defTabSz="1219170"/>
            <a:r>
              <a:rPr lang="en-US" sz="2667" b="1" dirty="0">
                <a:solidFill>
                  <a:srgbClr val="C9A84C"/>
                </a:solidFill>
                <a:latin typeface="Calibri" panose="020F0502020204030204"/>
              </a:rPr>
              <a:t>门徒的沉默——等待那把钥匙</a:t>
            </a:r>
            <a:endParaRPr lang="en-US" sz="2667" dirty="0">
              <a:solidFill>
                <a:prstClr val="black"/>
              </a:solidFill>
              <a:latin typeface="Calibri" panose="020F0502020204030204"/>
            </a:endParaRPr>
          </a:p>
        </p:txBody>
      </p:sp>
      <p:sp>
        <p:nvSpPr>
          <p:cNvPr id="4" name="Shape 2"/>
          <p:cNvSpPr/>
          <p:nvPr/>
        </p:nvSpPr>
        <p:spPr>
          <a:xfrm>
            <a:off x="487680" y="1036320"/>
            <a:ext cx="11216640" cy="950976"/>
          </a:xfrm>
          <a:prstGeom prst="rect">
            <a:avLst/>
          </a:prstGeom>
          <a:solidFill>
            <a:srgbClr val="0F1E30"/>
          </a:solidFill>
          <a:ln w="12700">
            <a:solidFill>
              <a:srgbClr val="C9A84C"/>
            </a:solidFill>
            <a:prstDash val="solid"/>
          </a:ln>
          <a:effectLst>
            <a:outerShdw blurRad="101600" dist="38100" dir="8100000" algn="bl" rotWithShape="0">
              <a:srgbClr val="000000">
                <a:alpha val="20000"/>
              </a:srgbClr>
            </a:outerShdw>
          </a:effectLst>
        </p:spPr>
        <p:txBody>
          <a:bodyPr/>
          <a:lstStyle/>
          <a:p>
            <a:pPr defTabSz="1219170"/>
            <a:endParaRPr lang="en-US" sz="2400">
              <a:solidFill>
                <a:prstClr val="black"/>
              </a:solidFill>
              <a:latin typeface="Calibri" panose="020F0502020204030204"/>
            </a:endParaRPr>
          </a:p>
        </p:txBody>
      </p:sp>
      <p:sp>
        <p:nvSpPr>
          <p:cNvPr id="5" name="Text 3"/>
          <p:cNvSpPr/>
          <p:nvPr/>
        </p:nvSpPr>
        <p:spPr>
          <a:xfrm>
            <a:off x="670560" y="1097280"/>
            <a:ext cx="10850880" cy="829056"/>
          </a:xfrm>
          <a:prstGeom prst="rect">
            <a:avLst/>
          </a:prstGeom>
          <a:noFill/>
          <a:ln/>
        </p:spPr>
        <p:txBody>
          <a:bodyPr wrap="square" rtlCol="0" anchor="ctr"/>
          <a:lstStyle/>
          <a:p>
            <a:pPr defTabSz="1219170"/>
            <a:r>
              <a:rPr lang="en-US" sz="2400" b="1" dirty="0">
                <a:solidFill>
                  <a:srgbClr val="C9A84C"/>
                </a:solidFill>
                <a:latin typeface="Calibri" panose="020F0502020204030204"/>
              </a:rPr>
              <a:t>马太17:9  </a:t>
            </a:r>
            <a:r>
              <a:rPr lang="en-US" sz="2400" dirty="0">
                <a:solidFill>
                  <a:srgbClr val="EEF2F8"/>
                </a:solidFill>
                <a:latin typeface="Calibri" panose="020F0502020204030204"/>
              </a:rPr>
              <a:t>「人子还没有从死里复活，你们不要将所看见的异象告诉人。」</a:t>
            </a:r>
            <a:endParaRPr lang="en-US" sz="2400" dirty="0">
              <a:solidFill>
                <a:prstClr val="black"/>
              </a:solidFill>
              <a:latin typeface="Calibri" panose="020F0502020204030204"/>
            </a:endParaRPr>
          </a:p>
        </p:txBody>
      </p:sp>
      <p:sp>
        <p:nvSpPr>
          <p:cNvPr id="6" name="Shape 4"/>
          <p:cNvSpPr/>
          <p:nvPr/>
        </p:nvSpPr>
        <p:spPr>
          <a:xfrm>
            <a:off x="487680" y="2292096"/>
            <a:ext cx="60960" cy="731520"/>
          </a:xfrm>
          <a:prstGeom prst="rect">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7" name="Text 5"/>
          <p:cNvSpPr/>
          <p:nvPr/>
        </p:nvSpPr>
        <p:spPr>
          <a:xfrm>
            <a:off x="731520" y="2194560"/>
            <a:ext cx="3048000" cy="609600"/>
          </a:xfrm>
          <a:prstGeom prst="rect">
            <a:avLst/>
          </a:prstGeom>
          <a:noFill/>
          <a:ln/>
        </p:spPr>
        <p:txBody>
          <a:bodyPr wrap="square" rtlCol="0" anchor="ctr"/>
          <a:lstStyle/>
          <a:p>
            <a:pPr defTabSz="1219170"/>
            <a:r>
              <a:rPr lang="en-US" sz="2000" b="1" dirty="0">
                <a:solidFill>
                  <a:srgbClr val="E8D5A3"/>
                </a:solidFill>
                <a:latin typeface="Calibri" panose="020F0502020204030204"/>
              </a:rPr>
              <a:t>沉默是耶稣主动吩咐的</a:t>
            </a:r>
            <a:endParaRPr lang="en-US" sz="2000" dirty="0">
              <a:solidFill>
                <a:prstClr val="black"/>
              </a:solidFill>
              <a:latin typeface="Calibri" panose="020F0502020204030204"/>
            </a:endParaRPr>
          </a:p>
        </p:txBody>
      </p:sp>
      <p:sp>
        <p:nvSpPr>
          <p:cNvPr id="8" name="Text 6"/>
          <p:cNvSpPr/>
          <p:nvPr/>
        </p:nvSpPr>
        <p:spPr>
          <a:xfrm>
            <a:off x="3901440" y="2194560"/>
            <a:ext cx="7802880" cy="853440"/>
          </a:xfrm>
          <a:prstGeom prst="rect">
            <a:avLst/>
          </a:prstGeom>
          <a:noFill/>
          <a:ln/>
        </p:spPr>
        <p:txBody>
          <a:bodyPr wrap="square" rtlCol="0" anchor="ctr"/>
          <a:lstStyle/>
          <a:p>
            <a:pPr defTabSz="1219170"/>
            <a:r>
              <a:rPr lang="en-US" sz="2133" dirty="0">
                <a:solidFill>
                  <a:srgbClr val="FFFFFF"/>
                </a:solidFill>
                <a:latin typeface="Calibri" panose="020F0502020204030204"/>
              </a:rPr>
              <a:t>不是门徒自己决定不说，而是耶稣明确要求暂时保守这个秘密</a:t>
            </a:r>
            <a:endParaRPr lang="en-US" sz="2133" dirty="0">
              <a:solidFill>
                <a:prstClr val="black"/>
              </a:solidFill>
              <a:latin typeface="Calibri" panose="020F0502020204030204"/>
            </a:endParaRPr>
          </a:p>
        </p:txBody>
      </p:sp>
      <p:sp>
        <p:nvSpPr>
          <p:cNvPr id="9" name="Shape 7"/>
          <p:cNvSpPr/>
          <p:nvPr/>
        </p:nvSpPr>
        <p:spPr>
          <a:xfrm>
            <a:off x="487680" y="3389376"/>
            <a:ext cx="60960" cy="731520"/>
          </a:xfrm>
          <a:prstGeom prst="rect">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10" name="Text 8"/>
          <p:cNvSpPr/>
          <p:nvPr/>
        </p:nvSpPr>
        <p:spPr>
          <a:xfrm>
            <a:off x="731520" y="3291840"/>
            <a:ext cx="3048000" cy="609600"/>
          </a:xfrm>
          <a:prstGeom prst="rect">
            <a:avLst/>
          </a:prstGeom>
          <a:noFill/>
          <a:ln/>
        </p:spPr>
        <p:txBody>
          <a:bodyPr wrap="square" rtlCol="0" anchor="ctr"/>
          <a:lstStyle/>
          <a:p>
            <a:pPr defTabSz="1219170"/>
            <a:r>
              <a:rPr lang="en-US" sz="2000" b="1" dirty="0">
                <a:solidFill>
                  <a:srgbClr val="E8D5A3"/>
                </a:solidFill>
                <a:latin typeface="Calibri" panose="020F0502020204030204"/>
              </a:rPr>
              <a:t>他们彼此议论</a:t>
            </a:r>
            <a:endParaRPr lang="en-US" sz="2000" dirty="0">
              <a:solidFill>
                <a:prstClr val="black"/>
              </a:solidFill>
              <a:latin typeface="Calibri" panose="020F0502020204030204"/>
            </a:endParaRPr>
          </a:p>
        </p:txBody>
      </p:sp>
      <p:sp>
        <p:nvSpPr>
          <p:cNvPr id="11" name="Text 9"/>
          <p:cNvSpPr/>
          <p:nvPr/>
        </p:nvSpPr>
        <p:spPr>
          <a:xfrm>
            <a:off x="3901440" y="3291840"/>
            <a:ext cx="7802880" cy="853440"/>
          </a:xfrm>
          <a:prstGeom prst="rect">
            <a:avLst/>
          </a:prstGeom>
          <a:noFill/>
          <a:ln/>
        </p:spPr>
        <p:txBody>
          <a:bodyPr wrap="square" rtlCol="0" anchor="ctr"/>
          <a:lstStyle/>
          <a:p>
            <a:pPr defTabSz="1219170"/>
            <a:r>
              <a:rPr lang="en-US" sz="2133" dirty="0">
                <a:solidFill>
                  <a:srgbClr val="FFFFFF"/>
                </a:solidFill>
                <a:latin typeface="Calibri" panose="020F0502020204030204"/>
              </a:rPr>
              <a:t>可</a:t>
            </a:r>
            <a:r>
              <a:rPr lang="en-US" altLang="zh-CN" sz="2133" dirty="0">
                <a:solidFill>
                  <a:srgbClr val="FFFFFF"/>
                </a:solidFill>
                <a:latin typeface="Calibri" panose="020F0502020204030204"/>
                <a:ea typeface="等线" panose="02010600030101010101" pitchFamily="2" charset="-122"/>
              </a:rPr>
              <a:t>9:10</a:t>
            </a:r>
            <a:r>
              <a:rPr lang="en-US" sz="2133" dirty="0">
                <a:solidFill>
                  <a:srgbClr val="FFFFFF"/>
                </a:solidFill>
                <a:latin typeface="Calibri" panose="020F0502020204030204"/>
              </a:rPr>
              <a:t>「彼此议论从死里复活是什么意思」——</a:t>
            </a:r>
            <a:r>
              <a:rPr lang="en-US" sz="2133" dirty="0" err="1">
                <a:solidFill>
                  <a:srgbClr val="FFFFFF"/>
                </a:solidFill>
                <a:latin typeface="Calibri" panose="020F0502020204030204"/>
              </a:rPr>
              <a:t>他们不完全理解</a:t>
            </a:r>
            <a:endParaRPr lang="en-US" sz="2133" dirty="0">
              <a:solidFill>
                <a:prstClr val="black"/>
              </a:solidFill>
              <a:latin typeface="Calibri" panose="020F0502020204030204"/>
            </a:endParaRPr>
          </a:p>
        </p:txBody>
      </p:sp>
      <p:sp>
        <p:nvSpPr>
          <p:cNvPr id="12" name="Shape 10"/>
          <p:cNvSpPr/>
          <p:nvPr/>
        </p:nvSpPr>
        <p:spPr>
          <a:xfrm>
            <a:off x="487680" y="4486656"/>
            <a:ext cx="60960" cy="731520"/>
          </a:xfrm>
          <a:prstGeom prst="rect">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13" name="Text 11"/>
          <p:cNvSpPr/>
          <p:nvPr/>
        </p:nvSpPr>
        <p:spPr>
          <a:xfrm>
            <a:off x="731520" y="4389120"/>
            <a:ext cx="3048000" cy="609600"/>
          </a:xfrm>
          <a:prstGeom prst="rect">
            <a:avLst/>
          </a:prstGeom>
          <a:noFill/>
          <a:ln/>
        </p:spPr>
        <p:txBody>
          <a:bodyPr wrap="square" rtlCol="0" anchor="ctr"/>
          <a:lstStyle/>
          <a:p>
            <a:pPr defTabSz="1219170"/>
            <a:r>
              <a:rPr lang="en-US" sz="2000" b="1" dirty="0">
                <a:solidFill>
                  <a:srgbClr val="E8D5A3"/>
                </a:solidFill>
                <a:latin typeface="Calibri" panose="020F0502020204030204"/>
              </a:rPr>
              <a:t>复活才是钥匙</a:t>
            </a:r>
            <a:endParaRPr lang="en-US" sz="2000" dirty="0">
              <a:solidFill>
                <a:prstClr val="black"/>
              </a:solidFill>
              <a:latin typeface="Calibri" panose="020F0502020204030204"/>
            </a:endParaRPr>
          </a:p>
        </p:txBody>
      </p:sp>
      <p:sp>
        <p:nvSpPr>
          <p:cNvPr id="14" name="Text 12"/>
          <p:cNvSpPr/>
          <p:nvPr/>
        </p:nvSpPr>
        <p:spPr>
          <a:xfrm>
            <a:off x="3901440" y="4389120"/>
            <a:ext cx="7802880" cy="853440"/>
          </a:xfrm>
          <a:prstGeom prst="rect">
            <a:avLst/>
          </a:prstGeom>
          <a:noFill/>
          <a:ln/>
        </p:spPr>
        <p:txBody>
          <a:bodyPr wrap="square" rtlCol="0" anchor="ctr"/>
          <a:lstStyle/>
          <a:p>
            <a:pPr defTabSz="1219170"/>
            <a:r>
              <a:rPr lang="en-US" sz="2133" dirty="0">
                <a:solidFill>
                  <a:srgbClr val="FFFFFF"/>
                </a:solidFill>
                <a:latin typeface="Calibri" panose="020F0502020204030204"/>
              </a:rPr>
              <a:t>变像的完整意义，必须等到复活后才能被正确理解和传讲</a:t>
            </a:r>
            <a:endParaRPr lang="en-US" sz="2133" dirty="0">
              <a:solidFill>
                <a:prstClr val="black"/>
              </a:solidFill>
              <a:latin typeface="Calibri" panose="020F0502020204030204"/>
            </a:endParaRPr>
          </a:p>
        </p:txBody>
      </p:sp>
      <p:sp>
        <p:nvSpPr>
          <p:cNvPr id="15" name="Shape 13"/>
          <p:cNvSpPr/>
          <p:nvPr/>
        </p:nvSpPr>
        <p:spPr>
          <a:xfrm>
            <a:off x="487680" y="5583936"/>
            <a:ext cx="60960" cy="731520"/>
          </a:xfrm>
          <a:prstGeom prst="rect">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16" name="Text 14"/>
          <p:cNvSpPr/>
          <p:nvPr/>
        </p:nvSpPr>
        <p:spPr>
          <a:xfrm>
            <a:off x="731520" y="5486400"/>
            <a:ext cx="3048000" cy="609600"/>
          </a:xfrm>
          <a:prstGeom prst="rect">
            <a:avLst/>
          </a:prstGeom>
          <a:noFill/>
          <a:ln/>
        </p:spPr>
        <p:txBody>
          <a:bodyPr wrap="square" rtlCol="0" anchor="ctr"/>
          <a:lstStyle/>
          <a:p>
            <a:pPr defTabSz="1219170"/>
            <a:r>
              <a:rPr lang="en-US" sz="2000" b="1" dirty="0" err="1">
                <a:solidFill>
                  <a:srgbClr val="E8D5A3"/>
                </a:solidFill>
                <a:latin typeface="Calibri" panose="020F0502020204030204"/>
              </a:rPr>
              <a:t>门徒后来记得</a:t>
            </a:r>
            <a:endParaRPr lang="en-US" sz="2000" dirty="0">
              <a:solidFill>
                <a:prstClr val="black"/>
              </a:solidFill>
              <a:latin typeface="Calibri" panose="020F0502020204030204"/>
            </a:endParaRPr>
          </a:p>
        </p:txBody>
      </p:sp>
      <p:sp>
        <p:nvSpPr>
          <p:cNvPr id="17" name="Text 15"/>
          <p:cNvSpPr/>
          <p:nvPr/>
        </p:nvSpPr>
        <p:spPr>
          <a:xfrm>
            <a:off x="3901440" y="5486400"/>
            <a:ext cx="7802880" cy="853440"/>
          </a:xfrm>
          <a:prstGeom prst="rect">
            <a:avLst/>
          </a:prstGeom>
          <a:noFill/>
          <a:ln/>
        </p:spPr>
        <p:txBody>
          <a:bodyPr wrap="square" rtlCol="0" anchor="ctr"/>
          <a:lstStyle/>
          <a:p>
            <a:pPr defTabSz="1219170"/>
            <a:r>
              <a:rPr lang="en-US" sz="2133" dirty="0">
                <a:solidFill>
                  <a:srgbClr val="FFFFFF"/>
                </a:solidFill>
                <a:latin typeface="Calibri" panose="020F0502020204030204"/>
              </a:rPr>
              <a:t>当耶稣被钉十字架时，彼得、约翰、雅各记得：他们曾亲眼见过那荣光，听见那声音</a:t>
            </a:r>
            <a:endParaRPr lang="en-US" sz="2133" dirty="0">
              <a:solidFill>
                <a:prstClr val="black"/>
              </a:solidFill>
              <a:latin typeface="Calibri" panose="020F0502020204030204"/>
            </a:endParaRPr>
          </a:p>
        </p:txBody>
      </p:sp>
      <p:sp>
        <p:nvSpPr>
          <p:cNvPr id="18" name="Text 16"/>
          <p:cNvSpPr/>
          <p:nvPr/>
        </p:nvSpPr>
        <p:spPr>
          <a:xfrm>
            <a:off x="487680" y="6400800"/>
            <a:ext cx="11216640" cy="365760"/>
          </a:xfrm>
          <a:prstGeom prst="rect">
            <a:avLst/>
          </a:prstGeom>
          <a:noFill/>
          <a:ln/>
        </p:spPr>
        <p:txBody>
          <a:bodyPr wrap="square" rtlCol="0" anchor="ctr"/>
          <a:lstStyle/>
          <a:p>
            <a:pPr algn="r" defTabSz="1219170"/>
            <a:r>
              <a:rPr lang="en-US" sz="1467" i="1" dirty="0">
                <a:solidFill>
                  <a:srgbClr val="8AA5C2"/>
                </a:solidFill>
                <a:latin typeface="Calibri" panose="020F0502020204030204"/>
              </a:rPr>
              <a:t>马太福音 17:9 · 马可福音 9:10</a:t>
            </a:r>
            <a:endParaRPr lang="en-US" sz="1467" dirty="0">
              <a:solidFill>
                <a:prstClr val="black"/>
              </a:solidFill>
              <a:latin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bg/>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bg/>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bg/>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bg/>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bg/>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xEl>
                                              <p:pRg st="0" end="0"/>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bg/>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xEl>
                                              <p:pRg st="0" end="0"/>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7">
                                            <p:bg/>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7" grpId="0" uiExpand="1" build="p"/>
      <p:bldP spid="8" grpId="0" build="p" animBg="1"/>
      <p:bldP spid="9" grpId="0" uiExpand="1" build="p" animBg="1"/>
      <p:bldP spid="10" grpId="0" uiExpand="1" build="p"/>
      <p:bldP spid="11" grpId="0" build="p" animBg="1"/>
      <p:bldP spid="12" grpId="0" uiExpand="1" build="p" animBg="1"/>
      <p:bldP spid="13" grpId="0" uiExpand="1" build="p"/>
      <p:bldP spid="14" grpId="0" build="p" animBg="1"/>
      <p:bldP spid="15" grpId="0" uiExpand="1" build="p" animBg="1"/>
      <p:bldP spid="16" grpId="0" uiExpand="1" build="p"/>
      <p:bldP spid="17" grpId="0" build="p"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1A2E4A"/>
        </a:solidFill>
        <a:effectLst/>
      </p:bgPr>
    </p:bg>
    <p:spTree>
      <p:nvGrpSpPr>
        <p:cNvPr id="1" name=""/>
        <p:cNvGrpSpPr/>
        <p:nvPr/>
      </p:nvGrpSpPr>
      <p:grpSpPr>
        <a:xfrm>
          <a:off x="0" y="0"/>
          <a:ext cx="0" cy="0"/>
          <a:chOff x="0" y="0"/>
          <a:chExt cx="0" cy="0"/>
        </a:xfrm>
      </p:grpSpPr>
      <p:sp>
        <p:nvSpPr>
          <p:cNvPr id="2" name="Shape 0"/>
          <p:cNvSpPr/>
          <p:nvPr/>
        </p:nvSpPr>
        <p:spPr>
          <a:xfrm>
            <a:off x="0" y="0"/>
            <a:ext cx="12192000" cy="85344"/>
          </a:xfrm>
          <a:prstGeom prst="rect">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3" name="Text 1"/>
          <p:cNvSpPr/>
          <p:nvPr/>
        </p:nvSpPr>
        <p:spPr>
          <a:xfrm>
            <a:off x="609600" y="182880"/>
            <a:ext cx="10972800" cy="670560"/>
          </a:xfrm>
          <a:prstGeom prst="rect">
            <a:avLst/>
          </a:prstGeom>
          <a:noFill/>
          <a:ln/>
        </p:spPr>
        <p:txBody>
          <a:bodyPr wrap="square" rtlCol="0" anchor="ctr"/>
          <a:lstStyle/>
          <a:p>
            <a:pPr defTabSz="1219170"/>
            <a:r>
              <a:rPr lang="en-US" sz="2667" b="1" dirty="0">
                <a:solidFill>
                  <a:srgbClr val="C9A84C"/>
                </a:solidFill>
                <a:latin typeface="Calibri" panose="020F0502020204030204"/>
              </a:rPr>
              <a:t>沉默之后——</a:t>
            </a:r>
            <a:r>
              <a:rPr lang="en-US" sz="2667" b="1" dirty="0" err="1">
                <a:solidFill>
                  <a:srgbClr val="C9A84C"/>
                </a:solidFill>
                <a:latin typeface="Calibri" panose="020F0502020204030204"/>
              </a:rPr>
              <a:t>彼得的见证</a:t>
            </a:r>
            <a:endParaRPr lang="en-US" sz="2667" dirty="0">
              <a:solidFill>
                <a:prstClr val="black"/>
              </a:solidFill>
              <a:latin typeface="Calibri" panose="020F0502020204030204"/>
            </a:endParaRPr>
          </a:p>
        </p:txBody>
      </p:sp>
      <p:sp>
        <p:nvSpPr>
          <p:cNvPr id="4" name="Shape 2"/>
          <p:cNvSpPr/>
          <p:nvPr/>
        </p:nvSpPr>
        <p:spPr>
          <a:xfrm>
            <a:off x="487680" y="1036320"/>
            <a:ext cx="11216640" cy="2682240"/>
          </a:xfrm>
          <a:prstGeom prst="rect">
            <a:avLst/>
          </a:prstGeom>
          <a:solidFill>
            <a:srgbClr val="0F1E30"/>
          </a:solidFill>
          <a:ln w="12700">
            <a:solidFill>
              <a:srgbClr val="C9A84C"/>
            </a:solidFill>
            <a:prstDash val="solid"/>
          </a:ln>
          <a:effectLst>
            <a:outerShdw blurRad="101600" dist="38100" dir="8100000" algn="bl" rotWithShape="0">
              <a:srgbClr val="000000">
                <a:alpha val="20000"/>
              </a:srgbClr>
            </a:outerShdw>
          </a:effectLst>
        </p:spPr>
        <p:txBody>
          <a:bodyPr/>
          <a:lstStyle/>
          <a:p>
            <a:pPr defTabSz="1219170"/>
            <a:endParaRPr lang="en-US" sz="2400">
              <a:solidFill>
                <a:prstClr val="black"/>
              </a:solidFill>
              <a:latin typeface="Calibri" panose="020F0502020204030204"/>
            </a:endParaRPr>
          </a:p>
        </p:txBody>
      </p:sp>
      <p:sp>
        <p:nvSpPr>
          <p:cNvPr id="5" name="Text 3"/>
          <p:cNvSpPr/>
          <p:nvPr/>
        </p:nvSpPr>
        <p:spPr>
          <a:xfrm>
            <a:off x="670560" y="1097280"/>
            <a:ext cx="10850880" cy="2560320"/>
          </a:xfrm>
          <a:prstGeom prst="rect">
            <a:avLst/>
          </a:prstGeom>
          <a:noFill/>
          <a:ln/>
        </p:spPr>
        <p:txBody>
          <a:bodyPr wrap="square" rtlCol="0" anchor="ctr"/>
          <a:lstStyle/>
          <a:p>
            <a:pPr defTabSz="1219170"/>
            <a:r>
              <a:rPr lang="en-US" sz="2800" b="1" dirty="0">
                <a:solidFill>
                  <a:srgbClr val="C9A84C"/>
                </a:solidFill>
                <a:latin typeface="Calibri" panose="020F0502020204030204"/>
              </a:rPr>
              <a:t>彼后 1:16–18  </a:t>
            </a:r>
            <a:r>
              <a:rPr lang="en-US" sz="2800" dirty="0">
                <a:solidFill>
                  <a:srgbClr val="EEF2F8"/>
                </a:solidFill>
                <a:latin typeface="Calibri" panose="020F0502020204030204"/>
              </a:rPr>
              <a:t>「我们并没有随从乖巧捏造的虚言，乃是</a:t>
            </a:r>
            <a:r>
              <a:rPr lang="en-US" sz="2800" b="1" dirty="0">
                <a:solidFill>
                  <a:srgbClr val="E8D5A3"/>
                </a:solidFill>
                <a:latin typeface="Calibri" panose="020F0502020204030204"/>
              </a:rPr>
              <a:t>亲眼见过他的威荣</a:t>
            </a:r>
            <a:r>
              <a:rPr lang="en-US" sz="2800" dirty="0">
                <a:solidFill>
                  <a:srgbClr val="EEF2F8"/>
                </a:solidFill>
                <a:latin typeface="Calibri" panose="020F0502020204030204"/>
              </a:rPr>
              <a:t>……我们同他在</a:t>
            </a:r>
            <a:r>
              <a:rPr lang="en-US" sz="2800" b="1" dirty="0">
                <a:solidFill>
                  <a:srgbClr val="E8D5A3"/>
                </a:solidFill>
                <a:latin typeface="Calibri" panose="020F0502020204030204"/>
              </a:rPr>
              <a:t>圣山</a:t>
            </a:r>
            <a:r>
              <a:rPr lang="en-US" sz="2800" dirty="0">
                <a:solidFill>
                  <a:srgbClr val="EEF2F8"/>
                </a:solidFill>
                <a:latin typeface="Calibri" panose="020F0502020204030204"/>
              </a:rPr>
              <a:t>的时候，亲自听见这声音从天上出来。」</a:t>
            </a:r>
            <a:endParaRPr lang="en-US" sz="2800" dirty="0">
              <a:solidFill>
                <a:prstClr val="black"/>
              </a:solidFill>
              <a:latin typeface="Calibri" panose="020F0502020204030204"/>
            </a:endParaRPr>
          </a:p>
        </p:txBody>
      </p:sp>
      <p:sp>
        <p:nvSpPr>
          <p:cNvPr id="6" name="Text 4"/>
          <p:cNvSpPr/>
          <p:nvPr/>
        </p:nvSpPr>
        <p:spPr>
          <a:xfrm>
            <a:off x="609600" y="3925824"/>
            <a:ext cx="10972800" cy="548640"/>
          </a:xfrm>
          <a:prstGeom prst="rect">
            <a:avLst/>
          </a:prstGeom>
          <a:noFill/>
          <a:ln/>
        </p:spPr>
        <p:txBody>
          <a:bodyPr wrap="square" rtlCol="0" anchor="ctr"/>
          <a:lstStyle/>
          <a:p>
            <a:pPr defTabSz="1219170"/>
            <a:r>
              <a:rPr lang="en-US" sz="2267" b="1" dirty="0">
                <a:solidFill>
                  <a:srgbClr val="E8D5A3"/>
                </a:solidFill>
                <a:latin typeface="Calibri" panose="020F0502020204030204"/>
              </a:rPr>
              <a:t>彼得写这段话时的处境：</a:t>
            </a:r>
            <a:endParaRPr lang="en-US" sz="2267" dirty="0">
              <a:solidFill>
                <a:prstClr val="black"/>
              </a:solidFill>
              <a:latin typeface="Calibri" panose="020F0502020204030204"/>
            </a:endParaRPr>
          </a:p>
        </p:txBody>
      </p:sp>
      <p:sp>
        <p:nvSpPr>
          <p:cNvPr id="7" name="Text 5"/>
          <p:cNvSpPr/>
          <p:nvPr/>
        </p:nvSpPr>
        <p:spPr>
          <a:xfrm>
            <a:off x="609600" y="4535424"/>
            <a:ext cx="10972800" cy="1889760"/>
          </a:xfrm>
          <a:prstGeom prst="rect">
            <a:avLst/>
          </a:prstGeom>
          <a:noFill/>
          <a:ln/>
        </p:spPr>
        <p:txBody>
          <a:bodyPr wrap="square" rtlCol="0" anchor="ctr"/>
          <a:lstStyle/>
          <a:p>
            <a:pPr marL="457189" indent="-457189" defTabSz="1219170">
              <a:buSzPct val="100000"/>
              <a:buFontTx/>
              <a:buChar char="•"/>
            </a:pPr>
            <a:r>
              <a:rPr lang="en-US" sz="2267" dirty="0">
                <a:solidFill>
                  <a:srgbClr val="FFFFFF"/>
                </a:solidFill>
                <a:latin typeface="Calibri" panose="020F0502020204030204"/>
              </a:rPr>
              <a:t>他面对死亡（彼后1:14「脱离这帐棚的时候快到了」）</a:t>
            </a:r>
            <a:endParaRPr lang="en-US" sz="2267" dirty="0">
              <a:solidFill>
                <a:prstClr val="black"/>
              </a:solidFill>
              <a:latin typeface="Calibri" panose="020F0502020204030204"/>
            </a:endParaRPr>
          </a:p>
          <a:p>
            <a:pPr marL="457189" indent="-457189" defTabSz="1219170">
              <a:buSzPct val="100000"/>
              <a:buFontTx/>
              <a:buChar char="•"/>
            </a:pPr>
            <a:r>
              <a:rPr lang="en-US" sz="2267" dirty="0">
                <a:solidFill>
                  <a:srgbClr val="FFFFFF"/>
                </a:solidFill>
                <a:latin typeface="Calibri" panose="020F0502020204030204"/>
              </a:rPr>
              <a:t>他在为复活与基督再来的盼望作辩护</a:t>
            </a:r>
            <a:endParaRPr lang="en-US" sz="2267" dirty="0">
              <a:solidFill>
                <a:prstClr val="black"/>
              </a:solidFill>
              <a:latin typeface="Calibri" panose="020F0502020204030204"/>
            </a:endParaRPr>
          </a:p>
          <a:p>
            <a:pPr marL="457189" indent="-457189" defTabSz="1219170">
              <a:buSzPct val="100000"/>
              <a:buFontTx/>
              <a:buChar char="•"/>
            </a:pPr>
            <a:r>
              <a:rPr lang="en-US" sz="2267" dirty="0">
                <a:solidFill>
                  <a:srgbClr val="FFFFFF"/>
                </a:solidFill>
                <a:latin typeface="Calibri" panose="020F0502020204030204"/>
              </a:rPr>
              <a:t>山上的经历成为黑暗中持守信仰的锚点——他「拿出那张照片」</a:t>
            </a:r>
            <a:endParaRPr lang="en-US" sz="2267" dirty="0">
              <a:solidFill>
                <a:prstClr val="black"/>
              </a:solidFill>
              <a:latin typeface="Calibri" panose="020F0502020204030204"/>
            </a:endParaRPr>
          </a:p>
        </p:txBody>
      </p:sp>
      <p:sp>
        <p:nvSpPr>
          <p:cNvPr id="8" name="Text 6"/>
          <p:cNvSpPr/>
          <p:nvPr/>
        </p:nvSpPr>
        <p:spPr>
          <a:xfrm>
            <a:off x="487680" y="6400800"/>
            <a:ext cx="11216640" cy="365760"/>
          </a:xfrm>
          <a:prstGeom prst="rect">
            <a:avLst/>
          </a:prstGeom>
          <a:noFill/>
          <a:ln/>
        </p:spPr>
        <p:txBody>
          <a:bodyPr wrap="square" rtlCol="0" anchor="ctr"/>
          <a:lstStyle/>
          <a:p>
            <a:pPr algn="r" defTabSz="1219170"/>
            <a:r>
              <a:rPr lang="en-US" sz="1467" i="1" dirty="0">
                <a:solidFill>
                  <a:srgbClr val="8AA5C2"/>
                </a:solidFill>
                <a:latin typeface="Calibri" panose="020F0502020204030204"/>
              </a:rPr>
              <a:t>彼得后书 1:16–18</a:t>
            </a:r>
            <a:endParaRPr lang="en-US" sz="1467" dirty="0">
              <a:solidFill>
                <a:prstClr val="black"/>
              </a:solidFill>
              <a:latin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EEF2F8"/>
        </a:solidFill>
        <a:effectLst/>
      </p:bgPr>
    </p:bg>
    <p:spTree>
      <p:nvGrpSpPr>
        <p:cNvPr id="1" name=""/>
        <p:cNvGrpSpPr/>
        <p:nvPr/>
      </p:nvGrpSpPr>
      <p:grpSpPr>
        <a:xfrm>
          <a:off x="0" y="0"/>
          <a:ext cx="0" cy="0"/>
          <a:chOff x="0" y="0"/>
          <a:chExt cx="0" cy="0"/>
        </a:xfrm>
      </p:grpSpPr>
      <p:sp>
        <p:nvSpPr>
          <p:cNvPr id="2" name="Shape 0"/>
          <p:cNvSpPr/>
          <p:nvPr/>
        </p:nvSpPr>
        <p:spPr>
          <a:xfrm>
            <a:off x="0" y="0"/>
            <a:ext cx="12192000" cy="731520"/>
          </a:xfrm>
          <a:prstGeom prst="rect">
            <a:avLst/>
          </a:prstGeom>
          <a:solidFill>
            <a:srgbClr val="1A2E4A"/>
          </a:solidFill>
          <a:ln w="12700">
            <a:solidFill>
              <a:srgbClr val="1A2E4A"/>
            </a:solidFill>
            <a:prstDash val="solid"/>
          </a:ln>
        </p:spPr>
        <p:txBody>
          <a:bodyPr/>
          <a:lstStyle/>
          <a:p>
            <a:pPr defTabSz="1219170"/>
            <a:endParaRPr lang="en-US" sz="2400">
              <a:solidFill>
                <a:prstClr val="black"/>
              </a:solidFill>
              <a:latin typeface="Calibri" panose="020F0502020204030204"/>
            </a:endParaRPr>
          </a:p>
        </p:txBody>
      </p:sp>
      <p:sp>
        <p:nvSpPr>
          <p:cNvPr id="3" name="Text 1"/>
          <p:cNvSpPr/>
          <p:nvPr/>
        </p:nvSpPr>
        <p:spPr>
          <a:xfrm>
            <a:off x="487680" y="97536"/>
            <a:ext cx="11216640" cy="560832"/>
          </a:xfrm>
          <a:prstGeom prst="rect">
            <a:avLst/>
          </a:prstGeom>
          <a:noFill/>
          <a:ln/>
        </p:spPr>
        <p:txBody>
          <a:bodyPr wrap="square" rtlCol="0" anchor="ctr"/>
          <a:lstStyle/>
          <a:p>
            <a:pPr defTabSz="1219170"/>
            <a:r>
              <a:rPr lang="en-US" sz="2933" b="1" dirty="0">
                <a:solidFill>
                  <a:srgbClr val="C9A84C"/>
                </a:solidFill>
                <a:latin typeface="Calibri" panose="020F0502020204030204"/>
              </a:rPr>
              <a:t>惟独耶稣——两个极端场景</a:t>
            </a:r>
            <a:endParaRPr lang="en-US" sz="2933" dirty="0">
              <a:solidFill>
                <a:prstClr val="black"/>
              </a:solidFill>
              <a:latin typeface="Calibri" panose="020F0502020204030204"/>
            </a:endParaRPr>
          </a:p>
        </p:txBody>
      </p:sp>
      <p:graphicFrame>
        <p:nvGraphicFramePr>
          <p:cNvPr id="36" name="Table 0"/>
          <p:cNvGraphicFramePr>
            <a:graphicFrameLocks noGrp="1"/>
          </p:cNvGraphicFramePr>
          <p:nvPr/>
        </p:nvGraphicFramePr>
        <p:xfrm>
          <a:off x="487680" y="853440"/>
          <a:ext cx="11216640" cy="2133600"/>
        </p:xfrm>
        <a:graphic>
          <a:graphicData uri="http://schemas.openxmlformats.org/drawingml/2006/table">
            <a:tbl>
              <a:tblPr/>
              <a:tblGrid>
                <a:gridCol w="2438400">
                  <a:extLst>
                    <a:ext uri="{9D8B030D-6E8A-4147-A177-3AD203B41FA5}">
                      <a16:colId xmlns:a16="http://schemas.microsoft.com/office/drawing/2014/main" val="20000"/>
                    </a:ext>
                  </a:extLst>
                </a:gridCol>
                <a:gridCol w="4389120">
                  <a:extLst>
                    <a:ext uri="{9D8B030D-6E8A-4147-A177-3AD203B41FA5}">
                      <a16:colId xmlns:a16="http://schemas.microsoft.com/office/drawing/2014/main" val="20001"/>
                    </a:ext>
                  </a:extLst>
                </a:gridCol>
                <a:gridCol w="4389120">
                  <a:extLst>
                    <a:ext uri="{9D8B030D-6E8A-4147-A177-3AD203B41FA5}">
                      <a16:colId xmlns:a16="http://schemas.microsoft.com/office/drawing/2014/main" val="20002"/>
                    </a:ext>
                  </a:extLst>
                </a:gridCol>
              </a:tblGrid>
              <a:tr h="426720">
                <a:tc>
                  <a:txBody>
                    <a:bodyPr/>
                    <a:lstStyle/>
                    <a:p>
                      <a:pPr marL="0" indent="0" algn="l">
                        <a:buNone/>
                      </a:pPr>
                      <a:r>
                        <a:rPr lang="en-US" sz="2000" b="1" dirty="0">
                          <a:solidFill>
                            <a:srgbClr val="1A2E4A"/>
                          </a:solidFill>
                        </a:rPr>
                        <a:t> </a:t>
                      </a:r>
                      <a:endParaRPr lang="en-US" sz="2000" dirty="0"/>
                    </a:p>
                  </a:txBody>
                  <a:tcPr marL="121920" marR="121920" marT="60960" marB="60960">
                    <a:lnL w="6350" cap="flat" cmpd="sng" algn="ctr">
                      <a:solidFill>
                        <a:srgbClr val="AABBD0"/>
                      </a:solidFill>
                      <a:prstDash val="solid"/>
                      <a:round/>
                      <a:headEnd type="none" w="med" len="med"/>
                      <a:tailEnd type="none" w="med" len="med"/>
                    </a:lnL>
                    <a:lnR w="6350" cap="flat" cmpd="sng" algn="ctr">
                      <a:solidFill>
                        <a:srgbClr val="AABBD0"/>
                      </a:solidFill>
                      <a:prstDash val="solid"/>
                      <a:round/>
                      <a:headEnd type="none" w="med" len="med"/>
                      <a:tailEnd type="none" w="med" len="med"/>
                    </a:lnR>
                    <a:lnT w="6350" cap="flat" cmpd="sng" algn="ctr">
                      <a:solidFill>
                        <a:srgbClr val="AABBD0"/>
                      </a:solidFill>
                      <a:prstDash val="solid"/>
                      <a:round/>
                      <a:headEnd type="none" w="med" len="med"/>
                      <a:tailEnd type="none" w="med" len="med"/>
                    </a:lnT>
                    <a:lnB w="6350" cap="flat" cmpd="sng" algn="ctr">
                      <a:solidFill>
                        <a:srgbClr val="AABBD0"/>
                      </a:solidFill>
                      <a:prstDash val="solid"/>
                      <a:round/>
                      <a:headEnd type="none" w="med" len="med"/>
                      <a:tailEnd type="none" w="med" len="med"/>
                    </a:lnB>
                    <a:solidFill>
                      <a:srgbClr val="1A2E4A"/>
                    </a:solidFill>
                  </a:tcPr>
                </a:tc>
                <a:tc>
                  <a:txBody>
                    <a:bodyPr/>
                    <a:lstStyle/>
                    <a:p>
                      <a:pPr marL="0" indent="0" algn="l">
                        <a:buNone/>
                      </a:pPr>
                      <a:r>
                        <a:rPr lang="en-US" sz="2000" b="1" dirty="0">
                          <a:solidFill>
                            <a:srgbClr val="C9A84C"/>
                          </a:solidFill>
                        </a:rPr>
                        <a:t>路加 9:36 · 变像山</a:t>
                      </a:r>
                      <a:endParaRPr lang="en-US" sz="2000" dirty="0"/>
                    </a:p>
                  </a:txBody>
                  <a:tcPr marL="121920" marR="121920" marT="60960" marB="60960">
                    <a:lnL w="6350" cap="flat" cmpd="sng" algn="ctr">
                      <a:solidFill>
                        <a:srgbClr val="AABBD0"/>
                      </a:solidFill>
                      <a:prstDash val="solid"/>
                      <a:round/>
                      <a:headEnd type="none" w="med" len="med"/>
                      <a:tailEnd type="none" w="med" len="med"/>
                    </a:lnL>
                    <a:lnR w="6350" cap="flat" cmpd="sng" algn="ctr">
                      <a:solidFill>
                        <a:srgbClr val="AABBD0"/>
                      </a:solidFill>
                      <a:prstDash val="solid"/>
                      <a:round/>
                      <a:headEnd type="none" w="med" len="med"/>
                      <a:tailEnd type="none" w="med" len="med"/>
                    </a:lnR>
                    <a:lnT w="6350" cap="flat" cmpd="sng" algn="ctr">
                      <a:solidFill>
                        <a:srgbClr val="AABBD0"/>
                      </a:solidFill>
                      <a:prstDash val="solid"/>
                      <a:round/>
                      <a:headEnd type="none" w="med" len="med"/>
                      <a:tailEnd type="none" w="med" len="med"/>
                    </a:lnT>
                    <a:lnB w="6350" cap="flat" cmpd="sng" algn="ctr">
                      <a:solidFill>
                        <a:srgbClr val="AABBD0"/>
                      </a:solidFill>
                      <a:prstDash val="solid"/>
                      <a:round/>
                      <a:headEnd type="none" w="med" len="med"/>
                      <a:tailEnd type="none" w="med" len="med"/>
                    </a:lnB>
                    <a:solidFill>
                      <a:srgbClr val="1A2E4A"/>
                    </a:solidFill>
                  </a:tcPr>
                </a:tc>
                <a:tc>
                  <a:txBody>
                    <a:bodyPr/>
                    <a:lstStyle/>
                    <a:p>
                      <a:pPr marL="0" indent="0" algn="l">
                        <a:buNone/>
                      </a:pPr>
                      <a:r>
                        <a:rPr lang="en-US" sz="2000" b="1" dirty="0">
                          <a:solidFill>
                            <a:srgbClr val="C9A84C"/>
                          </a:solidFill>
                        </a:rPr>
                        <a:t>路加 23:43 · 十字架</a:t>
                      </a:r>
                      <a:endParaRPr lang="en-US" sz="2000" dirty="0"/>
                    </a:p>
                  </a:txBody>
                  <a:tcPr marL="121920" marR="121920" marT="60960" marB="60960">
                    <a:lnL w="6350" cap="flat" cmpd="sng" algn="ctr">
                      <a:solidFill>
                        <a:srgbClr val="AABBD0"/>
                      </a:solidFill>
                      <a:prstDash val="solid"/>
                      <a:round/>
                      <a:headEnd type="none" w="med" len="med"/>
                      <a:tailEnd type="none" w="med" len="med"/>
                    </a:lnL>
                    <a:lnR w="6350" cap="flat" cmpd="sng" algn="ctr">
                      <a:solidFill>
                        <a:srgbClr val="AABBD0"/>
                      </a:solidFill>
                      <a:prstDash val="solid"/>
                      <a:round/>
                      <a:headEnd type="none" w="med" len="med"/>
                      <a:tailEnd type="none" w="med" len="med"/>
                    </a:lnR>
                    <a:lnT w="6350" cap="flat" cmpd="sng" algn="ctr">
                      <a:solidFill>
                        <a:srgbClr val="AABBD0"/>
                      </a:solidFill>
                      <a:prstDash val="solid"/>
                      <a:round/>
                      <a:headEnd type="none" w="med" len="med"/>
                      <a:tailEnd type="none" w="med" len="med"/>
                    </a:lnT>
                    <a:lnB w="6350" cap="flat" cmpd="sng" algn="ctr">
                      <a:solidFill>
                        <a:srgbClr val="AABBD0"/>
                      </a:solidFill>
                      <a:prstDash val="solid"/>
                      <a:round/>
                      <a:headEnd type="none" w="med" len="med"/>
                      <a:tailEnd type="none" w="med" len="med"/>
                    </a:lnB>
                    <a:solidFill>
                      <a:srgbClr val="1A2E4A"/>
                    </a:solidFill>
                  </a:tcPr>
                </a:tc>
                <a:extLst>
                  <a:ext uri="{0D108BD9-81ED-4DB2-BD59-A6C34878D82A}">
                    <a16:rowId xmlns:a16="http://schemas.microsoft.com/office/drawing/2014/main" val="10000"/>
                  </a:ext>
                </a:extLst>
              </a:tr>
              <a:tr h="426720">
                <a:tc>
                  <a:txBody>
                    <a:bodyPr/>
                    <a:lstStyle/>
                    <a:p>
                      <a:pPr marL="0" indent="0" algn="l">
                        <a:buNone/>
                      </a:pPr>
                      <a:r>
                        <a:rPr lang="en-US" sz="2000" b="1" dirty="0">
                          <a:solidFill>
                            <a:srgbClr val="1A2E4A"/>
                          </a:solidFill>
                        </a:rPr>
                        <a:t>场景</a:t>
                      </a:r>
                      <a:endParaRPr lang="en-US" sz="2000" dirty="0"/>
                    </a:p>
                  </a:txBody>
                  <a:tcPr marL="121920" marR="121920" marT="60960" marB="60960">
                    <a:lnL w="6350" cap="flat" cmpd="sng" algn="ctr">
                      <a:solidFill>
                        <a:srgbClr val="AABBD0"/>
                      </a:solidFill>
                      <a:prstDash val="solid"/>
                      <a:round/>
                      <a:headEnd type="none" w="med" len="med"/>
                      <a:tailEnd type="none" w="med" len="med"/>
                    </a:lnL>
                    <a:lnR w="6350" cap="flat" cmpd="sng" algn="ctr">
                      <a:solidFill>
                        <a:srgbClr val="AABBD0"/>
                      </a:solidFill>
                      <a:prstDash val="solid"/>
                      <a:round/>
                      <a:headEnd type="none" w="med" len="med"/>
                      <a:tailEnd type="none" w="med" len="med"/>
                    </a:lnR>
                    <a:lnT w="6350" cap="flat" cmpd="sng" algn="ctr">
                      <a:solidFill>
                        <a:srgbClr val="AABBD0"/>
                      </a:solidFill>
                      <a:prstDash val="solid"/>
                      <a:round/>
                      <a:headEnd type="none" w="med" len="med"/>
                      <a:tailEnd type="none" w="med" len="med"/>
                    </a:lnT>
                    <a:lnB w="6350" cap="flat" cmpd="sng" algn="ctr">
                      <a:solidFill>
                        <a:srgbClr val="AABBD0"/>
                      </a:solidFill>
                      <a:prstDash val="solid"/>
                      <a:round/>
                      <a:headEnd type="none" w="med" len="med"/>
                      <a:tailEnd type="none" w="med" len="med"/>
                    </a:lnB>
                    <a:solidFill>
                      <a:srgbClr val="EEF2F8"/>
                    </a:solidFill>
                  </a:tcPr>
                </a:tc>
                <a:tc>
                  <a:txBody>
                    <a:bodyPr/>
                    <a:lstStyle/>
                    <a:p>
                      <a:pPr marL="0" indent="0" algn="l">
                        <a:buNone/>
                      </a:pPr>
                      <a:r>
                        <a:rPr lang="en-US" sz="2000" dirty="0">
                          <a:solidFill>
                            <a:srgbClr val="1A2E4A"/>
                          </a:solidFill>
                        </a:rPr>
                        <a:t>山顶荣耀</a:t>
                      </a:r>
                      <a:endParaRPr lang="en-US" sz="2000" dirty="0"/>
                    </a:p>
                  </a:txBody>
                  <a:tcPr marL="121920" marR="121920" marT="60960" marB="60960">
                    <a:lnL w="6350" cap="flat" cmpd="sng" algn="ctr">
                      <a:solidFill>
                        <a:srgbClr val="AABBD0"/>
                      </a:solidFill>
                      <a:prstDash val="solid"/>
                      <a:round/>
                      <a:headEnd type="none" w="med" len="med"/>
                      <a:tailEnd type="none" w="med" len="med"/>
                    </a:lnL>
                    <a:lnR w="6350" cap="flat" cmpd="sng" algn="ctr">
                      <a:solidFill>
                        <a:srgbClr val="AABBD0"/>
                      </a:solidFill>
                      <a:prstDash val="solid"/>
                      <a:round/>
                      <a:headEnd type="none" w="med" len="med"/>
                      <a:tailEnd type="none" w="med" len="med"/>
                    </a:lnR>
                    <a:lnT w="6350" cap="flat" cmpd="sng" algn="ctr">
                      <a:solidFill>
                        <a:srgbClr val="AABBD0"/>
                      </a:solidFill>
                      <a:prstDash val="solid"/>
                      <a:round/>
                      <a:headEnd type="none" w="med" len="med"/>
                      <a:tailEnd type="none" w="med" len="med"/>
                    </a:lnT>
                    <a:lnB w="6350" cap="flat" cmpd="sng" algn="ctr">
                      <a:solidFill>
                        <a:srgbClr val="AABBD0"/>
                      </a:solidFill>
                      <a:prstDash val="solid"/>
                      <a:round/>
                      <a:headEnd type="none" w="med" len="med"/>
                      <a:tailEnd type="none" w="med" len="med"/>
                    </a:lnB>
                    <a:solidFill>
                      <a:srgbClr val="EEF2F8"/>
                    </a:solidFill>
                  </a:tcPr>
                </a:tc>
                <a:tc>
                  <a:txBody>
                    <a:bodyPr/>
                    <a:lstStyle/>
                    <a:p>
                      <a:pPr marL="0" indent="0" algn="l">
                        <a:buNone/>
                      </a:pPr>
                      <a:r>
                        <a:rPr lang="en-US" sz="2000" dirty="0">
                          <a:solidFill>
                            <a:srgbClr val="1A2E4A"/>
                          </a:solidFill>
                        </a:rPr>
                        <a:t>十字架羞辱</a:t>
                      </a:r>
                      <a:endParaRPr lang="en-US" sz="2000" dirty="0"/>
                    </a:p>
                  </a:txBody>
                  <a:tcPr marL="121920" marR="121920" marT="60960" marB="60960">
                    <a:lnL w="6350" cap="flat" cmpd="sng" algn="ctr">
                      <a:solidFill>
                        <a:srgbClr val="AABBD0"/>
                      </a:solidFill>
                      <a:prstDash val="solid"/>
                      <a:round/>
                      <a:headEnd type="none" w="med" len="med"/>
                      <a:tailEnd type="none" w="med" len="med"/>
                    </a:lnL>
                    <a:lnR w="6350" cap="flat" cmpd="sng" algn="ctr">
                      <a:solidFill>
                        <a:srgbClr val="AABBD0"/>
                      </a:solidFill>
                      <a:prstDash val="solid"/>
                      <a:round/>
                      <a:headEnd type="none" w="med" len="med"/>
                      <a:tailEnd type="none" w="med" len="med"/>
                    </a:lnR>
                    <a:lnT w="6350" cap="flat" cmpd="sng" algn="ctr">
                      <a:solidFill>
                        <a:srgbClr val="AABBD0"/>
                      </a:solidFill>
                      <a:prstDash val="solid"/>
                      <a:round/>
                      <a:headEnd type="none" w="med" len="med"/>
                      <a:tailEnd type="none" w="med" len="med"/>
                    </a:lnT>
                    <a:lnB w="6350" cap="flat" cmpd="sng" algn="ctr">
                      <a:solidFill>
                        <a:srgbClr val="AABBD0"/>
                      </a:solidFill>
                      <a:prstDash val="solid"/>
                      <a:round/>
                      <a:headEnd type="none" w="med" len="med"/>
                      <a:tailEnd type="none" w="med" len="med"/>
                    </a:lnB>
                    <a:solidFill>
                      <a:srgbClr val="EEF2F8"/>
                    </a:solidFill>
                  </a:tcPr>
                </a:tc>
                <a:extLst>
                  <a:ext uri="{0D108BD9-81ED-4DB2-BD59-A6C34878D82A}">
                    <a16:rowId xmlns:a16="http://schemas.microsoft.com/office/drawing/2014/main" val="10001"/>
                  </a:ext>
                </a:extLst>
              </a:tr>
              <a:tr h="426720">
                <a:tc>
                  <a:txBody>
                    <a:bodyPr/>
                    <a:lstStyle/>
                    <a:p>
                      <a:pPr marL="0" indent="0" algn="l">
                        <a:buNone/>
                      </a:pPr>
                      <a:r>
                        <a:rPr lang="en-US" sz="2000" b="1" dirty="0">
                          <a:solidFill>
                            <a:srgbClr val="1A2E4A"/>
                          </a:solidFill>
                        </a:rPr>
                        <a:t>周围的人</a:t>
                      </a:r>
                      <a:endParaRPr lang="en-US" sz="2000" dirty="0"/>
                    </a:p>
                  </a:txBody>
                  <a:tcPr marL="121920" marR="121920" marT="60960" marB="60960">
                    <a:lnL w="6350" cap="flat" cmpd="sng" algn="ctr">
                      <a:solidFill>
                        <a:srgbClr val="AABBD0"/>
                      </a:solidFill>
                      <a:prstDash val="solid"/>
                      <a:round/>
                      <a:headEnd type="none" w="med" len="med"/>
                      <a:tailEnd type="none" w="med" len="med"/>
                    </a:lnL>
                    <a:lnR w="6350" cap="flat" cmpd="sng" algn="ctr">
                      <a:solidFill>
                        <a:srgbClr val="AABBD0"/>
                      </a:solidFill>
                      <a:prstDash val="solid"/>
                      <a:round/>
                      <a:headEnd type="none" w="med" len="med"/>
                      <a:tailEnd type="none" w="med" len="med"/>
                    </a:lnR>
                    <a:lnT w="6350" cap="flat" cmpd="sng" algn="ctr">
                      <a:solidFill>
                        <a:srgbClr val="AABBD0"/>
                      </a:solidFill>
                      <a:prstDash val="solid"/>
                      <a:round/>
                      <a:headEnd type="none" w="med" len="med"/>
                      <a:tailEnd type="none" w="med" len="med"/>
                    </a:lnT>
                    <a:lnB w="6350" cap="flat" cmpd="sng" algn="ctr">
                      <a:solidFill>
                        <a:srgbClr val="AABBD0"/>
                      </a:solidFill>
                      <a:prstDash val="solid"/>
                      <a:round/>
                      <a:headEnd type="none" w="med" len="med"/>
                      <a:tailEnd type="none" w="med" len="med"/>
                    </a:lnB>
                    <a:solidFill>
                      <a:srgbClr val="DDEAF6"/>
                    </a:solidFill>
                  </a:tcPr>
                </a:tc>
                <a:tc>
                  <a:txBody>
                    <a:bodyPr/>
                    <a:lstStyle/>
                    <a:p>
                      <a:pPr marL="0" indent="0" algn="l">
                        <a:buNone/>
                      </a:pPr>
                      <a:r>
                        <a:rPr lang="en-US" sz="2000" dirty="0">
                          <a:solidFill>
                            <a:srgbClr val="1A2E4A"/>
                          </a:solidFill>
                        </a:rPr>
                        <a:t>摩西、以利亚、三门徒</a:t>
                      </a:r>
                      <a:endParaRPr lang="en-US" sz="2000" dirty="0"/>
                    </a:p>
                  </a:txBody>
                  <a:tcPr marL="121920" marR="121920" marT="60960" marB="60960">
                    <a:lnL w="6350" cap="flat" cmpd="sng" algn="ctr">
                      <a:solidFill>
                        <a:srgbClr val="AABBD0"/>
                      </a:solidFill>
                      <a:prstDash val="solid"/>
                      <a:round/>
                      <a:headEnd type="none" w="med" len="med"/>
                      <a:tailEnd type="none" w="med" len="med"/>
                    </a:lnL>
                    <a:lnR w="6350" cap="flat" cmpd="sng" algn="ctr">
                      <a:solidFill>
                        <a:srgbClr val="AABBD0"/>
                      </a:solidFill>
                      <a:prstDash val="solid"/>
                      <a:round/>
                      <a:headEnd type="none" w="med" len="med"/>
                      <a:tailEnd type="none" w="med" len="med"/>
                    </a:lnR>
                    <a:lnT w="6350" cap="flat" cmpd="sng" algn="ctr">
                      <a:solidFill>
                        <a:srgbClr val="AABBD0"/>
                      </a:solidFill>
                      <a:prstDash val="solid"/>
                      <a:round/>
                      <a:headEnd type="none" w="med" len="med"/>
                      <a:tailEnd type="none" w="med" len="med"/>
                    </a:lnT>
                    <a:lnB w="6350" cap="flat" cmpd="sng" algn="ctr">
                      <a:solidFill>
                        <a:srgbClr val="AABBD0"/>
                      </a:solidFill>
                      <a:prstDash val="solid"/>
                      <a:round/>
                      <a:headEnd type="none" w="med" len="med"/>
                      <a:tailEnd type="none" w="med" len="med"/>
                    </a:lnB>
                    <a:solidFill>
                      <a:srgbClr val="DDEAF6"/>
                    </a:solidFill>
                  </a:tcPr>
                </a:tc>
                <a:tc>
                  <a:txBody>
                    <a:bodyPr/>
                    <a:lstStyle/>
                    <a:p>
                      <a:pPr marL="0" indent="0" algn="l">
                        <a:buNone/>
                      </a:pPr>
                      <a:r>
                        <a:rPr lang="en-US" sz="2000" dirty="0">
                          <a:solidFill>
                            <a:srgbClr val="1A2E4A"/>
                          </a:solidFill>
                        </a:rPr>
                        <a:t>两个强盗、人群、士兵</a:t>
                      </a:r>
                      <a:endParaRPr lang="en-US" sz="2000" dirty="0"/>
                    </a:p>
                  </a:txBody>
                  <a:tcPr marL="121920" marR="121920" marT="60960" marB="60960">
                    <a:lnL w="6350" cap="flat" cmpd="sng" algn="ctr">
                      <a:solidFill>
                        <a:srgbClr val="AABBD0"/>
                      </a:solidFill>
                      <a:prstDash val="solid"/>
                      <a:round/>
                      <a:headEnd type="none" w="med" len="med"/>
                      <a:tailEnd type="none" w="med" len="med"/>
                    </a:lnL>
                    <a:lnR w="6350" cap="flat" cmpd="sng" algn="ctr">
                      <a:solidFill>
                        <a:srgbClr val="AABBD0"/>
                      </a:solidFill>
                      <a:prstDash val="solid"/>
                      <a:round/>
                      <a:headEnd type="none" w="med" len="med"/>
                      <a:tailEnd type="none" w="med" len="med"/>
                    </a:lnR>
                    <a:lnT w="6350" cap="flat" cmpd="sng" algn="ctr">
                      <a:solidFill>
                        <a:srgbClr val="AABBD0"/>
                      </a:solidFill>
                      <a:prstDash val="solid"/>
                      <a:round/>
                      <a:headEnd type="none" w="med" len="med"/>
                      <a:tailEnd type="none" w="med" len="med"/>
                    </a:lnT>
                    <a:lnB w="6350" cap="flat" cmpd="sng" algn="ctr">
                      <a:solidFill>
                        <a:srgbClr val="AABBD0"/>
                      </a:solidFill>
                      <a:prstDash val="solid"/>
                      <a:round/>
                      <a:headEnd type="none" w="med" len="med"/>
                      <a:tailEnd type="none" w="med" len="med"/>
                    </a:lnB>
                    <a:solidFill>
                      <a:srgbClr val="DDEAF6"/>
                    </a:solidFill>
                  </a:tcPr>
                </a:tc>
                <a:extLst>
                  <a:ext uri="{0D108BD9-81ED-4DB2-BD59-A6C34878D82A}">
                    <a16:rowId xmlns:a16="http://schemas.microsoft.com/office/drawing/2014/main" val="10002"/>
                  </a:ext>
                </a:extLst>
              </a:tr>
              <a:tr h="426720">
                <a:tc>
                  <a:txBody>
                    <a:bodyPr/>
                    <a:lstStyle/>
                    <a:p>
                      <a:pPr marL="0" indent="0" algn="l">
                        <a:buNone/>
                      </a:pPr>
                      <a:r>
                        <a:rPr lang="en-US" sz="2000" b="1" dirty="0">
                          <a:solidFill>
                            <a:srgbClr val="1A2E4A"/>
                          </a:solidFill>
                        </a:rPr>
                        <a:t>最终画面</a:t>
                      </a:r>
                      <a:endParaRPr lang="en-US" sz="2000" dirty="0"/>
                    </a:p>
                  </a:txBody>
                  <a:tcPr marL="121920" marR="121920" marT="60960" marB="60960">
                    <a:lnL w="6350" cap="flat" cmpd="sng" algn="ctr">
                      <a:solidFill>
                        <a:srgbClr val="AABBD0"/>
                      </a:solidFill>
                      <a:prstDash val="solid"/>
                      <a:round/>
                      <a:headEnd type="none" w="med" len="med"/>
                      <a:tailEnd type="none" w="med" len="med"/>
                    </a:lnL>
                    <a:lnR w="6350" cap="flat" cmpd="sng" algn="ctr">
                      <a:solidFill>
                        <a:srgbClr val="AABBD0"/>
                      </a:solidFill>
                      <a:prstDash val="solid"/>
                      <a:round/>
                      <a:headEnd type="none" w="med" len="med"/>
                      <a:tailEnd type="none" w="med" len="med"/>
                    </a:lnR>
                    <a:lnT w="6350" cap="flat" cmpd="sng" algn="ctr">
                      <a:solidFill>
                        <a:srgbClr val="AABBD0"/>
                      </a:solidFill>
                      <a:prstDash val="solid"/>
                      <a:round/>
                      <a:headEnd type="none" w="med" len="med"/>
                      <a:tailEnd type="none" w="med" len="med"/>
                    </a:lnT>
                    <a:lnB w="6350" cap="flat" cmpd="sng" algn="ctr">
                      <a:solidFill>
                        <a:srgbClr val="AABBD0"/>
                      </a:solidFill>
                      <a:prstDash val="solid"/>
                      <a:round/>
                      <a:headEnd type="none" w="med" len="med"/>
                      <a:tailEnd type="none" w="med" len="med"/>
                    </a:lnB>
                    <a:solidFill>
                      <a:srgbClr val="EEF2F8"/>
                    </a:solidFill>
                  </a:tcPr>
                </a:tc>
                <a:tc>
                  <a:txBody>
                    <a:bodyPr/>
                    <a:lstStyle/>
                    <a:p>
                      <a:pPr marL="0" indent="0" algn="l">
                        <a:buNone/>
                      </a:pPr>
                      <a:r>
                        <a:rPr lang="en-US" sz="2000" dirty="0">
                          <a:solidFill>
                            <a:srgbClr val="1A2E4A"/>
                          </a:solidFill>
                        </a:rPr>
                        <a:t>只见耶稣一人</a:t>
                      </a:r>
                      <a:endParaRPr lang="en-US" sz="2000" dirty="0"/>
                    </a:p>
                  </a:txBody>
                  <a:tcPr marL="121920" marR="121920" marT="60960" marB="60960">
                    <a:lnL w="6350" cap="flat" cmpd="sng" algn="ctr">
                      <a:solidFill>
                        <a:srgbClr val="AABBD0"/>
                      </a:solidFill>
                      <a:prstDash val="solid"/>
                      <a:round/>
                      <a:headEnd type="none" w="med" len="med"/>
                      <a:tailEnd type="none" w="med" len="med"/>
                    </a:lnL>
                    <a:lnR w="6350" cap="flat" cmpd="sng" algn="ctr">
                      <a:solidFill>
                        <a:srgbClr val="AABBD0"/>
                      </a:solidFill>
                      <a:prstDash val="solid"/>
                      <a:round/>
                      <a:headEnd type="none" w="med" len="med"/>
                      <a:tailEnd type="none" w="med" len="med"/>
                    </a:lnR>
                    <a:lnT w="6350" cap="flat" cmpd="sng" algn="ctr">
                      <a:solidFill>
                        <a:srgbClr val="AABBD0"/>
                      </a:solidFill>
                      <a:prstDash val="solid"/>
                      <a:round/>
                      <a:headEnd type="none" w="med" len="med"/>
                      <a:tailEnd type="none" w="med" len="med"/>
                    </a:lnT>
                    <a:lnB w="6350" cap="flat" cmpd="sng" algn="ctr">
                      <a:solidFill>
                        <a:srgbClr val="AABBD0"/>
                      </a:solidFill>
                      <a:prstDash val="solid"/>
                      <a:round/>
                      <a:headEnd type="none" w="med" len="med"/>
                      <a:tailEnd type="none" w="med" len="med"/>
                    </a:lnB>
                    <a:solidFill>
                      <a:srgbClr val="EEF2F8"/>
                    </a:solidFill>
                  </a:tcPr>
                </a:tc>
                <a:tc>
                  <a:txBody>
                    <a:bodyPr/>
                    <a:lstStyle/>
                    <a:p>
                      <a:pPr marL="0" indent="0" algn="l">
                        <a:buNone/>
                      </a:pPr>
                      <a:r>
                        <a:rPr lang="en-US" sz="2000" dirty="0">
                          <a:solidFill>
                            <a:srgbClr val="1A2E4A"/>
                          </a:solidFill>
                        </a:rPr>
                        <a:t>「今日你要同我在乐园里了」</a:t>
                      </a:r>
                      <a:endParaRPr lang="en-US" sz="2000" dirty="0"/>
                    </a:p>
                  </a:txBody>
                  <a:tcPr marL="121920" marR="121920" marT="60960" marB="60960">
                    <a:lnL w="6350" cap="flat" cmpd="sng" algn="ctr">
                      <a:solidFill>
                        <a:srgbClr val="AABBD0"/>
                      </a:solidFill>
                      <a:prstDash val="solid"/>
                      <a:round/>
                      <a:headEnd type="none" w="med" len="med"/>
                      <a:tailEnd type="none" w="med" len="med"/>
                    </a:lnL>
                    <a:lnR w="6350" cap="flat" cmpd="sng" algn="ctr">
                      <a:solidFill>
                        <a:srgbClr val="AABBD0"/>
                      </a:solidFill>
                      <a:prstDash val="solid"/>
                      <a:round/>
                      <a:headEnd type="none" w="med" len="med"/>
                      <a:tailEnd type="none" w="med" len="med"/>
                    </a:lnR>
                    <a:lnT w="6350" cap="flat" cmpd="sng" algn="ctr">
                      <a:solidFill>
                        <a:srgbClr val="AABBD0"/>
                      </a:solidFill>
                      <a:prstDash val="solid"/>
                      <a:round/>
                      <a:headEnd type="none" w="med" len="med"/>
                      <a:tailEnd type="none" w="med" len="med"/>
                    </a:lnT>
                    <a:lnB w="6350" cap="flat" cmpd="sng" algn="ctr">
                      <a:solidFill>
                        <a:srgbClr val="AABBD0"/>
                      </a:solidFill>
                      <a:prstDash val="solid"/>
                      <a:round/>
                      <a:headEnd type="none" w="med" len="med"/>
                      <a:tailEnd type="none" w="med" len="med"/>
                    </a:lnB>
                    <a:solidFill>
                      <a:srgbClr val="EEF2F8"/>
                    </a:solidFill>
                  </a:tcPr>
                </a:tc>
                <a:extLst>
                  <a:ext uri="{0D108BD9-81ED-4DB2-BD59-A6C34878D82A}">
                    <a16:rowId xmlns:a16="http://schemas.microsoft.com/office/drawing/2014/main" val="10003"/>
                  </a:ext>
                </a:extLst>
              </a:tr>
              <a:tr h="426720">
                <a:tc>
                  <a:txBody>
                    <a:bodyPr/>
                    <a:lstStyle/>
                    <a:p>
                      <a:pPr marL="0" indent="0" algn="l">
                        <a:buNone/>
                      </a:pPr>
                      <a:r>
                        <a:rPr lang="en-US" sz="2000" b="1" dirty="0">
                          <a:solidFill>
                            <a:srgbClr val="1A2E4A"/>
                          </a:solidFill>
                        </a:rPr>
                        <a:t>意义</a:t>
                      </a:r>
                      <a:endParaRPr lang="en-US" sz="2000" dirty="0"/>
                    </a:p>
                  </a:txBody>
                  <a:tcPr marL="121920" marR="121920" marT="60960" marB="60960">
                    <a:lnL w="6350" cap="flat" cmpd="sng" algn="ctr">
                      <a:solidFill>
                        <a:srgbClr val="AABBD0"/>
                      </a:solidFill>
                      <a:prstDash val="solid"/>
                      <a:round/>
                      <a:headEnd type="none" w="med" len="med"/>
                      <a:tailEnd type="none" w="med" len="med"/>
                    </a:lnL>
                    <a:lnR w="6350" cap="flat" cmpd="sng" algn="ctr">
                      <a:solidFill>
                        <a:srgbClr val="AABBD0"/>
                      </a:solidFill>
                      <a:prstDash val="solid"/>
                      <a:round/>
                      <a:headEnd type="none" w="med" len="med"/>
                      <a:tailEnd type="none" w="med" len="med"/>
                    </a:lnR>
                    <a:lnT w="6350" cap="flat" cmpd="sng" algn="ctr">
                      <a:solidFill>
                        <a:srgbClr val="AABBD0"/>
                      </a:solidFill>
                      <a:prstDash val="solid"/>
                      <a:round/>
                      <a:headEnd type="none" w="med" len="med"/>
                      <a:tailEnd type="none" w="med" len="med"/>
                    </a:lnT>
                    <a:lnB w="6350" cap="flat" cmpd="sng" algn="ctr">
                      <a:solidFill>
                        <a:srgbClr val="AABBD0"/>
                      </a:solidFill>
                      <a:prstDash val="solid"/>
                      <a:round/>
                      <a:headEnd type="none" w="med" len="med"/>
                      <a:tailEnd type="none" w="med" len="med"/>
                    </a:lnB>
                    <a:solidFill>
                      <a:srgbClr val="DDEAF6"/>
                    </a:solidFill>
                  </a:tcPr>
                </a:tc>
                <a:tc>
                  <a:txBody>
                    <a:bodyPr/>
                    <a:lstStyle/>
                    <a:p>
                      <a:pPr marL="0" indent="0" algn="l">
                        <a:buNone/>
                      </a:pPr>
                      <a:r>
                        <a:rPr lang="en-US" sz="2000" dirty="0">
                          <a:solidFill>
                            <a:srgbClr val="1A2E4A"/>
                          </a:solidFill>
                        </a:rPr>
                        <a:t>祂是神的儿子，超越律法先知</a:t>
                      </a:r>
                      <a:endParaRPr lang="en-US" sz="2000" dirty="0"/>
                    </a:p>
                  </a:txBody>
                  <a:tcPr marL="121920" marR="121920" marT="60960" marB="60960">
                    <a:lnL w="6350" cap="flat" cmpd="sng" algn="ctr">
                      <a:solidFill>
                        <a:srgbClr val="AABBD0"/>
                      </a:solidFill>
                      <a:prstDash val="solid"/>
                      <a:round/>
                      <a:headEnd type="none" w="med" len="med"/>
                      <a:tailEnd type="none" w="med" len="med"/>
                    </a:lnL>
                    <a:lnR w="6350" cap="flat" cmpd="sng" algn="ctr">
                      <a:solidFill>
                        <a:srgbClr val="AABBD0"/>
                      </a:solidFill>
                      <a:prstDash val="solid"/>
                      <a:round/>
                      <a:headEnd type="none" w="med" len="med"/>
                      <a:tailEnd type="none" w="med" len="med"/>
                    </a:lnR>
                    <a:lnT w="6350" cap="flat" cmpd="sng" algn="ctr">
                      <a:solidFill>
                        <a:srgbClr val="AABBD0"/>
                      </a:solidFill>
                      <a:prstDash val="solid"/>
                      <a:round/>
                      <a:headEnd type="none" w="med" len="med"/>
                      <a:tailEnd type="none" w="med" len="med"/>
                    </a:lnT>
                    <a:lnB w="6350" cap="flat" cmpd="sng" algn="ctr">
                      <a:solidFill>
                        <a:srgbClr val="AABBD0"/>
                      </a:solidFill>
                      <a:prstDash val="solid"/>
                      <a:round/>
                      <a:headEnd type="none" w="med" len="med"/>
                      <a:tailEnd type="none" w="med" len="med"/>
                    </a:lnB>
                    <a:solidFill>
                      <a:srgbClr val="DDEAF6"/>
                    </a:solidFill>
                  </a:tcPr>
                </a:tc>
                <a:tc>
                  <a:txBody>
                    <a:bodyPr/>
                    <a:lstStyle/>
                    <a:p>
                      <a:pPr marL="0" indent="0" algn="l">
                        <a:buNone/>
                      </a:pPr>
                      <a:r>
                        <a:rPr lang="en-US" sz="2000" dirty="0">
                          <a:solidFill>
                            <a:srgbClr val="1A2E4A"/>
                          </a:solidFill>
                        </a:rPr>
                        <a:t>祂有权柄赦罪、开乐园的门</a:t>
                      </a:r>
                      <a:endParaRPr lang="en-US" sz="2000" dirty="0"/>
                    </a:p>
                  </a:txBody>
                  <a:tcPr marL="121920" marR="121920" marT="60960" marB="60960">
                    <a:lnL w="6350" cap="flat" cmpd="sng" algn="ctr">
                      <a:solidFill>
                        <a:srgbClr val="AABBD0"/>
                      </a:solidFill>
                      <a:prstDash val="solid"/>
                      <a:round/>
                      <a:headEnd type="none" w="med" len="med"/>
                      <a:tailEnd type="none" w="med" len="med"/>
                    </a:lnL>
                    <a:lnR w="6350" cap="flat" cmpd="sng" algn="ctr">
                      <a:solidFill>
                        <a:srgbClr val="AABBD0"/>
                      </a:solidFill>
                      <a:prstDash val="solid"/>
                      <a:round/>
                      <a:headEnd type="none" w="med" len="med"/>
                      <a:tailEnd type="none" w="med" len="med"/>
                    </a:lnR>
                    <a:lnT w="6350" cap="flat" cmpd="sng" algn="ctr">
                      <a:solidFill>
                        <a:srgbClr val="AABBD0"/>
                      </a:solidFill>
                      <a:prstDash val="solid"/>
                      <a:round/>
                      <a:headEnd type="none" w="med" len="med"/>
                      <a:tailEnd type="none" w="med" len="med"/>
                    </a:lnT>
                    <a:lnB w="6350" cap="flat" cmpd="sng" algn="ctr">
                      <a:solidFill>
                        <a:srgbClr val="AABBD0"/>
                      </a:solidFill>
                      <a:prstDash val="solid"/>
                      <a:round/>
                      <a:headEnd type="none" w="med" len="med"/>
                      <a:tailEnd type="none" w="med" len="med"/>
                    </a:lnB>
                    <a:solidFill>
                      <a:srgbClr val="DDEAF6"/>
                    </a:solidFill>
                  </a:tcPr>
                </a:tc>
                <a:extLst>
                  <a:ext uri="{0D108BD9-81ED-4DB2-BD59-A6C34878D82A}">
                    <a16:rowId xmlns:a16="http://schemas.microsoft.com/office/drawing/2014/main" val="10004"/>
                  </a:ext>
                </a:extLst>
              </a:tr>
            </a:tbl>
          </a:graphicData>
        </a:graphic>
      </p:graphicFrame>
      <p:sp>
        <p:nvSpPr>
          <p:cNvPr id="5" name="Text 2"/>
          <p:cNvSpPr/>
          <p:nvPr/>
        </p:nvSpPr>
        <p:spPr>
          <a:xfrm>
            <a:off x="609600" y="6096000"/>
            <a:ext cx="10972800" cy="548640"/>
          </a:xfrm>
          <a:prstGeom prst="rect">
            <a:avLst/>
          </a:prstGeom>
          <a:noFill/>
          <a:ln/>
        </p:spPr>
        <p:txBody>
          <a:bodyPr wrap="square" rtlCol="0" anchor="ctr"/>
          <a:lstStyle/>
          <a:p>
            <a:pPr algn="ctr" defTabSz="1219170"/>
            <a:r>
              <a:rPr lang="en-US" sz="2267" b="1" i="1" dirty="0">
                <a:solidFill>
                  <a:srgbClr val="1A2E4A"/>
                </a:solidFill>
                <a:latin typeface="Calibri" panose="020F0502020204030204"/>
              </a:rPr>
              <a:t>同一个结论：在一切喧嚣与混乱之中，惟独耶稣是答案。</a:t>
            </a:r>
            <a:endParaRPr lang="en-US" sz="2267" dirty="0">
              <a:solidFill>
                <a:prstClr val="black"/>
              </a:solidFill>
              <a:latin typeface="Calibri" panose="020F0502020204030204"/>
            </a:endParaRPr>
          </a:p>
        </p:txBody>
      </p:sp>
      <p:sp>
        <p:nvSpPr>
          <p:cNvPr id="6" name="Text 3"/>
          <p:cNvSpPr/>
          <p:nvPr/>
        </p:nvSpPr>
        <p:spPr>
          <a:xfrm>
            <a:off x="487680" y="6400800"/>
            <a:ext cx="11216640" cy="365760"/>
          </a:xfrm>
          <a:prstGeom prst="rect">
            <a:avLst/>
          </a:prstGeom>
          <a:noFill/>
          <a:ln/>
        </p:spPr>
        <p:txBody>
          <a:bodyPr wrap="square" rtlCol="0" anchor="ctr"/>
          <a:lstStyle/>
          <a:p>
            <a:pPr algn="r" defTabSz="1219170"/>
            <a:r>
              <a:rPr lang="en-US" sz="1467" i="1" dirty="0">
                <a:solidFill>
                  <a:srgbClr val="8AA5C2"/>
                </a:solidFill>
                <a:latin typeface="Calibri" panose="020F0502020204030204"/>
              </a:rPr>
              <a:t>路加福音 9:36 · 23:43</a:t>
            </a:r>
            <a:endParaRPr lang="en-US" sz="1467" dirty="0">
              <a:solidFill>
                <a:prstClr val="black"/>
              </a:solidFill>
              <a:latin typeface="Calibri" panose="020F0502020204030204"/>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1A2E4A"/>
        </a:solidFill>
        <a:effectLst/>
      </p:bgPr>
    </p:bg>
    <p:spTree>
      <p:nvGrpSpPr>
        <p:cNvPr id="1" name=""/>
        <p:cNvGrpSpPr/>
        <p:nvPr/>
      </p:nvGrpSpPr>
      <p:grpSpPr>
        <a:xfrm>
          <a:off x="0" y="0"/>
          <a:ext cx="0" cy="0"/>
          <a:chOff x="0" y="0"/>
          <a:chExt cx="0" cy="0"/>
        </a:xfrm>
      </p:grpSpPr>
      <p:sp>
        <p:nvSpPr>
          <p:cNvPr id="2" name="Shape 0"/>
          <p:cNvSpPr/>
          <p:nvPr/>
        </p:nvSpPr>
        <p:spPr>
          <a:xfrm>
            <a:off x="0" y="0"/>
            <a:ext cx="12192000" cy="85344"/>
          </a:xfrm>
          <a:prstGeom prst="rect">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3" name="Text 1"/>
          <p:cNvSpPr/>
          <p:nvPr/>
        </p:nvSpPr>
        <p:spPr>
          <a:xfrm>
            <a:off x="609600" y="182880"/>
            <a:ext cx="10972800" cy="670560"/>
          </a:xfrm>
          <a:prstGeom prst="rect">
            <a:avLst/>
          </a:prstGeom>
          <a:noFill/>
          <a:ln/>
        </p:spPr>
        <p:txBody>
          <a:bodyPr wrap="square" rtlCol="0" anchor="ctr"/>
          <a:lstStyle/>
          <a:p>
            <a:pPr defTabSz="1219170"/>
            <a:r>
              <a:rPr lang="en-US" sz="2667" b="1" dirty="0">
                <a:solidFill>
                  <a:srgbClr val="C9A84C"/>
                </a:solidFill>
                <a:latin typeface="Calibri" panose="020F0502020204030204"/>
              </a:rPr>
              <a:t>十字架上最极端的「惟独耶稣」</a:t>
            </a:r>
            <a:endParaRPr lang="en-US" sz="2667" dirty="0">
              <a:solidFill>
                <a:prstClr val="black"/>
              </a:solidFill>
              <a:latin typeface="Calibri" panose="020F0502020204030204"/>
            </a:endParaRPr>
          </a:p>
        </p:txBody>
      </p:sp>
      <p:sp>
        <p:nvSpPr>
          <p:cNvPr id="4" name="Shape 2"/>
          <p:cNvSpPr/>
          <p:nvPr/>
        </p:nvSpPr>
        <p:spPr>
          <a:xfrm>
            <a:off x="487680" y="1036320"/>
            <a:ext cx="11216640" cy="1036320"/>
          </a:xfrm>
          <a:prstGeom prst="rect">
            <a:avLst/>
          </a:prstGeom>
          <a:solidFill>
            <a:srgbClr val="0F1E30"/>
          </a:solidFill>
          <a:ln w="12700">
            <a:solidFill>
              <a:srgbClr val="C9A84C"/>
            </a:solidFill>
            <a:prstDash val="solid"/>
          </a:ln>
          <a:effectLst>
            <a:outerShdw blurRad="101600" dist="38100" dir="8100000" algn="bl" rotWithShape="0">
              <a:srgbClr val="000000">
                <a:alpha val="20000"/>
              </a:srgbClr>
            </a:outerShdw>
          </a:effectLst>
        </p:spPr>
        <p:txBody>
          <a:bodyPr/>
          <a:lstStyle/>
          <a:p>
            <a:pPr defTabSz="1219170"/>
            <a:endParaRPr lang="en-US" sz="2400">
              <a:solidFill>
                <a:prstClr val="black"/>
              </a:solidFill>
              <a:latin typeface="Calibri" panose="020F0502020204030204"/>
            </a:endParaRPr>
          </a:p>
        </p:txBody>
      </p:sp>
      <p:sp>
        <p:nvSpPr>
          <p:cNvPr id="5" name="Text 3"/>
          <p:cNvSpPr/>
          <p:nvPr/>
        </p:nvSpPr>
        <p:spPr>
          <a:xfrm>
            <a:off x="670560" y="1097280"/>
            <a:ext cx="10850880" cy="914400"/>
          </a:xfrm>
          <a:prstGeom prst="rect">
            <a:avLst/>
          </a:prstGeom>
          <a:noFill/>
          <a:ln/>
        </p:spPr>
        <p:txBody>
          <a:bodyPr wrap="square" rtlCol="0" anchor="ctr"/>
          <a:lstStyle/>
          <a:p>
            <a:pPr defTabSz="1219170"/>
            <a:r>
              <a:rPr lang="en-US" sz="2800" b="1" i="1" dirty="0">
                <a:solidFill>
                  <a:srgbClr val="E8D5A3"/>
                </a:solidFill>
                <a:latin typeface="Calibri" panose="020F0502020204030204"/>
              </a:rPr>
              <a:t>「耶稣啊，你得国降临的时候，求你记念我。」</a:t>
            </a:r>
            <a:endParaRPr lang="en-US" sz="2800" dirty="0">
              <a:solidFill>
                <a:prstClr val="black"/>
              </a:solidFill>
              <a:latin typeface="Calibri" panose="020F0502020204030204"/>
            </a:endParaRPr>
          </a:p>
        </p:txBody>
      </p:sp>
      <p:sp>
        <p:nvSpPr>
          <p:cNvPr id="7" name="Text 5"/>
          <p:cNvSpPr/>
          <p:nvPr/>
        </p:nvSpPr>
        <p:spPr>
          <a:xfrm>
            <a:off x="670560" y="2292096"/>
            <a:ext cx="4998720" cy="731520"/>
          </a:xfrm>
          <a:prstGeom prst="rect">
            <a:avLst/>
          </a:prstGeom>
          <a:noFill/>
          <a:ln/>
        </p:spPr>
        <p:txBody>
          <a:bodyPr wrap="square" rtlCol="0" anchor="ctr"/>
          <a:lstStyle/>
          <a:p>
            <a:pPr defTabSz="1219170"/>
            <a:r>
              <a:rPr lang="en-US" sz="2267" dirty="0">
                <a:solidFill>
                  <a:srgbClr val="8AA5C2"/>
                </a:solidFill>
                <a:latin typeface="Calibri" panose="020F0502020204030204"/>
              </a:rPr>
              <a:t>✗  没有受过洗</a:t>
            </a:r>
            <a:endParaRPr lang="en-US" sz="2267" dirty="0">
              <a:solidFill>
                <a:prstClr val="black"/>
              </a:solidFill>
              <a:latin typeface="Calibri" panose="020F0502020204030204"/>
            </a:endParaRPr>
          </a:p>
        </p:txBody>
      </p:sp>
      <p:sp>
        <p:nvSpPr>
          <p:cNvPr id="9" name="Text 7"/>
          <p:cNvSpPr/>
          <p:nvPr/>
        </p:nvSpPr>
        <p:spPr>
          <a:xfrm>
            <a:off x="670560" y="3169920"/>
            <a:ext cx="4998720" cy="731520"/>
          </a:xfrm>
          <a:prstGeom prst="rect">
            <a:avLst/>
          </a:prstGeom>
          <a:noFill/>
          <a:ln/>
        </p:spPr>
        <p:txBody>
          <a:bodyPr wrap="square" rtlCol="0" anchor="ctr"/>
          <a:lstStyle/>
          <a:p>
            <a:pPr defTabSz="1219170"/>
            <a:r>
              <a:rPr lang="en-US" sz="2267" dirty="0">
                <a:solidFill>
                  <a:srgbClr val="8AA5C2"/>
                </a:solidFill>
                <a:latin typeface="Calibri" panose="020F0502020204030204"/>
              </a:rPr>
              <a:t>✗  没有行过善工</a:t>
            </a:r>
            <a:endParaRPr lang="en-US" sz="2267" dirty="0">
              <a:solidFill>
                <a:prstClr val="black"/>
              </a:solidFill>
              <a:latin typeface="Calibri" panose="020F0502020204030204"/>
            </a:endParaRPr>
          </a:p>
        </p:txBody>
      </p:sp>
      <p:sp>
        <p:nvSpPr>
          <p:cNvPr id="11" name="Text 9"/>
          <p:cNvSpPr/>
          <p:nvPr/>
        </p:nvSpPr>
        <p:spPr>
          <a:xfrm>
            <a:off x="670560" y="4047744"/>
            <a:ext cx="4998720" cy="731520"/>
          </a:xfrm>
          <a:prstGeom prst="rect">
            <a:avLst/>
          </a:prstGeom>
          <a:noFill/>
          <a:ln/>
        </p:spPr>
        <p:txBody>
          <a:bodyPr wrap="square" rtlCol="0" anchor="ctr"/>
          <a:lstStyle/>
          <a:p>
            <a:pPr defTabSz="1219170"/>
            <a:r>
              <a:rPr lang="en-US" sz="2267" dirty="0">
                <a:solidFill>
                  <a:srgbClr val="8AA5C2"/>
                </a:solidFill>
                <a:latin typeface="Calibri" panose="020F0502020204030204"/>
              </a:rPr>
              <a:t>✗  没有跟随耶稣三年</a:t>
            </a:r>
            <a:endParaRPr lang="en-US" sz="2267" dirty="0">
              <a:solidFill>
                <a:prstClr val="black"/>
              </a:solidFill>
              <a:latin typeface="Calibri" panose="020F0502020204030204"/>
            </a:endParaRPr>
          </a:p>
        </p:txBody>
      </p:sp>
      <p:sp>
        <p:nvSpPr>
          <p:cNvPr id="13" name="Text 11"/>
          <p:cNvSpPr/>
          <p:nvPr/>
        </p:nvSpPr>
        <p:spPr>
          <a:xfrm>
            <a:off x="670560" y="4876800"/>
            <a:ext cx="4998720" cy="731520"/>
          </a:xfrm>
          <a:prstGeom prst="rect">
            <a:avLst/>
          </a:prstGeom>
          <a:noFill/>
          <a:ln/>
        </p:spPr>
        <p:txBody>
          <a:bodyPr wrap="square" rtlCol="0" anchor="ctr"/>
          <a:lstStyle/>
          <a:p>
            <a:pPr defTabSz="1219170"/>
            <a:r>
              <a:rPr lang="en-US" sz="2267" dirty="0">
                <a:solidFill>
                  <a:srgbClr val="8AA5C2"/>
                </a:solidFill>
                <a:latin typeface="Calibri" panose="020F0502020204030204"/>
              </a:rPr>
              <a:t>✗  </a:t>
            </a:r>
            <a:r>
              <a:rPr lang="en-US" sz="2267" dirty="0" err="1">
                <a:solidFill>
                  <a:srgbClr val="8AA5C2"/>
                </a:solidFill>
                <a:latin typeface="Calibri" panose="020F0502020204030204"/>
              </a:rPr>
              <a:t>没有研读过旧约神经</a:t>
            </a:r>
            <a:endParaRPr lang="en-US" sz="2267" dirty="0">
              <a:solidFill>
                <a:prstClr val="black"/>
              </a:solidFill>
              <a:latin typeface="Calibri" panose="020F0502020204030204"/>
            </a:endParaRPr>
          </a:p>
        </p:txBody>
      </p:sp>
      <p:sp>
        <p:nvSpPr>
          <p:cNvPr id="15" name="Text 13"/>
          <p:cNvSpPr/>
          <p:nvPr/>
        </p:nvSpPr>
        <p:spPr>
          <a:xfrm>
            <a:off x="6230112" y="2157984"/>
            <a:ext cx="4998720" cy="731520"/>
          </a:xfrm>
          <a:prstGeom prst="rect">
            <a:avLst/>
          </a:prstGeom>
          <a:noFill/>
          <a:ln/>
        </p:spPr>
        <p:txBody>
          <a:bodyPr wrap="square" rtlCol="0" anchor="ctr"/>
          <a:lstStyle/>
          <a:p>
            <a:pPr defTabSz="1219170"/>
            <a:r>
              <a:rPr lang="en-US" sz="2267" dirty="0">
                <a:solidFill>
                  <a:srgbClr val="8AA5C2"/>
                </a:solidFill>
                <a:latin typeface="Calibri" panose="020F0502020204030204"/>
              </a:rPr>
              <a:t>✗  没有时间了</a:t>
            </a:r>
            <a:endParaRPr lang="en-US" sz="2267" dirty="0">
              <a:solidFill>
                <a:prstClr val="black"/>
              </a:solidFill>
              <a:latin typeface="Calibri" panose="020F0502020204030204"/>
            </a:endParaRPr>
          </a:p>
        </p:txBody>
      </p:sp>
      <p:sp>
        <p:nvSpPr>
          <p:cNvPr id="16" name="Text 14"/>
          <p:cNvSpPr/>
          <p:nvPr/>
        </p:nvSpPr>
        <p:spPr>
          <a:xfrm>
            <a:off x="609600" y="5754624"/>
            <a:ext cx="10972800" cy="975360"/>
          </a:xfrm>
          <a:prstGeom prst="rect">
            <a:avLst/>
          </a:prstGeom>
          <a:noFill/>
          <a:ln/>
        </p:spPr>
        <p:txBody>
          <a:bodyPr wrap="square" rtlCol="0" anchor="ctr"/>
          <a:lstStyle/>
          <a:p>
            <a:pPr algn="ctr" defTabSz="1219170"/>
            <a:r>
              <a:rPr lang="en-US" sz="2267" b="1" dirty="0">
                <a:solidFill>
                  <a:srgbClr val="FFFFFF"/>
                </a:solidFill>
                <a:latin typeface="Calibri" panose="020F0502020204030204"/>
              </a:rPr>
              <a:t>他只做了一件事：转过头，眼中只见耶稣，开口求祂。</a:t>
            </a:r>
            <a:endParaRPr lang="en-US" sz="2267" dirty="0">
              <a:solidFill>
                <a:prstClr val="black"/>
              </a:solidFill>
              <a:latin typeface="Calibri" panose="020F0502020204030204"/>
            </a:endParaRPr>
          </a:p>
          <a:p>
            <a:pPr algn="ctr" defTabSz="1219170"/>
            <a:r>
              <a:rPr lang="en-US" sz="2267" b="1" dirty="0">
                <a:solidFill>
                  <a:srgbClr val="FFFFFF"/>
                </a:solidFill>
                <a:latin typeface="Calibri" panose="020F0502020204030204"/>
              </a:rPr>
              <a:t>不靠律法（摩西），不靠善功，惟独基督。</a:t>
            </a:r>
            <a:endParaRPr lang="en-US" sz="2267" dirty="0">
              <a:solidFill>
                <a:prstClr val="black"/>
              </a:solidFill>
              <a:latin typeface="Calibri" panose="020F0502020204030204"/>
            </a:endParaRPr>
          </a:p>
        </p:txBody>
      </p:sp>
      <p:sp>
        <p:nvSpPr>
          <p:cNvPr id="17" name="Text 15"/>
          <p:cNvSpPr/>
          <p:nvPr/>
        </p:nvSpPr>
        <p:spPr>
          <a:xfrm>
            <a:off x="487680" y="6400800"/>
            <a:ext cx="11216640" cy="365760"/>
          </a:xfrm>
          <a:prstGeom prst="rect">
            <a:avLst/>
          </a:prstGeom>
          <a:noFill/>
          <a:ln/>
        </p:spPr>
        <p:txBody>
          <a:bodyPr wrap="square" rtlCol="0" anchor="ctr"/>
          <a:lstStyle/>
          <a:p>
            <a:pPr algn="r" defTabSz="1219170"/>
            <a:r>
              <a:rPr lang="en-US" sz="1467" i="1" dirty="0">
                <a:solidFill>
                  <a:srgbClr val="8AA5C2"/>
                </a:solidFill>
                <a:latin typeface="Calibri" panose="020F0502020204030204"/>
              </a:rPr>
              <a:t>路加福音 23:42</a:t>
            </a:r>
            <a:endParaRPr lang="en-US" sz="1467" dirty="0">
              <a:solidFill>
                <a:prstClr val="black"/>
              </a:solidFill>
              <a:latin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bg/>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bg/>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bg/>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bg/>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xEl>
                                              <p:pRg st="0" end="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bg/>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P spid="9" grpId="0" build="p" animBg="1"/>
      <p:bldP spid="11" grpId="0" build="p" animBg="1"/>
      <p:bldP spid="13" grpId="0" build="p" animBg="1"/>
      <p:bldP spid="15" grpId="0" build="p" animBg="1"/>
      <p:bldP spid="16" grpId="0" build="p"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1A2E4A"/>
        </a:solidFill>
        <a:effectLst/>
      </p:bgPr>
    </p:bg>
    <p:spTree>
      <p:nvGrpSpPr>
        <p:cNvPr id="1" name=""/>
        <p:cNvGrpSpPr/>
        <p:nvPr/>
      </p:nvGrpSpPr>
      <p:grpSpPr>
        <a:xfrm>
          <a:off x="0" y="0"/>
          <a:ext cx="0" cy="0"/>
          <a:chOff x="0" y="0"/>
          <a:chExt cx="0" cy="0"/>
        </a:xfrm>
      </p:grpSpPr>
      <p:sp>
        <p:nvSpPr>
          <p:cNvPr id="2" name="Shape 0"/>
          <p:cNvSpPr/>
          <p:nvPr/>
        </p:nvSpPr>
        <p:spPr>
          <a:xfrm>
            <a:off x="0" y="0"/>
            <a:ext cx="12192000" cy="85344"/>
          </a:xfrm>
          <a:prstGeom prst="rect">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3" name="Text 1"/>
          <p:cNvSpPr/>
          <p:nvPr/>
        </p:nvSpPr>
        <p:spPr>
          <a:xfrm>
            <a:off x="609600" y="182880"/>
            <a:ext cx="10972800" cy="609600"/>
          </a:xfrm>
          <a:prstGeom prst="rect">
            <a:avLst/>
          </a:prstGeom>
          <a:noFill/>
          <a:ln/>
        </p:spPr>
        <p:txBody>
          <a:bodyPr wrap="square" rtlCol="0" anchor="ctr"/>
          <a:lstStyle/>
          <a:p>
            <a:pPr algn="ctr" defTabSz="1219170"/>
            <a:r>
              <a:rPr lang="en-US" sz="2667" b="1" dirty="0">
                <a:solidFill>
                  <a:srgbClr val="C9A84C"/>
                </a:solidFill>
                <a:latin typeface="Calibri" panose="020F0502020204030204"/>
              </a:rPr>
              <a:t>回应三个核心提问</a:t>
            </a:r>
            <a:endParaRPr lang="en-US" sz="2667" dirty="0">
              <a:solidFill>
                <a:prstClr val="black"/>
              </a:solidFill>
              <a:latin typeface="Calibri" panose="020F0502020204030204"/>
            </a:endParaRPr>
          </a:p>
        </p:txBody>
      </p:sp>
      <p:sp>
        <p:nvSpPr>
          <p:cNvPr id="4" name="Shape 2"/>
          <p:cNvSpPr/>
          <p:nvPr/>
        </p:nvSpPr>
        <p:spPr>
          <a:xfrm>
            <a:off x="487680" y="1072896"/>
            <a:ext cx="11216640" cy="1645920"/>
          </a:xfrm>
          <a:prstGeom prst="rect">
            <a:avLst/>
          </a:prstGeom>
          <a:solidFill>
            <a:srgbClr val="243B57"/>
          </a:solidFill>
          <a:ln w="12700">
            <a:solidFill>
              <a:srgbClr val="2E4D73"/>
            </a:solidFill>
            <a:prstDash val="solid"/>
          </a:ln>
        </p:spPr>
        <p:txBody>
          <a:bodyPr/>
          <a:lstStyle/>
          <a:p>
            <a:pPr defTabSz="1219170"/>
            <a:endParaRPr lang="en-US" sz="2400">
              <a:solidFill>
                <a:prstClr val="black"/>
              </a:solidFill>
              <a:latin typeface="Calibri" panose="020F0502020204030204"/>
            </a:endParaRPr>
          </a:p>
        </p:txBody>
      </p:sp>
      <p:sp>
        <p:nvSpPr>
          <p:cNvPr id="5" name="Text 3"/>
          <p:cNvSpPr/>
          <p:nvPr/>
        </p:nvSpPr>
        <p:spPr>
          <a:xfrm>
            <a:off x="731520" y="1133856"/>
            <a:ext cx="10728960" cy="609600"/>
          </a:xfrm>
          <a:prstGeom prst="rect">
            <a:avLst/>
          </a:prstGeom>
          <a:noFill/>
          <a:ln/>
        </p:spPr>
        <p:txBody>
          <a:bodyPr wrap="square" rtlCol="0" anchor="ctr"/>
          <a:lstStyle/>
          <a:p>
            <a:pPr defTabSz="1219170"/>
            <a:r>
              <a:rPr lang="en-US" sz="2133" b="1" dirty="0">
                <a:solidFill>
                  <a:srgbClr val="C9A84C"/>
                </a:solidFill>
                <a:latin typeface="Calibri" panose="020F0502020204030204"/>
              </a:rPr>
              <a:t>耶稣到底是谁？</a:t>
            </a:r>
            <a:endParaRPr lang="en-US" sz="2133" dirty="0">
              <a:solidFill>
                <a:prstClr val="black"/>
              </a:solidFill>
              <a:latin typeface="Calibri" panose="020F0502020204030204"/>
            </a:endParaRPr>
          </a:p>
        </p:txBody>
      </p:sp>
      <p:sp>
        <p:nvSpPr>
          <p:cNvPr id="6" name="Text 4"/>
          <p:cNvSpPr/>
          <p:nvPr/>
        </p:nvSpPr>
        <p:spPr>
          <a:xfrm>
            <a:off x="731520" y="1743456"/>
            <a:ext cx="10728960" cy="853440"/>
          </a:xfrm>
          <a:prstGeom prst="rect">
            <a:avLst/>
          </a:prstGeom>
          <a:noFill/>
          <a:ln/>
        </p:spPr>
        <p:txBody>
          <a:bodyPr wrap="square" rtlCol="0" anchor="ctr"/>
          <a:lstStyle/>
          <a:p>
            <a:pPr defTabSz="1219170"/>
            <a:r>
              <a:rPr lang="en-US" sz="2667" dirty="0">
                <a:solidFill>
                  <a:srgbClr val="FFFFFF"/>
                </a:solidFill>
                <a:latin typeface="Calibri" panose="020F0502020204030204"/>
              </a:rPr>
              <a:t>祂是神的儿子——超越摩西，超越以利亚，超越一切</a:t>
            </a:r>
            <a:endParaRPr lang="en-US" sz="2667" dirty="0">
              <a:solidFill>
                <a:prstClr val="black"/>
              </a:solidFill>
              <a:latin typeface="Calibri" panose="020F0502020204030204"/>
            </a:endParaRPr>
          </a:p>
        </p:txBody>
      </p:sp>
      <p:sp>
        <p:nvSpPr>
          <p:cNvPr id="7" name="Shape 5"/>
          <p:cNvSpPr/>
          <p:nvPr/>
        </p:nvSpPr>
        <p:spPr>
          <a:xfrm>
            <a:off x="487680" y="2926080"/>
            <a:ext cx="11216640" cy="1645920"/>
          </a:xfrm>
          <a:prstGeom prst="rect">
            <a:avLst/>
          </a:prstGeom>
          <a:solidFill>
            <a:srgbClr val="243B57"/>
          </a:solidFill>
          <a:ln w="12700">
            <a:solidFill>
              <a:srgbClr val="2E4D73"/>
            </a:solidFill>
            <a:prstDash val="solid"/>
          </a:ln>
        </p:spPr>
        <p:txBody>
          <a:bodyPr/>
          <a:lstStyle/>
          <a:p>
            <a:pPr defTabSz="1219170"/>
            <a:endParaRPr lang="en-US" sz="2400">
              <a:solidFill>
                <a:prstClr val="black"/>
              </a:solidFill>
              <a:latin typeface="Calibri" panose="020F0502020204030204"/>
            </a:endParaRPr>
          </a:p>
        </p:txBody>
      </p:sp>
      <p:sp>
        <p:nvSpPr>
          <p:cNvPr id="8" name="Text 6"/>
          <p:cNvSpPr/>
          <p:nvPr/>
        </p:nvSpPr>
        <p:spPr>
          <a:xfrm>
            <a:off x="731520" y="2987040"/>
            <a:ext cx="10728960" cy="609600"/>
          </a:xfrm>
          <a:prstGeom prst="rect">
            <a:avLst/>
          </a:prstGeom>
          <a:noFill/>
          <a:ln/>
        </p:spPr>
        <p:txBody>
          <a:bodyPr wrap="square" rtlCol="0" anchor="ctr"/>
          <a:lstStyle/>
          <a:p>
            <a:pPr defTabSz="1219170"/>
            <a:r>
              <a:rPr lang="en-US" sz="2133" b="1" dirty="0" err="1">
                <a:solidFill>
                  <a:srgbClr val="C9A84C"/>
                </a:solidFill>
                <a:latin typeface="Calibri" panose="020F0502020204030204"/>
              </a:rPr>
              <a:t>登山变相的启示是什么呢</a:t>
            </a:r>
            <a:r>
              <a:rPr lang="en-US" sz="2133" b="1" dirty="0">
                <a:solidFill>
                  <a:srgbClr val="C9A84C"/>
                </a:solidFill>
                <a:latin typeface="Calibri" panose="020F0502020204030204"/>
              </a:rPr>
              <a:t>？</a:t>
            </a:r>
            <a:endParaRPr lang="en-US" sz="2133" dirty="0">
              <a:solidFill>
                <a:prstClr val="black"/>
              </a:solidFill>
              <a:latin typeface="Calibri" panose="020F0502020204030204"/>
            </a:endParaRPr>
          </a:p>
        </p:txBody>
      </p:sp>
      <p:sp>
        <p:nvSpPr>
          <p:cNvPr id="9" name="Text 7"/>
          <p:cNvSpPr/>
          <p:nvPr/>
        </p:nvSpPr>
        <p:spPr>
          <a:xfrm>
            <a:off x="731520" y="3596640"/>
            <a:ext cx="10728960" cy="853440"/>
          </a:xfrm>
          <a:prstGeom prst="rect">
            <a:avLst/>
          </a:prstGeom>
          <a:noFill/>
          <a:ln/>
        </p:spPr>
        <p:txBody>
          <a:bodyPr wrap="square" rtlCol="0" anchor="ctr"/>
          <a:lstStyle/>
          <a:p>
            <a:pPr defTabSz="1219170"/>
            <a:r>
              <a:rPr lang="en-US" sz="2667" dirty="0">
                <a:solidFill>
                  <a:srgbClr val="FFFFFF"/>
                </a:solidFill>
                <a:latin typeface="Calibri" panose="020F0502020204030204"/>
              </a:rPr>
              <a:t>十字架不是终点，是荣耀的完成——苦难是通往荣耀的出埃及</a:t>
            </a:r>
            <a:endParaRPr lang="en-US" sz="2667" dirty="0">
              <a:solidFill>
                <a:prstClr val="black"/>
              </a:solidFill>
              <a:latin typeface="Calibri" panose="020F0502020204030204"/>
            </a:endParaRPr>
          </a:p>
        </p:txBody>
      </p:sp>
      <p:sp>
        <p:nvSpPr>
          <p:cNvPr id="10" name="Shape 8"/>
          <p:cNvSpPr/>
          <p:nvPr/>
        </p:nvSpPr>
        <p:spPr>
          <a:xfrm>
            <a:off x="487680" y="4779264"/>
            <a:ext cx="11216640" cy="1645920"/>
          </a:xfrm>
          <a:prstGeom prst="rect">
            <a:avLst/>
          </a:prstGeom>
          <a:solidFill>
            <a:srgbClr val="243B57"/>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11" name="Text 9"/>
          <p:cNvSpPr/>
          <p:nvPr/>
        </p:nvSpPr>
        <p:spPr>
          <a:xfrm>
            <a:off x="731520" y="4840224"/>
            <a:ext cx="10728960" cy="609600"/>
          </a:xfrm>
          <a:prstGeom prst="rect">
            <a:avLst/>
          </a:prstGeom>
          <a:noFill/>
          <a:ln/>
        </p:spPr>
        <p:txBody>
          <a:bodyPr wrap="square" rtlCol="0" anchor="ctr"/>
          <a:lstStyle/>
          <a:p>
            <a:pPr defTabSz="1219170"/>
            <a:r>
              <a:rPr lang="en-US" sz="2133" b="1" dirty="0" err="1">
                <a:solidFill>
                  <a:srgbClr val="C9A84C"/>
                </a:solidFill>
                <a:latin typeface="Calibri" panose="020F0502020204030204"/>
              </a:rPr>
              <a:t>我们该怎么做</a:t>
            </a:r>
            <a:r>
              <a:rPr lang="en-US" sz="2133" b="1" dirty="0">
                <a:solidFill>
                  <a:srgbClr val="C9A84C"/>
                </a:solidFill>
                <a:latin typeface="Calibri" panose="020F0502020204030204"/>
              </a:rPr>
              <a:t>？</a:t>
            </a:r>
            <a:endParaRPr lang="en-US" sz="2133" dirty="0">
              <a:solidFill>
                <a:prstClr val="black"/>
              </a:solidFill>
              <a:latin typeface="Calibri" panose="020F0502020204030204"/>
            </a:endParaRPr>
          </a:p>
        </p:txBody>
      </p:sp>
      <p:sp>
        <p:nvSpPr>
          <p:cNvPr id="12" name="Text 10"/>
          <p:cNvSpPr/>
          <p:nvPr/>
        </p:nvSpPr>
        <p:spPr>
          <a:xfrm>
            <a:off x="731520" y="5449824"/>
            <a:ext cx="10728960" cy="853440"/>
          </a:xfrm>
          <a:prstGeom prst="rect">
            <a:avLst/>
          </a:prstGeom>
          <a:noFill/>
          <a:ln/>
        </p:spPr>
        <p:txBody>
          <a:bodyPr wrap="square" rtlCol="0" anchor="ctr"/>
          <a:lstStyle/>
          <a:p>
            <a:pPr defTabSz="1219170"/>
            <a:r>
              <a:rPr lang="en-US" sz="2667" dirty="0">
                <a:solidFill>
                  <a:srgbClr val="FFFFFF"/>
                </a:solidFill>
                <a:latin typeface="Calibri" panose="020F0502020204030204"/>
              </a:rPr>
              <a:t>「你们要听他！」——听从、顺服、跟随，每天活出山上的荣耀</a:t>
            </a:r>
            <a:endParaRPr lang="en-US" sz="2667" dirty="0">
              <a:solidFill>
                <a:prstClr val="black"/>
              </a:solidFill>
              <a:latin typeface="Calibri" panose="020F0502020204030204"/>
            </a:endParaRPr>
          </a:p>
        </p:txBody>
      </p:sp>
      <p:sp>
        <p:nvSpPr>
          <p:cNvPr id="13" name="Text 11"/>
          <p:cNvSpPr/>
          <p:nvPr/>
        </p:nvSpPr>
        <p:spPr>
          <a:xfrm>
            <a:off x="487680" y="6400800"/>
            <a:ext cx="11216640" cy="365760"/>
          </a:xfrm>
          <a:prstGeom prst="rect">
            <a:avLst/>
          </a:prstGeom>
          <a:noFill/>
          <a:ln/>
        </p:spPr>
        <p:txBody>
          <a:bodyPr wrap="square" rtlCol="0" anchor="ctr"/>
          <a:lstStyle/>
          <a:p>
            <a:pPr algn="r" defTabSz="1219170"/>
            <a:r>
              <a:rPr lang="en-US" sz="1467" i="1" dirty="0">
                <a:solidFill>
                  <a:srgbClr val="8AA5C2"/>
                </a:solidFill>
                <a:latin typeface="Calibri" panose="020F0502020204030204"/>
              </a:rPr>
              <a:t>路加福音 9:35</a:t>
            </a:r>
            <a:endParaRPr lang="en-US" sz="1467" dirty="0">
              <a:solidFill>
                <a:prstClr val="black"/>
              </a:solidFill>
              <a:latin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bg/>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bg/>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bg/>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nodePh="1">
                                  <p:stCondLst>
                                    <p:cond delay="0"/>
                                  </p:stCondLst>
                                  <p:endCondLst>
                                    <p:cond evt="begin" delay="0">
                                      <p:tn val="35"/>
                                    </p:cond>
                                  </p:endCondLst>
                                  <p:childTnLst>
                                    <p:set>
                                      <p:cBhvr>
                                        <p:cTn id="3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5" grpId="0" uiExpand="1" build="p"/>
      <p:bldP spid="6" grpId="0" uiExpand="1" build="p"/>
      <p:bldP spid="7" grpId="0" uiExpand="1" build="p" animBg="1"/>
      <p:bldP spid="8" grpId="0" build="p" animBg="1"/>
      <p:bldP spid="9" grpId="0" uiExpand="1" build="p"/>
      <p:bldP spid="10" grpId="0" uiExpand="1" build="p" animBg="1"/>
      <p:bldP spid="11" grpId="0" uiExpand="1" build="p"/>
      <p:bldP spid="12" grpId="0" uiExpand="1" build="p"/>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1A2E4A"/>
        </a:solidFill>
        <a:effectLst/>
      </p:bgPr>
    </p:bg>
    <p:spTree>
      <p:nvGrpSpPr>
        <p:cNvPr id="1" name=""/>
        <p:cNvGrpSpPr/>
        <p:nvPr/>
      </p:nvGrpSpPr>
      <p:grpSpPr>
        <a:xfrm>
          <a:off x="0" y="0"/>
          <a:ext cx="0" cy="0"/>
          <a:chOff x="0" y="0"/>
          <a:chExt cx="0" cy="0"/>
        </a:xfrm>
      </p:grpSpPr>
      <p:sp>
        <p:nvSpPr>
          <p:cNvPr id="2" name="Shape 0"/>
          <p:cNvSpPr/>
          <p:nvPr/>
        </p:nvSpPr>
        <p:spPr>
          <a:xfrm>
            <a:off x="0" y="0"/>
            <a:ext cx="12192000" cy="146304"/>
          </a:xfrm>
          <a:prstGeom prst="rect">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3" name="Shape 1"/>
          <p:cNvSpPr/>
          <p:nvPr/>
        </p:nvSpPr>
        <p:spPr>
          <a:xfrm>
            <a:off x="0" y="6705600"/>
            <a:ext cx="12192000" cy="146304"/>
          </a:xfrm>
          <a:prstGeom prst="rect">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4" name="Text 2"/>
          <p:cNvSpPr/>
          <p:nvPr/>
        </p:nvSpPr>
        <p:spPr>
          <a:xfrm>
            <a:off x="609600" y="304800"/>
            <a:ext cx="10972800" cy="670560"/>
          </a:xfrm>
          <a:prstGeom prst="rect">
            <a:avLst/>
          </a:prstGeom>
          <a:noFill/>
          <a:ln/>
        </p:spPr>
        <p:txBody>
          <a:bodyPr wrap="square" rtlCol="0" anchor="ctr"/>
          <a:lstStyle/>
          <a:p>
            <a:pPr algn="ctr" defTabSz="1219170"/>
            <a:r>
              <a:rPr lang="en-US" sz="2667" dirty="0">
                <a:solidFill>
                  <a:srgbClr val="E8D5A3"/>
                </a:solidFill>
                <a:latin typeface="Calibri" panose="020F0502020204030204"/>
              </a:rPr>
              <a:t>今天，神对我们说同样的话：</a:t>
            </a:r>
            <a:endParaRPr lang="en-US" sz="2667" dirty="0">
              <a:solidFill>
                <a:prstClr val="black"/>
              </a:solidFill>
              <a:latin typeface="Calibri" panose="020F0502020204030204"/>
            </a:endParaRPr>
          </a:p>
        </p:txBody>
      </p:sp>
      <p:sp>
        <p:nvSpPr>
          <p:cNvPr id="5" name="Text 3"/>
          <p:cNvSpPr/>
          <p:nvPr/>
        </p:nvSpPr>
        <p:spPr>
          <a:xfrm>
            <a:off x="609600" y="1072896"/>
            <a:ext cx="10972800" cy="1219200"/>
          </a:xfrm>
          <a:prstGeom prst="rect">
            <a:avLst/>
          </a:prstGeom>
          <a:noFill/>
          <a:ln/>
        </p:spPr>
        <p:txBody>
          <a:bodyPr wrap="square" rtlCol="0" anchor="ctr"/>
          <a:lstStyle/>
          <a:p>
            <a:pPr algn="ctr" defTabSz="1219170"/>
            <a:r>
              <a:rPr lang="en-US" sz="3733" b="1" dirty="0">
                <a:solidFill>
                  <a:srgbClr val="FFFFFF"/>
                </a:solidFill>
                <a:latin typeface="Georgia" pitchFamily="34" charset="0"/>
                <a:ea typeface="Georgia" pitchFamily="34" charset="-122"/>
                <a:cs typeface="Georgia" pitchFamily="34" charset="-120"/>
              </a:rPr>
              <a:t>「这是我的儿子，我所拣选的，你们要听他！」</a:t>
            </a:r>
            <a:endParaRPr lang="en-US" sz="3733" dirty="0">
              <a:solidFill>
                <a:prstClr val="black"/>
              </a:solidFill>
              <a:latin typeface="Calibri" panose="020F0502020204030204"/>
            </a:endParaRPr>
          </a:p>
        </p:txBody>
      </p:sp>
      <p:sp>
        <p:nvSpPr>
          <p:cNvPr id="6" name="Text 4"/>
          <p:cNvSpPr/>
          <p:nvPr/>
        </p:nvSpPr>
        <p:spPr>
          <a:xfrm>
            <a:off x="731520" y="2499360"/>
            <a:ext cx="10728960" cy="2682240"/>
          </a:xfrm>
          <a:prstGeom prst="rect">
            <a:avLst/>
          </a:prstGeom>
          <a:noFill/>
          <a:ln/>
        </p:spPr>
        <p:txBody>
          <a:bodyPr wrap="square" rtlCol="0" anchor="ctr"/>
          <a:lstStyle/>
          <a:p>
            <a:pPr defTabSz="1219170"/>
            <a:r>
              <a:rPr lang="en-US" sz="2400" dirty="0">
                <a:solidFill>
                  <a:srgbClr val="FFFFFF"/>
                </a:solidFill>
                <a:latin typeface="Calibri" panose="020F0502020204030204"/>
              </a:rPr>
              <a:t>• </a:t>
            </a:r>
            <a:r>
              <a:rPr lang="en-US" sz="2400" dirty="0" err="1">
                <a:solidFill>
                  <a:srgbClr val="FFFFFF"/>
                </a:solidFill>
                <a:latin typeface="Calibri" panose="020F0502020204030204"/>
              </a:rPr>
              <a:t>每一次祷告、每一次读经、每一次敬拜</a:t>
            </a:r>
            <a:r>
              <a:rPr lang="en-US" sz="2400" dirty="0">
                <a:solidFill>
                  <a:srgbClr val="FFFFFF"/>
                </a:solidFill>
                <a:latin typeface="Calibri" panose="020F0502020204030204"/>
              </a:rPr>
              <a:t> </a:t>
            </a:r>
            <a:r>
              <a:rPr lang="zh-CN" altLang="en-US" sz="2400" dirty="0">
                <a:solidFill>
                  <a:srgbClr val="FFFFFF"/>
                </a:solidFill>
                <a:latin typeface="Calibri" panose="020F0502020204030204"/>
                <a:ea typeface="等线" panose="02010600030101010101" pitchFamily="2" charset="-122"/>
              </a:rPr>
              <a:t>。</a:t>
            </a:r>
            <a:r>
              <a:rPr lang="en-US" sz="2400" dirty="0">
                <a:solidFill>
                  <a:srgbClr val="FFFFFF"/>
                </a:solidFill>
                <a:latin typeface="Calibri" panose="020F0502020204030204"/>
              </a:rPr>
              <a:t>
• </a:t>
            </a:r>
            <a:r>
              <a:rPr lang="en-US" sz="2400" dirty="0" err="1">
                <a:solidFill>
                  <a:srgbClr val="FFFFFF"/>
                </a:solidFill>
                <a:latin typeface="Calibri" panose="020F0502020204030204"/>
              </a:rPr>
              <a:t>每一次在困境中仍然顺服，都是在山下活出山上的荣耀</a:t>
            </a:r>
            <a:r>
              <a:rPr lang="en-US" sz="2400" dirty="0">
                <a:solidFill>
                  <a:srgbClr val="FFFFFF"/>
                </a:solidFill>
                <a:latin typeface="Calibri" panose="020F0502020204030204"/>
              </a:rPr>
              <a:t>。 
• </a:t>
            </a:r>
            <a:r>
              <a:rPr lang="en-US" sz="2400" b="1" dirty="0" err="1">
                <a:solidFill>
                  <a:srgbClr val="E8D5A3"/>
                </a:solidFill>
                <a:latin typeface="Calibri" panose="020F0502020204030204"/>
              </a:rPr>
              <a:t>苦难不是终点，荣耀的盼望才是</a:t>
            </a:r>
            <a:r>
              <a:rPr lang="en-US" sz="2400" b="1" dirty="0">
                <a:solidFill>
                  <a:srgbClr val="E8D5A3"/>
                </a:solidFill>
                <a:latin typeface="Calibri" panose="020F0502020204030204"/>
              </a:rPr>
              <a:t> </a:t>
            </a:r>
            <a:r>
              <a:rPr lang="en-US" sz="2400" dirty="0">
                <a:solidFill>
                  <a:srgbClr val="FFFFFF"/>
                </a:solidFill>
                <a:latin typeface="Calibri" panose="020F0502020204030204"/>
              </a:rPr>
              <a:t>。
•</a:t>
            </a:r>
            <a:r>
              <a:rPr lang="zh-CN" altLang="en-US" sz="2400" dirty="0">
                <a:solidFill>
                  <a:srgbClr val="FFFFFF"/>
                </a:solidFill>
                <a:latin typeface="Calibri" panose="020F0502020204030204"/>
                <a:ea typeface="等线" panose="02010600030101010101" pitchFamily="2" charset="-122"/>
              </a:rPr>
              <a:t> </a:t>
            </a:r>
            <a:r>
              <a:rPr lang="zh-TW" altLang="en-US" sz="2400" b="1" dirty="0">
                <a:solidFill>
                  <a:prstClr val="white"/>
                </a:solidFill>
                <a:latin typeface="Calibri" panose="020F0502020204030204"/>
                <a:ea typeface="新細明體" panose="02020500000000000000" pitchFamily="18" charset="-120"/>
              </a:rPr>
              <a:t>不管站在山顶，还是挂在十字架上</a:t>
            </a:r>
            <a:r>
              <a:rPr lang="zh-CN" altLang="en-US" sz="2400" b="1" dirty="0">
                <a:solidFill>
                  <a:prstClr val="white"/>
                </a:solidFill>
                <a:latin typeface="Calibri" panose="020F0502020204030204"/>
                <a:ea typeface="等线" panose="02010600030101010101" pitchFamily="2" charset="-122"/>
              </a:rPr>
              <a:t>，</a:t>
            </a:r>
            <a:r>
              <a:rPr lang="zh-TW" altLang="en-US" sz="2400" b="1" dirty="0">
                <a:solidFill>
                  <a:prstClr val="white"/>
                </a:solidFill>
                <a:latin typeface="Calibri" panose="020F0502020204030204"/>
                <a:ea typeface="新細明體" panose="02020500000000000000" pitchFamily="18" charset="-120"/>
              </a:rPr>
              <a:t>惟独耶稣，是你我唯一需要转向的那一位</a:t>
            </a:r>
            <a:r>
              <a:rPr lang="en-US" sz="2400" b="1" dirty="0">
                <a:solidFill>
                  <a:prstClr val="white"/>
                </a:solidFill>
                <a:latin typeface="Calibri" panose="020F0502020204030204"/>
              </a:rPr>
              <a:t>。</a:t>
            </a:r>
          </a:p>
        </p:txBody>
      </p:sp>
      <p:sp>
        <p:nvSpPr>
          <p:cNvPr id="7" name="Text 5"/>
          <p:cNvSpPr/>
          <p:nvPr/>
        </p:nvSpPr>
        <p:spPr>
          <a:xfrm>
            <a:off x="731520" y="5303520"/>
            <a:ext cx="10728960" cy="975360"/>
          </a:xfrm>
          <a:prstGeom prst="rect">
            <a:avLst/>
          </a:prstGeom>
          <a:noFill/>
          <a:ln/>
        </p:spPr>
        <p:txBody>
          <a:bodyPr wrap="square" rtlCol="0" anchor="ctr"/>
          <a:lstStyle/>
          <a:p>
            <a:pPr algn="ctr" defTabSz="1219170"/>
            <a:r>
              <a:rPr lang="en-US" sz="2267" i="1" dirty="0">
                <a:solidFill>
                  <a:srgbClr val="B8CBE4"/>
                </a:solidFill>
                <a:latin typeface="Calibri" panose="020F0502020204030204"/>
              </a:rPr>
              <a:t>让我们带着仰望荣耀的眼睛，带着聆听祂声音的耳朵，走在祂为我们指引的路上。</a:t>
            </a:r>
            <a:endParaRPr lang="en-US" sz="2267" dirty="0">
              <a:solidFill>
                <a:prstClr val="black"/>
              </a:solidFill>
              <a:latin typeface="Calibri" panose="020F0502020204030204"/>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DCA251B-4F28-43A9-A5FD-47101E24C8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7B3E067-68A1-4E6F-8B2A-DF0DC2803F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BB667C83-E5F4-607C-EA57-84DA43541B5A}"/>
              </a:ext>
            </a:extLst>
          </p:cNvPr>
          <p:cNvSpPr>
            <a:spLocks noGrp="1"/>
          </p:cNvSpPr>
          <p:nvPr>
            <p:ph type="subTitle" idx="1"/>
          </p:nvPr>
        </p:nvSpPr>
        <p:spPr>
          <a:xfrm>
            <a:off x="1763486" y="1266958"/>
            <a:ext cx="2569028" cy="4528457"/>
          </a:xfrm>
        </p:spPr>
        <p:txBody>
          <a:bodyPr rtlCol="0" anchor="ctr">
            <a:normAutofit/>
          </a:bodyPr>
          <a:lstStyle/>
          <a:p>
            <a:pPr algn="r" defTabSz="457207">
              <a:buClr>
                <a:schemeClr val="bg2">
                  <a:lumMod val="40000"/>
                  <a:lumOff val="60000"/>
                </a:schemeClr>
              </a:buClr>
              <a:defRPr/>
            </a:pPr>
            <a:r>
              <a:rPr lang="en-US" b="1">
                <a:solidFill>
                  <a:srgbClr val="FFFFFF"/>
                </a:solidFill>
                <a:effectLst>
                  <a:outerShdw blurRad="38100" dist="38100" dir="2700000" algn="tl">
                    <a:srgbClr val="000000">
                      <a:alpha val="43137"/>
                    </a:srgbClr>
                  </a:outerShdw>
                </a:effectLst>
              </a:rPr>
              <a:t>Take the Name of Jesus with You</a:t>
            </a:r>
          </a:p>
        </p:txBody>
      </p:sp>
      <p:sp>
        <p:nvSpPr>
          <p:cNvPr id="12" name="Rectangle 11">
            <a:extLst>
              <a:ext uri="{FF2B5EF4-FFF2-40B4-BE49-F238E27FC236}">
                <a16:creationId xmlns:a16="http://schemas.microsoft.com/office/drawing/2014/main" id="{148F0EEF-7B63-4EC4-96D4-6AFBF46B1A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accent1">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4" name="Rectangle 13">
            <a:extLst>
              <a:ext uri="{FF2B5EF4-FFF2-40B4-BE49-F238E27FC236}">
                <a16:creationId xmlns:a16="http://schemas.microsoft.com/office/drawing/2014/main" id="{4FB5E673-6D85-4457-A048-FD09048DCE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EAA13C3-A77D-E32E-A085-9C2964974D7D}"/>
              </a:ext>
            </a:extLst>
          </p:cNvPr>
          <p:cNvSpPr>
            <a:spLocks noGrp="1"/>
          </p:cNvSpPr>
          <p:nvPr>
            <p:ph type="ctrTitle"/>
          </p:nvPr>
        </p:nvSpPr>
        <p:spPr>
          <a:xfrm>
            <a:off x="5214033" y="1266958"/>
            <a:ext cx="6248624" cy="4528457"/>
          </a:xfrm>
        </p:spPr>
        <p:txBody>
          <a:bodyPr anchor="ctr">
            <a:normAutofit/>
          </a:bodyPr>
          <a:lstStyle/>
          <a:p>
            <a:pPr eaLnBrk="1" hangingPunct="1"/>
            <a:r>
              <a:rPr lang="zh-TW" altLang="en-US" b="1"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耶穌之名至寶</a:t>
            </a:r>
            <a:endParaRPr lang="en-US" altLang="en-US" b="1" dirty="0">
              <a:effectLst>
                <a:outerShdw blurRad="38100" dist="38100" dir="2700000" algn="tl">
                  <a:srgbClr val="000000">
                    <a:alpha val="43137"/>
                  </a:srgbClr>
                </a:outerShdw>
              </a:effectLst>
              <a:latin typeface="DengXian" panose="02010600030101010101" pitchFamily="2" charset="-122"/>
              <a:ea typeface="DengXian"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5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EEF2F8"/>
        </a:solidFill>
        <a:effectLst/>
      </p:bgPr>
    </p:bg>
    <p:spTree>
      <p:nvGrpSpPr>
        <p:cNvPr id="1" name=""/>
        <p:cNvGrpSpPr/>
        <p:nvPr/>
      </p:nvGrpSpPr>
      <p:grpSpPr>
        <a:xfrm>
          <a:off x="0" y="0"/>
          <a:ext cx="0" cy="0"/>
          <a:chOff x="0" y="0"/>
          <a:chExt cx="0" cy="0"/>
        </a:xfrm>
      </p:grpSpPr>
      <p:sp>
        <p:nvSpPr>
          <p:cNvPr id="2" name="Shape 0"/>
          <p:cNvSpPr/>
          <p:nvPr/>
        </p:nvSpPr>
        <p:spPr>
          <a:xfrm>
            <a:off x="0" y="0"/>
            <a:ext cx="12192000" cy="731520"/>
          </a:xfrm>
          <a:prstGeom prst="rect">
            <a:avLst/>
          </a:prstGeom>
          <a:solidFill>
            <a:srgbClr val="1A2E4A"/>
          </a:solidFill>
          <a:ln w="12700">
            <a:solidFill>
              <a:srgbClr val="1A2E4A"/>
            </a:solidFill>
            <a:prstDash val="solid"/>
          </a:ln>
        </p:spPr>
        <p:txBody>
          <a:bodyPr/>
          <a:lstStyle/>
          <a:p>
            <a:pPr defTabSz="1219170"/>
            <a:endParaRPr lang="en-US" sz="2400">
              <a:solidFill>
                <a:prstClr val="black"/>
              </a:solidFill>
              <a:latin typeface="Calibri" panose="020F0502020204030204"/>
            </a:endParaRPr>
          </a:p>
        </p:txBody>
      </p:sp>
      <p:sp>
        <p:nvSpPr>
          <p:cNvPr id="3" name="Text 1"/>
          <p:cNvSpPr/>
          <p:nvPr/>
        </p:nvSpPr>
        <p:spPr>
          <a:xfrm>
            <a:off x="487680" y="97536"/>
            <a:ext cx="11216640" cy="560832"/>
          </a:xfrm>
          <a:prstGeom prst="rect">
            <a:avLst/>
          </a:prstGeom>
          <a:noFill/>
          <a:ln/>
        </p:spPr>
        <p:txBody>
          <a:bodyPr wrap="square" rtlCol="0" anchor="ctr"/>
          <a:lstStyle/>
          <a:p>
            <a:pPr defTabSz="1219170"/>
            <a:r>
              <a:rPr lang="en-US" sz="2933" b="1" dirty="0">
                <a:solidFill>
                  <a:srgbClr val="C9A84C"/>
                </a:solidFill>
                <a:latin typeface="Calibri" panose="020F0502020204030204"/>
              </a:rPr>
              <a:t>诗歌《转眼仰望耶稣》——背后两个人的故事</a:t>
            </a:r>
            <a:endParaRPr lang="en-US" sz="2933" dirty="0">
              <a:solidFill>
                <a:prstClr val="black"/>
              </a:solidFill>
              <a:latin typeface="Calibri" panose="020F0502020204030204"/>
            </a:endParaRPr>
          </a:p>
        </p:txBody>
      </p:sp>
      <p:sp>
        <p:nvSpPr>
          <p:cNvPr id="4" name="Shape 2"/>
          <p:cNvSpPr/>
          <p:nvPr/>
        </p:nvSpPr>
        <p:spPr>
          <a:xfrm>
            <a:off x="487680" y="829056"/>
            <a:ext cx="11216640" cy="792480"/>
          </a:xfrm>
          <a:prstGeom prst="rect">
            <a:avLst/>
          </a:prstGeom>
          <a:solidFill>
            <a:srgbClr val="1A2E4A"/>
          </a:solidFill>
          <a:ln w="12700">
            <a:solidFill>
              <a:srgbClr val="2E4D73"/>
            </a:solidFill>
            <a:prstDash val="solid"/>
          </a:ln>
        </p:spPr>
        <p:txBody>
          <a:bodyPr/>
          <a:lstStyle/>
          <a:p>
            <a:pPr defTabSz="1219170"/>
            <a:endParaRPr lang="en-US" sz="2400">
              <a:solidFill>
                <a:prstClr val="black"/>
              </a:solidFill>
              <a:latin typeface="Calibri" panose="020F0502020204030204"/>
            </a:endParaRPr>
          </a:p>
        </p:txBody>
      </p:sp>
      <p:sp>
        <p:nvSpPr>
          <p:cNvPr id="5" name="Text 3"/>
          <p:cNvSpPr/>
          <p:nvPr/>
        </p:nvSpPr>
        <p:spPr>
          <a:xfrm>
            <a:off x="670560" y="853440"/>
            <a:ext cx="10850880" cy="707136"/>
          </a:xfrm>
          <a:prstGeom prst="rect">
            <a:avLst/>
          </a:prstGeom>
          <a:noFill/>
          <a:ln/>
        </p:spPr>
        <p:txBody>
          <a:bodyPr wrap="square" rtlCol="0" anchor="ctr"/>
          <a:lstStyle/>
          <a:p>
            <a:pPr defTabSz="1219170"/>
            <a:r>
              <a:rPr lang="en-US" sz="2133" i="1" dirty="0">
                <a:solidFill>
                  <a:srgbClr val="E8D5A3"/>
                </a:solidFill>
                <a:latin typeface="Calibri" panose="020F0502020204030204"/>
              </a:rPr>
              <a:t>作者 Helen Lemmel（1922年）— 灵感来自 Lilias Trotter 的短文《Focussed》</a:t>
            </a:r>
            <a:endParaRPr lang="en-US" sz="2133" dirty="0">
              <a:solidFill>
                <a:prstClr val="black"/>
              </a:solidFill>
              <a:latin typeface="Calibri" panose="020F0502020204030204"/>
            </a:endParaRPr>
          </a:p>
        </p:txBody>
      </p:sp>
      <p:sp>
        <p:nvSpPr>
          <p:cNvPr id="6" name="Shape 4"/>
          <p:cNvSpPr/>
          <p:nvPr/>
        </p:nvSpPr>
        <p:spPr>
          <a:xfrm>
            <a:off x="487680" y="1731264"/>
            <a:ext cx="5486400" cy="4693920"/>
          </a:xfrm>
          <a:prstGeom prst="rect">
            <a:avLst/>
          </a:prstGeom>
          <a:solidFill>
            <a:srgbClr val="1A2E4A"/>
          </a:solidFill>
          <a:ln w="12700">
            <a:solidFill>
              <a:srgbClr val="2E4D73"/>
            </a:solidFill>
            <a:prstDash val="solid"/>
          </a:ln>
          <a:effectLst>
            <a:outerShdw blurRad="101600" dist="38100" dir="8100000" algn="bl" rotWithShape="0">
              <a:srgbClr val="000000">
                <a:alpha val="20000"/>
              </a:srgbClr>
            </a:outerShdw>
          </a:effectLst>
        </p:spPr>
        <p:txBody>
          <a:bodyPr/>
          <a:lstStyle/>
          <a:p>
            <a:pPr defTabSz="1219170"/>
            <a:endParaRPr lang="en-US" sz="2400">
              <a:solidFill>
                <a:prstClr val="black"/>
              </a:solidFill>
              <a:latin typeface="Calibri" panose="020F0502020204030204"/>
            </a:endParaRPr>
          </a:p>
        </p:txBody>
      </p:sp>
      <p:sp>
        <p:nvSpPr>
          <p:cNvPr id="7" name="Text 5"/>
          <p:cNvSpPr/>
          <p:nvPr/>
        </p:nvSpPr>
        <p:spPr>
          <a:xfrm>
            <a:off x="609600" y="1804416"/>
            <a:ext cx="5242560" cy="609600"/>
          </a:xfrm>
          <a:prstGeom prst="rect">
            <a:avLst/>
          </a:prstGeom>
          <a:noFill/>
          <a:ln/>
        </p:spPr>
        <p:txBody>
          <a:bodyPr wrap="square" rtlCol="0" anchor="ctr"/>
          <a:lstStyle/>
          <a:p>
            <a:pPr algn="ctr" defTabSz="1219170"/>
            <a:r>
              <a:rPr lang="en-US" sz="2133" b="1" dirty="0">
                <a:solidFill>
                  <a:srgbClr val="C9A84C"/>
                </a:solidFill>
                <a:latin typeface="Calibri" panose="020F0502020204030204"/>
              </a:rPr>
              <a:t>Lilias Trotter（1853–1928）</a:t>
            </a:r>
            <a:endParaRPr lang="en-US" sz="2133" dirty="0">
              <a:solidFill>
                <a:prstClr val="black"/>
              </a:solidFill>
              <a:latin typeface="Calibri" panose="020F0502020204030204"/>
            </a:endParaRPr>
          </a:p>
        </p:txBody>
      </p:sp>
      <p:sp>
        <p:nvSpPr>
          <p:cNvPr id="8" name="Text 6"/>
          <p:cNvSpPr/>
          <p:nvPr/>
        </p:nvSpPr>
        <p:spPr>
          <a:xfrm>
            <a:off x="609600" y="2389632"/>
            <a:ext cx="5242560" cy="463296"/>
          </a:xfrm>
          <a:prstGeom prst="rect">
            <a:avLst/>
          </a:prstGeom>
          <a:noFill/>
          <a:ln/>
        </p:spPr>
        <p:txBody>
          <a:bodyPr wrap="square" rtlCol="0" anchor="ctr"/>
          <a:lstStyle/>
          <a:p>
            <a:pPr algn="ctr" defTabSz="1219170"/>
            <a:r>
              <a:rPr lang="en-US" sz="1733" i="1" dirty="0">
                <a:solidFill>
                  <a:srgbClr val="8AA5C2"/>
                </a:solidFill>
                <a:latin typeface="Calibri" panose="020F0502020204030204"/>
              </a:rPr>
              <a:t>被遗忘的宣教士</a:t>
            </a:r>
            <a:endParaRPr lang="en-US" sz="1733" dirty="0">
              <a:solidFill>
                <a:prstClr val="black"/>
              </a:solidFill>
              <a:latin typeface="Calibri" panose="020F0502020204030204"/>
            </a:endParaRPr>
          </a:p>
        </p:txBody>
      </p:sp>
      <p:sp>
        <p:nvSpPr>
          <p:cNvPr id="9" name="Shape 7"/>
          <p:cNvSpPr/>
          <p:nvPr/>
        </p:nvSpPr>
        <p:spPr>
          <a:xfrm>
            <a:off x="853440" y="2901696"/>
            <a:ext cx="4754880" cy="0"/>
          </a:xfrm>
          <a:prstGeom prst="line">
            <a:avLst/>
          </a:prstGeom>
          <a:noFill/>
          <a:ln w="635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10" name="Text 8"/>
          <p:cNvSpPr/>
          <p:nvPr/>
        </p:nvSpPr>
        <p:spPr>
          <a:xfrm>
            <a:off x="670560" y="3023616"/>
            <a:ext cx="5120640" cy="3230880"/>
          </a:xfrm>
          <a:prstGeom prst="rect">
            <a:avLst/>
          </a:prstGeom>
          <a:noFill/>
          <a:ln/>
        </p:spPr>
        <p:txBody>
          <a:bodyPr wrap="square" rtlCol="0" anchor="ctr"/>
          <a:lstStyle/>
          <a:p>
            <a:pPr marL="457189" indent="-457189" defTabSz="1219170">
              <a:buSzPct val="100000"/>
              <a:buFontTx/>
              <a:buChar char="•"/>
            </a:pPr>
            <a:r>
              <a:rPr lang="en-US" sz="1867" dirty="0" err="1">
                <a:solidFill>
                  <a:srgbClr val="FFFFFF"/>
                </a:solidFill>
                <a:latin typeface="Calibri" panose="020F0502020204030204"/>
              </a:rPr>
              <a:t>写了《Focussed》短文，成为这首歌的种子</a:t>
            </a:r>
            <a:endParaRPr lang="en-US" sz="1867" dirty="0">
              <a:solidFill>
                <a:prstClr val="black"/>
              </a:solidFill>
              <a:latin typeface="Calibri" panose="020F0502020204030204"/>
            </a:endParaRPr>
          </a:p>
        </p:txBody>
      </p:sp>
      <p:sp>
        <p:nvSpPr>
          <p:cNvPr id="11" name="Shape 9"/>
          <p:cNvSpPr/>
          <p:nvPr/>
        </p:nvSpPr>
        <p:spPr>
          <a:xfrm>
            <a:off x="6339840" y="1731264"/>
            <a:ext cx="5486400" cy="4693920"/>
          </a:xfrm>
          <a:prstGeom prst="rect">
            <a:avLst/>
          </a:prstGeom>
          <a:solidFill>
            <a:srgbClr val="1A2E4A"/>
          </a:solidFill>
          <a:ln w="12700">
            <a:solidFill>
              <a:srgbClr val="2E4D73"/>
            </a:solidFill>
            <a:prstDash val="solid"/>
          </a:ln>
          <a:effectLst>
            <a:outerShdw blurRad="101600" dist="38100" dir="8100000" algn="bl" rotWithShape="0">
              <a:srgbClr val="000000">
                <a:alpha val="20000"/>
              </a:srgbClr>
            </a:outerShdw>
          </a:effectLst>
        </p:spPr>
        <p:txBody>
          <a:bodyPr/>
          <a:lstStyle/>
          <a:p>
            <a:pPr defTabSz="1219170"/>
            <a:endParaRPr lang="en-US" sz="2400">
              <a:solidFill>
                <a:prstClr val="black"/>
              </a:solidFill>
              <a:latin typeface="Calibri" panose="020F0502020204030204"/>
            </a:endParaRPr>
          </a:p>
        </p:txBody>
      </p:sp>
      <p:sp>
        <p:nvSpPr>
          <p:cNvPr id="12" name="Text 10"/>
          <p:cNvSpPr/>
          <p:nvPr/>
        </p:nvSpPr>
        <p:spPr>
          <a:xfrm>
            <a:off x="6461760" y="1804416"/>
            <a:ext cx="5242560" cy="609600"/>
          </a:xfrm>
          <a:prstGeom prst="rect">
            <a:avLst/>
          </a:prstGeom>
          <a:noFill/>
          <a:ln/>
        </p:spPr>
        <p:txBody>
          <a:bodyPr wrap="square" rtlCol="0" anchor="ctr"/>
          <a:lstStyle/>
          <a:p>
            <a:pPr algn="ctr" defTabSz="1219170"/>
            <a:r>
              <a:rPr lang="en-US" sz="2133" b="1" dirty="0">
                <a:solidFill>
                  <a:srgbClr val="C9A84C"/>
                </a:solidFill>
                <a:latin typeface="Calibri" panose="020F0502020204030204"/>
              </a:rPr>
              <a:t>Helen Lemmel（1864–1961）</a:t>
            </a:r>
            <a:endParaRPr lang="en-US" sz="2133" dirty="0">
              <a:solidFill>
                <a:prstClr val="black"/>
              </a:solidFill>
              <a:latin typeface="Calibri" panose="020F0502020204030204"/>
            </a:endParaRPr>
          </a:p>
        </p:txBody>
      </p:sp>
      <p:sp>
        <p:nvSpPr>
          <p:cNvPr id="13" name="Text 11"/>
          <p:cNvSpPr/>
          <p:nvPr/>
        </p:nvSpPr>
        <p:spPr>
          <a:xfrm>
            <a:off x="6461760" y="2389632"/>
            <a:ext cx="5242560" cy="463296"/>
          </a:xfrm>
          <a:prstGeom prst="rect">
            <a:avLst/>
          </a:prstGeom>
          <a:noFill/>
          <a:ln/>
        </p:spPr>
        <p:txBody>
          <a:bodyPr wrap="square" rtlCol="0" anchor="ctr"/>
          <a:lstStyle/>
          <a:p>
            <a:pPr algn="ctr" defTabSz="1219170"/>
            <a:r>
              <a:rPr lang="en-US" sz="1733" i="1" dirty="0">
                <a:solidFill>
                  <a:srgbClr val="8AA5C2"/>
                </a:solidFill>
                <a:latin typeface="Calibri" panose="020F0502020204030204"/>
              </a:rPr>
              <a:t>失明的作曲家</a:t>
            </a:r>
            <a:endParaRPr lang="en-US" sz="1733" dirty="0">
              <a:solidFill>
                <a:prstClr val="black"/>
              </a:solidFill>
              <a:latin typeface="Calibri" panose="020F0502020204030204"/>
            </a:endParaRPr>
          </a:p>
        </p:txBody>
      </p:sp>
      <p:sp>
        <p:nvSpPr>
          <p:cNvPr id="14" name="Shape 12"/>
          <p:cNvSpPr/>
          <p:nvPr/>
        </p:nvSpPr>
        <p:spPr>
          <a:xfrm>
            <a:off x="6705600" y="2901696"/>
            <a:ext cx="4754880" cy="0"/>
          </a:xfrm>
          <a:prstGeom prst="line">
            <a:avLst/>
          </a:prstGeom>
          <a:noFill/>
          <a:ln w="635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15" name="Text 13"/>
          <p:cNvSpPr/>
          <p:nvPr/>
        </p:nvSpPr>
        <p:spPr>
          <a:xfrm>
            <a:off x="6522720" y="3023616"/>
            <a:ext cx="5120640" cy="3230880"/>
          </a:xfrm>
          <a:prstGeom prst="rect">
            <a:avLst/>
          </a:prstGeom>
          <a:noFill/>
          <a:ln/>
        </p:spPr>
        <p:txBody>
          <a:bodyPr wrap="square" rtlCol="0" anchor="ctr"/>
          <a:lstStyle/>
          <a:p>
            <a:pPr marL="457189" indent="-457189" defTabSz="1219170">
              <a:buSzPct val="100000"/>
              <a:buFontTx/>
              <a:buChar char="•"/>
            </a:pPr>
            <a:r>
              <a:rPr lang="en-US" sz="1867" dirty="0" err="1">
                <a:solidFill>
                  <a:srgbClr val="FFFFFF"/>
                </a:solidFill>
                <a:latin typeface="Calibri" panose="020F0502020204030204"/>
              </a:rPr>
              <a:t>在最黑暗的处境里读到《Focussed</a:t>
            </a:r>
            <a:r>
              <a:rPr lang="en-US" sz="1867" dirty="0">
                <a:solidFill>
                  <a:srgbClr val="FFFFFF"/>
                </a:solidFill>
                <a:latin typeface="Calibri" panose="020F0502020204030204"/>
              </a:rPr>
              <a:t>》</a:t>
            </a:r>
            <a:endParaRPr lang="en-US" sz="1867" dirty="0">
              <a:solidFill>
                <a:prstClr val="black"/>
              </a:solidFill>
              <a:latin typeface="Calibri" panose="020F0502020204030204"/>
            </a:endParaRPr>
          </a:p>
        </p:txBody>
      </p:sp>
      <p:sp>
        <p:nvSpPr>
          <p:cNvPr id="16" name="Text 14"/>
          <p:cNvSpPr/>
          <p:nvPr/>
        </p:nvSpPr>
        <p:spPr>
          <a:xfrm>
            <a:off x="487680" y="6400800"/>
            <a:ext cx="11216640" cy="365760"/>
          </a:xfrm>
          <a:prstGeom prst="rect">
            <a:avLst/>
          </a:prstGeom>
          <a:noFill/>
          <a:ln/>
        </p:spPr>
        <p:txBody>
          <a:bodyPr wrap="square" rtlCol="0" anchor="ctr"/>
          <a:lstStyle/>
          <a:p>
            <a:pPr algn="r" defTabSz="1219170"/>
            <a:r>
              <a:rPr lang="en-US" sz="1467" i="1" dirty="0">
                <a:solidFill>
                  <a:srgbClr val="8AA5C2"/>
                </a:solidFill>
                <a:latin typeface="Calibri" panose="020F0502020204030204"/>
              </a:rPr>
              <a:t>她们都只做了一件事：把眼睛转向耶稣</a:t>
            </a:r>
            <a:endParaRPr lang="en-US" sz="1467" dirty="0">
              <a:solidFill>
                <a:prstClr val="black"/>
              </a:solidFill>
              <a:latin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bg/>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bg/>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bg/>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bg/>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bg/>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8" grpId="0" build="p" animBg="1"/>
      <p:bldP spid="10" grpId="0" build="p" animBg="1"/>
      <p:bldP spid="12" grpId="0" build="p" animBg="1"/>
      <p:bldP spid="13" grpId="0" build="p" animBg="1"/>
      <p:bldP spid="15" grpId="0" build="p"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1A2E4A"/>
        </a:solidFill>
        <a:effectLst/>
      </p:bgPr>
    </p:bg>
    <p:spTree>
      <p:nvGrpSpPr>
        <p:cNvPr id="1" name=""/>
        <p:cNvGrpSpPr/>
        <p:nvPr/>
      </p:nvGrpSpPr>
      <p:grpSpPr>
        <a:xfrm>
          <a:off x="0" y="0"/>
          <a:ext cx="0" cy="0"/>
          <a:chOff x="0" y="0"/>
          <a:chExt cx="0" cy="0"/>
        </a:xfrm>
      </p:grpSpPr>
      <p:sp>
        <p:nvSpPr>
          <p:cNvPr id="4" name="Shape 1"/>
          <p:cNvSpPr/>
          <p:nvPr/>
        </p:nvSpPr>
        <p:spPr>
          <a:xfrm>
            <a:off x="0" y="0"/>
            <a:ext cx="12192000" cy="97536"/>
          </a:xfrm>
          <a:prstGeom prst="rect">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5" name="Text 2"/>
          <p:cNvSpPr/>
          <p:nvPr/>
        </p:nvSpPr>
        <p:spPr>
          <a:xfrm>
            <a:off x="487680" y="182880"/>
            <a:ext cx="5364480" cy="670560"/>
          </a:xfrm>
          <a:prstGeom prst="rect">
            <a:avLst/>
          </a:prstGeom>
          <a:noFill/>
          <a:ln/>
        </p:spPr>
        <p:txBody>
          <a:bodyPr wrap="square" rtlCol="0" anchor="ctr"/>
          <a:lstStyle/>
          <a:p>
            <a:pPr defTabSz="1219170"/>
            <a:r>
              <a:rPr lang="en-US" sz="2400" b="1" dirty="0">
                <a:solidFill>
                  <a:srgbClr val="C9A84C"/>
                </a:solidFill>
                <a:latin typeface="Calibri" panose="020F0502020204030204"/>
              </a:rPr>
              <a:t>Lilias Trotter（1853–1928）</a:t>
            </a:r>
            <a:endParaRPr lang="en-US" sz="2400" dirty="0">
              <a:solidFill>
                <a:prstClr val="black"/>
              </a:solidFill>
              <a:latin typeface="Calibri" panose="020F0502020204030204"/>
            </a:endParaRPr>
          </a:p>
        </p:txBody>
      </p:sp>
      <p:sp>
        <p:nvSpPr>
          <p:cNvPr id="6" name="Shape 3"/>
          <p:cNvSpPr/>
          <p:nvPr/>
        </p:nvSpPr>
        <p:spPr>
          <a:xfrm>
            <a:off x="487680" y="1133856"/>
            <a:ext cx="60960" cy="914400"/>
          </a:xfrm>
          <a:prstGeom prst="rect">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7" name="Text 4"/>
          <p:cNvSpPr/>
          <p:nvPr/>
        </p:nvSpPr>
        <p:spPr>
          <a:xfrm>
            <a:off x="731520" y="1036320"/>
            <a:ext cx="2194560" cy="548640"/>
          </a:xfrm>
          <a:prstGeom prst="rect">
            <a:avLst/>
          </a:prstGeom>
          <a:noFill/>
          <a:ln/>
        </p:spPr>
        <p:txBody>
          <a:bodyPr wrap="square" rtlCol="0" anchor="ctr"/>
          <a:lstStyle/>
          <a:p>
            <a:pPr defTabSz="1219170"/>
            <a:r>
              <a:rPr lang="en-US" sz="1867" b="1" dirty="0">
                <a:solidFill>
                  <a:srgbClr val="E8D5A3"/>
                </a:solidFill>
                <a:latin typeface="Calibri" panose="020F0502020204030204"/>
              </a:rPr>
              <a:t>英国伦敦人</a:t>
            </a:r>
            <a:endParaRPr lang="en-US" sz="1867" dirty="0">
              <a:solidFill>
                <a:prstClr val="black"/>
              </a:solidFill>
              <a:latin typeface="Calibri" panose="020F0502020204030204"/>
            </a:endParaRPr>
          </a:p>
        </p:txBody>
      </p:sp>
      <p:sp>
        <p:nvSpPr>
          <p:cNvPr id="8" name="Text 5"/>
          <p:cNvSpPr/>
          <p:nvPr/>
        </p:nvSpPr>
        <p:spPr>
          <a:xfrm>
            <a:off x="731520" y="1548384"/>
            <a:ext cx="4937760" cy="792480"/>
          </a:xfrm>
          <a:prstGeom prst="rect">
            <a:avLst/>
          </a:prstGeom>
          <a:noFill/>
          <a:ln/>
        </p:spPr>
        <p:txBody>
          <a:bodyPr wrap="square" rtlCol="0" anchor="ctr"/>
          <a:lstStyle/>
          <a:p>
            <a:pPr defTabSz="1219170"/>
            <a:r>
              <a:rPr lang="en-US" sz="1733" dirty="0">
                <a:solidFill>
                  <a:srgbClr val="FFFFFF"/>
                </a:solidFill>
                <a:latin typeface="Calibri" panose="020F0502020204030204"/>
              </a:rPr>
              <a:t>才华横溢的画家，艺术评论家约翰·罗斯金称她可成为最伟大的英国女画家</a:t>
            </a:r>
            <a:endParaRPr lang="en-US" sz="1733" dirty="0">
              <a:solidFill>
                <a:prstClr val="black"/>
              </a:solidFill>
              <a:latin typeface="Calibri" panose="020F0502020204030204"/>
            </a:endParaRPr>
          </a:p>
        </p:txBody>
      </p:sp>
      <p:sp>
        <p:nvSpPr>
          <p:cNvPr id="9" name="Shape 6"/>
          <p:cNvSpPr/>
          <p:nvPr/>
        </p:nvSpPr>
        <p:spPr>
          <a:xfrm>
            <a:off x="487680" y="2499360"/>
            <a:ext cx="60960" cy="914400"/>
          </a:xfrm>
          <a:prstGeom prst="rect">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10" name="Text 7"/>
          <p:cNvSpPr/>
          <p:nvPr/>
        </p:nvSpPr>
        <p:spPr>
          <a:xfrm>
            <a:off x="731520" y="2401824"/>
            <a:ext cx="2194560" cy="548640"/>
          </a:xfrm>
          <a:prstGeom prst="rect">
            <a:avLst/>
          </a:prstGeom>
          <a:noFill/>
          <a:ln/>
        </p:spPr>
        <p:txBody>
          <a:bodyPr wrap="square" rtlCol="0" anchor="ctr"/>
          <a:lstStyle/>
          <a:p>
            <a:pPr defTabSz="1219170"/>
            <a:r>
              <a:rPr lang="en-US" sz="1867" b="1" dirty="0">
                <a:solidFill>
                  <a:srgbClr val="E8D5A3"/>
                </a:solidFill>
                <a:latin typeface="Calibri" panose="020F0502020204030204"/>
              </a:rPr>
              <a:t>1888年</a:t>
            </a:r>
            <a:endParaRPr lang="en-US" sz="1867" dirty="0">
              <a:solidFill>
                <a:prstClr val="black"/>
              </a:solidFill>
              <a:latin typeface="Calibri" panose="020F0502020204030204"/>
            </a:endParaRPr>
          </a:p>
        </p:txBody>
      </p:sp>
      <p:sp>
        <p:nvSpPr>
          <p:cNvPr id="11" name="Text 8"/>
          <p:cNvSpPr/>
          <p:nvPr/>
        </p:nvSpPr>
        <p:spPr>
          <a:xfrm>
            <a:off x="731520" y="2913888"/>
            <a:ext cx="4937760" cy="792480"/>
          </a:xfrm>
          <a:prstGeom prst="rect">
            <a:avLst/>
          </a:prstGeom>
          <a:noFill/>
          <a:ln/>
        </p:spPr>
        <p:txBody>
          <a:bodyPr wrap="square" rtlCol="0" anchor="ctr"/>
          <a:lstStyle/>
          <a:p>
            <a:pPr defTabSz="1219170"/>
            <a:r>
              <a:rPr lang="en-US" sz="1733" dirty="0">
                <a:solidFill>
                  <a:srgbClr val="FFFFFF"/>
                </a:solidFill>
                <a:latin typeface="Calibri" panose="020F0502020204030204"/>
              </a:rPr>
              <a:t>放弃艺术前途，只身前往北非阿尔及利亚，向穆斯林宣教</a:t>
            </a:r>
            <a:endParaRPr lang="en-US" sz="1733" dirty="0">
              <a:solidFill>
                <a:prstClr val="black"/>
              </a:solidFill>
              <a:latin typeface="Calibri" panose="020F0502020204030204"/>
            </a:endParaRPr>
          </a:p>
        </p:txBody>
      </p:sp>
      <p:sp>
        <p:nvSpPr>
          <p:cNvPr id="12" name="Shape 9"/>
          <p:cNvSpPr/>
          <p:nvPr/>
        </p:nvSpPr>
        <p:spPr>
          <a:xfrm>
            <a:off x="487680" y="3864864"/>
            <a:ext cx="60960" cy="914400"/>
          </a:xfrm>
          <a:prstGeom prst="rect">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13" name="Text 10"/>
          <p:cNvSpPr/>
          <p:nvPr/>
        </p:nvSpPr>
        <p:spPr>
          <a:xfrm>
            <a:off x="731520" y="3767328"/>
            <a:ext cx="2194560" cy="548640"/>
          </a:xfrm>
          <a:prstGeom prst="rect">
            <a:avLst/>
          </a:prstGeom>
          <a:noFill/>
          <a:ln/>
        </p:spPr>
        <p:txBody>
          <a:bodyPr wrap="square" rtlCol="0" anchor="ctr"/>
          <a:lstStyle/>
          <a:p>
            <a:pPr defTabSz="1219170"/>
            <a:r>
              <a:rPr lang="en-US" sz="1867" b="1" dirty="0">
                <a:solidFill>
                  <a:srgbClr val="E8D5A3"/>
                </a:solidFill>
                <a:latin typeface="Calibri" panose="020F0502020204030204"/>
              </a:rPr>
              <a:t>四十年</a:t>
            </a:r>
            <a:endParaRPr lang="en-US" sz="1867" dirty="0">
              <a:solidFill>
                <a:prstClr val="black"/>
              </a:solidFill>
              <a:latin typeface="Calibri" panose="020F0502020204030204"/>
            </a:endParaRPr>
          </a:p>
        </p:txBody>
      </p:sp>
      <p:sp>
        <p:nvSpPr>
          <p:cNvPr id="14" name="Text 11"/>
          <p:cNvSpPr/>
          <p:nvPr/>
        </p:nvSpPr>
        <p:spPr>
          <a:xfrm>
            <a:off x="731520" y="4279392"/>
            <a:ext cx="4937760" cy="792480"/>
          </a:xfrm>
          <a:prstGeom prst="rect">
            <a:avLst/>
          </a:prstGeom>
          <a:noFill/>
          <a:ln/>
        </p:spPr>
        <p:txBody>
          <a:bodyPr wrap="square" rtlCol="0" anchor="ctr"/>
          <a:lstStyle/>
          <a:p>
            <a:pPr defTabSz="1219170"/>
            <a:r>
              <a:rPr lang="en-US" sz="1733" dirty="0">
                <a:solidFill>
                  <a:srgbClr val="FFFFFF"/>
                </a:solidFill>
                <a:latin typeface="Calibri" panose="020F0502020204030204"/>
              </a:rPr>
              <a:t>在沙漠中默默事奉，几乎无人知晓，直到去世</a:t>
            </a:r>
            <a:endParaRPr lang="en-US" sz="1733" dirty="0">
              <a:solidFill>
                <a:prstClr val="black"/>
              </a:solidFill>
              <a:latin typeface="Calibri" panose="020F0502020204030204"/>
            </a:endParaRPr>
          </a:p>
        </p:txBody>
      </p:sp>
      <p:sp>
        <p:nvSpPr>
          <p:cNvPr id="15" name="Shape 12"/>
          <p:cNvSpPr/>
          <p:nvPr/>
        </p:nvSpPr>
        <p:spPr>
          <a:xfrm>
            <a:off x="487680" y="5230368"/>
            <a:ext cx="60960" cy="914400"/>
          </a:xfrm>
          <a:prstGeom prst="rect">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16" name="Text 13"/>
          <p:cNvSpPr/>
          <p:nvPr/>
        </p:nvSpPr>
        <p:spPr>
          <a:xfrm>
            <a:off x="731520" y="5132832"/>
            <a:ext cx="2546329" cy="583417"/>
          </a:xfrm>
          <a:prstGeom prst="rect">
            <a:avLst/>
          </a:prstGeom>
          <a:noFill/>
          <a:ln/>
        </p:spPr>
        <p:txBody>
          <a:bodyPr wrap="square" rtlCol="0" anchor="ctr"/>
          <a:lstStyle/>
          <a:p>
            <a:pPr defTabSz="1219170"/>
            <a:r>
              <a:rPr lang="en-US" sz="1867" b="1" dirty="0">
                <a:solidFill>
                  <a:srgbClr val="E8D5A3"/>
                </a:solidFill>
                <a:latin typeface="Calibri" panose="020F0502020204030204"/>
              </a:rPr>
              <a:t>《</a:t>
            </a:r>
            <a:r>
              <a:rPr lang="en-US" sz="1867" b="1" dirty="0" err="1">
                <a:solidFill>
                  <a:srgbClr val="E8D5A3"/>
                </a:solidFill>
                <a:latin typeface="Calibri" panose="020F0502020204030204"/>
              </a:rPr>
              <a:t>Focussed》注目</a:t>
            </a:r>
            <a:endParaRPr lang="en-US" sz="1867" dirty="0">
              <a:solidFill>
                <a:prstClr val="black"/>
              </a:solidFill>
              <a:latin typeface="Calibri" panose="020F0502020204030204"/>
            </a:endParaRPr>
          </a:p>
        </p:txBody>
      </p:sp>
      <p:sp>
        <p:nvSpPr>
          <p:cNvPr id="17" name="Text 14"/>
          <p:cNvSpPr/>
          <p:nvPr/>
        </p:nvSpPr>
        <p:spPr>
          <a:xfrm>
            <a:off x="731520" y="5644896"/>
            <a:ext cx="4937760" cy="792480"/>
          </a:xfrm>
          <a:prstGeom prst="rect">
            <a:avLst/>
          </a:prstGeom>
          <a:noFill/>
          <a:ln/>
        </p:spPr>
        <p:txBody>
          <a:bodyPr wrap="square" rtlCol="0" anchor="ctr"/>
          <a:lstStyle/>
          <a:p>
            <a:pPr defTabSz="1219170"/>
            <a:r>
              <a:rPr lang="en-US" sz="1867" dirty="0">
                <a:solidFill>
                  <a:prstClr val="white">
                    <a:lumMod val="95000"/>
                  </a:prstClr>
                </a:solidFill>
                <a:latin typeface="Calibri" panose="020F0502020204030204"/>
              </a:rPr>
              <a:t>https://</a:t>
            </a:r>
            <a:r>
              <a:rPr lang="en-US" sz="1867" dirty="0" err="1">
                <a:solidFill>
                  <a:prstClr val="white">
                    <a:lumMod val="95000"/>
                  </a:prstClr>
                </a:solidFill>
                <a:latin typeface="Calibri" panose="020F0502020204030204"/>
              </a:rPr>
              <a:t>missiology.org.uk</a:t>
            </a:r>
            <a:r>
              <a:rPr lang="en-US" sz="1867" dirty="0">
                <a:solidFill>
                  <a:prstClr val="white">
                    <a:lumMod val="95000"/>
                  </a:prstClr>
                </a:solidFill>
                <a:latin typeface="Calibri" panose="020F0502020204030204"/>
              </a:rPr>
              <a:t>/pdf/e-books/</a:t>
            </a:r>
            <a:r>
              <a:rPr lang="en-US" sz="1867" dirty="0" err="1">
                <a:solidFill>
                  <a:prstClr val="white">
                    <a:lumMod val="95000"/>
                  </a:prstClr>
                </a:solidFill>
                <a:latin typeface="Calibri" panose="020F0502020204030204"/>
              </a:rPr>
              <a:t>trotter_l</a:t>
            </a:r>
            <a:r>
              <a:rPr lang="en-US" sz="1867" dirty="0">
                <a:solidFill>
                  <a:prstClr val="white">
                    <a:lumMod val="95000"/>
                  </a:prstClr>
                </a:solidFill>
                <a:latin typeface="Calibri" panose="020F0502020204030204"/>
              </a:rPr>
              <a:t>/</a:t>
            </a:r>
            <a:r>
              <a:rPr lang="en-US" sz="1867" dirty="0" err="1">
                <a:solidFill>
                  <a:prstClr val="white">
                    <a:lumMod val="95000"/>
                  </a:prstClr>
                </a:solidFill>
                <a:latin typeface="Calibri" panose="020F0502020204030204"/>
              </a:rPr>
              <a:t>focussed_trotter.pdf</a:t>
            </a:r>
            <a:endParaRPr lang="en-US" sz="1867" dirty="0">
              <a:solidFill>
                <a:prstClr val="white">
                  <a:lumMod val="95000"/>
                </a:prstClr>
              </a:solidFill>
              <a:latin typeface="Calibri" panose="020F0502020204030204"/>
            </a:endParaRPr>
          </a:p>
        </p:txBody>
      </p:sp>
      <p:sp>
        <p:nvSpPr>
          <p:cNvPr id="18" name="Text 15"/>
          <p:cNvSpPr/>
          <p:nvPr/>
        </p:nvSpPr>
        <p:spPr>
          <a:xfrm>
            <a:off x="6339840" y="4267200"/>
            <a:ext cx="5486400" cy="2194560"/>
          </a:xfrm>
          <a:prstGeom prst="rect">
            <a:avLst/>
          </a:prstGeom>
          <a:noFill/>
          <a:ln/>
        </p:spPr>
        <p:txBody>
          <a:bodyPr wrap="square" rtlCol="0" anchor="ctr"/>
          <a:lstStyle/>
          <a:p>
            <a:pPr algn="ctr" defTabSz="1219170"/>
            <a:r>
              <a:rPr lang="en-US" sz="2133" i="1" dirty="0">
                <a:solidFill>
                  <a:srgbClr val="E8D5A3"/>
                </a:solidFill>
                <a:latin typeface="Calibri" panose="020F0502020204030204"/>
              </a:rPr>
              <a:t>「</a:t>
            </a:r>
            <a:endParaRPr lang="en-US" sz="2133" dirty="0">
              <a:solidFill>
                <a:prstClr val="black"/>
              </a:solidFill>
              <a:latin typeface="Calibri" panose="020F0502020204030204"/>
            </a:endParaRPr>
          </a:p>
        </p:txBody>
      </p:sp>
      <p:pic>
        <p:nvPicPr>
          <p:cNvPr id="19" name="Picture 18">
            <a:extLst>
              <a:ext uri="{FF2B5EF4-FFF2-40B4-BE49-F238E27FC236}">
                <a16:creationId xmlns:a16="http://schemas.microsoft.com/office/drawing/2014/main" id="{EA0C65CB-B096-D1A9-209D-AE3433FCBD62}"/>
              </a:ext>
            </a:extLst>
          </p:cNvPr>
          <p:cNvPicPr>
            <a:picLocks noChangeAspect="1"/>
          </p:cNvPicPr>
          <p:nvPr/>
        </p:nvPicPr>
        <p:blipFill>
          <a:blip r:embed="rId3"/>
          <a:stretch>
            <a:fillRect/>
          </a:stretch>
        </p:blipFill>
        <p:spPr>
          <a:xfrm>
            <a:off x="6952896" y="48768"/>
            <a:ext cx="5239104"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bg/>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bg/>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bg/>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
                                            <p:bg/>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7" grpId="0" uiExpand="1" build="p"/>
      <p:bldP spid="8" grpId="0" uiExpand="1" build="p"/>
      <p:bldP spid="9" grpId="0" uiExpand="1" build="p" animBg="1"/>
      <p:bldP spid="10" grpId="0" uiExpand="1" build="p"/>
      <p:bldP spid="11" grpId="0" uiExpand="1" build="p"/>
      <p:bldP spid="12" grpId="0" uiExpand="1" build="p" animBg="1"/>
      <p:bldP spid="13" grpId="0" uiExpand="1" build="p"/>
      <p:bldP spid="14" grpId="0" uiExpand="1" build="p"/>
      <p:bldP spid="15" grpId="0" uiExpand="1" build="p" animBg="1"/>
      <p:bldP spid="16" grpId="0" uiExpand="1" build="p"/>
      <p:bldP spid="17" grpId="0" uiExpand="1" build="p"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45A4CD9-5E90-7454-765F-1DC09CF98FA4}"/>
              </a:ext>
            </a:extLst>
          </p:cNvPr>
          <p:cNvSpPr txBox="1"/>
          <p:nvPr/>
        </p:nvSpPr>
        <p:spPr>
          <a:xfrm>
            <a:off x="428449" y="199870"/>
            <a:ext cx="5527644" cy="6452792"/>
          </a:xfrm>
          <a:prstGeom prst="rect">
            <a:avLst/>
          </a:prstGeom>
          <a:noFill/>
        </p:spPr>
        <p:txBody>
          <a:bodyPr wrap="square">
            <a:spAutoFit/>
          </a:bodyPr>
          <a:lstStyle/>
          <a:p>
            <a:pPr defTabSz="1219170"/>
            <a:r>
              <a:rPr lang="en-US" sz="1867" dirty="0">
                <a:solidFill>
                  <a:prstClr val="black"/>
                </a:solidFill>
                <a:latin typeface="Calibri" panose="020F0502020204030204"/>
              </a:rPr>
              <a:t>It was just a dandelion, and half withered-but it was full face to the sun, and had caught into its heart all the glory it could hold, and was shining so radiantly that the dew that lay on it still made a perfect aureole round its head.</a:t>
            </a:r>
          </a:p>
          <a:p>
            <a:pPr defTabSz="1219170"/>
            <a:r>
              <a:rPr lang="en-US" sz="1867" dirty="0">
                <a:solidFill>
                  <a:prstClr val="black"/>
                </a:solidFill>
                <a:latin typeface="Calibri" panose="020F0502020204030204"/>
              </a:rPr>
              <a:t>… Turn full your soul's vision to Jesus, and look and look at Him, and a strange dimness will come over all that is apart from Him</a:t>
            </a:r>
            <a:r>
              <a:rPr lang="en-US" sz="2400" dirty="0">
                <a:solidFill>
                  <a:prstClr val="black"/>
                </a:solidFill>
                <a:latin typeface="Calibri" panose="020F0502020204030204"/>
              </a:rPr>
              <a:t>,</a:t>
            </a:r>
          </a:p>
          <a:p>
            <a:pPr defTabSz="1219170"/>
            <a:endParaRPr lang="en-US" sz="2400" dirty="0">
              <a:solidFill>
                <a:prstClr val="black"/>
              </a:solidFill>
              <a:latin typeface="Calibri" panose="020F0502020204030204"/>
            </a:endParaRPr>
          </a:p>
          <a:p>
            <a:pPr defTabSz="1219170"/>
            <a:r>
              <a:rPr lang="zh-TW" altLang="en-US" sz="2133" dirty="0">
                <a:solidFill>
                  <a:prstClr val="black"/>
                </a:solidFill>
                <a:latin typeface="Calibri" panose="020F0502020204030204"/>
                <a:ea typeface="新細明體" panose="02020500000000000000" pitchFamily="18" charset="-120"/>
              </a:rPr>
              <a:t>那不过是一朵蒲公英，而且已经半枯萎</a:t>
            </a:r>
            <a:r>
              <a:rPr lang="en-US" altLang="zh-TW" sz="2133" dirty="0">
                <a:solidFill>
                  <a:prstClr val="black"/>
                </a:solidFill>
                <a:latin typeface="Calibri" panose="020F0502020204030204"/>
                <a:ea typeface="新細明體" panose="02020500000000000000" pitchFamily="18" charset="-120"/>
              </a:rPr>
              <a:t>, </a:t>
            </a:r>
            <a:r>
              <a:rPr lang="zh-TW" altLang="en-US" sz="2133" dirty="0">
                <a:solidFill>
                  <a:prstClr val="black"/>
                </a:solidFill>
                <a:latin typeface="Calibri" panose="020F0502020204030204"/>
                <a:ea typeface="新細明體" panose="02020500000000000000" pitchFamily="18" charset="-120"/>
              </a:rPr>
              <a:t>但它正面向着太阳，把所能承载的一切光辉都吸纳进心里，闪耀得如此灿烂，以至于停留在其上的露珠，仍在它的周围形成了一圈完美的光环。</a:t>
            </a:r>
            <a:endParaRPr lang="en-US" sz="2133" dirty="0">
              <a:solidFill>
                <a:prstClr val="black"/>
              </a:solidFill>
              <a:latin typeface="Calibri" panose="020F0502020204030204"/>
            </a:endParaRPr>
          </a:p>
          <a:p>
            <a:pPr defTabSz="1219170"/>
            <a:endParaRPr lang="en-US" altLang="zh-TW" sz="2133" dirty="0">
              <a:solidFill>
                <a:prstClr val="black"/>
              </a:solidFill>
              <a:latin typeface="Calibri" panose="020F0502020204030204"/>
              <a:ea typeface="新細明體" panose="02020500000000000000" pitchFamily="18" charset="-120"/>
            </a:endParaRPr>
          </a:p>
          <a:p>
            <a:pPr defTabSz="1219170"/>
            <a:r>
              <a:rPr lang="en-US" altLang="zh-TW" sz="2133" dirty="0">
                <a:solidFill>
                  <a:prstClr val="black"/>
                </a:solidFill>
                <a:latin typeface="Calibri" panose="020F0502020204030204"/>
                <a:ea typeface="新細明體" panose="02020500000000000000" pitchFamily="18" charset="-120"/>
              </a:rPr>
              <a:t>… </a:t>
            </a:r>
            <a:r>
              <a:rPr lang="zh-TW" altLang="en-US" sz="2133" dirty="0">
                <a:solidFill>
                  <a:prstClr val="black"/>
                </a:solidFill>
                <a:latin typeface="Calibri" panose="020F0502020204030204"/>
                <a:ea typeface="新細明體" panose="02020500000000000000" pitchFamily="18" charset="-120"/>
              </a:rPr>
              <a:t>将你灵魂全部的目光转向耶稣，</a:t>
            </a:r>
            <a:r>
              <a:rPr lang="zh-TW" altLang="en-US" sz="2133" b="1" dirty="0">
                <a:solidFill>
                  <a:prstClr val="black"/>
                </a:solidFill>
                <a:latin typeface="Calibri" panose="020F0502020204030204"/>
                <a:ea typeface="新細明體" panose="02020500000000000000" pitchFamily="18" charset="-120"/>
              </a:rPr>
              <a:t>定睛一再仰望祂</a:t>
            </a:r>
            <a:r>
              <a:rPr lang="zh-TW" altLang="en-US" sz="2133" dirty="0">
                <a:solidFill>
                  <a:prstClr val="black"/>
                </a:solidFill>
                <a:latin typeface="Calibri" panose="020F0502020204030204"/>
                <a:ea typeface="新細明體" panose="02020500000000000000" pitchFamily="18" charset="-120"/>
              </a:rPr>
              <a:t>；凡一切离开祂的事物，都会渐渐变得奇异地黯淡。</a:t>
            </a:r>
            <a:endParaRPr lang="en-US" altLang="zh-TW" sz="2133" dirty="0">
              <a:solidFill>
                <a:prstClr val="black"/>
              </a:solidFill>
              <a:latin typeface="Calibri" panose="020F0502020204030204"/>
              <a:ea typeface="新細明體" panose="02020500000000000000" pitchFamily="18" charset="-120"/>
            </a:endParaRPr>
          </a:p>
          <a:p>
            <a:pPr defTabSz="1219170"/>
            <a:endParaRPr lang="en-US" sz="2133" dirty="0">
              <a:solidFill>
                <a:prstClr val="black"/>
              </a:solidFill>
              <a:latin typeface="Calibri" panose="020F0502020204030204"/>
            </a:endParaRPr>
          </a:p>
          <a:p>
            <a:pPr defTabSz="1219170"/>
            <a:endParaRPr lang="en-US" sz="2133" dirty="0">
              <a:solidFill>
                <a:prstClr val="black"/>
              </a:solidFill>
              <a:latin typeface="Calibri" panose="020F0502020204030204"/>
            </a:endParaRPr>
          </a:p>
        </p:txBody>
      </p:sp>
      <p:pic>
        <p:nvPicPr>
          <p:cNvPr id="6" name="Image 0" descr="/home/claude/img2.jpeg">
            <a:extLst>
              <a:ext uri="{FF2B5EF4-FFF2-40B4-BE49-F238E27FC236}">
                <a16:creationId xmlns:a16="http://schemas.microsoft.com/office/drawing/2014/main" id="{7728DF4C-5091-36DB-1425-EB23FCC91CC5}"/>
              </a:ext>
            </a:extLst>
          </p:cNvPr>
          <p:cNvPicPr>
            <a:picLocks noChangeAspect="1"/>
          </p:cNvPicPr>
          <p:nvPr/>
        </p:nvPicPr>
        <p:blipFill>
          <a:blip r:embed="rId2"/>
          <a:srcRect/>
          <a:stretch/>
        </p:blipFill>
        <p:spPr>
          <a:xfrm>
            <a:off x="6096000" y="0"/>
            <a:ext cx="6096000" cy="6858000"/>
          </a:xfrm>
          <a:prstGeom prst="rect">
            <a:avLst/>
          </a:prstGeom>
        </p:spPr>
      </p:pic>
    </p:spTree>
    <p:extLst>
      <p:ext uri="{BB962C8B-B14F-4D97-AF65-F5344CB8AC3E}">
        <p14:creationId xmlns:p14="http://schemas.microsoft.com/office/powerpoint/2010/main" val="14779091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EEF2F8"/>
        </a:solidFill>
        <a:effectLst/>
      </p:bgPr>
    </p:bg>
    <p:spTree>
      <p:nvGrpSpPr>
        <p:cNvPr id="1" name=""/>
        <p:cNvGrpSpPr/>
        <p:nvPr/>
      </p:nvGrpSpPr>
      <p:grpSpPr>
        <a:xfrm>
          <a:off x="0" y="0"/>
          <a:ext cx="0" cy="0"/>
          <a:chOff x="0" y="0"/>
          <a:chExt cx="0" cy="0"/>
        </a:xfrm>
      </p:grpSpPr>
      <p:sp>
        <p:nvSpPr>
          <p:cNvPr id="2" name="Shape 0"/>
          <p:cNvSpPr/>
          <p:nvPr/>
        </p:nvSpPr>
        <p:spPr>
          <a:xfrm>
            <a:off x="0" y="0"/>
            <a:ext cx="12192000" cy="731520"/>
          </a:xfrm>
          <a:prstGeom prst="rect">
            <a:avLst/>
          </a:prstGeom>
          <a:solidFill>
            <a:srgbClr val="1A2E4A"/>
          </a:solidFill>
          <a:ln w="12700">
            <a:solidFill>
              <a:srgbClr val="1A2E4A"/>
            </a:solidFill>
            <a:prstDash val="solid"/>
          </a:ln>
        </p:spPr>
        <p:txBody>
          <a:bodyPr/>
          <a:lstStyle/>
          <a:p>
            <a:pPr defTabSz="1219170"/>
            <a:endParaRPr lang="en-US" sz="2400">
              <a:solidFill>
                <a:prstClr val="black"/>
              </a:solidFill>
              <a:latin typeface="Calibri" panose="020F0502020204030204"/>
            </a:endParaRPr>
          </a:p>
        </p:txBody>
      </p:sp>
      <p:sp>
        <p:nvSpPr>
          <p:cNvPr id="3" name="Text 1"/>
          <p:cNvSpPr/>
          <p:nvPr/>
        </p:nvSpPr>
        <p:spPr>
          <a:xfrm>
            <a:off x="487680" y="97536"/>
            <a:ext cx="11216640" cy="560832"/>
          </a:xfrm>
          <a:prstGeom prst="rect">
            <a:avLst/>
          </a:prstGeom>
          <a:noFill/>
          <a:ln/>
        </p:spPr>
        <p:txBody>
          <a:bodyPr wrap="square" rtlCol="0" anchor="ctr"/>
          <a:lstStyle/>
          <a:p>
            <a:pPr defTabSz="1219170"/>
            <a:r>
              <a:rPr lang="en-US" sz="2933" b="1" dirty="0">
                <a:solidFill>
                  <a:srgbClr val="C9A84C"/>
                </a:solidFill>
                <a:latin typeface="Calibri" panose="020F0502020204030204"/>
              </a:rPr>
              <a:t>Helen Lemmel（1922年）</a:t>
            </a:r>
            <a:endParaRPr lang="en-US" sz="2933" dirty="0">
              <a:solidFill>
                <a:prstClr val="black"/>
              </a:solidFill>
              <a:latin typeface="Calibri" panose="020F0502020204030204"/>
            </a:endParaRPr>
          </a:p>
        </p:txBody>
      </p:sp>
      <p:sp>
        <p:nvSpPr>
          <p:cNvPr id="4" name="Shape 2"/>
          <p:cNvSpPr/>
          <p:nvPr/>
        </p:nvSpPr>
        <p:spPr>
          <a:xfrm>
            <a:off x="487680" y="999744"/>
            <a:ext cx="60960" cy="670560"/>
          </a:xfrm>
          <a:prstGeom prst="rect">
            <a:avLst/>
          </a:prstGeom>
          <a:solidFill>
            <a:srgbClr val="1A2E4A"/>
          </a:solidFill>
          <a:ln w="12700">
            <a:solidFill>
              <a:srgbClr val="1A2E4A"/>
            </a:solidFill>
            <a:prstDash val="solid"/>
          </a:ln>
        </p:spPr>
        <p:txBody>
          <a:bodyPr/>
          <a:lstStyle/>
          <a:p>
            <a:pPr defTabSz="1219170"/>
            <a:endParaRPr lang="en-US" sz="2400">
              <a:solidFill>
                <a:prstClr val="black"/>
              </a:solidFill>
              <a:latin typeface="Calibri" panose="020F0502020204030204"/>
            </a:endParaRPr>
          </a:p>
        </p:txBody>
      </p:sp>
      <p:sp>
        <p:nvSpPr>
          <p:cNvPr id="5" name="Text 3"/>
          <p:cNvSpPr/>
          <p:nvPr/>
        </p:nvSpPr>
        <p:spPr>
          <a:xfrm>
            <a:off x="731520" y="877824"/>
            <a:ext cx="10972800" cy="877824"/>
          </a:xfrm>
          <a:prstGeom prst="rect">
            <a:avLst/>
          </a:prstGeom>
          <a:noFill/>
          <a:ln/>
        </p:spPr>
        <p:txBody>
          <a:bodyPr wrap="square" rtlCol="0" anchor="ctr"/>
          <a:lstStyle/>
          <a:p>
            <a:pPr defTabSz="1219170"/>
            <a:r>
              <a:rPr lang="en-US" sz="2133" dirty="0">
                <a:solidFill>
                  <a:srgbClr val="333333"/>
                </a:solidFill>
                <a:latin typeface="Calibri" panose="020F0502020204030204"/>
              </a:rPr>
              <a:t>是一位卫理公会牧师的女儿，天赋极高的歌唱家。</a:t>
            </a:r>
            <a:endParaRPr lang="en-US" sz="2133" dirty="0">
              <a:solidFill>
                <a:prstClr val="black"/>
              </a:solidFill>
              <a:latin typeface="Calibri" panose="020F0502020204030204"/>
            </a:endParaRPr>
          </a:p>
        </p:txBody>
      </p:sp>
      <p:sp>
        <p:nvSpPr>
          <p:cNvPr id="6" name="Shape 4"/>
          <p:cNvSpPr/>
          <p:nvPr/>
        </p:nvSpPr>
        <p:spPr>
          <a:xfrm>
            <a:off x="487680" y="1975104"/>
            <a:ext cx="60960" cy="670560"/>
          </a:xfrm>
          <a:prstGeom prst="rect">
            <a:avLst/>
          </a:prstGeom>
          <a:solidFill>
            <a:srgbClr val="1A2E4A"/>
          </a:solidFill>
          <a:ln w="12700">
            <a:solidFill>
              <a:srgbClr val="1A2E4A"/>
            </a:solidFill>
            <a:prstDash val="solid"/>
          </a:ln>
        </p:spPr>
        <p:txBody>
          <a:bodyPr/>
          <a:lstStyle/>
          <a:p>
            <a:pPr defTabSz="1219170"/>
            <a:endParaRPr lang="en-US" sz="2400">
              <a:solidFill>
                <a:prstClr val="black"/>
              </a:solidFill>
              <a:latin typeface="Calibri" panose="020F0502020204030204"/>
            </a:endParaRPr>
          </a:p>
        </p:txBody>
      </p:sp>
      <p:sp>
        <p:nvSpPr>
          <p:cNvPr id="7" name="Text 5"/>
          <p:cNvSpPr/>
          <p:nvPr/>
        </p:nvSpPr>
        <p:spPr>
          <a:xfrm>
            <a:off x="731520" y="1853184"/>
            <a:ext cx="10972800" cy="877824"/>
          </a:xfrm>
          <a:prstGeom prst="rect">
            <a:avLst/>
          </a:prstGeom>
          <a:noFill/>
          <a:ln/>
        </p:spPr>
        <p:txBody>
          <a:bodyPr wrap="square" rtlCol="0" anchor="ctr"/>
          <a:lstStyle/>
          <a:p>
            <a:pPr defTabSz="1219170"/>
            <a:r>
              <a:rPr lang="en-US" sz="2133" dirty="0">
                <a:solidFill>
                  <a:srgbClr val="333333"/>
                </a:solidFill>
                <a:latin typeface="Calibri" panose="020F0502020204030204"/>
              </a:rPr>
              <a:t>四十岁时移居德国深造声乐，嫁给了一位富有的欧洲人。</a:t>
            </a:r>
            <a:endParaRPr lang="en-US" sz="2133" dirty="0">
              <a:solidFill>
                <a:prstClr val="black"/>
              </a:solidFill>
              <a:latin typeface="Calibri" panose="020F0502020204030204"/>
            </a:endParaRPr>
          </a:p>
        </p:txBody>
      </p:sp>
      <p:sp>
        <p:nvSpPr>
          <p:cNvPr id="8" name="Shape 6"/>
          <p:cNvSpPr/>
          <p:nvPr/>
        </p:nvSpPr>
        <p:spPr>
          <a:xfrm>
            <a:off x="487680" y="2950464"/>
            <a:ext cx="60960" cy="670560"/>
          </a:xfrm>
          <a:prstGeom prst="rect">
            <a:avLst/>
          </a:prstGeom>
          <a:solidFill>
            <a:srgbClr val="1A2E4A"/>
          </a:solidFill>
          <a:ln w="12700">
            <a:solidFill>
              <a:srgbClr val="1A2E4A"/>
            </a:solidFill>
            <a:prstDash val="solid"/>
          </a:ln>
        </p:spPr>
        <p:txBody>
          <a:bodyPr/>
          <a:lstStyle/>
          <a:p>
            <a:pPr defTabSz="1219170"/>
            <a:endParaRPr lang="en-US" sz="2400">
              <a:solidFill>
                <a:prstClr val="black"/>
              </a:solidFill>
              <a:latin typeface="Calibri" panose="020F0502020204030204"/>
            </a:endParaRPr>
          </a:p>
        </p:txBody>
      </p:sp>
      <p:sp>
        <p:nvSpPr>
          <p:cNvPr id="9" name="Text 7"/>
          <p:cNvSpPr/>
          <p:nvPr/>
        </p:nvSpPr>
        <p:spPr>
          <a:xfrm>
            <a:off x="731520" y="2828544"/>
            <a:ext cx="10972800" cy="877824"/>
          </a:xfrm>
          <a:prstGeom prst="rect">
            <a:avLst/>
          </a:prstGeom>
          <a:noFill/>
          <a:ln/>
        </p:spPr>
        <p:txBody>
          <a:bodyPr wrap="square" rtlCol="0" anchor="ctr"/>
          <a:lstStyle/>
          <a:p>
            <a:pPr defTabSz="1219170"/>
            <a:r>
              <a:rPr lang="en-US" sz="2133" dirty="0">
                <a:solidFill>
                  <a:srgbClr val="333333"/>
                </a:solidFill>
                <a:latin typeface="Calibri" panose="020F0502020204030204"/>
              </a:rPr>
              <a:t>几年后，她患上严重疾病，导致失明。她的丈夫无法接受，离她而去。</a:t>
            </a:r>
            <a:endParaRPr lang="en-US" sz="2133" dirty="0">
              <a:solidFill>
                <a:prstClr val="black"/>
              </a:solidFill>
              <a:latin typeface="Calibri" panose="020F0502020204030204"/>
            </a:endParaRPr>
          </a:p>
        </p:txBody>
      </p:sp>
      <p:sp>
        <p:nvSpPr>
          <p:cNvPr id="10" name="Shape 8"/>
          <p:cNvSpPr/>
          <p:nvPr/>
        </p:nvSpPr>
        <p:spPr>
          <a:xfrm>
            <a:off x="487680" y="3925824"/>
            <a:ext cx="60960" cy="670560"/>
          </a:xfrm>
          <a:prstGeom prst="rect">
            <a:avLst/>
          </a:prstGeom>
          <a:solidFill>
            <a:srgbClr val="1A2E4A"/>
          </a:solidFill>
          <a:ln w="12700">
            <a:solidFill>
              <a:srgbClr val="1A2E4A"/>
            </a:solidFill>
            <a:prstDash val="solid"/>
          </a:ln>
        </p:spPr>
        <p:txBody>
          <a:bodyPr/>
          <a:lstStyle/>
          <a:p>
            <a:pPr defTabSz="1219170"/>
            <a:endParaRPr lang="en-US" sz="2400">
              <a:solidFill>
                <a:prstClr val="black"/>
              </a:solidFill>
              <a:latin typeface="Calibri" panose="020F0502020204030204"/>
            </a:endParaRPr>
          </a:p>
        </p:txBody>
      </p:sp>
      <p:sp>
        <p:nvSpPr>
          <p:cNvPr id="11" name="Text 9"/>
          <p:cNvSpPr/>
          <p:nvPr/>
        </p:nvSpPr>
        <p:spPr>
          <a:xfrm>
            <a:off x="731520" y="3803904"/>
            <a:ext cx="10972800" cy="877824"/>
          </a:xfrm>
          <a:prstGeom prst="rect">
            <a:avLst/>
          </a:prstGeom>
          <a:noFill/>
          <a:ln/>
        </p:spPr>
        <p:txBody>
          <a:bodyPr wrap="square" rtlCol="0" anchor="ctr"/>
          <a:lstStyle/>
          <a:p>
            <a:pPr defTabSz="1219170"/>
            <a:r>
              <a:rPr lang="en-US" sz="2133" dirty="0">
                <a:solidFill>
                  <a:srgbClr val="333333"/>
                </a:solidFill>
                <a:latin typeface="Calibri" panose="020F0502020204030204"/>
              </a:rPr>
              <a:t>就在最黑暗的处境里，一位宣教士朋友给了她Lilias Trotter写的《Focussed》。</a:t>
            </a:r>
            <a:endParaRPr lang="en-US" sz="2133" dirty="0">
              <a:solidFill>
                <a:prstClr val="black"/>
              </a:solidFill>
              <a:latin typeface="Calibri" panose="020F0502020204030204"/>
            </a:endParaRPr>
          </a:p>
        </p:txBody>
      </p:sp>
      <p:sp>
        <p:nvSpPr>
          <p:cNvPr id="12" name="Shape 10"/>
          <p:cNvSpPr/>
          <p:nvPr/>
        </p:nvSpPr>
        <p:spPr>
          <a:xfrm>
            <a:off x="487680" y="4901184"/>
            <a:ext cx="60960" cy="670560"/>
          </a:xfrm>
          <a:prstGeom prst="rect">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13" name="Text 11"/>
          <p:cNvSpPr/>
          <p:nvPr/>
        </p:nvSpPr>
        <p:spPr>
          <a:xfrm>
            <a:off x="731520" y="4779264"/>
            <a:ext cx="10972800" cy="877824"/>
          </a:xfrm>
          <a:prstGeom prst="rect">
            <a:avLst/>
          </a:prstGeom>
          <a:noFill/>
          <a:ln/>
        </p:spPr>
        <p:txBody>
          <a:bodyPr wrap="square" rtlCol="0" anchor="ctr"/>
          <a:lstStyle/>
          <a:p>
            <a:pPr defTabSz="1219170"/>
            <a:r>
              <a:rPr lang="en-US" sz="2133" dirty="0">
                <a:solidFill>
                  <a:srgbClr val="1A2E4A"/>
                </a:solidFill>
                <a:latin typeface="Calibri" panose="020F0502020204030204"/>
              </a:rPr>
              <a:t>她后来回忆：「突然，像是被命令停下来聆听，我站住了，在我的灵魂和心灵里有歌声响起……」</a:t>
            </a:r>
            <a:endParaRPr lang="en-US" sz="2133" dirty="0">
              <a:solidFill>
                <a:prstClr val="black"/>
              </a:solidFill>
              <a:latin typeface="Calibri" panose="020F0502020204030204"/>
            </a:endParaRPr>
          </a:p>
        </p:txBody>
      </p:sp>
      <p:sp>
        <p:nvSpPr>
          <p:cNvPr id="14" name="Shape 12"/>
          <p:cNvSpPr/>
          <p:nvPr/>
        </p:nvSpPr>
        <p:spPr>
          <a:xfrm>
            <a:off x="487680" y="5876544"/>
            <a:ext cx="60960" cy="670560"/>
          </a:xfrm>
          <a:prstGeom prst="rect">
            <a:avLst/>
          </a:prstGeom>
          <a:solidFill>
            <a:srgbClr val="C9A84C"/>
          </a:solid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15" name="Text 13"/>
          <p:cNvSpPr/>
          <p:nvPr/>
        </p:nvSpPr>
        <p:spPr>
          <a:xfrm>
            <a:off x="731520" y="5754624"/>
            <a:ext cx="10972800" cy="877824"/>
          </a:xfrm>
          <a:prstGeom prst="rect">
            <a:avLst/>
          </a:prstGeom>
          <a:noFill/>
          <a:ln/>
        </p:spPr>
        <p:txBody>
          <a:bodyPr wrap="square" rtlCol="0" anchor="ctr"/>
          <a:lstStyle/>
          <a:p>
            <a:pPr defTabSz="1219170"/>
            <a:r>
              <a:rPr lang="en-US" sz="2133" i="1" dirty="0">
                <a:solidFill>
                  <a:srgbClr val="1A2E4A"/>
                </a:solidFill>
                <a:latin typeface="Calibri" panose="020F0502020204030204"/>
              </a:rPr>
              <a:t>「当转眼仰望耶稣，注目仰望祂的慈容，所有事物在祂的荣耀光中，都要次第变色成朦胧。」</a:t>
            </a:r>
            <a:endParaRPr lang="en-US" sz="2133" dirty="0">
              <a:solidFill>
                <a:prstClr val="black"/>
              </a:solidFill>
              <a:latin typeface="Calibri" panose="020F0502020204030204"/>
            </a:endParaRPr>
          </a:p>
        </p:txBody>
      </p:sp>
      <p:sp>
        <p:nvSpPr>
          <p:cNvPr id="16" name="Text 14"/>
          <p:cNvSpPr/>
          <p:nvPr/>
        </p:nvSpPr>
        <p:spPr>
          <a:xfrm>
            <a:off x="487680" y="6400800"/>
            <a:ext cx="11216640" cy="365760"/>
          </a:xfrm>
          <a:prstGeom prst="rect">
            <a:avLst/>
          </a:prstGeom>
          <a:noFill/>
          <a:ln/>
        </p:spPr>
        <p:txBody>
          <a:bodyPr wrap="square" rtlCol="0" anchor="ctr"/>
          <a:lstStyle/>
          <a:p>
            <a:pPr algn="r" defTabSz="1219170"/>
            <a:r>
              <a:rPr lang="en-US" sz="1467" i="1" dirty="0">
                <a:solidFill>
                  <a:srgbClr val="8AA5C2"/>
                </a:solidFill>
                <a:latin typeface="Calibri" panose="020F0502020204030204"/>
              </a:rPr>
              <a:t>一个肉眼失明的女人，写出了「转眼仰望耶稣」</a:t>
            </a:r>
            <a:endParaRPr lang="en-US" sz="1467" dirty="0">
              <a:solidFill>
                <a:prstClr val="black"/>
              </a:solidFill>
              <a:latin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bg/>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bg/>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bg/>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bg/>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bg/>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5" grpId="0" uiExpand="1" build="p"/>
      <p:bldP spid="6" grpId="0" uiExpand="1" build="p" animBg="1"/>
      <p:bldP spid="7" grpId="0" uiExpand="1" build="p"/>
      <p:bldP spid="8" grpId="0" uiExpand="1" build="p" animBg="1"/>
      <p:bldP spid="9" grpId="0" uiExpand="1" build="p"/>
      <p:bldP spid="10" grpId="0" uiExpand="1" build="p" animBg="1"/>
      <p:bldP spid="11" grpId="0" uiExpand="1" build="p"/>
      <p:bldP spid="12" grpId="0" uiExpand="1" build="p" animBg="1"/>
      <p:bldP spid="13" grpId="0" uiExpand="1" build="p"/>
      <p:bldP spid="14" grpId="0" uiExpand="1" build="p" animBg="1"/>
      <p:bldP spid="15" grpId="0" uiExpand="1"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ome/claude/img3.png"/>
          <p:cNvPicPr>
            <a:picLocks noChangeAspect="1"/>
          </p:cNvPicPr>
          <p:nvPr/>
        </p:nvPicPr>
        <p:blipFill>
          <a:blip r:embed="rId3"/>
          <a:srcRect/>
          <a:stretch/>
        </p:blipFill>
        <p:spPr>
          <a:xfrm>
            <a:off x="0" y="0"/>
            <a:ext cx="12192000" cy="6858000"/>
          </a:xfrm>
          <a:prstGeom prst="rect">
            <a:avLst/>
          </a:prstGeom>
        </p:spPr>
      </p:pic>
      <p:sp>
        <p:nvSpPr>
          <p:cNvPr id="3" name="Shape 0"/>
          <p:cNvSpPr/>
          <p:nvPr/>
        </p:nvSpPr>
        <p:spPr>
          <a:xfrm>
            <a:off x="0" y="3169920"/>
            <a:ext cx="12192000" cy="3688080"/>
          </a:xfrm>
          <a:prstGeom prst="rect">
            <a:avLst/>
          </a:prstGeom>
          <a:solidFill>
            <a:srgbClr val="000000">
              <a:alpha val="75000"/>
            </a:srgbClr>
          </a:solidFill>
          <a:ln w="12700">
            <a:solidFill>
              <a:srgbClr val="000000">
                <a:alpha val="75000"/>
              </a:srgbClr>
            </a:solidFill>
            <a:prstDash val="solid"/>
          </a:ln>
        </p:spPr>
        <p:txBody>
          <a:bodyPr/>
          <a:lstStyle/>
          <a:p>
            <a:pPr defTabSz="1219170"/>
            <a:endParaRPr lang="en-US" sz="2400">
              <a:solidFill>
                <a:prstClr val="black"/>
              </a:solidFill>
              <a:latin typeface="Calibri" panose="020F0502020204030204"/>
            </a:endParaRPr>
          </a:p>
        </p:txBody>
      </p:sp>
      <p:sp>
        <p:nvSpPr>
          <p:cNvPr id="4" name="Text 1"/>
          <p:cNvSpPr/>
          <p:nvPr/>
        </p:nvSpPr>
        <p:spPr>
          <a:xfrm>
            <a:off x="609600" y="3291840"/>
            <a:ext cx="10972800" cy="670560"/>
          </a:xfrm>
          <a:prstGeom prst="rect">
            <a:avLst/>
          </a:prstGeom>
          <a:noFill/>
          <a:ln/>
        </p:spPr>
        <p:txBody>
          <a:bodyPr wrap="square" rtlCol="0" anchor="ctr"/>
          <a:lstStyle/>
          <a:p>
            <a:pPr algn="ctr" defTabSz="1219170"/>
            <a:r>
              <a:rPr lang="en-US" sz="2133" i="1" dirty="0">
                <a:solidFill>
                  <a:srgbClr val="EEF2F8"/>
                </a:solidFill>
                <a:latin typeface="Calibri" panose="020F0502020204030204"/>
              </a:rPr>
              <a:t>Lilias Trotter 的蒲公英，正面迎向太阳，正如门徒在山上看见荣光；</a:t>
            </a:r>
            <a:endParaRPr lang="en-US" sz="2133" dirty="0">
              <a:solidFill>
                <a:prstClr val="black"/>
              </a:solidFill>
              <a:latin typeface="Calibri" panose="020F0502020204030204"/>
            </a:endParaRPr>
          </a:p>
        </p:txBody>
      </p:sp>
      <p:sp>
        <p:nvSpPr>
          <p:cNvPr id="5" name="Text 2"/>
          <p:cNvSpPr/>
          <p:nvPr/>
        </p:nvSpPr>
        <p:spPr>
          <a:xfrm>
            <a:off x="609600" y="3998976"/>
            <a:ext cx="10972800" cy="670560"/>
          </a:xfrm>
          <a:prstGeom prst="rect">
            <a:avLst/>
          </a:prstGeom>
          <a:noFill/>
          <a:ln/>
        </p:spPr>
        <p:txBody>
          <a:bodyPr wrap="square" rtlCol="0" anchor="ctr"/>
          <a:lstStyle/>
          <a:p>
            <a:pPr algn="ctr" defTabSz="1219170"/>
            <a:r>
              <a:rPr lang="en-US" sz="2133" i="1" dirty="0">
                <a:solidFill>
                  <a:srgbClr val="EEF2F8"/>
                </a:solidFill>
                <a:latin typeface="Calibri" panose="020F0502020204030204"/>
              </a:rPr>
              <a:t>Helen Lemmel 失明，肉眼什么都看不见，却清楚地看见了耶稣。</a:t>
            </a:r>
            <a:endParaRPr lang="en-US" sz="2133" dirty="0">
              <a:solidFill>
                <a:prstClr val="black"/>
              </a:solidFill>
              <a:latin typeface="Calibri" panose="020F0502020204030204"/>
            </a:endParaRPr>
          </a:p>
        </p:txBody>
      </p:sp>
      <p:sp>
        <p:nvSpPr>
          <p:cNvPr id="6" name="Shape 3"/>
          <p:cNvSpPr/>
          <p:nvPr/>
        </p:nvSpPr>
        <p:spPr>
          <a:xfrm>
            <a:off x="3048000" y="4815840"/>
            <a:ext cx="6096000" cy="0"/>
          </a:xfrm>
          <a:prstGeom prst="line">
            <a:avLst/>
          </a:prstGeom>
          <a:noFill/>
          <a:ln w="12700">
            <a:solidFill>
              <a:srgbClr val="C9A84C"/>
            </a:solidFill>
            <a:prstDash val="solid"/>
          </a:ln>
        </p:spPr>
        <p:txBody>
          <a:bodyPr/>
          <a:lstStyle/>
          <a:p>
            <a:pPr defTabSz="1219170"/>
            <a:endParaRPr lang="en-US" sz="2400">
              <a:solidFill>
                <a:prstClr val="black"/>
              </a:solidFill>
              <a:latin typeface="Calibri" panose="020F0502020204030204"/>
            </a:endParaRPr>
          </a:p>
        </p:txBody>
      </p:sp>
      <p:sp>
        <p:nvSpPr>
          <p:cNvPr id="7" name="Text 4"/>
          <p:cNvSpPr/>
          <p:nvPr/>
        </p:nvSpPr>
        <p:spPr>
          <a:xfrm>
            <a:off x="609600" y="4998720"/>
            <a:ext cx="10972800" cy="609600"/>
          </a:xfrm>
          <a:prstGeom prst="rect">
            <a:avLst/>
          </a:prstGeom>
          <a:noFill/>
          <a:ln/>
        </p:spPr>
        <p:txBody>
          <a:bodyPr wrap="square" rtlCol="0" anchor="ctr"/>
          <a:lstStyle/>
          <a:p>
            <a:pPr algn="ctr" defTabSz="1219170"/>
            <a:r>
              <a:rPr lang="en-US" sz="2667" b="1" dirty="0">
                <a:solidFill>
                  <a:srgbClr val="FFFFFF"/>
                </a:solidFill>
                <a:latin typeface="Calibri" panose="020F0502020204030204"/>
              </a:rPr>
              <a:t>她们把眼睛转向耶稣，惟独耶稣，</a:t>
            </a:r>
            <a:endParaRPr lang="en-US" sz="2667" dirty="0">
              <a:solidFill>
                <a:prstClr val="black"/>
              </a:solidFill>
              <a:latin typeface="Calibri" panose="020F0502020204030204"/>
            </a:endParaRPr>
          </a:p>
        </p:txBody>
      </p:sp>
      <p:sp>
        <p:nvSpPr>
          <p:cNvPr id="8" name="Text 5"/>
          <p:cNvSpPr/>
          <p:nvPr/>
        </p:nvSpPr>
        <p:spPr>
          <a:xfrm>
            <a:off x="609600" y="5632704"/>
            <a:ext cx="10972800" cy="609600"/>
          </a:xfrm>
          <a:prstGeom prst="rect">
            <a:avLst/>
          </a:prstGeom>
          <a:noFill/>
          <a:ln/>
        </p:spPr>
        <p:txBody>
          <a:bodyPr wrap="square" rtlCol="0" anchor="ctr"/>
          <a:lstStyle/>
          <a:p>
            <a:pPr algn="ctr" defTabSz="1219170"/>
            <a:r>
              <a:rPr lang="en-US" sz="2667" b="1" dirty="0">
                <a:solidFill>
                  <a:srgbClr val="C9A84C"/>
                </a:solidFill>
                <a:latin typeface="Georgia" pitchFamily="34" charset="0"/>
                <a:ea typeface="Georgia" pitchFamily="34" charset="-122"/>
                <a:cs typeface="Georgia" pitchFamily="34" charset="-120"/>
              </a:rPr>
              <a:t>神说：「你们要听他。」她们听了。</a:t>
            </a:r>
            <a:endParaRPr lang="en-US" sz="2667" dirty="0">
              <a:solidFill>
                <a:prstClr val="black"/>
              </a:solidFill>
              <a:latin typeface="Calibri" panose="020F0502020204030204"/>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594" name="Rectangle 24593">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758039A-D81F-8331-9BDE-E072A9430859}"/>
              </a:ext>
            </a:extLst>
          </p:cNvPr>
          <p:cNvPicPr>
            <a:picLocks noChangeAspect="1"/>
          </p:cNvPicPr>
          <p:nvPr/>
        </p:nvPicPr>
        <p:blipFill>
          <a:blip r:embed="rId2"/>
          <a:srcRect t="19758" b="5242"/>
          <a:stretch>
            <a:fillRect/>
          </a:stretch>
        </p:blipFill>
        <p:spPr>
          <a:xfrm>
            <a:off x="-3047" y="10"/>
            <a:ext cx="12191999" cy="6857990"/>
          </a:xfrm>
          <a:prstGeom prst="rect">
            <a:avLst/>
          </a:prstGeom>
        </p:spPr>
      </p:pic>
      <p:sp>
        <p:nvSpPr>
          <p:cNvPr id="24596" name="Rectangle 24595">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79" name="Rectangle 3">
            <a:extLst>
              <a:ext uri="{FF2B5EF4-FFF2-40B4-BE49-F238E27FC236}">
                <a16:creationId xmlns:a16="http://schemas.microsoft.com/office/drawing/2014/main" id="{39AE3596-B3B3-4F9B-3E13-46F8018349C1}"/>
              </a:ext>
            </a:extLst>
          </p:cNvPr>
          <p:cNvSpPr>
            <a:spLocks noChangeArrowheads="1"/>
          </p:cNvSpPr>
          <p:nvPr/>
        </p:nvSpPr>
        <p:spPr bwMode="auto">
          <a:xfrm>
            <a:off x="2895600" y="685800"/>
            <a:ext cx="6629400"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lnSpc>
                <a:spcPct val="90000"/>
              </a:lnSpc>
              <a:spcBef>
                <a:spcPct val="0"/>
              </a:spcBef>
              <a:spcAft>
                <a:spcPct val="0"/>
              </a:spcAft>
            </a:pPr>
            <a:endParaRPr lang="en-US" altLang="en-US" sz="3600">
              <a:solidFill>
                <a:srgbClr val="00FFFF"/>
              </a:solidFill>
              <a:latin typeface="TSC FLi L5 TT" pitchFamily="2" charset="-120"/>
            </a:endParaRPr>
          </a:p>
        </p:txBody>
      </p:sp>
      <p:sp>
        <p:nvSpPr>
          <p:cNvPr id="5" name="TextBox 4">
            <a:extLst>
              <a:ext uri="{FF2B5EF4-FFF2-40B4-BE49-F238E27FC236}">
                <a16:creationId xmlns:a16="http://schemas.microsoft.com/office/drawing/2014/main" id="{4C9ACEC3-7117-107E-A8DB-B5E9528749F9}"/>
              </a:ext>
            </a:extLst>
          </p:cNvPr>
          <p:cNvSpPr txBox="1"/>
          <p:nvPr/>
        </p:nvSpPr>
        <p:spPr>
          <a:xfrm>
            <a:off x="3219189" y="5156537"/>
            <a:ext cx="6410194" cy="1015663"/>
          </a:xfrm>
          <a:prstGeom prst="rect">
            <a:avLst/>
          </a:prstGeom>
          <a:noFill/>
        </p:spPr>
        <p:txBody>
          <a:bodyPr wrap="square">
            <a:spAutoFit/>
          </a:bodyPr>
          <a:lstStyle/>
          <a:p>
            <a:r>
              <a:rPr lang="zh-CN" altLang="en-US" sz="6000" b="1" dirty="0">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当转眼仰望耶稣</a:t>
            </a:r>
            <a:endParaRPr lang="en-US" sz="6000" b="1" dirty="0">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endParaRPr>
          </a:p>
        </p:txBody>
      </p:sp>
      <p:sp>
        <p:nvSpPr>
          <p:cNvPr id="7" name="TextBox 6">
            <a:extLst>
              <a:ext uri="{FF2B5EF4-FFF2-40B4-BE49-F238E27FC236}">
                <a16:creationId xmlns:a16="http://schemas.microsoft.com/office/drawing/2014/main" id="{0C89CE7C-FFEA-1CAC-091D-63D50687DC80}"/>
              </a:ext>
            </a:extLst>
          </p:cNvPr>
          <p:cNvSpPr txBox="1"/>
          <p:nvPr/>
        </p:nvSpPr>
        <p:spPr>
          <a:xfrm>
            <a:off x="231649" y="134305"/>
            <a:ext cx="6219172"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DengXian" panose="02010600030101010101" pitchFamily="2" charset="-122"/>
                <a:ea typeface="DengXian" panose="02010600030101010101" pitchFamily="2" charset="-122"/>
              </a:rPr>
              <a:t>(</a:t>
            </a:r>
            <a:r>
              <a:rPr kumimoji="0" lang="zh-CN" altLang="en-US"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DengXian" panose="02010600030101010101" pitchFamily="2" charset="-122"/>
                <a:ea typeface="DengXian" panose="02010600030101010101" pitchFamily="2" charset="-122"/>
              </a:rPr>
              <a:t>回应诗歌</a:t>
            </a:r>
            <a:r>
              <a:rPr kumimoji="0" lang="en-US" altLang="zh-CN"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DengXian" panose="02010600030101010101" pitchFamily="2" charset="-122"/>
                <a:ea typeface="DengXian" panose="02010600030101010101" pitchFamily="2" charset="-122"/>
              </a:rPr>
              <a:t>)</a:t>
            </a:r>
            <a:endParaRPr kumimoji="0" lang="en-US" sz="1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DengXian" panose="02010600030101010101" pitchFamily="2" charset="-122"/>
              <a:ea typeface="DengXian" panose="02010600030101010101" pitchFamily="2" charset="-122"/>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5605" name="Rectangle 2560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808D5B2-4A98-06F6-59F4-A370EFD11FE5}"/>
              </a:ext>
            </a:extLst>
          </p:cNvPr>
          <p:cNvPicPr>
            <a:picLocks noChangeAspect="1"/>
          </p:cNvPicPr>
          <p:nvPr/>
        </p:nvPicPr>
        <p:blipFill>
          <a:blip r:embed="rId2">
            <a:alphaModFix amt="50000"/>
          </a:blip>
          <a:srcRect t="6282" b="9448"/>
          <a:stretch>
            <a:fillRect/>
          </a:stretch>
        </p:blipFill>
        <p:spPr>
          <a:xfrm>
            <a:off x="20" y="1"/>
            <a:ext cx="12191980" cy="6857999"/>
          </a:xfrm>
          <a:prstGeom prst="rect">
            <a:avLst/>
          </a:prstGeom>
        </p:spPr>
      </p:pic>
      <p:sp>
        <p:nvSpPr>
          <p:cNvPr id="25603" name="Rectangle 3">
            <a:extLst>
              <a:ext uri="{FF2B5EF4-FFF2-40B4-BE49-F238E27FC236}">
                <a16:creationId xmlns:a16="http://schemas.microsoft.com/office/drawing/2014/main" id="{2D0B917A-AD7E-C45C-006B-98285679D737}"/>
              </a:ext>
            </a:extLst>
          </p:cNvPr>
          <p:cNvSpPr>
            <a:spLocks noChangeArrowheads="1"/>
          </p:cNvSpPr>
          <p:nvPr/>
        </p:nvSpPr>
        <p:spPr bwMode="auto">
          <a:xfrm>
            <a:off x="-2517732" y="-2254684"/>
            <a:ext cx="11674258" cy="54864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b">
            <a:normAutofit/>
          </a:bodyPr>
          <a:lstStyle/>
          <a:p>
            <a:pPr algn="ctr" fontAlgn="base">
              <a:spcBef>
                <a:spcPct val="0"/>
              </a:spcBef>
              <a:spcAft>
                <a:spcPts val="600"/>
              </a:spcAft>
            </a:pPr>
            <a:r>
              <a:rPr lang="zh-CN" altLang="en-US" sz="4800" b="1" dirty="0">
                <a:solidFill>
                  <a:srgbClr val="FFFFFF"/>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cs typeface="+mj-cs"/>
              </a:rPr>
              <a:t>暗中摸索无一线亮光，</a:t>
            </a:r>
            <a:endParaRPr lang="en-US" altLang="zh-CN" sz="4800" b="1" dirty="0">
              <a:solidFill>
                <a:srgbClr val="FFFFFF"/>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cs typeface="+mj-cs"/>
            </a:endParaRPr>
          </a:p>
          <a:p>
            <a:pPr algn="ctr" fontAlgn="base">
              <a:spcBef>
                <a:spcPct val="0"/>
              </a:spcBef>
              <a:spcAft>
                <a:spcPts val="600"/>
              </a:spcAft>
            </a:pPr>
            <a:r>
              <a:rPr lang="zh-CN" altLang="en-US" sz="4800" b="1" dirty="0">
                <a:solidFill>
                  <a:srgbClr val="FFFFFF"/>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cs typeface="+mj-cs"/>
              </a:rPr>
              <a:t>何等疲乏，何等忧愁！</a:t>
            </a:r>
          </a:p>
          <a:p>
            <a:pPr algn="ctr" fontAlgn="base">
              <a:spcBef>
                <a:spcPct val="0"/>
              </a:spcBef>
              <a:spcAft>
                <a:spcPts val="600"/>
              </a:spcAft>
            </a:pPr>
            <a:r>
              <a:rPr lang="en-US" altLang="zh-CN" sz="4800" b="1" dirty="0">
                <a:solidFill>
                  <a:srgbClr val="FFFFFF"/>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cs typeface="+mj-cs"/>
              </a:rPr>
              <a:t> </a:t>
            </a:r>
            <a:r>
              <a:rPr lang="zh-CN" altLang="en-US" sz="4800" b="1" dirty="0">
                <a:solidFill>
                  <a:srgbClr val="FFFFFF"/>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cs typeface="+mj-cs"/>
              </a:rPr>
              <a:t>一见主面就立刻明朗，</a:t>
            </a:r>
            <a:endParaRPr lang="en-US" altLang="zh-CN" sz="4800" b="1" dirty="0">
              <a:solidFill>
                <a:srgbClr val="FFFFFF"/>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cs typeface="+mj-cs"/>
            </a:endParaRPr>
          </a:p>
          <a:p>
            <a:pPr algn="ctr" fontAlgn="base">
              <a:spcBef>
                <a:spcPct val="0"/>
              </a:spcBef>
              <a:spcAft>
                <a:spcPts val="600"/>
              </a:spcAft>
            </a:pPr>
            <a:r>
              <a:rPr lang="zh-CN" altLang="en-US" sz="4800" b="1" dirty="0">
                <a:solidFill>
                  <a:srgbClr val="FFFFFF"/>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cs typeface="+mj-cs"/>
              </a:rPr>
              <a:t>生命丰盛加上自由。</a:t>
            </a:r>
            <a:endParaRPr lang="en-US" altLang="en-US" sz="4800" b="1" dirty="0">
              <a:solidFill>
                <a:srgbClr val="FFFFFF"/>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cs typeface="+mj-cs"/>
            </a:endParaRPr>
          </a:p>
        </p:txBody>
      </p:sp>
    </p:spTree>
  </p:cSld>
  <p:clrMapOvr>
    <a:overrideClrMapping bg1="dk1" tx1="lt1" bg2="dk2" tx2="lt2" accent1="accent1" accent2="accent2" accent3="accent3" accent4="accent4" accent5="accent5" accent6="accent6" hlink="hlink" folHlink="folHlink"/>
  </p:clrMapOvr>
  <p:transition/>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11B746E-9F41-6072-7396-4259150B504F}"/>
            </a:ext>
          </a:extLst>
        </p:cNvPr>
        <p:cNvGrpSpPr/>
        <p:nvPr/>
      </p:nvGrpSpPr>
      <p:grpSpPr>
        <a:xfrm>
          <a:off x="0" y="0"/>
          <a:ext cx="0" cy="0"/>
          <a:chOff x="0" y="0"/>
          <a:chExt cx="0" cy="0"/>
        </a:xfrm>
      </p:grpSpPr>
      <p:sp useBgFill="1">
        <p:nvSpPr>
          <p:cNvPr id="24594" name="Rectangle 24593">
            <a:extLst>
              <a:ext uri="{FF2B5EF4-FFF2-40B4-BE49-F238E27FC236}">
                <a16:creationId xmlns:a16="http://schemas.microsoft.com/office/drawing/2014/main" id="{C3939EE5-0FE5-2103-EB58-85F678FD84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3" name="Picture 2">
            <a:extLst>
              <a:ext uri="{FF2B5EF4-FFF2-40B4-BE49-F238E27FC236}">
                <a16:creationId xmlns:a16="http://schemas.microsoft.com/office/drawing/2014/main" id="{4351A9C3-9B8D-6B90-53CD-CB92319D6E68}"/>
              </a:ext>
            </a:extLst>
          </p:cNvPr>
          <p:cNvPicPr>
            <a:picLocks noChangeAspect="1"/>
          </p:cNvPicPr>
          <p:nvPr/>
        </p:nvPicPr>
        <p:blipFill>
          <a:blip r:embed="rId2"/>
          <a:srcRect t="19758" b="5242"/>
          <a:stretch>
            <a:fillRect/>
          </a:stretch>
        </p:blipFill>
        <p:spPr>
          <a:xfrm>
            <a:off x="-3047" y="10"/>
            <a:ext cx="12191999" cy="6857990"/>
          </a:xfrm>
          <a:prstGeom prst="rect">
            <a:avLst/>
          </a:prstGeom>
        </p:spPr>
      </p:pic>
      <p:sp>
        <p:nvSpPr>
          <p:cNvPr id="24596" name="Rectangle 24595">
            <a:extLst>
              <a:ext uri="{FF2B5EF4-FFF2-40B4-BE49-F238E27FC236}">
                <a16:creationId xmlns:a16="http://schemas.microsoft.com/office/drawing/2014/main" id="{978143F6-FE7F-CCAD-77E5-6567BEEC1C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4579" name="Rectangle 3">
            <a:extLst>
              <a:ext uri="{FF2B5EF4-FFF2-40B4-BE49-F238E27FC236}">
                <a16:creationId xmlns:a16="http://schemas.microsoft.com/office/drawing/2014/main" id="{7B7C2AB3-2115-5BCB-60A1-3F486B6B3F25}"/>
              </a:ext>
            </a:extLst>
          </p:cNvPr>
          <p:cNvSpPr>
            <a:spLocks noChangeArrowheads="1"/>
          </p:cNvSpPr>
          <p:nvPr/>
        </p:nvSpPr>
        <p:spPr bwMode="auto">
          <a:xfrm>
            <a:off x="2895600" y="685800"/>
            <a:ext cx="6629400"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00FFFF"/>
              </a:solidFill>
              <a:effectLst/>
              <a:uLnTx/>
              <a:uFillTx/>
              <a:latin typeface="TSC FLi L5 TT" pitchFamily="2" charset="-120"/>
              <a:ea typeface="+mn-ea"/>
              <a:cs typeface="+mn-cs"/>
            </a:endParaRPr>
          </a:p>
        </p:txBody>
      </p:sp>
      <p:sp>
        <p:nvSpPr>
          <p:cNvPr id="5" name="TextBox 4">
            <a:extLst>
              <a:ext uri="{FF2B5EF4-FFF2-40B4-BE49-F238E27FC236}">
                <a16:creationId xmlns:a16="http://schemas.microsoft.com/office/drawing/2014/main" id="{BF1BEF5A-BE4B-8A3B-8EA4-E343AD47B096}"/>
              </a:ext>
            </a:extLst>
          </p:cNvPr>
          <p:cNvSpPr txBox="1"/>
          <p:nvPr/>
        </p:nvSpPr>
        <p:spPr>
          <a:xfrm>
            <a:off x="300624" y="2950076"/>
            <a:ext cx="10196186" cy="37856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6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DengXian" panose="02010600030101010101" pitchFamily="2" charset="-122"/>
                <a:ea typeface="DengXian" panose="02010600030101010101" pitchFamily="2" charset="-122"/>
                <a:cs typeface="+mn-cs"/>
              </a:rPr>
              <a:t>当转眼仰望耶稣，</a:t>
            </a:r>
            <a:endParaRPr kumimoji="0" lang="en-US" altLang="zh-CN" sz="6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DengXian" panose="02010600030101010101" pitchFamily="2" charset="-122"/>
              <a:ea typeface="DengXia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6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DengXian" panose="02010600030101010101" pitchFamily="2" charset="-122"/>
                <a:ea typeface="DengXian" panose="02010600030101010101" pitchFamily="2" charset="-122"/>
                <a:cs typeface="+mn-cs"/>
              </a:rPr>
              <a:t>注目仰望祂的慈容，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6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DengXian" panose="02010600030101010101" pitchFamily="2" charset="-122"/>
                <a:ea typeface="DengXian" panose="02010600030101010101" pitchFamily="2" charset="-122"/>
                <a:cs typeface="+mn-cs"/>
              </a:rPr>
              <a:t>所有事物在祂荣耀光中，</a:t>
            </a:r>
            <a:endParaRPr kumimoji="0" lang="en-US" altLang="zh-CN" sz="6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DengXian" panose="02010600030101010101" pitchFamily="2" charset="-122"/>
              <a:ea typeface="DengXia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6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DengXian" panose="02010600030101010101" pitchFamily="2" charset="-122"/>
                <a:ea typeface="DengXian" panose="02010600030101010101" pitchFamily="2" charset="-122"/>
                <a:cs typeface="+mn-cs"/>
              </a:rPr>
              <a:t>都要次第变色成朦胧。</a:t>
            </a:r>
            <a:endParaRPr kumimoji="0" lang="en-US" sz="6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DengXian" panose="02010600030101010101" pitchFamily="2" charset="-122"/>
              <a:ea typeface="DengXian" panose="02010600030101010101" pitchFamily="2" charset="-122"/>
              <a:cs typeface="+mn-cs"/>
            </a:endParaRPr>
          </a:p>
        </p:txBody>
      </p:sp>
    </p:spTree>
    <p:extLst>
      <p:ext uri="{BB962C8B-B14F-4D97-AF65-F5344CB8AC3E}">
        <p14:creationId xmlns:p14="http://schemas.microsoft.com/office/powerpoint/2010/main" val="16983147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3" name="Picture 5">
            <a:extLst>
              <a:ext uri="{FF2B5EF4-FFF2-40B4-BE49-F238E27FC236}">
                <a16:creationId xmlns:a16="http://schemas.microsoft.com/office/drawing/2014/main" id="{3D119F75-1F47-093C-9D79-0705DE28F9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7411" name="Rectangle 3">
            <a:extLst>
              <a:ext uri="{FF2B5EF4-FFF2-40B4-BE49-F238E27FC236}">
                <a16:creationId xmlns:a16="http://schemas.microsoft.com/office/drawing/2014/main" id="{69CED017-1E42-5D2A-A016-F4BE38173049}"/>
              </a:ext>
            </a:extLst>
          </p:cNvPr>
          <p:cNvSpPr>
            <a:spLocks noChangeArrowheads="1"/>
          </p:cNvSpPr>
          <p:nvPr/>
        </p:nvSpPr>
        <p:spPr bwMode="auto">
          <a:xfrm>
            <a:off x="313151" y="381001"/>
            <a:ext cx="11348581" cy="4951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a:lnSpc>
                <a:spcPct val="150000"/>
              </a:lnSpc>
              <a:defRPr/>
            </a:pPr>
            <a:r>
              <a:rPr lang="zh-CN" altLang="en-US" sz="5400" b="1" dirty="0">
                <a:solidFill>
                  <a:srgbClr val="FFFFFF"/>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经过死亡方能得生命，</a:t>
            </a:r>
            <a:endParaRPr lang="en-US" altLang="zh-CN" sz="5400" b="1" dirty="0">
              <a:solidFill>
                <a:srgbClr val="FFFFFF"/>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endParaRPr>
          </a:p>
          <a:p>
            <a:pPr lvl="0" algn="ctr">
              <a:lnSpc>
                <a:spcPct val="150000"/>
              </a:lnSpc>
              <a:defRPr/>
            </a:pPr>
            <a:r>
              <a:rPr lang="zh-CN" altLang="en-US" sz="5400" b="1" dirty="0">
                <a:solidFill>
                  <a:srgbClr val="FFFFFF"/>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祂已前行，我们随趋；</a:t>
            </a:r>
            <a:endParaRPr lang="en-US" altLang="zh-CN" sz="5400" b="1" dirty="0">
              <a:solidFill>
                <a:srgbClr val="FFFFFF"/>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endParaRPr>
          </a:p>
          <a:p>
            <a:pPr lvl="0" algn="ctr">
              <a:lnSpc>
                <a:spcPct val="150000"/>
              </a:lnSpc>
              <a:defRPr/>
            </a:pPr>
            <a:r>
              <a:rPr lang="zh-CN" altLang="en-US" sz="5400" b="1" dirty="0">
                <a:solidFill>
                  <a:srgbClr val="FFFFFF"/>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  罪能现今已经失权柄，</a:t>
            </a:r>
            <a:endParaRPr lang="en-US" altLang="zh-CN" sz="5400" b="1" dirty="0">
              <a:solidFill>
                <a:srgbClr val="FFFFFF"/>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endParaRPr>
          </a:p>
          <a:p>
            <a:pPr lvl="0" algn="ctr">
              <a:lnSpc>
                <a:spcPct val="150000"/>
              </a:lnSpc>
              <a:defRPr/>
            </a:pPr>
            <a:r>
              <a:rPr lang="zh-CN" altLang="en-US" sz="5400" b="1" dirty="0">
                <a:solidFill>
                  <a:srgbClr val="FFFFFF"/>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因为我们得胜有余。</a:t>
            </a:r>
            <a:endParaRPr lang="en-US" sz="5400" b="1" dirty="0">
              <a:solidFill>
                <a:srgbClr val="FFFFFF"/>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D819EE0-0BD3-A3D6-5E7B-76106446BEE2}"/>
            </a:ext>
          </a:extLst>
        </p:cNvPr>
        <p:cNvGrpSpPr/>
        <p:nvPr/>
      </p:nvGrpSpPr>
      <p:grpSpPr>
        <a:xfrm>
          <a:off x="0" y="0"/>
          <a:ext cx="0" cy="0"/>
          <a:chOff x="0" y="0"/>
          <a:chExt cx="0" cy="0"/>
        </a:xfrm>
      </p:grpSpPr>
      <p:sp useBgFill="1">
        <p:nvSpPr>
          <p:cNvPr id="24594" name="Rectangle 24593">
            <a:extLst>
              <a:ext uri="{FF2B5EF4-FFF2-40B4-BE49-F238E27FC236}">
                <a16:creationId xmlns:a16="http://schemas.microsoft.com/office/drawing/2014/main" id="{DE3C8282-B97F-C96C-0D46-73D550BD14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3" name="Picture 2">
            <a:extLst>
              <a:ext uri="{FF2B5EF4-FFF2-40B4-BE49-F238E27FC236}">
                <a16:creationId xmlns:a16="http://schemas.microsoft.com/office/drawing/2014/main" id="{1C2577E3-6A4D-989E-E5C6-E331BD1315DA}"/>
              </a:ext>
            </a:extLst>
          </p:cNvPr>
          <p:cNvPicPr>
            <a:picLocks noChangeAspect="1"/>
          </p:cNvPicPr>
          <p:nvPr/>
        </p:nvPicPr>
        <p:blipFill>
          <a:blip r:embed="rId2"/>
          <a:srcRect t="19758" b="5242"/>
          <a:stretch>
            <a:fillRect/>
          </a:stretch>
        </p:blipFill>
        <p:spPr>
          <a:xfrm>
            <a:off x="-3047" y="10"/>
            <a:ext cx="12191999" cy="6857990"/>
          </a:xfrm>
          <a:prstGeom prst="rect">
            <a:avLst/>
          </a:prstGeom>
        </p:spPr>
      </p:pic>
      <p:sp>
        <p:nvSpPr>
          <p:cNvPr id="24596" name="Rectangle 24595">
            <a:extLst>
              <a:ext uri="{FF2B5EF4-FFF2-40B4-BE49-F238E27FC236}">
                <a16:creationId xmlns:a16="http://schemas.microsoft.com/office/drawing/2014/main" id="{02BD34D2-93B6-F5C2-297A-34846C39E8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4579" name="Rectangle 3">
            <a:extLst>
              <a:ext uri="{FF2B5EF4-FFF2-40B4-BE49-F238E27FC236}">
                <a16:creationId xmlns:a16="http://schemas.microsoft.com/office/drawing/2014/main" id="{AD9D8135-2744-1907-82C9-E49F782B69C7}"/>
              </a:ext>
            </a:extLst>
          </p:cNvPr>
          <p:cNvSpPr>
            <a:spLocks noChangeArrowheads="1"/>
          </p:cNvSpPr>
          <p:nvPr/>
        </p:nvSpPr>
        <p:spPr bwMode="auto">
          <a:xfrm>
            <a:off x="2895600" y="685800"/>
            <a:ext cx="6629400"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00FFFF"/>
              </a:solidFill>
              <a:effectLst/>
              <a:uLnTx/>
              <a:uFillTx/>
              <a:latin typeface="TSC FLi L5 TT" pitchFamily="2" charset="-120"/>
              <a:ea typeface="+mn-ea"/>
              <a:cs typeface="+mn-cs"/>
            </a:endParaRPr>
          </a:p>
        </p:txBody>
      </p:sp>
      <p:sp>
        <p:nvSpPr>
          <p:cNvPr id="5" name="TextBox 4">
            <a:extLst>
              <a:ext uri="{FF2B5EF4-FFF2-40B4-BE49-F238E27FC236}">
                <a16:creationId xmlns:a16="http://schemas.microsoft.com/office/drawing/2014/main" id="{6124111F-73BC-6ABE-80CD-C3DD33126A01}"/>
              </a:ext>
            </a:extLst>
          </p:cNvPr>
          <p:cNvSpPr txBox="1"/>
          <p:nvPr/>
        </p:nvSpPr>
        <p:spPr>
          <a:xfrm>
            <a:off x="300624" y="2950076"/>
            <a:ext cx="10196186" cy="37856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6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DengXian" panose="02010600030101010101" pitchFamily="2" charset="-122"/>
                <a:ea typeface="DengXian" panose="02010600030101010101" pitchFamily="2" charset="-122"/>
                <a:cs typeface="+mn-cs"/>
              </a:rPr>
              <a:t>当转眼仰望耶稣，</a:t>
            </a:r>
            <a:endParaRPr kumimoji="0" lang="en-US" altLang="zh-CN" sz="6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DengXian" panose="02010600030101010101" pitchFamily="2" charset="-122"/>
              <a:ea typeface="DengXia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6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DengXian" panose="02010600030101010101" pitchFamily="2" charset="-122"/>
                <a:ea typeface="DengXian" panose="02010600030101010101" pitchFamily="2" charset="-122"/>
                <a:cs typeface="+mn-cs"/>
              </a:rPr>
              <a:t>注目仰望祂的慈容，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6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DengXian" panose="02010600030101010101" pitchFamily="2" charset="-122"/>
                <a:ea typeface="DengXian" panose="02010600030101010101" pitchFamily="2" charset="-122"/>
                <a:cs typeface="+mn-cs"/>
              </a:rPr>
              <a:t>所有事物在祂荣耀光中，</a:t>
            </a:r>
            <a:endParaRPr kumimoji="0" lang="en-US" altLang="zh-CN" sz="6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DengXian" panose="02010600030101010101" pitchFamily="2" charset="-122"/>
              <a:ea typeface="DengXia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6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DengXian" panose="02010600030101010101" pitchFamily="2" charset="-122"/>
                <a:ea typeface="DengXian" panose="02010600030101010101" pitchFamily="2" charset="-122"/>
                <a:cs typeface="+mn-cs"/>
              </a:rPr>
              <a:t>都要次第变色成朦胧。</a:t>
            </a:r>
            <a:endParaRPr kumimoji="0" lang="en-US" sz="6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DengXian" panose="02010600030101010101" pitchFamily="2" charset="-122"/>
              <a:ea typeface="DengXian" panose="02010600030101010101" pitchFamily="2" charset="-122"/>
              <a:cs typeface="+mn-cs"/>
            </a:endParaRPr>
          </a:p>
        </p:txBody>
      </p:sp>
    </p:spTree>
    <p:extLst>
      <p:ext uri="{BB962C8B-B14F-4D97-AF65-F5344CB8AC3E}">
        <p14:creationId xmlns:p14="http://schemas.microsoft.com/office/powerpoint/2010/main" val="16968389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4EF6E4-DDC8-9CF6-CF9E-48EBA1A75877}"/>
              </a:ext>
            </a:extLst>
          </p:cNvPr>
          <p:cNvSpPr>
            <a:spLocks noGrp="1"/>
          </p:cNvSpPr>
          <p:nvPr>
            <p:ph idx="1"/>
          </p:nvPr>
        </p:nvSpPr>
        <p:spPr>
          <a:xfrm>
            <a:off x="2057400" y="457200"/>
            <a:ext cx="8077200" cy="5486400"/>
          </a:xfrm>
        </p:spPr>
        <p:txBody>
          <a:bodyPr/>
          <a:lstStyle/>
          <a:p>
            <a:pPr marL="0" indent="0" algn="ctr">
              <a:buNone/>
            </a:pPr>
            <a:r>
              <a:rPr lang="en-US" altLang="zh-TW" sz="5400" b="1"/>
              <a:t>1.</a:t>
            </a:r>
          </a:p>
          <a:p>
            <a:pPr marL="0" indent="0" algn="ctr">
              <a:buNone/>
            </a:pPr>
            <a:r>
              <a:rPr lang="zh-TW" altLang="en-US" sz="6000" b="1">
                <a:latin typeface="DFKai-SB" panose="03000509000000000000" pitchFamily="65" charset="-120"/>
                <a:ea typeface="DFKai-SB" panose="03000509000000000000" pitchFamily="65" charset="-120"/>
              </a:rPr>
              <a:t>愁苦弟兄容我勸你，</a:t>
            </a:r>
            <a:endParaRPr lang="en-US" altLang="zh-TW" sz="6000" b="1">
              <a:latin typeface="DFKai-SB" panose="03000509000000000000" pitchFamily="65" charset="-120"/>
              <a:ea typeface="DFKai-SB" panose="03000509000000000000" pitchFamily="65" charset="-120"/>
            </a:endParaRPr>
          </a:p>
          <a:p>
            <a:pPr marL="0" indent="0" algn="ctr">
              <a:buNone/>
            </a:pPr>
            <a:r>
              <a:rPr lang="zh-TW" altLang="en-US" sz="6000" b="1">
                <a:latin typeface="DFKai-SB" panose="03000509000000000000" pitchFamily="65" charset="-120"/>
                <a:ea typeface="DFKai-SB" panose="03000509000000000000" pitchFamily="65" charset="-120"/>
              </a:rPr>
              <a:t>常常記念耶穌名， </a:t>
            </a:r>
            <a:endParaRPr lang="en-US" altLang="zh-TW" sz="6000" b="1">
              <a:latin typeface="DFKai-SB" panose="03000509000000000000" pitchFamily="65" charset="-120"/>
              <a:ea typeface="DFKai-SB" panose="03000509000000000000" pitchFamily="65" charset="-120"/>
            </a:endParaRPr>
          </a:p>
          <a:p>
            <a:pPr marL="0" indent="0" algn="ctr">
              <a:buNone/>
            </a:pPr>
            <a:r>
              <a:rPr lang="zh-TW" altLang="en-US" sz="6000" b="1">
                <a:latin typeface="DFKai-SB" panose="03000509000000000000" pitchFamily="65" charset="-120"/>
                <a:ea typeface="DFKai-SB" panose="03000509000000000000" pitchFamily="65" charset="-120"/>
              </a:rPr>
              <a:t>能使煩悶轉為歡喜，</a:t>
            </a:r>
            <a:endParaRPr lang="en-US" altLang="zh-TW" sz="6000" b="1">
              <a:latin typeface="DFKai-SB" panose="03000509000000000000" pitchFamily="65" charset="-120"/>
              <a:ea typeface="DFKai-SB" panose="03000509000000000000" pitchFamily="65" charset="-120"/>
            </a:endParaRPr>
          </a:p>
          <a:p>
            <a:pPr marL="0" indent="0" algn="ctr">
              <a:buNone/>
            </a:pPr>
            <a:r>
              <a:rPr lang="zh-TW" altLang="en-US" sz="6000" b="1">
                <a:latin typeface="DFKai-SB" panose="03000509000000000000" pitchFamily="65" charset="-120"/>
                <a:ea typeface="DFKai-SB" panose="03000509000000000000" pitchFamily="65" charset="-120"/>
              </a:rPr>
              <a:t>疑懼消散心平安。</a:t>
            </a:r>
            <a:r>
              <a:rPr lang="zh-TW" altLang="en-US" sz="5400" b="1"/>
              <a:t> </a:t>
            </a:r>
            <a:br>
              <a:rPr lang="zh-TW" altLang="en-US" sz="5400"/>
            </a:br>
            <a:endParaRPr lang="en-US" altLang="zh-TW" b="1">
              <a:ea typeface="DFKai-SB" panose="03000509000000000000" pitchFamily="65" charset="-120"/>
            </a:endParaRPr>
          </a:p>
          <a:p>
            <a:pPr marL="0" indent="0"/>
            <a:endParaRPr lang="en-US" altLang="zh-TW" b="1">
              <a:ea typeface="DFKai-SB" panose="03000509000000000000" pitchFamily="65" charset="-120"/>
            </a:endParaRPr>
          </a:p>
          <a:p>
            <a:pPr marL="0" indent="0"/>
            <a:endParaRPr lang="en-US" altLang="zh-TW" b="1">
              <a:ea typeface="DFKai-SB" panose="03000509000000000000" pitchFamily="65" charset="-120"/>
            </a:endParaRPr>
          </a:p>
          <a:p>
            <a:pPr marL="0" indent="0"/>
            <a:endParaRPr lang="en-US" altLang="en-US"/>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7D7B7-61FE-FF21-8787-41E82E11EFE7}"/>
            </a:ext>
          </a:extLst>
        </p:cNvPr>
        <p:cNvGrpSpPr/>
        <p:nvPr/>
      </p:nvGrpSpPr>
      <p:grpSpPr>
        <a:xfrm>
          <a:off x="0" y="0"/>
          <a:ext cx="0" cy="0"/>
          <a:chOff x="0" y="0"/>
          <a:chExt cx="0" cy="0"/>
        </a:xfrm>
      </p:grpSpPr>
      <p:pic>
        <p:nvPicPr>
          <p:cNvPr id="17413" name="Picture 5">
            <a:extLst>
              <a:ext uri="{FF2B5EF4-FFF2-40B4-BE49-F238E27FC236}">
                <a16:creationId xmlns:a16="http://schemas.microsoft.com/office/drawing/2014/main" id="{5E94EE2F-BB35-9893-9BF9-5BFA8617B8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7411" name="Rectangle 3">
            <a:extLst>
              <a:ext uri="{FF2B5EF4-FFF2-40B4-BE49-F238E27FC236}">
                <a16:creationId xmlns:a16="http://schemas.microsoft.com/office/drawing/2014/main" id="{50243E60-6555-6CE1-E005-557584531F8F}"/>
              </a:ext>
            </a:extLst>
          </p:cNvPr>
          <p:cNvSpPr>
            <a:spLocks noChangeArrowheads="1"/>
          </p:cNvSpPr>
          <p:nvPr/>
        </p:nvSpPr>
        <p:spPr bwMode="auto">
          <a:xfrm>
            <a:off x="313151" y="381001"/>
            <a:ext cx="11348581" cy="4951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5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DengXian" panose="02010600030101010101" pitchFamily="2" charset="-122"/>
                <a:ea typeface="DengXian" panose="02010600030101010101" pitchFamily="2" charset="-122"/>
                <a:cs typeface="+mn-cs"/>
              </a:rPr>
              <a:t>祂的应许从不至落空，</a:t>
            </a:r>
            <a:endParaRPr kumimoji="0" lang="en-US" altLang="zh-CN" sz="5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DengXian" panose="02010600030101010101" pitchFamily="2" charset="-122"/>
              <a:ea typeface="DengXian" panose="02010600030101010101" pitchFamily="2" charset="-122"/>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5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DengXian" panose="02010600030101010101" pitchFamily="2" charset="-122"/>
                <a:ea typeface="DengXian" panose="02010600030101010101" pitchFamily="2" charset="-122"/>
                <a:cs typeface="+mn-cs"/>
              </a:rPr>
              <a:t>祂是全能，祂是都肯；</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5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DengXian" panose="02010600030101010101" pitchFamily="2" charset="-122"/>
                <a:ea typeface="DengXian" panose="02010600030101010101" pitchFamily="2" charset="-122"/>
                <a:cs typeface="+mn-cs"/>
              </a:rPr>
              <a:t> 我们应当进到世人中，</a:t>
            </a:r>
            <a:endParaRPr kumimoji="0" lang="en-US" altLang="zh-CN" sz="5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DengXian" panose="02010600030101010101" pitchFamily="2" charset="-122"/>
              <a:ea typeface="DengXian" panose="02010600030101010101" pitchFamily="2" charset="-122"/>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5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DengXian" panose="02010600030101010101" pitchFamily="2" charset="-122"/>
                <a:ea typeface="DengXian" panose="02010600030101010101" pitchFamily="2" charset="-122"/>
                <a:cs typeface="+mn-cs"/>
              </a:rPr>
              <a:t>尽力显明祂的救恩。</a:t>
            </a:r>
            <a:endParaRPr kumimoji="0" lang="en-US" sz="5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DengXian" panose="02010600030101010101" pitchFamily="2" charset="-122"/>
              <a:ea typeface="DengXian" panose="02010600030101010101" pitchFamily="2" charset="-122"/>
              <a:cs typeface="+mn-cs"/>
            </a:endParaRPr>
          </a:p>
        </p:txBody>
      </p:sp>
    </p:spTree>
    <p:extLst>
      <p:ext uri="{BB962C8B-B14F-4D97-AF65-F5344CB8AC3E}">
        <p14:creationId xmlns:p14="http://schemas.microsoft.com/office/powerpoint/2010/main" val="105486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ED59114-007B-1C94-4BA6-611014D4FE8A}"/>
            </a:ext>
          </a:extLst>
        </p:cNvPr>
        <p:cNvGrpSpPr/>
        <p:nvPr/>
      </p:nvGrpSpPr>
      <p:grpSpPr>
        <a:xfrm>
          <a:off x="0" y="0"/>
          <a:ext cx="0" cy="0"/>
          <a:chOff x="0" y="0"/>
          <a:chExt cx="0" cy="0"/>
        </a:xfrm>
      </p:grpSpPr>
      <p:sp useBgFill="1">
        <p:nvSpPr>
          <p:cNvPr id="24594" name="Rectangle 24593">
            <a:extLst>
              <a:ext uri="{FF2B5EF4-FFF2-40B4-BE49-F238E27FC236}">
                <a16:creationId xmlns:a16="http://schemas.microsoft.com/office/drawing/2014/main" id="{CD21FCC2-6C9D-3886-A4C4-18E5287C13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3" name="Picture 2">
            <a:extLst>
              <a:ext uri="{FF2B5EF4-FFF2-40B4-BE49-F238E27FC236}">
                <a16:creationId xmlns:a16="http://schemas.microsoft.com/office/drawing/2014/main" id="{C7427CF0-9410-2C8A-AA95-58B937CB53E3}"/>
              </a:ext>
            </a:extLst>
          </p:cNvPr>
          <p:cNvPicPr>
            <a:picLocks noChangeAspect="1"/>
          </p:cNvPicPr>
          <p:nvPr/>
        </p:nvPicPr>
        <p:blipFill>
          <a:blip r:embed="rId2"/>
          <a:srcRect t="19758" b="5242"/>
          <a:stretch>
            <a:fillRect/>
          </a:stretch>
        </p:blipFill>
        <p:spPr>
          <a:xfrm>
            <a:off x="-3047" y="10"/>
            <a:ext cx="12191999" cy="6857990"/>
          </a:xfrm>
          <a:prstGeom prst="rect">
            <a:avLst/>
          </a:prstGeom>
        </p:spPr>
      </p:pic>
      <p:sp>
        <p:nvSpPr>
          <p:cNvPr id="24596" name="Rectangle 24595">
            <a:extLst>
              <a:ext uri="{FF2B5EF4-FFF2-40B4-BE49-F238E27FC236}">
                <a16:creationId xmlns:a16="http://schemas.microsoft.com/office/drawing/2014/main" id="{A4BB01EA-00DF-74FC-A822-8F91AFBF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4579" name="Rectangle 3">
            <a:extLst>
              <a:ext uri="{FF2B5EF4-FFF2-40B4-BE49-F238E27FC236}">
                <a16:creationId xmlns:a16="http://schemas.microsoft.com/office/drawing/2014/main" id="{22CF55E2-BA98-60FF-7FA8-E97BBDC0FFB9}"/>
              </a:ext>
            </a:extLst>
          </p:cNvPr>
          <p:cNvSpPr>
            <a:spLocks noChangeArrowheads="1"/>
          </p:cNvSpPr>
          <p:nvPr/>
        </p:nvSpPr>
        <p:spPr bwMode="auto">
          <a:xfrm>
            <a:off x="2895600" y="685800"/>
            <a:ext cx="6629400"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srgbClr val="00FFFF"/>
              </a:solidFill>
              <a:effectLst/>
              <a:uLnTx/>
              <a:uFillTx/>
              <a:latin typeface="TSC FLi L5 TT" pitchFamily="2" charset="-120"/>
              <a:ea typeface="+mn-ea"/>
              <a:cs typeface="+mn-cs"/>
            </a:endParaRPr>
          </a:p>
        </p:txBody>
      </p:sp>
      <p:sp>
        <p:nvSpPr>
          <p:cNvPr id="5" name="TextBox 4">
            <a:extLst>
              <a:ext uri="{FF2B5EF4-FFF2-40B4-BE49-F238E27FC236}">
                <a16:creationId xmlns:a16="http://schemas.microsoft.com/office/drawing/2014/main" id="{7900FFFE-0A30-5E43-AA6C-5256FFBC1D7A}"/>
              </a:ext>
            </a:extLst>
          </p:cNvPr>
          <p:cNvSpPr txBox="1"/>
          <p:nvPr/>
        </p:nvSpPr>
        <p:spPr>
          <a:xfrm>
            <a:off x="300624" y="2950076"/>
            <a:ext cx="10196186" cy="37856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6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DengXian" panose="02010600030101010101" pitchFamily="2" charset="-122"/>
                <a:ea typeface="DengXian" panose="02010600030101010101" pitchFamily="2" charset="-122"/>
                <a:cs typeface="+mn-cs"/>
              </a:rPr>
              <a:t>当转眼仰望耶稣，</a:t>
            </a:r>
            <a:endParaRPr kumimoji="0" lang="en-US" altLang="zh-CN" sz="6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DengXian" panose="02010600030101010101" pitchFamily="2" charset="-122"/>
              <a:ea typeface="DengXia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6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DengXian" panose="02010600030101010101" pitchFamily="2" charset="-122"/>
                <a:ea typeface="DengXian" panose="02010600030101010101" pitchFamily="2" charset="-122"/>
                <a:cs typeface="+mn-cs"/>
              </a:rPr>
              <a:t>注目仰望祂的慈容，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6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DengXian" panose="02010600030101010101" pitchFamily="2" charset="-122"/>
                <a:ea typeface="DengXian" panose="02010600030101010101" pitchFamily="2" charset="-122"/>
                <a:cs typeface="+mn-cs"/>
              </a:rPr>
              <a:t>所有事物在祂荣耀光中，</a:t>
            </a:r>
            <a:endParaRPr kumimoji="0" lang="en-US" altLang="zh-CN" sz="6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DengXian" panose="02010600030101010101" pitchFamily="2" charset="-122"/>
              <a:ea typeface="DengXia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6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DengXian" panose="02010600030101010101" pitchFamily="2" charset="-122"/>
                <a:ea typeface="DengXian" panose="02010600030101010101" pitchFamily="2" charset="-122"/>
                <a:cs typeface="+mn-cs"/>
              </a:rPr>
              <a:t>都要次第变色成朦胧。</a:t>
            </a:r>
            <a:endParaRPr kumimoji="0" lang="en-US" sz="6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DengXian" panose="02010600030101010101" pitchFamily="2" charset="-122"/>
              <a:ea typeface="DengXian" panose="02010600030101010101" pitchFamily="2" charset="-122"/>
              <a:cs typeface="+mn-cs"/>
            </a:endParaRPr>
          </a:p>
        </p:txBody>
      </p:sp>
    </p:spTree>
    <p:extLst>
      <p:ext uri="{BB962C8B-B14F-4D97-AF65-F5344CB8AC3E}">
        <p14:creationId xmlns:p14="http://schemas.microsoft.com/office/powerpoint/2010/main" val="13813580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hade val="98000"/>
                <a:satMod val="150000"/>
                <a:lumMod val="102000"/>
              </a:schemeClr>
            </a:gs>
            <a:gs pos="50000">
              <a:schemeClr val="bg1">
                <a:tint val="98000"/>
                <a:shade val="90000"/>
                <a:satMod val="13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E99C413-64CB-7167-B132-7987077CB5E0}"/>
              </a:ext>
            </a:extLst>
          </p:cNvPr>
          <p:cNvSpPr txBox="1">
            <a:spLocks/>
          </p:cNvSpPr>
          <p:nvPr/>
        </p:nvSpPr>
        <p:spPr>
          <a:xfrm>
            <a:off x="1470660" y="331211"/>
            <a:ext cx="9686645" cy="4329641"/>
          </a:xfrm>
          <a:prstGeom prst="rect">
            <a:avLst/>
          </a:prstGeom>
        </p:spPr>
        <p:txBody>
          <a:bodyPr vert="horz" lIns="91440" tIns="45720" rIns="91440" bIns="45720" rtlCol="0" anchor="ctr">
            <a:normAutofit/>
          </a:bodyPr>
          <a:lstStyle>
            <a:lvl1pPr algn="r" defTabSz="457200" rtl="0" eaLnBrk="1" latinLnBrk="0" hangingPunct="1">
              <a:spcBef>
                <a:spcPct val="0"/>
              </a:spcBef>
              <a:buNone/>
              <a:defRPr sz="54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altLang="zh-CN" sz="5400" b="1" i="0" u="none" strike="noStrike" kern="1200" cap="all" spc="0" normalizeH="0" baseline="0" noProof="0" dirty="0">
                <a:ln>
                  <a:noFill/>
                </a:ln>
                <a:solidFill>
                  <a:prstClr val="white"/>
                </a:solidFill>
                <a:effectLst/>
                <a:uLnTx/>
                <a:uFillTx/>
                <a:latin typeface="Century Gothic" panose="020B0502020202020204"/>
                <a:ea typeface="宋体" panose="02010600030101010101" pitchFamily="2" charset="-122"/>
                <a:cs typeface="+mj-cs"/>
              </a:rPr>
              <a:t>【</a:t>
            </a:r>
            <a:r>
              <a:rPr kumimoji="0" lang="zh-TW" altLang="en-US" sz="5400" b="1" i="0" u="none" strike="noStrike" kern="1200" cap="all" spc="0" normalizeH="0" baseline="0" noProof="0" dirty="0">
                <a:ln>
                  <a:noFill/>
                </a:ln>
                <a:solidFill>
                  <a:prstClr val="white"/>
                </a:solidFill>
                <a:effectLst/>
                <a:uLnTx/>
                <a:uFillTx/>
                <a:latin typeface="Century Gothic" panose="020B0502020202020204"/>
                <a:ea typeface="新細明體" panose="02020500000000000000" pitchFamily="18" charset="-120"/>
                <a:cs typeface="+mj-cs"/>
              </a:rPr>
              <a:t>报告</a:t>
            </a:r>
            <a:r>
              <a:rPr kumimoji="0" lang="en-US" altLang="zh-TW" sz="5400" b="1" i="0" u="none" strike="noStrike" kern="1200" cap="all" spc="0" normalizeH="0" baseline="0" noProof="0" dirty="0">
                <a:ln>
                  <a:noFill/>
                </a:ln>
                <a:solidFill>
                  <a:prstClr val="white"/>
                </a:solidFill>
                <a:effectLst/>
                <a:uLnTx/>
                <a:uFillTx/>
                <a:latin typeface="Century Gothic" panose="020B0502020202020204"/>
                <a:ea typeface="新細明體" panose="02020500000000000000" pitchFamily="18" charset="-120"/>
                <a:cs typeface="+mj-cs"/>
              </a:rPr>
              <a:t>Announcements</a:t>
            </a:r>
            <a:r>
              <a:rPr kumimoji="0" lang="en-US" altLang="zh-CN" sz="5400" b="1" i="0" u="none" strike="noStrike" kern="1200" cap="all" spc="0" normalizeH="0" baseline="0" noProof="0" dirty="0">
                <a:ln>
                  <a:noFill/>
                </a:ln>
                <a:solidFill>
                  <a:prstClr val="white"/>
                </a:solidFill>
                <a:effectLst/>
                <a:uLnTx/>
                <a:uFillTx/>
                <a:latin typeface="Century Gothic" panose="020B0502020202020204"/>
                <a:ea typeface="宋体" panose="02010600030101010101" pitchFamily="2" charset="-122"/>
                <a:cs typeface="+mj-cs"/>
              </a:rPr>
              <a:t>】</a:t>
            </a:r>
            <a:endParaRPr kumimoji="0" lang="en-US" sz="5400" b="1" i="0" u="none" strike="noStrike" kern="1200" cap="all" spc="0" normalizeH="0" baseline="0" noProof="0" dirty="0">
              <a:ln>
                <a:noFill/>
              </a:ln>
              <a:solidFill>
                <a:prstClr val="white"/>
              </a:solidFill>
              <a:effectLst/>
              <a:uLnTx/>
              <a:uFillTx/>
              <a:latin typeface="Century Gothic" panose="020B0502020202020204"/>
              <a:ea typeface="+mj-ea"/>
              <a:cs typeface="+mj-cs"/>
            </a:endParaRPr>
          </a:p>
        </p:txBody>
      </p:sp>
    </p:spTree>
    <p:extLst>
      <p:ext uri="{BB962C8B-B14F-4D97-AF65-F5344CB8AC3E}">
        <p14:creationId xmlns:p14="http://schemas.microsoft.com/office/powerpoint/2010/main" val="505796802"/>
      </p:ext>
    </p:extLst>
  </p:cSld>
  <p:clrMapOvr>
    <a:overrideClrMapping bg1="dk1" tx1="lt1" bg2="dk2" tx2="lt2" accent1="accent1" accent2="accent2" accent3="accent3" accent4="accent4" accent5="accent5" accent6="accent6" hlink="hlink" folHlink="folHlink"/>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59000"/>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FC94409-87A1-DD22-7188-7DF42DFD6D48}"/>
              </a:ext>
            </a:extLst>
          </p:cNvPr>
          <p:cNvSpPr txBox="1"/>
          <p:nvPr/>
        </p:nvSpPr>
        <p:spPr>
          <a:xfrm>
            <a:off x="346110" y="1305341"/>
            <a:ext cx="11499779" cy="4247317"/>
          </a:xfrm>
          <a:prstGeom prst="rect">
            <a:avLst/>
          </a:prstGeom>
          <a:noFill/>
        </p:spPr>
        <p:txBody>
          <a:bodyPr wrap="square">
            <a:spAutoFit/>
          </a:bodyPr>
          <a:lstStyle/>
          <a:p>
            <a:pPr lvl="0"/>
            <a:r>
              <a:rPr lang="zh-CN" altLang="en-US" sz="5400" b="1" dirty="0">
                <a:solidFill>
                  <a:prstClr val="black"/>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今年</a:t>
            </a:r>
            <a:r>
              <a:rPr lang="en-US" altLang="zh-CN" sz="5400" b="1" dirty="0">
                <a:solidFill>
                  <a:prstClr val="black"/>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7</a:t>
            </a:r>
            <a:r>
              <a:rPr lang="zh-CN" altLang="en-US" sz="5400" b="1" dirty="0">
                <a:solidFill>
                  <a:prstClr val="black"/>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月</a:t>
            </a:r>
            <a:r>
              <a:rPr lang="en-US" altLang="zh-CN" sz="5400" b="1" dirty="0">
                <a:solidFill>
                  <a:prstClr val="black"/>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10-17</a:t>
            </a:r>
            <a:r>
              <a:rPr lang="zh-CN" altLang="en-US" sz="5400" b="1" dirty="0">
                <a:solidFill>
                  <a:prstClr val="black"/>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日我们教会有</a:t>
            </a:r>
            <a:r>
              <a:rPr lang="en-US" altLang="zh-CN" sz="5400" b="1" dirty="0">
                <a:solidFill>
                  <a:prstClr val="black"/>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18</a:t>
            </a:r>
            <a:r>
              <a:rPr lang="zh-CN" altLang="en-US" sz="5400" b="1" dirty="0">
                <a:solidFill>
                  <a:prstClr val="black"/>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位弟兄姊妹前往亚利桑那参与暑期短宣，接下来他们会举行系列募款活动，目标</a:t>
            </a:r>
            <a:r>
              <a:rPr lang="en-US" altLang="zh-CN" sz="5400" b="1" dirty="0">
                <a:solidFill>
                  <a:prstClr val="black"/>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$8,000, </a:t>
            </a:r>
            <a:r>
              <a:rPr lang="zh-CN" altLang="en-US" sz="5400" b="1" dirty="0">
                <a:solidFill>
                  <a:prstClr val="black"/>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届时请大家积极响应，支持他们的宣教之旅。</a:t>
            </a:r>
            <a:endParaRPr kumimoji="0" lang="en-US" sz="5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DengXian" panose="02010600030101010101" pitchFamily="2" charset="-122"/>
              <a:ea typeface="DengXian" panose="02010600030101010101" pitchFamily="2" charset="-122"/>
            </a:endParaRPr>
          </a:p>
        </p:txBody>
      </p:sp>
    </p:spTree>
    <p:extLst>
      <p:ext uri="{BB962C8B-B14F-4D97-AF65-F5344CB8AC3E}">
        <p14:creationId xmlns:p14="http://schemas.microsoft.com/office/powerpoint/2010/main" val="2762130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31758-930E-FB98-DBE9-F7A07087DF36}"/>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220B8C0F-8B2C-FB7D-9FAB-8EF033A0B3F1}"/>
              </a:ext>
            </a:extLst>
          </p:cNvPr>
          <p:cNvSpPr txBox="1"/>
          <p:nvPr/>
        </p:nvSpPr>
        <p:spPr>
          <a:xfrm>
            <a:off x="467492" y="-719746"/>
            <a:ext cx="11257016" cy="4562856"/>
          </a:xfrm>
          <a:prstGeom prst="rect">
            <a:avLst/>
          </a:prstGeom>
        </p:spPr>
        <p:txBody>
          <a:bodyPr vert="horz" lIns="91440" tIns="45720" rIns="91440" bIns="45720" rtlCol="0" anchor="b">
            <a:normAutofit/>
          </a:bodyPr>
          <a:lstStyle/>
          <a:p>
            <a:pPr marL="457200" marR="0" lvl="0" indent="0" fontAlgn="auto">
              <a:lnSpc>
                <a:spcPct val="90000"/>
              </a:lnSpc>
              <a:spcBef>
                <a:spcPct val="0"/>
              </a:spcBef>
              <a:spcAft>
                <a:spcPts val="600"/>
              </a:spcAft>
              <a:buClrTx/>
              <a:buSzTx/>
              <a:tabLst/>
              <a:defRPr/>
            </a:pPr>
            <a:r>
              <a:rPr kumimoji="0" lang="zh-TW" altLang="en-US" sz="5000" b="1" i="0" u="none" strike="noStrike" kern="1200" cap="none" spc="0" normalizeH="0" baseline="0" noProof="0" dirty="0">
                <a:ln>
                  <a:noFill/>
                </a:ln>
                <a:solidFill>
                  <a:schemeClr val="tx2"/>
                </a:solidFill>
                <a:effectLst>
                  <a:outerShdw blurRad="38100" dist="38100" dir="2700000" algn="tl">
                    <a:srgbClr val="000000">
                      <a:alpha val="43137"/>
                    </a:srgbClr>
                  </a:outerShdw>
                </a:effectLst>
                <a:uLnTx/>
                <a:uFillTx/>
                <a:latin typeface="DengXian" panose="02010600030101010101" pitchFamily="2" charset="-122"/>
                <a:ea typeface="DengXian" panose="02010600030101010101" pitchFamily="2" charset="-122"/>
                <a:cs typeface="+mj-cs"/>
              </a:rPr>
              <a:t>从今年六月起，我们需要弟兄姐妹在每周日上午 </a:t>
            </a:r>
            <a:r>
              <a:rPr kumimoji="0" lang="en-US" altLang="zh-TW" sz="5000" b="1" i="0" u="none" strike="noStrike" kern="1200" cap="none" spc="0" normalizeH="0" baseline="0" noProof="0" dirty="0">
                <a:ln>
                  <a:noFill/>
                </a:ln>
                <a:solidFill>
                  <a:schemeClr val="tx2"/>
                </a:solidFill>
                <a:effectLst>
                  <a:outerShdw blurRad="38100" dist="38100" dir="2700000" algn="tl">
                    <a:srgbClr val="000000">
                      <a:alpha val="43137"/>
                    </a:srgbClr>
                  </a:outerShdw>
                </a:effectLst>
                <a:uLnTx/>
                <a:uFillTx/>
                <a:latin typeface="DengXian" panose="02010600030101010101" pitchFamily="2" charset="-122"/>
                <a:ea typeface="DengXian" panose="02010600030101010101" pitchFamily="2" charset="-122"/>
                <a:cs typeface="+mj-cs"/>
              </a:rPr>
              <a:t>10:45 </a:t>
            </a:r>
            <a:r>
              <a:rPr kumimoji="0" lang="zh-TW" altLang="en-US" sz="5000" b="1" i="0" u="none" strike="noStrike" kern="1200" cap="none" spc="0" normalizeH="0" baseline="0" noProof="0" dirty="0">
                <a:ln>
                  <a:noFill/>
                </a:ln>
                <a:solidFill>
                  <a:schemeClr val="tx2"/>
                </a:solidFill>
                <a:effectLst>
                  <a:outerShdw blurRad="38100" dist="38100" dir="2700000" algn="tl">
                    <a:srgbClr val="000000">
                      <a:alpha val="43137"/>
                    </a:srgbClr>
                  </a:outerShdw>
                </a:effectLst>
                <a:uLnTx/>
                <a:uFillTx/>
                <a:latin typeface="DengXian" panose="02010600030101010101" pitchFamily="2" charset="-122"/>
                <a:ea typeface="DengXian" panose="02010600030101010101" pitchFamily="2" charset="-122"/>
                <a:cs typeface="+mj-cs"/>
              </a:rPr>
              <a:t>至 </a:t>
            </a:r>
            <a:r>
              <a:rPr kumimoji="0" lang="en-US" altLang="zh-TW" sz="5000" b="1" i="0" u="none" strike="noStrike" kern="1200" cap="none" spc="0" normalizeH="0" baseline="0" noProof="0" dirty="0">
                <a:ln>
                  <a:noFill/>
                </a:ln>
                <a:solidFill>
                  <a:schemeClr val="tx2"/>
                </a:solidFill>
                <a:effectLst>
                  <a:outerShdw blurRad="38100" dist="38100" dir="2700000" algn="tl">
                    <a:srgbClr val="000000">
                      <a:alpha val="43137"/>
                    </a:srgbClr>
                  </a:outerShdw>
                </a:effectLst>
                <a:uLnTx/>
                <a:uFillTx/>
                <a:latin typeface="DengXian" panose="02010600030101010101" pitchFamily="2" charset="-122"/>
                <a:ea typeface="DengXian" panose="02010600030101010101" pitchFamily="2" charset="-122"/>
                <a:cs typeface="+mj-cs"/>
              </a:rPr>
              <a:t>12:15 </a:t>
            </a:r>
            <a:r>
              <a:rPr kumimoji="0" lang="zh-TW" altLang="en-US" sz="5000" b="1" i="0" u="none" strike="noStrike" kern="1200" cap="none" spc="0" normalizeH="0" baseline="0" noProof="0" dirty="0">
                <a:ln>
                  <a:noFill/>
                </a:ln>
                <a:solidFill>
                  <a:schemeClr val="tx2"/>
                </a:solidFill>
                <a:effectLst>
                  <a:outerShdw blurRad="38100" dist="38100" dir="2700000" algn="tl">
                    <a:srgbClr val="000000">
                      <a:alpha val="43137"/>
                    </a:srgbClr>
                  </a:outerShdw>
                </a:effectLst>
                <a:uLnTx/>
                <a:uFillTx/>
                <a:latin typeface="DengXian" panose="02010600030101010101" pitchFamily="2" charset="-122"/>
                <a:ea typeface="DengXian" panose="02010600030101010101" pitchFamily="2" charset="-122"/>
                <a:cs typeface="+mj-cs"/>
              </a:rPr>
              <a:t>帮忙照看婴儿事工。如果您可以帮忙，请在办公室外面 填写报名表</a:t>
            </a:r>
            <a:r>
              <a:rPr kumimoji="0" lang="zh-CN" altLang="en-US" sz="5000" b="1" i="0" u="none" strike="noStrike" kern="1200" cap="none" spc="0" normalizeH="0" baseline="0" noProof="0" dirty="0">
                <a:ln>
                  <a:noFill/>
                </a:ln>
                <a:solidFill>
                  <a:schemeClr val="tx2"/>
                </a:solidFill>
                <a:effectLst>
                  <a:outerShdw blurRad="38100" dist="38100" dir="2700000" algn="tl">
                    <a:srgbClr val="000000">
                      <a:alpha val="43137"/>
                    </a:srgbClr>
                  </a:outerShdw>
                </a:effectLst>
                <a:uLnTx/>
                <a:uFillTx/>
                <a:latin typeface="DengXian" panose="02010600030101010101" pitchFamily="2" charset="-122"/>
                <a:ea typeface="DengXian" panose="02010600030101010101" pitchFamily="2" charset="-122"/>
                <a:cs typeface="+mj-cs"/>
              </a:rPr>
              <a:t>。</a:t>
            </a:r>
            <a:endParaRPr kumimoji="0" lang="en-US" altLang="zh-TW" sz="5000" b="1" i="0" u="none" strike="noStrike" kern="1200" cap="none" spc="0" normalizeH="0" baseline="0" noProof="0" dirty="0">
              <a:ln>
                <a:noFill/>
              </a:ln>
              <a:solidFill>
                <a:schemeClr val="tx2"/>
              </a:solidFill>
              <a:effectLst>
                <a:outerShdw blurRad="38100" dist="38100" dir="2700000" algn="tl">
                  <a:srgbClr val="000000">
                    <a:alpha val="43137"/>
                  </a:srgbClr>
                </a:outerShdw>
              </a:effectLst>
              <a:uLnTx/>
              <a:uFillTx/>
              <a:latin typeface="DengXian" panose="02010600030101010101" pitchFamily="2" charset="-122"/>
              <a:ea typeface="DengXian" panose="02010600030101010101" pitchFamily="2" charset="-122"/>
              <a:cs typeface="+mj-cs"/>
            </a:endParaRPr>
          </a:p>
        </p:txBody>
      </p:sp>
    </p:spTree>
    <p:extLst>
      <p:ext uri="{BB962C8B-B14F-4D97-AF65-F5344CB8AC3E}">
        <p14:creationId xmlns:p14="http://schemas.microsoft.com/office/powerpoint/2010/main" val="33877054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Shape 35">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99567BA-D1F6-3915-13B7-3895A1FEEC9C}"/>
              </a:ext>
            </a:extLst>
          </p:cNvPr>
          <p:cNvSpPr>
            <a:spLocks noGrp="1"/>
          </p:cNvSpPr>
          <p:nvPr>
            <p:ph type="title"/>
          </p:nvPr>
        </p:nvSpPr>
        <p:spPr>
          <a:xfrm>
            <a:off x="2254699" y="753524"/>
            <a:ext cx="7682601" cy="5686815"/>
          </a:xfrm>
        </p:spPr>
        <p:txBody>
          <a:bodyPr vert="horz" lIns="91440" tIns="45720" rIns="91440" bIns="45720" rtlCol="0" anchor="ctr">
            <a:normAutofit/>
          </a:bodyPr>
          <a:lstStyle/>
          <a:p>
            <a:pPr eaLnBrk="1" hangingPunct="1">
              <a:lnSpc>
                <a:spcPct val="90000"/>
              </a:lnSpc>
            </a:pPr>
            <a:r>
              <a:rPr lang="zh-CN" altLang="en-US" sz="4200" b="1" kern="1200" dirty="0">
                <a:solidFill>
                  <a:srgbClr val="3333FF"/>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教会有关长老的修改草案经本</a:t>
            </a:r>
            <a:br>
              <a:rPr lang="en-US" altLang="zh-CN" sz="4200" b="1" kern="1200" dirty="0">
                <a:solidFill>
                  <a:srgbClr val="3333FF"/>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br>
            <a:r>
              <a:rPr lang="zh-CN" altLang="en-US" sz="4200" b="1" kern="1200" dirty="0">
                <a:solidFill>
                  <a:srgbClr val="3333FF"/>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月同工会认可已在布告栏公布，</a:t>
            </a:r>
            <a:r>
              <a:rPr lang="en-US" altLang="zh-CN" sz="4200" b="1" kern="1200" dirty="0">
                <a:solidFill>
                  <a:srgbClr val="3333FF"/>
                </a:solidFill>
                <a:effectLst>
                  <a:outerShdw blurRad="38100" dist="38100" dir="2700000" algn="tl">
                    <a:srgbClr val="000000">
                      <a:alpha val="43137"/>
                    </a:srgbClr>
                  </a:outerShdw>
                </a:effectLst>
                <a:highlight>
                  <a:srgbClr val="FFFF00"/>
                </a:highlight>
                <a:latin typeface="DengXian" panose="02010600030101010101" pitchFamily="2" charset="-122"/>
                <a:ea typeface="DengXian" panose="02010600030101010101" pitchFamily="2" charset="-122"/>
              </a:rPr>
              <a:t>5/3</a:t>
            </a:r>
            <a:r>
              <a:rPr lang="zh-CN" altLang="en-US" sz="4200" b="1" kern="1200" dirty="0">
                <a:solidFill>
                  <a:srgbClr val="3333FF"/>
                </a:solidFill>
                <a:effectLst>
                  <a:outerShdw blurRad="38100" dist="38100" dir="2700000" algn="tl">
                    <a:srgbClr val="000000">
                      <a:alpha val="43137"/>
                    </a:srgbClr>
                  </a:outerShdw>
                </a:effectLst>
                <a:highlight>
                  <a:srgbClr val="FFFF00"/>
                </a:highlight>
                <a:latin typeface="DengXian" panose="02010600030101010101" pitchFamily="2" charset="-122"/>
                <a:ea typeface="DengXian" panose="02010600030101010101" pitchFamily="2" charset="-122"/>
              </a:rPr>
              <a:t>下午</a:t>
            </a:r>
            <a:r>
              <a:rPr lang="en-US" altLang="zh-CN" sz="4200" b="1" kern="1200" dirty="0">
                <a:solidFill>
                  <a:srgbClr val="3333FF"/>
                </a:solidFill>
                <a:effectLst>
                  <a:outerShdw blurRad="38100" dist="38100" dir="2700000" algn="tl">
                    <a:srgbClr val="000000">
                      <a:alpha val="43137"/>
                    </a:srgbClr>
                  </a:outerShdw>
                </a:effectLst>
                <a:highlight>
                  <a:srgbClr val="FFFF00"/>
                </a:highlight>
                <a:latin typeface="DengXian" panose="02010600030101010101" pitchFamily="2" charset="-122"/>
                <a:ea typeface="DengXian" panose="02010600030101010101" pitchFamily="2" charset="-122"/>
              </a:rPr>
              <a:t>1:00</a:t>
            </a:r>
            <a:r>
              <a:rPr lang="zh-CN" altLang="en-US" sz="4200" b="1" kern="1200" dirty="0">
                <a:solidFill>
                  <a:srgbClr val="3333FF"/>
                </a:solidFill>
                <a:effectLst>
                  <a:outerShdw blurRad="38100" dist="38100" dir="2700000" algn="tl">
                    <a:srgbClr val="000000">
                      <a:alpha val="43137"/>
                    </a:srgbClr>
                  </a:outerShdw>
                </a:effectLst>
                <a:highlight>
                  <a:srgbClr val="FFFF00"/>
                </a:highlight>
                <a:latin typeface="DengXian" panose="02010600030101010101" pitchFamily="2" charset="-122"/>
                <a:ea typeface="DengXian" panose="02010600030101010101" pitchFamily="2" charset="-122"/>
              </a:rPr>
              <a:t>在</a:t>
            </a:r>
            <a:r>
              <a:rPr lang="en-US" altLang="zh-CN" sz="4200" b="1" kern="1200" dirty="0">
                <a:solidFill>
                  <a:srgbClr val="3333FF"/>
                </a:solidFill>
                <a:effectLst>
                  <a:outerShdw blurRad="38100" dist="38100" dir="2700000" algn="tl">
                    <a:srgbClr val="000000">
                      <a:alpha val="43137"/>
                    </a:srgbClr>
                  </a:outerShdw>
                </a:effectLst>
                <a:highlight>
                  <a:srgbClr val="FFFF00"/>
                </a:highlight>
                <a:latin typeface="DengXian" panose="02010600030101010101" pitchFamily="2" charset="-122"/>
                <a:ea typeface="DengXian" panose="02010600030101010101" pitchFamily="2" charset="-122"/>
              </a:rPr>
              <a:t>101</a:t>
            </a:r>
            <a:r>
              <a:rPr lang="zh-CN" altLang="en-US" sz="4200" b="1" kern="1200" dirty="0">
                <a:solidFill>
                  <a:srgbClr val="3333FF"/>
                </a:solidFill>
                <a:effectLst>
                  <a:outerShdw blurRad="38100" dist="38100" dir="2700000" algn="tl">
                    <a:srgbClr val="000000">
                      <a:alpha val="43137"/>
                    </a:srgbClr>
                  </a:outerShdw>
                </a:effectLst>
                <a:highlight>
                  <a:srgbClr val="FFFF00"/>
                </a:highlight>
                <a:latin typeface="DengXian" panose="02010600030101010101" pitchFamily="2" charset="-122"/>
                <a:ea typeface="DengXian" panose="02010600030101010101" pitchFamily="2" charset="-122"/>
              </a:rPr>
              <a:t>室</a:t>
            </a:r>
            <a:r>
              <a:rPr lang="zh-CN" altLang="en-US" sz="4200" b="1" kern="1200" dirty="0">
                <a:solidFill>
                  <a:srgbClr val="3333FF"/>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会章与细则修改临时委员会提供</a:t>
            </a:r>
            <a:r>
              <a:rPr lang="zh-CN" altLang="en-US" sz="4200" b="1" kern="1200" dirty="0">
                <a:solidFill>
                  <a:srgbClr val="3333FF"/>
                </a:solidFill>
                <a:effectLst>
                  <a:outerShdw blurRad="38100" dist="38100" dir="2700000" algn="tl">
                    <a:srgbClr val="000000">
                      <a:alpha val="43137"/>
                    </a:srgbClr>
                  </a:outerShdw>
                </a:effectLst>
                <a:highlight>
                  <a:srgbClr val="FFFF00"/>
                </a:highlight>
                <a:latin typeface="DengXian" panose="02010600030101010101" pitchFamily="2" charset="-122"/>
                <a:ea typeface="DengXian" panose="02010600030101010101" pitchFamily="2" charset="-122"/>
              </a:rPr>
              <a:t>问题回答</a:t>
            </a:r>
            <a:r>
              <a:rPr lang="zh-CN" altLang="en-US" sz="4200" b="1" kern="1200" dirty="0">
                <a:solidFill>
                  <a:srgbClr val="3333FF"/>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的机会，请最好把要问的问题于</a:t>
            </a:r>
            <a:r>
              <a:rPr lang="en-US" altLang="zh-CN" sz="4200" b="1" kern="1200" dirty="0">
                <a:solidFill>
                  <a:srgbClr val="3333FF"/>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4/26</a:t>
            </a:r>
            <a:r>
              <a:rPr lang="zh-CN" altLang="en-US" sz="4200" b="1" kern="1200" dirty="0">
                <a:solidFill>
                  <a:srgbClr val="3333FF"/>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前扫码书面提交以便优先回答。该草案将于</a:t>
            </a:r>
            <a:r>
              <a:rPr lang="en-US" altLang="zh-CN" sz="4200" b="1" kern="1200" dirty="0">
                <a:solidFill>
                  <a:srgbClr val="3333FF"/>
                </a:solidFill>
                <a:effectLst>
                  <a:outerShdw blurRad="38100" dist="38100" dir="2700000" algn="tl">
                    <a:srgbClr val="000000">
                      <a:alpha val="43137"/>
                    </a:srgbClr>
                  </a:outerShdw>
                </a:effectLst>
                <a:highlight>
                  <a:srgbClr val="FFFF00"/>
                </a:highlight>
                <a:latin typeface="DengXian" panose="02010600030101010101" pitchFamily="2" charset="-122"/>
                <a:ea typeface="DengXian" panose="02010600030101010101" pitchFamily="2" charset="-122"/>
              </a:rPr>
              <a:t>5/24</a:t>
            </a:r>
            <a:r>
              <a:rPr lang="zh-CN" altLang="en-US" sz="4200" b="1" kern="1200" dirty="0">
                <a:solidFill>
                  <a:srgbClr val="3333FF"/>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提呈</a:t>
            </a:r>
            <a:br>
              <a:rPr lang="en-US" altLang="zh-CN" sz="4200" b="1" kern="1200" dirty="0">
                <a:solidFill>
                  <a:srgbClr val="3333FF"/>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br>
            <a:r>
              <a:rPr lang="zh-CN" altLang="en-US" sz="4200" b="1" kern="1200" dirty="0">
                <a:solidFill>
                  <a:srgbClr val="3333FF"/>
                </a:solidFill>
                <a:effectLst>
                  <a:outerShdw blurRad="38100" dist="38100" dir="2700000" algn="tl">
                    <a:srgbClr val="000000">
                      <a:alpha val="43137"/>
                    </a:srgbClr>
                  </a:outerShdw>
                </a:effectLst>
                <a:highlight>
                  <a:srgbClr val="FFFF00"/>
                </a:highlight>
                <a:latin typeface="DengXian" panose="02010600030101010101" pitchFamily="2" charset="-122"/>
                <a:ea typeface="DengXian" panose="02010600030101010101" pitchFamily="2" charset="-122"/>
              </a:rPr>
              <a:t>会员大会投票表决</a:t>
            </a:r>
            <a:r>
              <a:rPr lang="zh-CN" altLang="en-US" sz="4200" b="1" kern="1200" dirty="0">
                <a:solidFill>
                  <a:srgbClr val="3333FF"/>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a:t>
            </a:r>
            <a:endParaRPr lang="en-US" sz="4200" b="1" kern="1200" dirty="0">
              <a:solidFill>
                <a:srgbClr val="3333FF"/>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endParaRPr>
          </a:p>
        </p:txBody>
      </p:sp>
    </p:spTree>
    <p:extLst>
      <p:ext uri="{BB962C8B-B14F-4D97-AF65-F5344CB8AC3E}">
        <p14:creationId xmlns:p14="http://schemas.microsoft.com/office/powerpoint/2010/main" val="338841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4FF84A-603E-6CD4-95B4-40E310A32A57}"/>
              </a:ext>
            </a:extLst>
          </p:cNvPr>
          <p:cNvSpPr>
            <a:spLocks noGrp="1"/>
          </p:cNvSpPr>
          <p:nvPr>
            <p:ph idx="1"/>
          </p:nvPr>
        </p:nvSpPr>
        <p:spPr>
          <a:xfrm>
            <a:off x="788670" y="143256"/>
            <a:ext cx="11403330" cy="3581400"/>
          </a:xfrm>
        </p:spPr>
        <p:txBody>
          <a:bodyPr>
            <a:normAutofit/>
          </a:bodyPr>
          <a:lstStyle/>
          <a:p>
            <a:pPr marL="0" indent="0">
              <a:buNone/>
            </a:pPr>
            <a:r>
              <a:rPr lang="zh-CN" altLang="en-US" sz="4400" b="1" dirty="0">
                <a:solidFill>
                  <a:srgbClr val="3333FF"/>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请扫码查阅有关长老的细则修改草案</a:t>
            </a:r>
            <a:endParaRPr lang="en-US" altLang="zh-CN" sz="4400" b="1" dirty="0">
              <a:solidFill>
                <a:srgbClr val="3333FF"/>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endParaRPr>
          </a:p>
          <a:p>
            <a:pPr marL="0" indent="0">
              <a:buNone/>
            </a:pPr>
            <a:r>
              <a:rPr lang="zh-CN" altLang="en-US" sz="4400" b="1" dirty="0">
                <a:solidFill>
                  <a:srgbClr val="3333FF"/>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布告栏也有张贴</a:t>
            </a:r>
            <a:endParaRPr lang="en-US" sz="4400" dirty="0"/>
          </a:p>
        </p:txBody>
      </p:sp>
      <p:pic>
        <p:nvPicPr>
          <p:cNvPr id="5" name="Picture 4">
            <a:extLst>
              <a:ext uri="{FF2B5EF4-FFF2-40B4-BE49-F238E27FC236}">
                <a16:creationId xmlns:a16="http://schemas.microsoft.com/office/drawing/2014/main" id="{E3527CF2-B635-2958-07F6-44F85AC81536}"/>
              </a:ext>
            </a:extLst>
          </p:cNvPr>
          <p:cNvPicPr>
            <a:picLocks noChangeAspect="1"/>
          </p:cNvPicPr>
          <p:nvPr/>
        </p:nvPicPr>
        <p:blipFill>
          <a:blip r:embed="rId2"/>
          <a:stretch>
            <a:fillRect/>
          </a:stretch>
        </p:blipFill>
        <p:spPr>
          <a:xfrm>
            <a:off x="5014722" y="899922"/>
            <a:ext cx="5958078" cy="5958078"/>
          </a:xfrm>
          <a:prstGeom prst="rect">
            <a:avLst/>
          </a:prstGeom>
        </p:spPr>
      </p:pic>
    </p:spTree>
    <p:extLst>
      <p:ext uri="{BB962C8B-B14F-4D97-AF65-F5344CB8AC3E}">
        <p14:creationId xmlns:p14="http://schemas.microsoft.com/office/powerpoint/2010/main" val="418394749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AA131F-4654-4085-2449-0DC578FB9FC7}"/>
              </a:ext>
            </a:extLst>
          </p:cNvPr>
          <p:cNvSpPr>
            <a:spLocks noGrp="1"/>
          </p:cNvSpPr>
          <p:nvPr>
            <p:ph idx="1"/>
          </p:nvPr>
        </p:nvSpPr>
        <p:spPr>
          <a:xfrm>
            <a:off x="800100" y="217170"/>
            <a:ext cx="4602480" cy="6697980"/>
          </a:xfrm>
        </p:spPr>
        <p:txBody>
          <a:bodyPr>
            <a:normAutofit lnSpcReduction="10000"/>
          </a:bodyPr>
          <a:lstStyle/>
          <a:p>
            <a:pPr marL="0" indent="0">
              <a:buNone/>
            </a:pPr>
            <a:r>
              <a:rPr lang="zh-CN" altLang="en-US" sz="3600" b="1" dirty="0">
                <a:solidFill>
                  <a:srgbClr val="3333FF"/>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请扫码提交问题。</a:t>
            </a:r>
            <a:endParaRPr lang="en-US" altLang="zh-CN" sz="3600" b="1" dirty="0">
              <a:solidFill>
                <a:srgbClr val="3333FF"/>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endParaRPr>
          </a:p>
          <a:p>
            <a:pPr marL="0" indent="0">
              <a:buNone/>
            </a:pPr>
            <a:r>
              <a:rPr lang="zh-CN" altLang="en-US" sz="3600" b="1" i="0" dirty="0">
                <a:solidFill>
                  <a:srgbClr val="3333FF"/>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问答结束后如仍有疑问，请联系以下委员会成员</a:t>
            </a:r>
            <a:endParaRPr lang="en-US" altLang="zh-CN" sz="3600" b="1" i="0" dirty="0">
              <a:solidFill>
                <a:srgbClr val="3333FF"/>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endParaRPr>
          </a:p>
          <a:p>
            <a:pPr marL="0" indent="0">
              <a:buNone/>
            </a:pPr>
            <a:r>
              <a:rPr lang="zh-CN" altLang="en-US" sz="3600" b="1" i="0" dirty="0">
                <a:solidFill>
                  <a:srgbClr val="3333FF"/>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任何一位：</a:t>
            </a:r>
            <a:endParaRPr lang="en-US" altLang="zh-CN" sz="3600" b="1" i="0" dirty="0">
              <a:solidFill>
                <a:srgbClr val="3333FF"/>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endParaRPr>
          </a:p>
          <a:p>
            <a:pPr>
              <a:buFont typeface="Wingdings" panose="05000000000000000000" pitchFamily="2" charset="2"/>
              <a:buChar char="v"/>
            </a:pPr>
            <a:r>
              <a:rPr lang="en-US" sz="3600" b="1" dirty="0">
                <a:solidFill>
                  <a:srgbClr val="3333FF"/>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Steven Mak</a:t>
            </a:r>
          </a:p>
          <a:p>
            <a:pPr>
              <a:buFont typeface="Wingdings" panose="05000000000000000000" pitchFamily="2" charset="2"/>
              <a:buChar char="v"/>
            </a:pPr>
            <a:r>
              <a:rPr lang="en-US" sz="3600" b="1" dirty="0">
                <a:solidFill>
                  <a:srgbClr val="3333FF"/>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Dr. Steven Go</a:t>
            </a:r>
          </a:p>
          <a:p>
            <a:pPr>
              <a:buFont typeface="Wingdings" panose="05000000000000000000" pitchFamily="2" charset="2"/>
              <a:buChar char="v"/>
            </a:pPr>
            <a:r>
              <a:rPr lang="en-US" sz="3600" b="1" dirty="0">
                <a:solidFill>
                  <a:srgbClr val="3333FF"/>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Timothy Hsu</a:t>
            </a:r>
          </a:p>
          <a:p>
            <a:pPr>
              <a:buFont typeface="Wingdings" panose="05000000000000000000" pitchFamily="2" charset="2"/>
              <a:buChar char="v"/>
            </a:pPr>
            <a:r>
              <a:rPr lang="en-US" sz="3600" b="1" dirty="0">
                <a:solidFill>
                  <a:srgbClr val="3333FF"/>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Allen Wong</a:t>
            </a:r>
          </a:p>
          <a:p>
            <a:pPr>
              <a:buFont typeface="Wingdings" panose="05000000000000000000" pitchFamily="2" charset="2"/>
              <a:buChar char="v"/>
            </a:pPr>
            <a:r>
              <a:rPr lang="en-US" sz="3600" b="1" dirty="0">
                <a:solidFill>
                  <a:srgbClr val="3333FF"/>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Yi ming Li</a:t>
            </a:r>
          </a:p>
          <a:p>
            <a:pPr>
              <a:buFont typeface="Wingdings" panose="05000000000000000000" pitchFamily="2" charset="2"/>
              <a:buChar char="v"/>
            </a:pPr>
            <a:r>
              <a:rPr lang="en-US" sz="3600" b="1" dirty="0">
                <a:solidFill>
                  <a:srgbClr val="3333FF"/>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Eric Li</a:t>
            </a:r>
          </a:p>
          <a:p>
            <a:pPr marL="530352" lvl="1" indent="0">
              <a:buNone/>
            </a:pPr>
            <a:endParaRPr lang="en-US" sz="2800" dirty="0"/>
          </a:p>
        </p:txBody>
      </p:sp>
      <p:pic>
        <p:nvPicPr>
          <p:cNvPr id="5" name="Picture 4">
            <a:extLst>
              <a:ext uri="{FF2B5EF4-FFF2-40B4-BE49-F238E27FC236}">
                <a16:creationId xmlns:a16="http://schemas.microsoft.com/office/drawing/2014/main" id="{B1255139-CC72-BBEA-3613-F30EF3FA80C9}"/>
              </a:ext>
            </a:extLst>
          </p:cNvPr>
          <p:cNvPicPr>
            <a:picLocks noChangeAspect="1"/>
          </p:cNvPicPr>
          <p:nvPr/>
        </p:nvPicPr>
        <p:blipFill>
          <a:blip r:embed="rId2"/>
          <a:stretch>
            <a:fillRect/>
          </a:stretch>
        </p:blipFill>
        <p:spPr>
          <a:xfrm>
            <a:off x="5494020" y="160020"/>
            <a:ext cx="6697980" cy="6697980"/>
          </a:xfrm>
          <a:prstGeom prst="rect">
            <a:avLst/>
          </a:prstGeom>
        </p:spPr>
      </p:pic>
    </p:spTree>
    <p:extLst>
      <p:ext uri="{BB962C8B-B14F-4D97-AF65-F5344CB8AC3E}">
        <p14:creationId xmlns:p14="http://schemas.microsoft.com/office/powerpoint/2010/main" val="365088004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9DF8CA4-5602-108E-EA9A-79E063D7CE9A}"/>
              </a:ext>
            </a:extLst>
          </p:cNvPr>
          <p:cNvPicPr>
            <a:picLocks noChangeAspect="1"/>
          </p:cNvPicPr>
          <p:nvPr/>
        </p:nvPicPr>
        <p:blipFill rotWithShape="1">
          <a:blip r:embed="rId2"/>
          <a:srcRect t="9091" r="11234" b="2"/>
          <a:stretch/>
        </p:blipFill>
        <p:spPr>
          <a:xfrm>
            <a:off x="3523488" y="10"/>
            <a:ext cx="8668512" cy="6857990"/>
          </a:xfrm>
          <a:prstGeom prst="rect">
            <a:avLst/>
          </a:prstGeom>
        </p:spPr>
      </p:pic>
      <p:sp>
        <p:nvSpPr>
          <p:cNvPr id="16"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9E7A529-BF06-7B03-B49D-D57B834069CC}"/>
              </a:ext>
            </a:extLst>
          </p:cNvPr>
          <p:cNvSpPr>
            <a:spLocks noGrp="1"/>
          </p:cNvSpPr>
          <p:nvPr>
            <p:ph type="title"/>
          </p:nvPr>
        </p:nvSpPr>
        <p:spPr>
          <a:xfrm>
            <a:off x="-9421" y="-167176"/>
            <a:ext cx="4023360" cy="3204134"/>
          </a:xfrm>
          <a:prstGeom prst="rect">
            <a:avLst/>
          </a:prstGeom>
        </p:spPr>
        <p:txBody>
          <a:bodyPr vert="horz" lIns="91440" tIns="45720" rIns="91440" bIns="45720" rtlCol="0" anchor="b">
            <a:normAutofit/>
          </a:bodyPr>
          <a:lstStyle/>
          <a:p>
            <a:r>
              <a:rPr lang="en-US" altLang="zh-CN" sz="4800" b="1" dirty="0">
                <a:effectLst>
                  <a:outerShdw blurRad="38100" dist="38100" dir="2700000" algn="tl">
                    <a:srgbClr val="000000">
                      <a:alpha val="43137"/>
                    </a:srgbClr>
                  </a:outerShdw>
                </a:effectLst>
              </a:rPr>
              <a:t>【</a:t>
            </a:r>
            <a:r>
              <a:rPr lang="zh-CN" altLang="en-US" sz="4800" b="1" dirty="0">
                <a:effectLst>
                  <a:outerShdw blurRad="38100" dist="38100" dir="2700000" algn="tl">
                    <a:srgbClr val="000000">
                      <a:alpha val="43137"/>
                    </a:srgbClr>
                  </a:outerShdw>
                </a:effectLst>
              </a:rPr>
              <a:t>欢迎新来宾</a:t>
            </a:r>
            <a:r>
              <a:rPr lang="en-US" altLang="zh-CN" sz="4800" b="1" dirty="0">
                <a:effectLst>
                  <a:outerShdw blurRad="38100" dist="38100" dir="2700000" algn="tl">
                    <a:srgbClr val="000000">
                      <a:alpha val="43137"/>
                    </a:srgbClr>
                  </a:outerShdw>
                </a:effectLst>
              </a:rPr>
              <a:t>】</a:t>
            </a:r>
            <a:endParaRPr lang="en-US" sz="4800" b="1" dirty="0">
              <a:effectLst>
                <a:outerShdw blurRad="38100" dist="38100" dir="2700000" algn="tl">
                  <a:srgbClr val="000000">
                    <a:alpha val="43137"/>
                  </a:srgbClr>
                </a:outerShdw>
              </a:effectLst>
            </a:endParaRP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293779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90A3AE1-8DCE-7EFA-E224-63EB0288577F}"/>
              </a:ext>
            </a:extLst>
          </p:cNvPr>
          <p:cNvPicPr>
            <a:picLocks noChangeAspect="1"/>
          </p:cNvPicPr>
          <p:nvPr/>
        </p:nvPicPr>
        <p:blipFill rotWithShape="1">
          <a:blip r:embed="rId3"/>
          <a:srcRect l="14874" t="6484" r="6522" b="2"/>
          <a:stretch/>
        </p:blipFill>
        <p:spPr>
          <a:xfrm>
            <a:off x="3523488" y="10"/>
            <a:ext cx="8668512" cy="6857990"/>
          </a:xfrm>
          <a:prstGeom prst="rect">
            <a:avLst/>
          </a:prstGeom>
        </p:spPr>
      </p:pic>
      <p:sp>
        <p:nvSpPr>
          <p:cNvPr id="15" name="Rectangle 14">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53612C9-70A9-B54E-A84F-7181E5D1D412}"/>
              </a:ext>
            </a:extLst>
          </p:cNvPr>
          <p:cNvSpPr>
            <a:spLocks noGrp="1"/>
          </p:cNvSpPr>
          <p:nvPr>
            <p:ph type="ctrTitle"/>
          </p:nvPr>
        </p:nvSpPr>
        <p:spPr>
          <a:xfrm>
            <a:off x="282588" y="0"/>
            <a:ext cx="4176081" cy="2949064"/>
          </a:xfrm>
        </p:spPr>
        <p:txBody>
          <a:bodyPr anchor="b">
            <a:normAutofit/>
          </a:bodyPr>
          <a:lstStyle/>
          <a:p>
            <a:pPr algn="l"/>
            <a:r>
              <a:rPr lang="zh-TW" altLang="en-US" sz="4800" b="1" dirty="0">
                <a:solidFill>
                  <a:srgbClr val="FFFF00"/>
                </a:solidFill>
                <a:latin typeface="FZYaoTi" panose="02010601030101010101" pitchFamily="2" charset="-122"/>
                <a:ea typeface="FZYaoTi" panose="02010601030101010101" pitchFamily="2" charset="-122"/>
              </a:rPr>
              <a:t>祝  祷</a:t>
            </a:r>
            <a:r>
              <a:rPr lang="en-US" altLang="zh-TW" sz="4800" b="1" dirty="0">
                <a:solidFill>
                  <a:srgbClr val="FFFF00"/>
                </a:solidFill>
                <a:latin typeface="FZYaoTi" panose="02010601030101010101" pitchFamily="2" charset="-122"/>
                <a:ea typeface="FZYaoTi" panose="02010601030101010101" pitchFamily="2" charset="-122"/>
              </a:rPr>
              <a:t>Benediction</a:t>
            </a:r>
            <a:endParaRPr lang="en-US" sz="4800" b="1" dirty="0">
              <a:solidFill>
                <a:srgbClr val="FFFF00"/>
              </a:solidFill>
              <a:latin typeface="FZYaoTi" panose="02010601030101010101" pitchFamily="2" charset="-122"/>
              <a:ea typeface="FZYaoTi" panose="02010601030101010101" pitchFamily="2" charset="-122"/>
            </a:endParaRPr>
          </a:p>
        </p:txBody>
      </p:sp>
      <p:sp>
        <p:nvSpPr>
          <p:cNvPr id="17" name="Rectangle 1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136308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377A66-F7CF-B2E2-B002-E53CB6D75A40}"/>
              </a:ext>
            </a:extLst>
          </p:cNvPr>
          <p:cNvSpPr>
            <a:spLocks noGrp="1"/>
          </p:cNvSpPr>
          <p:nvPr>
            <p:ph idx="1"/>
          </p:nvPr>
        </p:nvSpPr>
        <p:spPr>
          <a:xfrm>
            <a:off x="2133600" y="1219200"/>
            <a:ext cx="8077200" cy="2971800"/>
          </a:xfrm>
        </p:spPr>
        <p:txBody>
          <a:bodyPr>
            <a:normAutofit fontScale="85000" lnSpcReduction="20000"/>
          </a:bodyPr>
          <a:lstStyle/>
          <a:p>
            <a:pPr marL="0" indent="0" algn="ctr">
              <a:buNone/>
            </a:pPr>
            <a:r>
              <a:rPr lang="zh-TW" altLang="en-US" sz="6000" b="1">
                <a:latin typeface="DFKai-SB" panose="03000509000000000000" pitchFamily="65" charset="-120"/>
                <a:ea typeface="DFKai-SB" panose="03000509000000000000" pitchFamily="65" charset="-120"/>
              </a:rPr>
              <a:t>寶貴名，真甜美，</a:t>
            </a:r>
            <a:endParaRPr lang="en-US" altLang="zh-TW" sz="6000" b="1">
              <a:latin typeface="DFKai-SB" panose="03000509000000000000" pitchFamily="65" charset="-120"/>
              <a:ea typeface="DFKai-SB" panose="03000509000000000000" pitchFamily="65" charset="-120"/>
            </a:endParaRPr>
          </a:p>
          <a:p>
            <a:pPr marL="0" indent="0" algn="ctr">
              <a:buNone/>
            </a:pPr>
            <a:r>
              <a:rPr lang="zh-TW" altLang="en-US" sz="6000" b="1">
                <a:latin typeface="DFKai-SB" panose="03000509000000000000" pitchFamily="65" charset="-120"/>
                <a:ea typeface="DFKai-SB" panose="03000509000000000000" pitchFamily="65" charset="-120"/>
              </a:rPr>
              <a:t>地所望而天所樂！ 　　　</a:t>
            </a:r>
            <a:endParaRPr lang="en-US" altLang="zh-TW" sz="6000" b="1">
              <a:latin typeface="DFKai-SB" panose="03000509000000000000" pitchFamily="65" charset="-120"/>
              <a:ea typeface="DFKai-SB" panose="03000509000000000000" pitchFamily="65" charset="-120"/>
            </a:endParaRPr>
          </a:p>
          <a:p>
            <a:pPr marL="0" indent="0" algn="ctr">
              <a:buNone/>
            </a:pPr>
            <a:r>
              <a:rPr lang="zh-TW" altLang="en-US" sz="6000" b="1">
                <a:latin typeface="DFKai-SB" panose="03000509000000000000" pitchFamily="65" charset="-120"/>
                <a:ea typeface="DFKai-SB" panose="03000509000000000000" pitchFamily="65" charset="-120"/>
              </a:rPr>
              <a:t>寶貴名，真甜美，</a:t>
            </a:r>
            <a:endParaRPr lang="en-US" altLang="zh-TW" sz="6000" b="1">
              <a:latin typeface="DFKai-SB" panose="03000509000000000000" pitchFamily="65" charset="-120"/>
              <a:ea typeface="DFKai-SB" panose="03000509000000000000" pitchFamily="65" charset="-120"/>
            </a:endParaRPr>
          </a:p>
          <a:p>
            <a:pPr marL="0" indent="0" algn="ctr">
              <a:buNone/>
            </a:pPr>
            <a:r>
              <a:rPr lang="zh-TW" altLang="en-US" sz="6000" b="1">
                <a:latin typeface="DFKai-SB" panose="03000509000000000000" pitchFamily="65" charset="-120"/>
                <a:ea typeface="DFKai-SB" panose="03000509000000000000" pitchFamily="65" charset="-120"/>
              </a:rPr>
              <a:t>地所望而天所樂！</a:t>
            </a:r>
            <a:endParaRPr lang="en-US" altLang="zh-TW" sz="6000" b="1">
              <a:latin typeface="DFKai-SB" panose="03000509000000000000" pitchFamily="65" charset="-120"/>
              <a:ea typeface="DFKai-SB" panose="03000509000000000000" pitchFamily="65" charset="-120"/>
            </a:endParaRPr>
          </a:p>
          <a:p>
            <a:pPr marL="0" indent="0"/>
            <a:endParaRPr lang="en-US" altLang="zh-TW" b="1">
              <a:ea typeface="DFKai-SB" panose="03000509000000000000" pitchFamily="65" charset="-120"/>
            </a:endParaRPr>
          </a:p>
          <a:p>
            <a:pPr marL="0" indent="0"/>
            <a:endParaRPr lang="en-US" altLang="zh-TW" b="1">
              <a:ea typeface="DFKai-SB" panose="03000509000000000000" pitchFamily="65" charset="-120"/>
            </a:endParaRPr>
          </a:p>
          <a:p>
            <a:pPr marL="0" indent="0"/>
            <a:endParaRPr lang="en-US" altLang="en-US"/>
          </a:p>
        </p:txBody>
      </p:sp>
    </p:spTree>
  </p:cSld>
  <p:clrMapOvr>
    <a:masterClrMapping/>
  </p:clrMapOvr>
</p:sld>
</file>

<file path=ppt/theme/_rels/theme8.xml.rels><?xml version="1.0" encoding="UTF-8" standalone="yes"?>
<Relationships xmlns="http://schemas.openxmlformats.org/package/2006/relationships"><Relationship Id="rId1" Type="http://schemas.openxmlformats.org/officeDocument/2006/relationships/image" Target="../media/image15.jpeg"/></Relationships>
</file>

<file path=ppt/theme/_rels/theme9.xml.rels><?xml version="1.0" encoding="UTF-8" standalone="yes"?>
<Relationships xmlns="http://schemas.openxmlformats.org/package/2006/relationships"><Relationship Id="rId1" Type="http://schemas.openxmlformats.org/officeDocument/2006/relationships/image" Target="../media/image20.jpeg"/></Relationships>
</file>

<file path=ppt/theme/theme1.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3.xml><?xml version="1.0" encoding="utf-8"?>
<a:theme xmlns:a="http://schemas.openxmlformats.org/drawingml/2006/main" name="4_Office Theme">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ppt/theme/theme5.xml><?xml version="1.0" encoding="utf-8"?>
<a:theme xmlns:a="http://schemas.openxmlformats.org/drawingml/2006/main" name="1_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6.xml><?xml version="1.0" encoding="utf-8"?>
<a:theme xmlns:a="http://schemas.openxmlformats.org/drawingml/2006/main" name="2_Vapor Trail">
  <a:themeElements>
    <a:clrScheme name="Vapor Trail">
      <a:dk1>
        <a:sysClr val="windowText" lastClr="000000"/>
      </a:dk1>
      <a:lt1>
        <a:sysClr val="window" lastClr="FFFFFF"/>
      </a:lt1>
      <a:dk2>
        <a:srgbClr val="454545"/>
      </a:dk2>
      <a:lt2>
        <a:srgbClr val="DADADA"/>
      </a:lt2>
      <a:accent1>
        <a:srgbClr val="E5224E"/>
      </a:accent1>
      <a:accent2>
        <a:srgbClr val="9D074E"/>
      </a:accent2>
      <a:accent3>
        <a:srgbClr val="7F2294"/>
      </a:accent3>
      <a:accent4>
        <a:srgbClr val="8D65EA"/>
      </a:accent4>
      <a:accent5>
        <a:srgbClr val="588FE2"/>
      </a:accent5>
      <a:accent6>
        <a:srgbClr val="127CA4"/>
      </a:accent6>
      <a:hlink>
        <a:srgbClr val="FB4AB6"/>
      </a:hlink>
      <a:folHlink>
        <a:srgbClr val="F98FE9"/>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6DB8EB18-3657-4051-A897-2ED38832359E}"/>
    </a:ext>
  </a:extLst>
</a:theme>
</file>

<file path=ppt/theme/theme7.xml><?xml version="1.0" encoding="utf-8"?>
<a:theme xmlns:a="http://schemas.openxmlformats.org/drawingml/2006/main" name="Dune">
  <a:themeElements>
    <a:clrScheme name="Dune">
      <a:dk1>
        <a:srgbClr val="131313"/>
      </a:dk1>
      <a:lt1>
        <a:sysClr val="window" lastClr="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ne" id="{826328CA-5F67-4711-B85D-145ABD90F0C2}" vid="{19057A55-7D5A-4630-9E53-CA5ED6447771}"/>
    </a:ext>
  </a:extLst>
</a:theme>
</file>

<file path=ppt/theme/theme8.xml><?xml version="1.0" encoding="utf-8"?>
<a:theme xmlns:a="http://schemas.openxmlformats.org/drawingml/2006/main" name="Ion">
  <a:themeElements>
    <a:clrScheme name="Ion">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EC76B5"/>
      </a:hlink>
      <a:folHlink>
        <a:srgbClr val="E8ACCD"/>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A207AED3-9ABC-4A18-9978-A59B65688B15}"/>
    </a:ext>
  </a:extLst>
</a:theme>
</file>

<file path=ppt/theme/theme9.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Gill Sans"/>
        <a:ea typeface="Heiti TC Light"/>
        <a:cs typeface="Heiti TC Light"/>
      </a:majorFont>
      <a:minorFont>
        <a:latin typeface="Gill Sans"/>
        <a:ea typeface="Heiti TC Light"/>
        <a:cs typeface="Heiti T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Heiti TC Light" charset="0"/>
            <a:cs typeface="Heiti T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Heiti TC Light" charset="0"/>
            <a:cs typeface="Heiti TC Light" charset="0"/>
            <a:sym typeface="Gill San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735F5504-4A37-284A-BE51-AFBF74D44920}">
  <we:reference id="wa104051163" version="1.2.0.3" store="en-US" storeType="OMEX"/>
  <we:alternateReferences>
    <we:reference id="WA104051163" version="1.2.0.3" store="WA104051163"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B1D41B725B8D741B559B1B7C1DD8083" ma:contentTypeVersion="15" ma:contentTypeDescription="Create a new document." ma:contentTypeScope="" ma:versionID="2438d98a81277e009b40bc4cf249a316">
  <xsd:schema xmlns:xsd="http://www.w3.org/2001/XMLSchema" xmlns:xs="http://www.w3.org/2001/XMLSchema" xmlns:p="http://schemas.microsoft.com/office/2006/metadata/properties" xmlns:ns3="f94628cb-1a74-416f-b922-4006abeb55d5" targetNamespace="http://schemas.microsoft.com/office/2006/metadata/properties" ma:root="true" ma:fieldsID="bd7c9f2b8feca2f5dc409cb3d68a7708" ns3:_="">
    <xsd:import namespace="f94628cb-1a74-416f-b922-4006abeb55d5"/>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3:MediaServiceLocation" minOccurs="0"/>
                <xsd:element ref="ns3:MediaLengthInSeconds" minOccurs="0"/>
                <xsd:element ref="ns3:MediaServiceObjectDetectorVersions" minOccurs="0"/>
                <xsd:element ref="ns3:MediaServiceSearchProperties" minOccurs="0"/>
                <xsd:element ref="ns3:_activity"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4628cb-1a74-416f-b922-4006abeb55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_activity" ma:index="21" nillable="true" ma:displayName="_activity" ma:hidden="true" ma:internalName="_activity">
      <xsd:simpleType>
        <xsd:restriction base="dms:Note"/>
      </xsd:simpleType>
    </xsd:element>
    <xsd:element name="MediaServiceSystemTags" ma:index="22" nillable="true" ma:displayName="MediaServiceSystemTags" ma:hidden="true" ma:internalName="MediaServiceSystemTag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f94628cb-1a74-416f-b922-4006abeb55d5" xsi:nil="true"/>
  </documentManagement>
</p:properties>
</file>

<file path=customXml/itemProps1.xml><?xml version="1.0" encoding="utf-8"?>
<ds:datastoreItem xmlns:ds="http://schemas.openxmlformats.org/officeDocument/2006/customXml" ds:itemID="{3DA3282A-CD0E-48C8-94C0-5376D1C21346}">
  <ds:schemaRefs>
    <ds:schemaRef ds:uri="http://schemas.microsoft.com/sharepoint/v3/contenttype/forms"/>
  </ds:schemaRefs>
</ds:datastoreItem>
</file>

<file path=customXml/itemProps2.xml><?xml version="1.0" encoding="utf-8"?>
<ds:datastoreItem xmlns:ds="http://schemas.openxmlformats.org/officeDocument/2006/customXml" ds:itemID="{DB8388E9-F2C2-4793-8A35-3B03B97F9B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94628cb-1a74-416f-b922-4006abeb55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7D2AF57-C447-408E-B16B-A37AA1192486}">
  <ds:schemaRefs>
    <ds:schemaRef ds:uri="http://purl.org/dc/dcmitype/"/>
    <ds:schemaRef ds:uri="http://schemas.microsoft.com/office/2006/metadata/properties"/>
    <ds:schemaRef ds:uri="http://schemas.microsoft.com/office/infopath/2007/PartnerControls"/>
    <ds:schemaRef ds:uri="http://schemas.microsoft.com/office/2006/documentManagement/types"/>
    <ds:schemaRef ds:uri="http://purl.org/dc/terms/"/>
    <ds:schemaRef ds:uri="http://purl.org/dc/elements/1.1/"/>
    <ds:schemaRef ds:uri="http://schemas.openxmlformats.org/package/2006/metadata/core-properties"/>
    <ds:schemaRef ds:uri="f94628cb-1a74-416f-b922-4006abeb55d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144495</TotalTime>
  <Words>3220</Words>
  <Application>Microsoft Office PowerPoint</Application>
  <PresentationFormat>Widescreen</PresentationFormat>
  <Paragraphs>587</Paragraphs>
  <Slides>89</Slides>
  <Notes>66</Notes>
  <HiddenSlides>0</HiddenSlides>
  <MMClips>0</MMClips>
  <ScaleCrop>false</ScaleCrop>
  <HeadingPairs>
    <vt:vector size="6" baseType="variant">
      <vt:variant>
        <vt:lpstr>Fonts Used</vt:lpstr>
      </vt:variant>
      <vt:variant>
        <vt:i4>24</vt:i4>
      </vt:variant>
      <vt:variant>
        <vt:lpstr>Theme</vt:lpstr>
      </vt:variant>
      <vt:variant>
        <vt:i4>12</vt:i4>
      </vt:variant>
      <vt:variant>
        <vt:lpstr>Slide Titles</vt:lpstr>
      </vt:variant>
      <vt:variant>
        <vt:i4>89</vt:i4>
      </vt:variant>
    </vt:vector>
  </HeadingPairs>
  <TitlesOfParts>
    <vt:vector size="125" baseType="lpstr">
      <vt:lpstr>DengXian</vt:lpstr>
      <vt:lpstr>DengXian</vt:lpstr>
      <vt:lpstr>DFKai-SB</vt:lpstr>
      <vt:lpstr>DFKai-SB</vt:lpstr>
      <vt:lpstr>FZXingKai-S04</vt:lpstr>
      <vt:lpstr>FZYaoTi</vt:lpstr>
      <vt:lpstr>Gill Sans</vt:lpstr>
      <vt:lpstr>微軟正黑體</vt:lpstr>
      <vt:lpstr>TSC FLi L5 TT</vt:lpstr>
      <vt:lpstr>文新字海-特行</vt:lpstr>
      <vt:lpstr>文新字海-魏碑</vt:lpstr>
      <vt:lpstr>Aptos</vt:lpstr>
      <vt:lpstr>Arial</vt:lpstr>
      <vt:lpstr>Calibri</vt:lpstr>
      <vt:lpstr>Calibri Light</vt:lpstr>
      <vt:lpstr>Century Gothic</vt:lpstr>
      <vt:lpstr>Franklin Gothic Book</vt:lpstr>
      <vt:lpstr>Georgia</vt:lpstr>
      <vt:lpstr>Lucida Fax</vt:lpstr>
      <vt:lpstr>Neue Haas Grotesk Text Pro</vt:lpstr>
      <vt:lpstr>Tahoma</vt:lpstr>
      <vt:lpstr>Times New Roman</vt:lpstr>
      <vt:lpstr>Wingdings</vt:lpstr>
      <vt:lpstr>Wingdings 3</vt:lpstr>
      <vt:lpstr>Default Design</vt:lpstr>
      <vt:lpstr>3_Office Theme</vt:lpstr>
      <vt:lpstr>4_Office Theme</vt:lpstr>
      <vt:lpstr>Vapor Trail</vt:lpstr>
      <vt:lpstr>1_Vapor Trail</vt:lpstr>
      <vt:lpstr>2_Vapor Trail</vt:lpstr>
      <vt:lpstr>Dune</vt:lpstr>
      <vt:lpstr>Ion</vt:lpstr>
      <vt:lpstr>Blank</vt:lpstr>
      <vt:lpstr>2_Default Design</vt:lpstr>
      <vt:lpstr>Office Theme</vt:lpstr>
      <vt:lpstr>Crop</vt:lpstr>
      <vt:lpstr>    </vt:lpstr>
      <vt:lpstr>【宣召】</vt:lpstr>
      <vt:lpstr>歌唱讚美主</vt:lpstr>
      <vt:lpstr>PowerPoint Presentation</vt:lpstr>
      <vt:lpstr>PowerPoint Presentation</vt:lpstr>
      <vt:lpstr>PowerPoint Presentation</vt:lpstr>
      <vt:lpstr>耶穌之名至寶</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【安妮莊复活节北美宣教奉献月】 </vt:lpstr>
      <vt:lpstr> Offering Prayer  奉献祷告</vt:lpstr>
      <vt:lpstr>PowerPoint Presentation</vt:lpstr>
      <vt:lpstr>PowerPoint Presentation</vt:lpstr>
      <vt:lpstr>PowerPoint Presentation</vt:lpstr>
      <vt:lpstr>PowerPoint Presentation</vt:lpstr>
      <vt:lpstr>读  经 Scripture  Reading</vt:lpstr>
      <vt:lpstr>PowerPoint Presentation</vt:lpstr>
      <vt:lpstr>PowerPoint Presentation</vt:lpstr>
      <vt:lpstr>PowerPoint Presentation</vt:lpstr>
      <vt:lpstr>【信 息Message】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教会有关长老的修改草案经本 月同工会认可已在布告栏公布，5/3下午1:00在101室会章与细则修改临时委员会提供问题回答的机会，请最好把要问的问题于4/26前扫码书面提交以便优先回答。该草案将于5/24提呈 会员大会投票表决。</vt:lpstr>
      <vt:lpstr>PowerPoint Presentation</vt:lpstr>
      <vt:lpstr>PowerPoint Presentation</vt:lpstr>
      <vt:lpstr>【欢迎新来宾】</vt:lpstr>
      <vt:lpstr>祝  祷Benediction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主日崇拜</dc:title>
  <dc:creator>Karen Liau</dc:creator>
  <cp:lastModifiedBy>Eric Li</cp:lastModifiedBy>
  <cp:revision>231</cp:revision>
  <dcterms:created xsi:type="dcterms:W3CDTF">2021-01-17T03:05:34Z</dcterms:created>
  <dcterms:modified xsi:type="dcterms:W3CDTF">2026-04-19T04:33:30Z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0x0101006B1D41B725B8D741B559B1B7C1DD8083</vt:lpwstr>
  </property>
</Properties>
</file>