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38" r:id="rId2"/>
    <p:sldMasterId id="2147483763" r:id="rId3"/>
    <p:sldMasterId id="2147483775" r:id="rId4"/>
    <p:sldMasterId id="2147483793" r:id="rId5"/>
    <p:sldMasterId id="2147483812" r:id="rId6"/>
  </p:sldMasterIdLst>
  <p:notesMasterIdLst>
    <p:notesMasterId r:id="rId16"/>
  </p:notesMasterIdLst>
  <p:sldIdLst>
    <p:sldId id="10127" r:id="rId7"/>
    <p:sldId id="10129" r:id="rId8"/>
    <p:sldId id="10126" r:id="rId9"/>
    <p:sldId id="10134" r:id="rId10"/>
    <p:sldId id="9474" r:id="rId11"/>
    <p:sldId id="10133" r:id="rId12"/>
    <p:sldId id="10027" r:id="rId13"/>
    <p:sldId id="25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BC04-78C4-4EFF-AE38-F6B1F5305C68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B3A60-E88D-4643-98D3-AA67D27F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75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9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4BB79C-FCE4-E44D-9A25-B88644832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45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164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0968"/>
      </p:ext>
    </p:extLst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2468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974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59669"/>
      </p:ext>
    </p:extLst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1348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108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10631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9944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796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341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3235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2265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1701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7330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1705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76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1987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304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8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8872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9993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880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95718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944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73205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845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4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6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81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33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0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2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2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2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2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1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63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10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9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8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8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5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0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6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322214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8272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70886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859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3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1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33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7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6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9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05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62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4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8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91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3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57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70B2-4E30-4ADB-A600-621BAF4E5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923A-30E7-42A3-8A0C-6C7DADE3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FA3C-A480-42DC-B9F8-BA516CB1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C86D-3407-47F7-BA27-613F0FE5B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700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525A-6F8D-47B3-A73F-2C6A36EF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16C60-141F-43D4-A639-D3B7BD7E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783FD-AA36-4020-A7E0-F294E48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483-C98C-4EA0-9EC3-BA7D278C0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91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797A4-CACE-4AD5-B395-400789A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742C-1237-4DD2-B785-2FF475F5B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080A-B0F2-480A-97D6-FBE8E732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200E-9A0E-4D60-B3BA-5B4E6D986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563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F66A1C-3768-4902-891B-73C08730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A2C7C-1205-4A7D-8C4F-044BBC21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50D5C6-DAE8-405A-BE1E-A5873BB8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E70A2-454F-4B2C-B7DD-50ACA556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092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AE0AAD7-0D8A-4112-A080-7C3626D7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D0B755-F1C7-40A8-AC9E-F37C10CB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9CBDC-3405-4D7D-9678-F1575C8D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CB81-F6C6-41A7-8BBD-B3C5AF95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33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7BC12A-7D10-4B18-A0E8-22EC7467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04C980-D99E-40E3-BE96-32479F7D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A42C1B-DC68-40DD-8129-3706104C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33A6-022D-4E68-A469-0D065A24B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117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C577F77-82AC-421B-828C-E4E5DE80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8EF6F0-1906-42DE-BEFB-31D4B6EB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0866C2-8134-4A67-897A-E27FFD57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DD01-000E-4494-8C6D-8183CBDB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433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D64822-659D-4157-91AC-05D29C34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380F8D-AF4D-4CF6-B02F-1DD85F00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7CD85D-0CF7-4263-8021-8EBCF85F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6DCB-0FD3-458F-98A6-3AA0EC35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70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14CC35-9EBD-439D-AC12-8FCD4C5D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5F3D55-DE9D-4F0B-8FE7-D8EDFC8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DCD8C-3436-4980-A8B3-20EE8A4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29BC-A267-4AC2-8147-85195F54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133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02D5C-F812-4605-9547-B2B42CB6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1681-BEA5-4AF9-ACBD-8F335DCC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D91B-F457-40C3-8E20-0B0446662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BB92-782F-4EEF-9436-F1875525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726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4764-6929-4798-BFB2-D8C41CAB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6B252-412F-4A43-B62B-DC399A30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B447-F740-482E-99DB-E51C4DBF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DCED-3033-4791-89D3-0FD7212A6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741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A155-0D1C-43BE-9D9A-2845093BFD9E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904FC-F75A-4595-B578-8D74FA91F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23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79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3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058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0205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1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0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4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45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345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587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86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7982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CD9C04F5-B820-4F86-9C89-DD58278EA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327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F63D-23BA-42A5-B42B-221886F49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598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1B5D18A-EF89-438C-87D7-0D2130998B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22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DB019-5659-4364-BF3F-58914E1B92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97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6FFB9-BB45-41CF-A86F-E8EFFE2206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2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55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66A-A9DD-4689-A34E-129BB089A3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2314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C8A31-B1AA-432C-BB86-9016487F51D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892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B540C-5314-4599-A146-AB39F80BD9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0744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C752E-ED28-4074-9ABF-477DAFC06A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033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2EA4A-A64B-47CF-B1D9-E6BE3C2ABF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2790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2347C03-C523-4934-A7A0-98FDD5D8CD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306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5CEF2997-8B97-464B-BD19-45A87F3E23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513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9519C84A-DCD2-446F-B4F7-42B8D4B1AE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142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165AD-296E-4F1A-AA21-81802D26E8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431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30D3C-1FC4-44E8-B90C-6DB955A7C4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0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033D6-D1B2-47C1-B6A3-FBE1817906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38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3C4A869A-5DB3-4675-9E5D-C7BB711A28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546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7654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46058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902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10278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3504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649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121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4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EA4AD6-D8EC-4D28-9780-626DFB11D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D0D42E-DA12-4ABE-A8E2-483956D3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561A-296D-40B4-AAE3-EC7472CA8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52D1F-6247-440A-9C4E-D2A6C34D3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89F3-BC17-489D-BABB-AC7A73A23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6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9D380B3-E270-4064-8D13-292A875F6C31}" type="datetime1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BD5E1-4F2A-4D07-8C0D-5F3E99430C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0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5.xml"/><Relationship Id="rId1" Type="http://schemas.openxmlformats.org/officeDocument/2006/relationships/video" Target="https://www.youtube.com/embed/S0fz4gNsivE?list=PLWNDPRZmSm9Hus7mcY_0c_bjR8WjxCgK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8A3D13-5CF3-0C54-155D-49378E82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838" y="2583147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zh-CN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play Annie Armstrong video and announcement before regular offering time. 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7A8A-D1F2-5688-EFB0-5D37321F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3" title="Theme: More Than a Gift">
            <a:hlinkClick r:id="" action="ppaction://media"/>
            <a:extLst>
              <a:ext uri="{FF2B5EF4-FFF2-40B4-BE49-F238E27FC236}">
                <a16:creationId xmlns:a16="http://schemas.microsoft.com/office/drawing/2014/main" id="{57C6713E-F5F6-745C-1A0D-FCC1C4841B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D972-5335-053E-F513-6157C8DE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918022" cy="25274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安妮莊复活节北美宣教奉献</a:t>
            </a:r>
            <a:br>
              <a:rPr lang="en-US" altLang="zh-CN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b="1" kern="1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Annie Armstrong Easter Offering </a:t>
            </a:r>
            <a:br>
              <a:rPr lang="en-US" altLang="zh-CN" b="1" kern="1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zh-CN" b="1" kern="1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 North American Missions</a:t>
            </a:r>
            <a:br>
              <a:rPr lang="en-US" sz="4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0B8C1-F666-45F6-BCC1-D887FBE0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77" y="2167846"/>
            <a:ext cx="11520755" cy="4525765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四月份我门收集这项十一奉献之外的特别宣教奉献，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100%</a:t>
            </a: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用来支持在北美的宣教士。今年的主题是：“成就大事！” 我们教会的目标是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$6,000</a:t>
            </a: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。支票</a:t>
            </a:r>
            <a:r>
              <a:rPr lang="zh-CN" alt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请写给</a:t>
            </a: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给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rPr>
              <a:t>ECBC</a:t>
            </a: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并备注</a:t>
            </a: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rPr>
              <a:t>“北美宣教”</a:t>
            </a:r>
            <a:r>
              <a:rPr lang="zh-CN" altLang="en-US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。求神感动大家慷慨奉献，共同将福音传遍北美！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April, we will collect this special offering to be used 100% to support North American missionaries. This year's theme is: “More Than a Gift." Our church's goal is $6,000. Please write your check to 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rPr>
              <a:t>ECBC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and memo 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ea typeface="+mn-ea"/>
                <a:cs typeface="+mn-cs"/>
              </a:rPr>
              <a:t>“NA Missions”</a:t>
            </a:r>
            <a:r>
              <a:rPr lang="en-US" altLang="zh-CN" sz="4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May God move everyone to give generously and spread the gospel throughout North America together!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42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F127-E222-2D0E-BD0A-EC12221C5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1D11-3EC7-DE4A-CE5B-BCDF3D8F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99C413-64CB-7167-B132-7987077CB5E0}"/>
              </a:ext>
            </a:extLst>
          </p:cNvPr>
          <p:cNvSpPr txBox="1">
            <a:spLocks/>
          </p:cNvSpPr>
          <p:nvPr/>
        </p:nvSpPr>
        <p:spPr>
          <a:xfrm>
            <a:off x="1470660" y="331211"/>
            <a:ext cx="9686645" cy="432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【</a:t>
            </a:r>
            <a:r>
              <a:rPr kumimoji="0" lang="en-US" altLang="zh-TW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新細明體" panose="02020500000000000000" pitchFamily="18" charset="-120"/>
                <a:cs typeface="+mj-cs"/>
              </a:rPr>
              <a:t>Announcements</a:t>
            </a:r>
            <a:r>
              <a:rPr kumimoji="0" lang="en-US" altLang="zh-CN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j-cs"/>
              </a:rPr>
              <a:t>】</a:t>
            </a:r>
            <a:endParaRPr kumimoji="0" lang="en-US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5796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E20DFA-89DB-4DCD-9C6A-E6F94CA75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6DC21-B3AA-4AE9-844F-E667E844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F1C256-2F11-4A02-95F5-6AF1309D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od on a table">
            <a:extLst>
              <a:ext uri="{FF2B5EF4-FFF2-40B4-BE49-F238E27FC236}">
                <a16:creationId xmlns:a16="http://schemas.microsoft.com/office/drawing/2014/main" id="{343C6969-03E8-35E4-7A29-E7C7A057551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8DF76B-DED5-42E0-858C-715D29C8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DB274C-2710-4178-96F7-5B9CB1298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56A95-21B7-5AC5-2456-03398B9B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14139"/>
            <a:ext cx="9448800" cy="1825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alt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stay to enjoy our luncheon today. </a:t>
            </a:r>
            <a:endParaRPr lang="en-US" sz="6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2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C94409-87A1-DD22-7188-7DF42DFD6D48}"/>
              </a:ext>
            </a:extLst>
          </p:cNvPr>
          <p:cNvSpPr txBox="1"/>
          <p:nvPr/>
        </p:nvSpPr>
        <p:spPr>
          <a:xfrm>
            <a:off x="346110" y="117514"/>
            <a:ext cx="11633557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2026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青少年暑期短宣将于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7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月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10-17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日举行。欢迎受浸基督徒且是教会会员的七年级及以上学生的，包括大学生和成人会员申请。申请表请联系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Sharon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或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Yaoli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姊妹。今天是申请截止日。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  <a:p>
            <a:r>
              <a:rPr lang="en-US" altLang="zh-C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2026 YSMP) </a:t>
            </a:r>
            <a:r>
              <a:rPr lang="en-US" altLang="zh-C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will take place from </a:t>
            </a:r>
            <a:r>
              <a:rPr lang="en-US" altLang="zh-C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DengXian" panose="02010600030101010101" pitchFamily="2" charset="-122"/>
                <a:ea typeface="DengXian" panose="02010600030101010101" pitchFamily="2" charset="-122"/>
              </a:rPr>
              <a:t>July 10 to July 17</a:t>
            </a:r>
            <a:r>
              <a:rPr lang="en-US" altLang="zh-C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 To apply, you must be in 7th grade or above, a baptized Christian, and a church member. Please see Sister Sharon or </a:t>
            </a:r>
            <a:r>
              <a:rPr lang="en-US" altLang="zh-CN" sz="3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Yaoli</a:t>
            </a:r>
            <a:r>
              <a:rPr lang="en-US" altLang="zh-CN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for an application. Applications will be due on April 5. College students and adult members are welcome to apply.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1C65D9-B568-C49B-1ED8-60E92D8CF8D1}"/>
              </a:ext>
            </a:extLst>
          </p:cNvPr>
          <p:cNvSpPr txBox="1"/>
          <p:nvPr/>
        </p:nvSpPr>
        <p:spPr>
          <a:xfrm>
            <a:off x="0" y="729465"/>
            <a:ext cx="11965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Our 2026 VBS first meeting is at 12:30pm today.  Please grab a lunch from the cafeteria and come join our meeting in classroom 123 if you can help or are interested in helping.</a:t>
            </a:r>
            <a:endParaRPr lang="zh-TW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8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31758-930E-FB98-DBE9-F7A07087D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20B8C0F-8B2C-FB7D-9FAB-8EF033A0B3F1}"/>
              </a:ext>
            </a:extLst>
          </p:cNvPr>
          <p:cNvSpPr txBox="1"/>
          <p:nvPr/>
        </p:nvSpPr>
        <p:spPr>
          <a:xfrm>
            <a:off x="0" y="647272"/>
            <a:ext cx="1196596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need brothers and sisters to help in baby care ministry from 10:45a to 12:15p on Sunday starting this June. Please sign up on the form if you can help.  The form is outside of the office.</a:t>
            </a:r>
          </a:p>
        </p:txBody>
      </p:sp>
    </p:spTree>
    <p:extLst>
      <p:ext uri="{BB962C8B-B14F-4D97-AF65-F5344CB8AC3E}">
        <p14:creationId xmlns:p14="http://schemas.microsoft.com/office/powerpoint/2010/main" val="3387705444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356</Words>
  <Application>Microsoft Office PowerPoint</Application>
  <PresentationFormat>Widescreen</PresentationFormat>
  <Paragraphs>13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等线</vt:lpstr>
      <vt:lpstr>Aptos</vt:lpstr>
      <vt:lpstr>Arial</vt:lpstr>
      <vt:lpstr>Calibri</vt:lpstr>
      <vt:lpstr>Calibri Light</vt:lpstr>
      <vt:lpstr>Century Gothic</vt:lpstr>
      <vt:lpstr>Neue Haas Grotesk Text Pro</vt:lpstr>
      <vt:lpstr>Times New Roman</vt:lpstr>
      <vt:lpstr>Wingdings 3</vt:lpstr>
      <vt:lpstr>Dune</vt:lpstr>
      <vt:lpstr>Default Design</vt:lpstr>
      <vt:lpstr>Office 2013 - 2022 Theme</vt:lpstr>
      <vt:lpstr>4_Vapor Trail</vt:lpstr>
      <vt:lpstr>Ion Boardroom</vt:lpstr>
      <vt:lpstr>Vapor Trail</vt:lpstr>
      <vt:lpstr>Please play Annie Armstrong video and announcement before regular offering time. </vt:lpstr>
      <vt:lpstr>PowerPoint Presentation</vt:lpstr>
      <vt:lpstr>安妮莊复活节北美宣教奉献 Annie Armstrong Easter Offering  for North American Missions </vt:lpstr>
      <vt:lpstr>PowerPoint Presentation</vt:lpstr>
      <vt:lpstr>PowerPoint Presentation</vt:lpstr>
      <vt:lpstr>Please stay to enjoy our luncheon today.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Li</dc:creator>
  <cp:lastModifiedBy>Eric Li</cp:lastModifiedBy>
  <cp:revision>4</cp:revision>
  <dcterms:created xsi:type="dcterms:W3CDTF">2026-04-02T17:52:59Z</dcterms:created>
  <dcterms:modified xsi:type="dcterms:W3CDTF">2026-04-12T00:50:57Z</dcterms:modified>
</cp:coreProperties>
</file>