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0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1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2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3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1" r:id="rId4"/>
    <p:sldMasterId id="2147484233" r:id="rId5"/>
    <p:sldMasterId id="2147485197" r:id="rId6"/>
    <p:sldMasterId id="2147486562" r:id="rId7"/>
    <p:sldMasterId id="2147486580" r:id="rId8"/>
    <p:sldMasterId id="2147486598" r:id="rId9"/>
    <p:sldMasterId id="2147486720" r:id="rId10"/>
    <p:sldMasterId id="2147486799" r:id="rId11"/>
    <p:sldMasterId id="2147486817" r:id="rId12"/>
    <p:sldMasterId id="2147486829" r:id="rId13"/>
    <p:sldMasterId id="2147486841" r:id="rId14"/>
    <p:sldMasterId id="2147486853" r:id="rId15"/>
    <p:sldMasterId id="2147486865" r:id="rId16"/>
    <p:sldMasterId id="2147486877" r:id="rId17"/>
  </p:sldMasterIdLst>
  <p:notesMasterIdLst>
    <p:notesMasterId r:id="rId73"/>
  </p:notesMasterIdLst>
  <p:sldIdLst>
    <p:sldId id="7664" r:id="rId18"/>
    <p:sldId id="9953" r:id="rId19"/>
    <p:sldId id="256" r:id="rId20"/>
    <p:sldId id="257" r:id="rId21"/>
    <p:sldId id="10137" r:id="rId22"/>
    <p:sldId id="10138" r:id="rId23"/>
    <p:sldId id="10139" r:id="rId24"/>
    <p:sldId id="262" r:id="rId25"/>
    <p:sldId id="10140" r:id="rId26"/>
    <p:sldId id="10141" r:id="rId27"/>
    <p:sldId id="10142" r:id="rId28"/>
    <p:sldId id="265" r:id="rId29"/>
    <p:sldId id="10143" r:id="rId30"/>
    <p:sldId id="266" r:id="rId31"/>
    <p:sldId id="263" r:id="rId32"/>
    <p:sldId id="267" r:id="rId33"/>
    <p:sldId id="10144" r:id="rId34"/>
    <p:sldId id="10145" r:id="rId35"/>
    <p:sldId id="10146" r:id="rId36"/>
    <p:sldId id="10147" r:id="rId37"/>
    <p:sldId id="10148" r:id="rId38"/>
    <p:sldId id="10149" r:id="rId39"/>
    <p:sldId id="10150" r:id="rId40"/>
    <p:sldId id="264" r:id="rId41"/>
    <p:sldId id="10151" r:id="rId42"/>
    <p:sldId id="10152" r:id="rId43"/>
    <p:sldId id="10153" r:id="rId44"/>
    <p:sldId id="10154" r:id="rId45"/>
    <p:sldId id="268" r:id="rId46"/>
    <p:sldId id="269" r:id="rId47"/>
    <p:sldId id="270" r:id="rId48"/>
    <p:sldId id="10155" r:id="rId49"/>
    <p:sldId id="10126" r:id="rId50"/>
    <p:sldId id="6157" r:id="rId51"/>
    <p:sldId id="7408" r:id="rId52"/>
    <p:sldId id="289" r:id="rId53"/>
    <p:sldId id="290" r:id="rId54"/>
    <p:sldId id="291" r:id="rId55"/>
    <p:sldId id="9946" r:id="rId56"/>
    <p:sldId id="9990" r:id="rId57"/>
    <p:sldId id="10135" r:id="rId58"/>
    <p:sldId id="10136" r:id="rId59"/>
    <p:sldId id="6985" r:id="rId60"/>
    <p:sldId id="259" r:id="rId61"/>
    <p:sldId id="258" r:id="rId62"/>
    <p:sldId id="260" r:id="rId63"/>
    <p:sldId id="261" r:id="rId64"/>
    <p:sldId id="9474" r:id="rId65"/>
    <p:sldId id="10133" r:id="rId66"/>
    <p:sldId id="10024" r:id="rId67"/>
    <p:sldId id="10027" r:id="rId68"/>
    <p:sldId id="10157" r:id="rId69"/>
    <p:sldId id="10156" r:id="rId70"/>
    <p:sldId id="7155" r:id="rId71"/>
    <p:sldId id="6163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Liau" initials="KL" lastIdx="1" clrIdx="0">
    <p:extLst>
      <p:ext uri="{19B8F6BF-5375-455C-9EA6-DF929625EA0E}">
        <p15:presenceInfo xmlns:p15="http://schemas.microsoft.com/office/powerpoint/2012/main" userId="Karen Lia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FFFF"/>
    <a:srgbClr val="66FFCC"/>
    <a:srgbClr val="FFFFCC"/>
    <a:srgbClr val="006600"/>
    <a:srgbClr val="6633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56295" autoAdjust="0"/>
  </p:normalViewPr>
  <p:slideViewPr>
    <p:cSldViewPr snapToGrid="0">
      <p:cViewPr varScale="1">
        <p:scale>
          <a:sx n="50" d="100"/>
          <a:sy n="50" d="100"/>
        </p:scale>
        <p:origin x="2610" y="330"/>
      </p:cViewPr>
      <p:guideLst/>
    </p:cSldViewPr>
  </p:slideViewPr>
  <p:outlineViewPr>
    <p:cViewPr>
      <p:scale>
        <a:sx n="33" d="100"/>
        <a:sy n="33" d="100"/>
      </p:scale>
      <p:origin x="0" y="-39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4.xml"/><Relationship Id="rId2" Type="http://schemas.openxmlformats.org/officeDocument/2006/relationships/customXml" Target="../customXml/item2.xml"/><Relationship Id="rId29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AF9B1-6875-D24C-B8C2-00532D431498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BB79C-FCE4-E44D-9A25-B88644832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75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70029-4031-69DC-26B9-0B0988246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B22498-91E8-9061-20C7-FEBA5C70EE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83B3EF-AB34-F32E-E72C-CB99E7B1C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6D569-ACE5-E2E8-0BF6-D5E7AB7AF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190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5AA60-EAEF-6FB3-D109-92FC2D37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A374C9-3AB9-7D72-2012-0BAC8B691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02308F-0AF9-885A-158B-A90FC87AE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E456D-3246-8B57-4FEF-A6873E41F2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90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DA84E-1676-AA26-3E77-F2F033EF5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72F211-E912-6E98-507B-A2875FF58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7BB769-8185-0495-5787-85E1292ED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A71CA-719B-9DB2-6788-22B31A16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532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90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791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98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58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de505967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de505967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1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BE9DACCC-9D56-BE71-E586-A2C91E5586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EB34A440-7DB7-7942-4676-66A1BEB996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271A1121-2CD4-6B8E-C7C8-52C8FE042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721356-0444-4EC0-83E8-9E26FB20AC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355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28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>
            <a:extLst>
              <a:ext uri="{FF2B5EF4-FFF2-40B4-BE49-F238E27FC236}">
                <a16:creationId xmlns:a16="http://schemas.microsoft.com/office/drawing/2014/main" id="{FDC53A0B-33E9-1A68-73BA-AC0F1B31EE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45CDB-CD76-469E-855C-1312F371608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6787" name="Rectangle 2">
            <a:extLst>
              <a:ext uri="{FF2B5EF4-FFF2-40B4-BE49-F238E27FC236}">
                <a16:creationId xmlns:a16="http://schemas.microsoft.com/office/drawing/2014/main" id="{4EDB254F-C995-B951-257D-E6FE9933C5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8" name="Rectangle 3">
            <a:extLst>
              <a:ext uri="{FF2B5EF4-FFF2-40B4-BE49-F238E27FC236}">
                <a16:creationId xmlns:a16="http://schemas.microsoft.com/office/drawing/2014/main" id="{D70CCF97-C783-AB67-08E6-36C3513FF9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>
            <a:extLst>
              <a:ext uri="{FF2B5EF4-FFF2-40B4-BE49-F238E27FC236}">
                <a16:creationId xmlns:a16="http://schemas.microsoft.com/office/drawing/2014/main" id="{06E90832-0766-E21B-3269-452A41B1C8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59C3D-C972-4C45-8CC5-E1D64866088A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7811" name="Rectangle 2">
            <a:extLst>
              <a:ext uri="{FF2B5EF4-FFF2-40B4-BE49-F238E27FC236}">
                <a16:creationId xmlns:a16="http://schemas.microsoft.com/office/drawing/2014/main" id="{7E20C3A5-8B1C-DD60-FC63-EB7B15A6A2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2" name="Rectangle 3">
            <a:extLst>
              <a:ext uri="{FF2B5EF4-FFF2-40B4-BE49-F238E27FC236}">
                <a16:creationId xmlns:a16="http://schemas.microsoft.com/office/drawing/2014/main" id="{5F0D4B85-9B3A-981D-FDD9-BDCBDD957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>
            <a:extLst>
              <a:ext uri="{FF2B5EF4-FFF2-40B4-BE49-F238E27FC236}">
                <a16:creationId xmlns:a16="http://schemas.microsoft.com/office/drawing/2014/main" id="{1F69A35F-E613-F9AC-4D25-67ABDB43F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95107B-584A-4464-86F5-676B2CA6081A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8835" name="Rectangle 2">
            <a:extLst>
              <a:ext uri="{FF2B5EF4-FFF2-40B4-BE49-F238E27FC236}">
                <a16:creationId xmlns:a16="http://schemas.microsoft.com/office/drawing/2014/main" id="{818B0E69-3324-F8D7-D7EE-363B8FC5BF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8836" name="Rectangle 3">
            <a:extLst>
              <a:ext uri="{FF2B5EF4-FFF2-40B4-BE49-F238E27FC236}">
                <a16:creationId xmlns:a16="http://schemas.microsoft.com/office/drawing/2014/main" id="{E891B1C7-01E3-204E-CCAA-885475794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>
            <a:extLst>
              <a:ext uri="{FF2B5EF4-FFF2-40B4-BE49-F238E27FC236}">
                <a16:creationId xmlns:a16="http://schemas.microsoft.com/office/drawing/2014/main" id="{81CCC595-DCCA-A0FA-936F-893A76AB7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53B795-C161-4EF0-A630-285D52B00C51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9859" name="Rectangle 2">
            <a:extLst>
              <a:ext uri="{FF2B5EF4-FFF2-40B4-BE49-F238E27FC236}">
                <a16:creationId xmlns:a16="http://schemas.microsoft.com/office/drawing/2014/main" id="{5C1D9D60-7237-0C6A-A40C-8AEB9A042A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60" name="Rectangle 3">
            <a:extLst>
              <a:ext uri="{FF2B5EF4-FFF2-40B4-BE49-F238E27FC236}">
                <a16:creationId xmlns:a16="http://schemas.microsoft.com/office/drawing/2014/main" id="{913A1437-9F2E-EEC8-8759-618BBAEA38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98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E70B2-4E30-4ADB-A600-621BAF4E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4923A-30E7-42A3-8A0C-6C7DADE3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9FA3C-A480-42DC-B9F8-BA516CB1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FC86D-3407-47F7-BA27-613F0FE5B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54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02D5C-F812-4605-9547-B2B42CB6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41681-BEA5-4AF9-ACBD-8F335DCC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9D91B-F457-40C3-8E20-0B044666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ABB92-782F-4EEF-9436-F1875525F3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892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0136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9974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2311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5409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325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0883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1707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6501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9532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71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24764-6929-4798-BFB2-D8C41CABF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6B252-412F-4A43-B62B-DC399A307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8B447-F740-482E-99DB-E51C4DBF4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8DCED-3033-4791-89D3-0FD7212A61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9698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0362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0107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2597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5291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94321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9610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31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5620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6462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8191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155-0D1C-43BE-9D9A-2845093BFD9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04FC-F75A-4595-B578-8D74FA91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197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3CE7E-8A89-40EB-976F-E12A0972E1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502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D09E4-374D-4CF9-929F-24F3ED7B27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5530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B536F9-0E9A-4ECA-A379-9EFE415ADA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2669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B9B59-85B8-41F2-B944-A8F289F1D0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4634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CF0E1-82DD-43A4-8764-D311A64D7C5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5210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91F8F-3B66-4B50-B752-792D851D31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9978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19A59-C7A3-4E2C-B861-734FF26445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2730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8EBAC-0EC3-42F2-8FAE-9199959782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9870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2C31E-D72E-485A-BE2C-3E9ED5C0500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5480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AC8771-B272-41CA-B868-2782D1EB2F0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910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B45B-F29A-4388-B315-D6C19A28F6D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4912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F6F266-7865-440B-A22F-F5217A53C6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3619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BA775A-59B1-E493-AEF5-A52DA63E7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7DB783-7BE8-68B7-48B4-27B23ECFAF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AF99C7-B5F2-0C1E-8173-FCCB76C8E6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78E182-6C15-4F0C-9EE2-CAFB0E0050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3955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16CBA2-BF9F-0CCB-77AA-5715E5BA70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3B85ED-9932-73B2-41A5-74FCF5B497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1846B9-7447-797C-2716-95E17C5845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5E514A-7CB3-499D-8B91-E257EBAE6C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8345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AA781A-B78A-EA43-5A33-7DE6F0C9F1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B5020B-2F86-61A7-1019-F50C9DDA6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38EDDC-5A8F-D603-2CC9-1046446107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CB151-E479-4B0F-976F-59F10D34A7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4014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6F9EDE-CA42-637F-E09B-A10C53F848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E9EC69-BA20-B7BB-41BE-A70F085BEC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B979EF-B829-3916-7034-2034115C4E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C17AC8-FB62-4245-99D9-E6C42FDB0B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4980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0547D89-4902-81FA-1950-D95793E89D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8695F90-3258-DEFF-BB4B-9253D3C4D1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E88B807-35A2-B794-DBE3-F4A843D2CF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AFFB6C-E100-486C-B4DA-EA960C6C18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84816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EA3D484-722B-D40C-CE78-BCC6F7CE10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C87AEE-D52D-908B-0166-130230362D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B636613-857F-0507-7962-31BD8DBE18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F32D61-9F1B-4546-886C-A4F686E722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1247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DD5B804-2382-1341-6175-EEF288C2F9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1F99B9-24FE-04FA-2A62-73FE500052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E526662-C64D-5F5D-F711-55A348E74B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322DE2-08CD-4ABB-A94F-E1F8AF63B1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9392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48D508-E4E1-F816-066A-07E295182A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ED71CB-A5B8-57FD-6A41-765E0B87AC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D2828F-827E-50C2-D1BC-CF836A2A31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91BDB1-8A23-453A-8FD6-440D8D7D60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54623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415719-0E64-5916-BB55-54764AF1BA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0E7659-7D4D-7525-DE1F-A8497E05AE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B7BB2D-DD8E-6B75-048B-1A7CC429F7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B608DF-8CB8-42F2-AD31-7885090D5F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554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0118-F38F-45C7-BB60-3239EC4C23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4987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24FA07-3246-B836-37B0-53A65CCDC3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D2967B-2862-DDEE-2DDC-4AEA4BA558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5FED73-6A1B-C5C4-8132-8A7FC24235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6426F-03A3-41DF-A1B9-90A1A2A71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5029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F398CD-BD16-3E3D-7A3B-556FC32A29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7A9618-5D55-C786-4657-5526CD5590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8B50B9-EEE7-32E2-3106-2988EB0222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B0345B-6C73-4875-8AB2-B72885F1D7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9265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5C4B5-D6E1-1783-285E-62141A333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4A715-1D62-4F15-9AA0-5D704A7F9760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970CE-BDF5-60B8-E5C7-73A331A2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5BAE8-C581-AAEC-AA2F-DF6F6EB2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E6DE1-0383-4372-B029-38C96639DF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3657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98317-789B-80AD-5CA4-8F2664B54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1DFE0-8CF3-4303-8126-16AB3C7A148C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CA1E7-DA15-6241-1307-BCF34585A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5440B-E455-B0EB-104E-2E20B213A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4EF29-897D-4417-852F-960BBB26A8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7155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F78D7-915D-96EC-3055-79A82AE88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DE49E-A3CF-4C07-B453-7FF3F355E0D2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1B4F6-B222-C3ED-2524-6643D8F49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1E58E-4306-FE67-DEB2-6C0EAF1D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106F9-850A-455E-A4B6-BCB942EF44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7324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B65EE1-BD04-33C4-E489-D8F1D829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E6BCE-B1BB-4992-B1CE-FA93618D7605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299A6A-B3BA-F8AA-563E-E8255F827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A7913C-9FF0-5BEF-A85F-382F357C5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51AAD-805D-45A5-87E3-1801F35D08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2575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4AEC4CC-5E1B-A739-0FBB-540C028F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7BA22-0F94-448A-AF64-608CE07AA357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AAA2EA0-DBB4-9FF5-3D55-5CA12D6E9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16325E-9255-B6DF-467E-18B285E2D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4B266-0694-4AF8-86B0-071F4D0007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0220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E82CE9A-C676-4251-10A8-F0D733066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498DB-2293-4E17-A0F9-1DD53EF96727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9A19D5E-BA00-2537-3C41-DDEB2A08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FCD887-4C8F-54F6-7E7A-49DDA7E30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0B648-5E21-42AA-9343-F900836192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87768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F9D121-EDC6-53AE-0C14-F34763FA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28A96-CB92-4144-A1C7-A46005812D56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48C43C2-79C0-E65F-114B-A15BEB00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93AF96C-CDF1-C60C-7C3E-059A36A1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19EED-49BD-44DE-BB77-4B9F82ADAD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93160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BFDB3C-524A-117C-3A7D-411B47D99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3105C-2D32-4BBA-9D6C-B42664AC7391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BEA120-F9BB-38EA-7811-50E54C31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B4556D-0A91-215C-5A9D-054D629F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86A1E-4874-4F51-8F93-127DB0DA4E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275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CE3A-10D9-46D9-A989-EB74341E658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4417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3518B1-4F52-A22C-EBEE-3F01BE537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7440E-BD73-48C8-80C6-CB85E7F23E04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3446FC-BA74-CC94-18ED-7D0FB1528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4E21F5-4F79-A28D-0365-9534676C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A5CDF-0332-426F-9AEF-98580461F1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87115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2060D-AB3B-4B6D-6E34-A8C8792CF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36EF7-B2B4-480B-9500-E28C1DAE75CD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52103-D2A6-C106-03FA-CF15F6882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8D6FD-AF65-7874-3D04-60EEC1209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DFB60-FBF0-489E-B123-FD1D77E3FF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3665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E1188-0BA6-6617-F04B-EE09457A7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DD08A-C05B-4D06-8687-90A3263DA02B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05BEC-7E27-32CD-9988-B905C279E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97B3C-5185-7149-B809-2413DE72E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E78F5-80D4-4F3A-B062-94335F587E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0674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3B072-3677-98CB-31C1-3AEA8339D6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A3684A-F5A4-4D84-9B45-7E05FB7527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7684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B1CF8B-82BE-909E-C52A-29EC09E21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D1E99-0FBF-4DA6-9716-A8CC2A553E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85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8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8"/>
          </a:xfrm>
        </p:spPr>
        <p:txBody>
          <a:bodyPr/>
          <a:lstStyle>
            <a:lvl1pPr marL="0" indent="0">
              <a:buNone/>
              <a:defRPr sz="1200"/>
            </a:lvl1pPr>
            <a:lvl2pPr marL="228600" indent="0">
              <a:buNone/>
              <a:defRPr sz="1000"/>
            </a:lvl2pPr>
            <a:lvl3pPr marL="457200" indent="0">
              <a:buNone/>
              <a:defRPr sz="900"/>
            </a:lvl3pPr>
            <a:lvl4pPr marL="685800" indent="0">
              <a:buNone/>
              <a:defRPr sz="800"/>
            </a:lvl4pPr>
            <a:lvl5pPr marL="914400" indent="0">
              <a:buNone/>
              <a:defRPr sz="800"/>
            </a:lvl5pPr>
            <a:lvl6pPr marL="1143000" indent="0">
              <a:buNone/>
              <a:defRPr sz="800"/>
            </a:lvl6pPr>
            <a:lvl7pPr marL="1371600" indent="0">
              <a:buNone/>
              <a:defRPr sz="800"/>
            </a:lvl7pPr>
            <a:lvl8pPr marL="1600200" indent="0">
              <a:buNone/>
              <a:defRPr sz="800"/>
            </a:lvl8pPr>
            <a:lvl9pPr marL="18288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C486E2-5963-587A-38B0-E33E22A7D6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4F42E-3713-4B7C-8888-D1787C404C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09411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4550" y="1574800"/>
            <a:ext cx="521335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4100" y="1574800"/>
            <a:ext cx="521335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BBA30C2-5253-B13C-59D4-86DB47ADA7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84336-1EFE-4EB1-83C4-2BE0D85D0C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0076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88" cy="82391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7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9C00DA5-E6A5-7456-7860-72A80D2EF3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7AF39C-3886-4E39-8E5E-F8273AD571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11711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F6CA9AC-BC1B-9F9E-419E-6007713C4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7D8A4-A390-4E08-88AE-7EF11F108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9657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792AD86-131E-6224-B3E6-A801B300B7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F8BFC-9726-4F8B-AD15-822C93818B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554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AD63-44D8-463A-B902-EDE3D38843E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7064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00896E0-6637-9DAF-E5F3-4DBAC4A6E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9027F-0040-47B9-AD5C-188108F4E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7203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>
              <a:sym typeface="儷黑 Pr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F0C07E4-2471-F1D6-BBED-D4616AB28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7AA900-3ADF-45B9-8AEA-8CB3AB9286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96164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D904EE-E64E-9E2F-E584-CFBC434A9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5023F9-8D84-4D3C-BF60-1602854C77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07791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1725" y="177800"/>
            <a:ext cx="2625725" cy="6045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4550" y="177800"/>
            <a:ext cx="7800975" cy="6045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CCD688-FC04-8254-BF4D-825BA0C867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99E761-82D0-41F4-8CF9-9117E6CA27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8059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466150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718819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242582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81703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3982910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9940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A74-6E67-43EE-A310-564C8EEDABB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0603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06237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2145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827655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536920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475105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6CD91AB5-8D64-469B-81DF-A26B406D2B54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44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6B54-ED46-4036-80F8-E8EFB102CB24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4046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164B5AC7-D387-41BC-BBB6-F6DD0E8CACDB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78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9771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66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0D73698-4765-4C7F-8C74-6EF048F95E94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F28510C-0939-D915-FCC8-7D8AD44757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0113" y="342900"/>
            <a:ext cx="5131133" cy="6172200"/>
          </a:xfrm>
          <a:custGeom>
            <a:avLst/>
            <a:gdLst>
              <a:gd name="connsiteX0" fmla="*/ 305905 w 5334000"/>
              <a:gd name="connsiteY0" fmla="*/ 0 h 6172200"/>
              <a:gd name="connsiteX1" fmla="*/ 5028095 w 5334000"/>
              <a:gd name="connsiteY1" fmla="*/ 0 h 6172200"/>
              <a:gd name="connsiteX2" fmla="*/ 5334000 w 5334000"/>
              <a:gd name="connsiteY2" fmla="*/ 305905 h 6172200"/>
              <a:gd name="connsiteX3" fmla="*/ 5334000 w 5334000"/>
              <a:gd name="connsiteY3" fmla="*/ 5866295 h 6172200"/>
              <a:gd name="connsiteX4" fmla="*/ 5028095 w 5334000"/>
              <a:gd name="connsiteY4" fmla="*/ 6172200 h 6172200"/>
              <a:gd name="connsiteX5" fmla="*/ 305905 w 5334000"/>
              <a:gd name="connsiteY5" fmla="*/ 6172200 h 6172200"/>
              <a:gd name="connsiteX6" fmla="*/ 0 w 5334000"/>
              <a:gd name="connsiteY6" fmla="*/ 5866295 h 6172200"/>
              <a:gd name="connsiteX7" fmla="*/ 0 w 5334000"/>
              <a:gd name="connsiteY7" fmla="*/ 305905 h 6172200"/>
              <a:gd name="connsiteX8" fmla="*/ 305905 w 53340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6172200">
                <a:moveTo>
                  <a:pt x="305905" y="0"/>
                </a:moveTo>
                <a:lnTo>
                  <a:pt x="5028095" y="0"/>
                </a:lnTo>
                <a:cubicBezTo>
                  <a:pt x="5197042" y="0"/>
                  <a:pt x="5334000" y="136958"/>
                  <a:pt x="5334000" y="305905"/>
                </a:cubicBezTo>
                <a:lnTo>
                  <a:pt x="5334000" y="5866295"/>
                </a:lnTo>
                <a:cubicBezTo>
                  <a:pt x="5334000" y="6035242"/>
                  <a:pt x="5197042" y="6172200"/>
                  <a:pt x="5028095" y="6172200"/>
                </a:cubicBezTo>
                <a:lnTo>
                  <a:pt x="305905" y="6172200"/>
                </a:lnTo>
                <a:cubicBezTo>
                  <a:pt x="136958" y="6172200"/>
                  <a:pt x="0" y="6035242"/>
                  <a:pt x="0" y="5866295"/>
                </a:cubicBezTo>
                <a:lnTo>
                  <a:pt x="0" y="305905"/>
                </a:lnTo>
                <a:cubicBezTo>
                  <a:pt x="0" y="136958"/>
                  <a:pt x="136958" y="0"/>
                  <a:pt x="305905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7626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19A3EA51-69C4-4090-B98A-31CA47A2E35E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59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FA613-E81A-4CA4-93A6-216C2D91CD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7551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96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33933-AD95-42CF-A390-A7073FD506A1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5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4427554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50E307-C64C-483A-9485-A61D01D72197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92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25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93208"/>
            <a:ext cx="5669280" cy="1161288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C36CA3-7064-4E52-B24E-E3CC37B36CB8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1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3F469A-9BA4-41D9-A358-7174319CB857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80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98464" y="2423160"/>
            <a:ext cx="5486400" cy="38862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0C55-2E11-4E7F-9EF8-868B07C6C42C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61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4" y="1012952"/>
            <a:ext cx="4023360" cy="16367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E8E4848-C9F6-6844-AB1C-C4F0E8A472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2901" y="345109"/>
            <a:ext cx="6714969" cy="6163508"/>
          </a:xfrm>
          <a:custGeom>
            <a:avLst/>
            <a:gdLst>
              <a:gd name="connsiteX0" fmla="*/ 281857 w 6714969"/>
              <a:gd name="connsiteY0" fmla="*/ 0 h 6163508"/>
              <a:gd name="connsiteX1" fmla="*/ 6433112 w 6714969"/>
              <a:gd name="connsiteY1" fmla="*/ 0 h 6163508"/>
              <a:gd name="connsiteX2" fmla="*/ 6714969 w 6714969"/>
              <a:gd name="connsiteY2" fmla="*/ 281857 h 6163508"/>
              <a:gd name="connsiteX3" fmla="*/ 6714969 w 6714969"/>
              <a:gd name="connsiteY3" fmla="*/ 5881651 h 6163508"/>
              <a:gd name="connsiteX4" fmla="*/ 6433112 w 6714969"/>
              <a:gd name="connsiteY4" fmla="*/ 6163508 h 6163508"/>
              <a:gd name="connsiteX5" fmla="*/ 281857 w 6714969"/>
              <a:gd name="connsiteY5" fmla="*/ 6163508 h 6163508"/>
              <a:gd name="connsiteX6" fmla="*/ 0 w 6714969"/>
              <a:gd name="connsiteY6" fmla="*/ 5881651 h 6163508"/>
              <a:gd name="connsiteX7" fmla="*/ 0 w 6714969"/>
              <a:gd name="connsiteY7" fmla="*/ 281857 h 6163508"/>
              <a:gd name="connsiteX8" fmla="*/ 281857 w 6714969"/>
              <a:gd name="connsiteY8" fmla="*/ 0 h 61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4969" h="6163508">
                <a:moveTo>
                  <a:pt x="281857" y="0"/>
                </a:moveTo>
                <a:lnTo>
                  <a:pt x="6433112" y="0"/>
                </a:lnTo>
                <a:cubicBezTo>
                  <a:pt x="6588777" y="0"/>
                  <a:pt x="6714969" y="126192"/>
                  <a:pt x="6714969" y="281857"/>
                </a:cubicBezTo>
                <a:lnTo>
                  <a:pt x="6714969" y="5881651"/>
                </a:lnTo>
                <a:cubicBezTo>
                  <a:pt x="6714969" y="6037316"/>
                  <a:pt x="6588777" y="6163508"/>
                  <a:pt x="6433112" y="6163508"/>
                </a:cubicBezTo>
                <a:lnTo>
                  <a:pt x="281857" y="6163508"/>
                </a:lnTo>
                <a:cubicBezTo>
                  <a:pt x="126192" y="6163508"/>
                  <a:pt x="0" y="6037316"/>
                  <a:pt x="0" y="5881651"/>
                </a:cubicBezTo>
                <a:lnTo>
                  <a:pt x="0" y="281857"/>
                </a:lnTo>
                <a:cubicBezTo>
                  <a:pt x="0" y="126192"/>
                  <a:pt x="126192" y="0"/>
                  <a:pt x="281857" y="0"/>
                </a:cubicBezTo>
                <a:close/>
              </a:path>
            </a:pathLst>
          </a:custGeom>
          <a:blipFill dpi="0" rotWithShape="1">
            <a:blip r:embed="rId2">
              <a:alphaModFix amt="6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896616"/>
            <a:ext cx="4023360" cy="336499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marL="228600" lvl="0" indent="-228600"/>
            <a:r>
              <a:rPr lang="en-US" dirty="0"/>
              <a:t>Click to edit Master text styles</a:t>
            </a:r>
          </a:p>
          <a:p>
            <a:pPr marL="228600" lvl="1" indent="-228600"/>
            <a:r>
              <a:rPr lang="en-US" dirty="0"/>
              <a:t>Second level</a:t>
            </a:r>
          </a:p>
          <a:p>
            <a:pPr marL="228600" lvl="2" indent="-228600"/>
            <a:r>
              <a:rPr lang="en-US" dirty="0"/>
              <a:t>Third level</a:t>
            </a:r>
          </a:p>
          <a:p>
            <a:pPr marL="228600" lvl="3" indent="-228600"/>
            <a:r>
              <a:rPr lang="en-US" dirty="0"/>
              <a:t>Fourth level</a:t>
            </a:r>
          </a:p>
          <a:p>
            <a:pPr marL="228600" lvl="4" indent="-228600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FCAD-E19B-4A0F-866E-979EDEC4B525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91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4A14-E3E2-4038-B0C4-0EC5ECBDA17A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9907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1396-E7F4-44BB-B3C1-CAADE8EE1BCB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142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3B70-0873-4F91-B20E-188F8FCBC95A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361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4032504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080"/>
            <a:ext cx="597103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1211-1BBF-43C8-98F1-415153382D43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21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7C5-9A1D-478F-9077-4F536C8FC44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14586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19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37F1-4FE0-40C5-A1CC-AC65E60D9E3F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1866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226A48-373B-47E6-1E90-9892366CC9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0"/>
            <a:ext cx="4501152" cy="6172200"/>
          </a:xfrm>
          <a:custGeom>
            <a:avLst/>
            <a:gdLst>
              <a:gd name="connsiteX0" fmla="*/ 332635 w 4501152"/>
              <a:gd name="connsiteY0" fmla="*/ 0 h 6172200"/>
              <a:gd name="connsiteX1" fmla="*/ 4168517 w 4501152"/>
              <a:gd name="connsiteY1" fmla="*/ 0 h 6172200"/>
              <a:gd name="connsiteX2" fmla="*/ 4501152 w 4501152"/>
              <a:gd name="connsiteY2" fmla="*/ 331423 h 6172200"/>
              <a:gd name="connsiteX3" fmla="*/ 4501152 w 4501152"/>
              <a:gd name="connsiteY3" fmla="*/ 5840778 h 6172200"/>
              <a:gd name="connsiteX4" fmla="*/ 4168517 w 4501152"/>
              <a:gd name="connsiteY4" fmla="*/ 6172200 h 6172200"/>
              <a:gd name="connsiteX5" fmla="*/ 332635 w 4501152"/>
              <a:gd name="connsiteY5" fmla="*/ 6172200 h 6172200"/>
              <a:gd name="connsiteX6" fmla="*/ 0 w 4501152"/>
              <a:gd name="connsiteY6" fmla="*/ 5840778 h 6172200"/>
              <a:gd name="connsiteX7" fmla="*/ 0 w 4501152"/>
              <a:gd name="connsiteY7" fmla="*/ 331423 h 6172200"/>
              <a:gd name="connsiteX8" fmla="*/ 332635 w 4501152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152" h="6172200">
                <a:moveTo>
                  <a:pt x="332635" y="0"/>
                </a:moveTo>
                <a:lnTo>
                  <a:pt x="4168517" y="0"/>
                </a:lnTo>
                <a:cubicBezTo>
                  <a:pt x="4352226" y="0"/>
                  <a:pt x="4501152" y="148383"/>
                  <a:pt x="4501152" y="331423"/>
                </a:cubicBezTo>
                <a:lnTo>
                  <a:pt x="4501152" y="5840778"/>
                </a:lnTo>
                <a:cubicBezTo>
                  <a:pt x="4501152" y="6023817"/>
                  <a:pt x="4352226" y="6172200"/>
                  <a:pt x="4168517" y="6172200"/>
                </a:cubicBezTo>
                <a:lnTo>
                  <a:pt x="332635" y="6172200"/>
                </a:lnTo>
                <a:cubicBezTo>
                  <a:pt x="148926" y="6172200"/>
                  <a:pt x="0" y="6023817"/>
                  <a:pt x="0" y="5840778"/>
                </a:cubicBezTo>
                <a:lnTo>
                  <a:pt x="0" y="331423"/>
                </a:lnTo>
                <a:cubicBezTo>
                  <a:pt x="0" y="148383"/>
                  <a:pt x="148926" y="0"/>
                  <a:pt x="33263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0F37310-2C84-4F72-97F3-ED5E52F7A674}" type="datetime1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7889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373D-8BEF-4D11-A85D-4ADD8461D8CF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11DC52-D1FD-A255-1A04-7A15A9DE3C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3304" y="352327"/>
            <a:ext cx="4495799" cy="6172200"/>
          </a:xfrm>
          <a:custGeom>
            <a:avLst/>
            <a:gdLst>
              <a:gd name="connsiteX0" fmla="*/ 293171 w 4495799"/>
              <a:gd name="connsiteY0" fmla="*/ 0 h 6172200"/>
              <a:gd name="connsiteX1" fmla="*/ 4202628 w 4495799"/>
              <a:gd name="connsiteY1" fmla="*/ 0 h 6172200"/>
              <a:gd name="connsiteX2" fmla="*/ 4495799 w 4495799"/>
              <a:gd name="connsiteY2" fmla="*/ 293171 h 6172200"/>
              <a:gd name="connsiteX3" fmla="*/ 4495799 w 4495799"/>
              <a:gd name="connsiteY3" fmla="*/ 5879029 h 6172200"/>
              <a:gd name="connsiteX4" fmla="*/ 4202628 w 4495799"/>
              <a:gd name="connsiteY4" fmla="*/ 6172200 h 6172200"/>
              <a:gd name="connsiteX5" fmla="*/ 293171 w 4495799"/>
              <a:gd name="connsiteY5" fmla="*/ 6172200 h 6172200"/>
              <a:gd name="connsiteX6" fmla="*/ 0 w 4495799"/>
              <a:gd name="connsiteY6" fmla="*/ 5879029 h 6172200"/>
              <a:gd name="connsiteX7" fmla="*/ 0 w 4495799"/>
              <a:gd name="connsiteY7" fmla="*/ 293171 h 6172200"/>
              <a:gd name="connsiteX8" fmla="*/ 293171 w 4495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799" h="6172200">
                <a:moveTo>
                  <a:pt x="293171" y="0"/>
                </a:moveTo>
                <a:lnTo>
                  <a:pt x="4202628" y="0"/>
                </a:lnTo>
                <a:cubicBezTo>
                  <a:pt x="4364542" y="0"/>
                  <a:pt x="4495799" y="131257"/>
                  <a:pt x="4495799" y="293171"/>
                </a:cubicBezTo>
                <a:lnTo>
                  <a:pt x="4495799" y="5879029"/>
                </a:lnTo>
                <a:cubicBezTo>
                  <a:pt x="4495799" y="6040943"/>
                  <a:pt x="4364542" y="6172200"/>
                  <a:pt x="4202628" y="6172200"/>
                </a:cubicBezTo>
                <a:lnTo>
                  <a:pt x="293171" y="6172200"/>
                </a:lnTo>
                <a:cubicBezTo>
                  <a:pt x="131257" y="6172200"/>
                  <a:pt x="0" y="6040943"/>
                  <a:pt x="0" y="5879029"/>
                </a:cubicBezTo>
                <a:lnTo>
                  <a:pt x="0" y="293171"/>
                </a:lnTo>
                <a:cubicBezTo>
                  <a:pt x="0" y="131257"/>
                  <a:pt x="131257" y="0"/>
                  <a:pt x="293171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5560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39F8C7-DD74-7177-C2DA-02533B6576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04D0A65-74B1-4258-9347-517577BEF7B0}" type="datetime1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1000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591-709C-49DC-8FE0-9F32B5969F72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7751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53D0D37D-152B-44E6-AB8F-60E41FE679D7}" type="datetime1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2324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D62D-5EED-4798-9EBA-B6E1A9B98072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048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6FCFE97D-4F8B-4270-9223-9617008B9FA3}" type="datetime1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3316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B1D5C-1F84-4585-9043-549E87BD77AE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6983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1EB90F8-5A2D-4795-872B-662FE96339B2}" type="datetime1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8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525A-6F8D-47B3-A73F-2C6A36EF8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16C60-141F-43D4-A639-D3B7BD7E7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783FD-AA36-4020-A7E0-F294E486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7F483-C98C-4EA0-9EC3-BA7D278C0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688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648-1D3A-405F-87EF-7D1B6CA439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32434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A22F9C2-5647-4E58-BE9B-A16834D13FE3}" type="datetime1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8369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B124E6D-88B1-474F-9E7C-C29F02FACC38}" type="datetime1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495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11854"/>
            <a:ext cx="3739279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5837EDE-723C-6CF6-EB95-3AEDA1F07E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9373" y="320043"/>
            <a:ext cx="11509730" cy="4404825"/>
          </a:xfrm>
          <a:custGeom>
            <a:avLst/>
            <a:gdLst>
              <a:gd name="connsiteX0" fmla="*/ 299132 w 11509730"/>
              <a:gd name="connsiteY0" fmla="*/ 0 h 4404825"/>
              <a:gd name="connsiteX1" fmla="*/ 11210598 w 11509730"/>
              <a:gd name="connsiteY1" fmla="*/ 0 h 4404825"/>
              <a:gd name="connsiteX2" fmla="*/ 11509730 w 11509730"/>
              <a:gd name="connsiteY2" fmla="*/ 299132 h 4404825"/>
              <a:gd name="connsiteX3" fmla="*/ 11509730 w 11509730"/>
              <a:gd name="connsiteY3" fmla="*/ 4105693 h 4404825"/>
              <a:gd name="connsiteX4" fmla="*/ 11210598 w 11509730"/>
              <a:gd name="connsiteY4" fmla="*/ 4404825 h 4404825"/>
              <a:gd name="connsiteX5" fmla="*/ 299132 w 11509730"/>
              <a:gd name="connsiteY5" fmla="*/ 4404825 h 4404825"/>
              <a:gd name="connsiteX6" fmla="*/ 0 w 11509730"/>
              <a:gd name="connsiteY6" fmla="*/ 4105693 h 4404825"/>
              <a:gd name="connsiteX7" fmla="*/ 0 w 11509730"/>
              <a:gd name="connsiteY7" fmla="*/ 299132 h 4404825"/>
              <a:gd name="connsiteX8" fmla="*/ 299132 w 11509730"/>
              <a:gd name="connsiteY8" fmla="*/ 0 h 44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4404825">
                <a:moveTo>
                  <a:pt x="299132" y="0"/>
                </a:moveTo>
                <a:lnTo>
                  <a:pt x="11210598" y="0"/>
                </a:lnTo>
                <a:cubicBezTo>
                  <a:pt x="11375804" y="0"/>
                  <a:pt x="11509730" y="133926"/>
                  <a:pt x="11509730" y="299132"/>
                </a:cubicBezTo>
                <a:lnTo>
                  <a:pt x="11509730" y="4105693"/>
                </a:lnTo>
                <a:cubicBezTo>
                  <a:pt x="11509730" y="4270899"/>
                  <a:pt x="11375804" y="4404825"/>
                  <a:pt x="11210598" y="4404825"/>
                </a:cubicBezTo>
                <a:lnTo>
                  <a:pt x="299132" y="4404825"/>
                </a:lnTo>
                <a:cubicBezTo>
                  <a:pt x="133926" y="4404825"/>
                  <a:pt x="0" y="4270899"/>
                  <a:pt x="0" y="4105693"/>
                </a:cubicBezTo>
                <a:lnTo>
                  <a:pt x="0" y="299132"/>
                </a:lnTo>
                <a:cubicBezTo>
                  <a:pt x="0" y="133926"/>
                  <a:pt x="133926" y="0"/>
                  <a:pt x="299132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1C7E-4348-443E-B7C8-EE213DFF1CB1}" type="datetime1">
              <a:rPr lang="en-US" smtClean="0"/>
              <a:t>4/11/2026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1928" y="5111854"/>
            <a:ext cx="6400800" cy="13898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1562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CE7E7D-ED4A-B625-6CB8-4D71682F63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20042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8D-1BA0-4790-987D-651470CA8928}" type="datetime1">
              <a:rPr lang="en-US" smtClean="0"/>
              <a:t>4/11/2026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3947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A25225-80A2-7139-2A81-39CA926639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067414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38328"/>
          </a:xfrm>
        </p:spPr>
        <p:txBody>
          <a:bodyPr/>
          <a:lstStyle/>
          <a:p>
            <a:fld id="{48CD4B21-9C97-4358-8E22-9F49A31BDF6B}" type="datetime1">
              <a:rPr lang="en-US" smtClean="0"/>
              <a:t>4/11/2026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38328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38328"/>
          </a:xfrm>
        </p:spPr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3152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11155680" cy="9704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F6FDB5-F783-3538-287C-754C11C309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7768" y="1828800"/>
            <a:ext cx="4297680" cy="4428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FABC-5F70-4DE9-8A42-1DE3D93319BF}" type="datetime1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7552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32AAB-0859-49C5-9F81-D3744B520913}" type="datetime1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0056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639E5C-EF58-65A1-C364-F58DE76158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0075" y="2293494"/>
            <a:ext cx="3666744" cy="4039044"/>
          </a:xfrm>
          <a:custGeom>
            <a:avLst/>
            <a:gdLst>
              <a:gd name="connsiteX0" fmla="*/ 292716 w 3666744"/>
              <a:gd name="connsiteY0" fmla="*/ 0 h 4039044"/>
              <a:gd name="connsiteX1" fmla="*/ 3374028 w 3666744"/>
              <a:gd name="connsiteY1" fmla="*/ 0 h 4039044"/>
              <a:gd name="connsiteX2" fmla="*/ 3666744 w 3666744"/>
              <a:gd name="connsiteY2" fmla="*/ 292716 h 4039044"/>
              <a:gd name="connsiteX3" fmla="*/ 3666744 w 3666744"/>
              <a:gd name="connsiteY3" fmla="*/ 3746328 h 4039044"/>
              <a:gd name="connsiteX4" fmla="*/ 3374028 w 3666744"/>
              <a:gd name="connsiteY4" fmla="*/ 4039044 h 4039044"/>
              <a:gd name="connsiteX5" fmla="*/ 292716 w 3666744"/>
              <a:gd name="connsiteY5" fmla="*/ 4039044 h 4039044"/>
              <a:gd name="connsiteX6" fmla="*/ 0 w 3666744"/>
              <a:gd name="connsiteY6" fmla="*/ 3746328 h 4039044"/>
              <a:gd name="connsiteX7" fmla="*/ 0 w 3666744"/>
              <a:gd name="connsiteY7" fmla="*/ 292716 h 4039044"/>
              <a:gd name="connsiteX8" fmla="*/ 292716 w 3666744"/>
              <a:gd name="connsiteY8" fmla="*/ 0 h 40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744" h="4039044">
                <a:moveTo>
                  <a:pt x="292716" y="0"/>
                </a:moveTo>
                <a:lnTo>
                  <a:pt x="3374028" y="0"/>
                </a:lnTo>
                <a:cubicBezTo>
                  <a:pt x="3535691" y="0"/>
                  <a:pt x="3666744" y="131053"/>
                  <a:pt x="3666744" y="292716"/>
                </a:cubicBezTo>
                <a:lnTo>
                  <a:pt x="3666744" y="3746328"/>
                </a:lnTo>
                <a:cubicBezTo>
                  <a:pt x="3666744" y="3907991"/>
                  <a:pt x="3535691" y="4039044"/>
                  <a:pt x="3374028" y="4039044"/>
                </a:cubicBezTo>
                <a:lnTo>
                  <a:pt x="292716" y="4039044"/>
                </a:lnTo>
                <a:cubicBezTo>
                  <a:pt x="131053" y="4039044"/>
                  <a:pt x="0" y="3907991"/>
                  <a:pt x="0" y="3746328"/>
                </a:cubicBezTo>
                <a:lnTo>
                  <a:pt x="0" y="292716"/>
                </a:lnTo>
                <a:cubicBezTo>
                  <a:pt x="0" y="131053"/>
                  <a:pt x="131053" y="0"/>
                  <a:pt x="2927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0E27-EFA9-4706-B7B3-384BAC09CA5C}" type="datetime1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9225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992624"/>
            <a:ext cx="11201400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8527-6BF7-45BD-8E9C-2BDCA53716A3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78638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buNone/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4754714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992624"/>
            <a:ext cx="11201400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D2C4-0829-4B37-AFA9-97EED5EA275A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78638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buNone/>
              <a:defRPr sz="27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74704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B202-85FE-45CD-BCE7-43EA0A1440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67087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809744"/>
            <a:ext cx="5897880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353C-D70D-4D92-85A4-BE6E7FCC2830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603504"/>
            <a:ext cx="11201400" cy="420624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7800" dirty="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18818425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22C3-A8C0-4CE4-AFAA-25D23CB3242F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639324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6EAC-4E38-4BC4-964B-55A6571A4EBF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712622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2DDD8-66B1-484C-ABC1-3F6C2E131531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870596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6776" y="5276088"/>
            <a:ext cx="9061704" cy="466344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2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828800"/>
            <a:ext cx="9198864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BEC5-37D0-4E5C-8671-D7D2A06BE21B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2609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51F96B-ED98-BF55-D2B0-047000EF48E1}"/>
              </a:ext>
            </a:extLst>
          </p:cNvPr>
          <p:cNvSpPr/>
          <p:nvPr/>
        </p:nvSpPr>
        <p:spPr>
          <a:xfrm>
            <a:off x="806386" y="760151"/>
            <a:ext cx="10579222" cy="5337698"/>
          </a:xfrm>
          <a:prstGeom prst="roundRect">
            <a:avLst>
              <a:gd name="adj" fmla="val 6093"/>
            </a:avLst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68" y="5120640"/>
            <a:ext cx="8549640" cy="621792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2093976"/>
            <a:ext cx="8695944" cy="2130552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FC37-12B5-4EB9-BB05-B5E210E93FF0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671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556" y="4965192"/>
            <a:ext cx="9450699" cy="1289304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438912"/>
            <a:ext cx="9619488" cy="452628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0F6F3-6829-4CDD-B3A1-8F321E27194A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25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556" y="4965192"/>
            <a:ext cx="9148947" cy="1289304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179576"/>
            <a:ext cx="9317736" cy="3785616"/>
          </a:xfrm>
        </p:spPr>
        <p:txBody>
          <a:bodyPr anchor="b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652C-AA1E-4738-883B-0336FAAA5DB1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62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25"/>
            <a:ext cx="521176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24"/>
            <a:ext cx="521335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56A5-925A-45AB-8491-C696F304662B}" type="datetime1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4414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88"/>
            <a:ext cx="521176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2B41-9B9A-4653-8E8E-9D57A4983847}" type="datetime1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56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6DD-5E50-4588-9224-549965A8A66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44096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0A14-C874-4C11-943E-4B7AAF73B997}" type="datetime1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9776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60914-BFFA-4E5B-B382-06A92C8508A8}" type="datetime1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4134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5"/>
            <a:ext cx="3595634" cy="221284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823029"/>
            <a:ext cx="3309608" cy="3481355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E75D-2E4A-469A-9092-8B43711F5315}" type="datetime1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5740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593592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ACA751-BBB2-3E33-EA6C-54B4A7F6842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502843" y="342901"/>
            <a:ext cx="7346258" cy="6172198"/>
          </a:xfrm>
          <a:custGeom>
            <a:avLst/>
            <a:gdLst>
              <a:gd name="connsiteX0" fmla="*/ 264355 w 6785782"/>
              <a:gd name="connsiteY0" fmla="*/ 0 h 6172198"/>
              <a:gd name="connsiteX1" fmla="*/ 6521427 w 6785782"/>
              <a:gd name="connsiteY1" fmla="*/ 0 h 6172198"/>
              <a:gd name="connsiteX2" fmla="*/ 6785782 w 6785782"/>
              <a:gd name="connsiteY2" fmla="*/ 264355 h 6172198"/>
              <a:gd name="connsiteX3" fmla="*/ 6785782 w 6785782"/>
              <a:gd name="connsiteY3" fmla="*/ 5907843 h 6172198"/>
              <a:gd name="connsiteX4" fmla="*/ 6521427 w 6785782"/>
              <a:gd name="connsiteY4" fmla="*/ 6172198 h 6172198"/>
              <a:gd name="connsiteX5" fmla="*/ 264355 w 6785782"/>
              <a:gd name="connsiteY5" fmla="*/ 6172198 h 6172198"/>
              <a:gd name="connsiteX6" fmla="*/ 0 w 6785782"/>
              <a:gd name="connsiteY6" fmla="*/ 5907843 h 6172198"/>
              <a:gd name="connsiteX7" fmla="*/ 0 w 6785782"/>
              <a:gd name="connsiteY7" fmla="*/ 264355 h 6172198"/>
              <a:gd name="connsiteX8" fmla="*/ 264355 w 6785782"/>
              <a:gd name="connsiteY8" fmla="*/ 0 h 61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782" h="6172198">
                <a:moveTo>
                  <a:pt x="264355" y="0"/>
                </a:moveTo>
                <a:lnTo>
                  <a:pt x="6521427" y="0"/>
                </a:lnTo>
                <a:cubicBezTo>
                  <a:pt x="6667426" y="0"/>
                  <a:pt x="6785782" y="118356"/>
                  <a:pt x="6785782" y="264355"/>
                </a:cubicBezTo>
                <a:lnTo>
                  <a:pt x="6785782" y="5907843"/>
                </a:lnTo>
                <a:cubicBezTo>
                  <a:pt x="6785782" y="6053842"/>
                  <a:pt x="6667426" y="6172198"/>
                  <a:pt x="6521427" y="6172198"/>
                </a:cubicBezTo>
                <a:lnTo>
                  <a:pt x="264355" y="6172198"/>
                </a:lnTo>
                <a:cubicBezTo>
                  <a:pt x="118356" y="6172198"/>
                  <a:pt x="0" y="6053842"/>
                  <a:pt x="0" y="5907843"/>
                </a:cubicBezTo>
                <a:lnTo>
                  <a:pt x="0" y="264355"/>
                </a:lnTo>
                <a:cubicBezTo>
                  <a:pt x="0" y="118356"/>
                  <a:pt x="118356" y="0"/>
                  <a:pt x="26435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FD38-01FF-4539-8A35-AB19E4D5C3A7}" type="datetime1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4429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5BFC-EF85-4C2B-8809-2F9E7D76A143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98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7370064" cy="22311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05FF-0F6F-4DB7-B5D6-9BF14E40F716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0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4D9B-FAF2-47A2-AC1B-47C49060F8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110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3EE47-BF9C-77A0-1A07-9DBE0E1F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58317F5A-0F31-43FA-B453-82571BC77297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1EECD-4DD1-E179-41F4-6D81204C7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58840-A2B9-F342-7BE9-3D2E3B52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DE4CA108-4778-4930-8B65-F7636FA20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204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91CC5-B4C8-FF1F-421C-5C93B5462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E9C60A71-6DA0-4649-B646-751A20E038EB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3A94B-7F52-88B7-769C-EA3517B9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44BBD-4EFB-FB15-5720-0C30DA3D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424C1060-1904-4BE9-8CB0-BF59C52397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506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5F016-6D70-8524-BF72-D051602BC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FCA1AD56-35BB-4F30-A9B0-BFB4DBB886AA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91899-F520-50D5-990A-721341C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C7FC0-14A3-E39C-7006-FF1E42697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3CD40C8E-9B2D-4BC3-837A-633490BC1A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417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692474-C59B-706D-C98E-267E8B2E7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EF64D1EA-941B-458D-988F-82479BA45D09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46D805-E71C-460D-390D-38F354803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92D3ED-D9D6-80C8-6B5F-3C627446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78BD37A8-0C86-4719-B7B5-FE9E704A66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932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E9FD6C-7BF7-585A-6D28-9D5DD418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62AA4759-772A-4924-9406-877FA15D1A38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645F87-CEFB-7A13-5C56-545CB9F91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3022B5-FE0D-A37E-C8B2-83E46B80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87013BAB-6DAB-4D33-BC86-B126F1B3D0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991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2167E67-CD70-5239-3280-FDC50BB1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011A9FA3-734A-43B7-9B26-FE3E34FB28B9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D8BDA0-4880-BB40-52BF-E2CDE618B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0C9F5B-3188-C33C-D0BD-0AD5928B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6FF98803-B9A5-4A23-A01F-009E2D952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76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797A4-CACE-4AD5-B395-400789A8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E742C-1237-4DD2-B785-2FF475F5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6080A-B0F2-480A-97D6-FBE8E7320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F200E-9A0E-4D60-B3BA-5B4E6D9865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586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04F2BF-A817-A2D4-C7C8-0FF61B417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461602BD-FB89-4C27-A9D5-C0EEF7D6C37A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3A6A4F-DDD3-52A0-69E3-A884DD0C8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DC250B-ECBB-1E58-66B3-61BD1D77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5CF48A1D-1F98-47B5-BDBB-8D997D804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18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17E3AC-AD71-9502-3371-EC07605BF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614F945B-1ED6-4B52-A059-0F78B935DFF0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B22AED-63D6-9092-2367-30D508DF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59F92A-C211-02C3-D4A1-E30B8080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2450F0ED-0725-44E9-B90B-0BC23EC896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06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EF36E2-1E0F-297F-41A4-B9008DE12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337A6EA5-2461-4623-BD26-DDB589226E57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05640A-8CAC-6484-4E1C-4F90308C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B4C6DA-B4FD-BCC1-EB4A-41018248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854322BC-E6C0-4F89-91F7-86F16C523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156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16040-5422-51DA-2CFD-C9B87C5A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E123209B-4619-4169-A4CD-A4C76F63D2CB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D857-A8B6-4A85-760F-48D8871E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F2B72-1988-DC93-FBE2-5CCBDAB1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DE147157-BEBE-4C6A-BF6B-A569A9FFC7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961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CB9FD-6DCF-3B2D-0464-3DF590FA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209D7DE7-1C79-4D34-91DE-75379777A0B3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088EC-1384-709D-82EA-4A308F1A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D342B-E9A7-DC49-3A08-B7ECAA8F7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649E1B6A-8A59-4AFF-9CF6-C38CA808BC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29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790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11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599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3455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55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F66A1C-3768-4902-891B-73C087300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DA2C7C-1205-4A7D-8C4F-044BBC21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50D5C6-DAE8-405A-BE1E-A5873BB8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E70A2-454F-4B2C-B7DD-50ACA556FC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814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4602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039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8493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8763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397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4053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8317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5533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6255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09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AE0AAD7-0D8A-4112-A080-7C3626D75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D0B755-F1C7-40A8-AC9E-F37C10CB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B9CBDC-3405-4D7D-9678-F1575C8D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ECB81-F6C6-41A7-8BBD-B3C5AF95FF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4307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9664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4554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9898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4796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6700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6773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336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880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9019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0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D7BC12A-7D10-4B18-A0E8-22EC7467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4C980-D99E-40E3-BE96-32479F7D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A42C1B-DC68-40DD-8129-3706104C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333A6-022D-4E68-A469-0D065A24B1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394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9387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2027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50686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25711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2990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7212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239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6002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9079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09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C577F77-82AC-421B-828C-E4E5DE80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D8EF6F0-1906-42DE-BEFB-31D4B6EB3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0866C2-8134-4A67-897A-E27FFD57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CDD01-000E-4494-8C6D-8183CBDB0D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3636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6256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6573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9198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0316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6494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1248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9863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6737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9531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759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D64822-659D-4157-91AC-05D29C34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380F8D-AF4D-4CF6-B02F-1DD85F00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7CD85D-0CF7-4263-8021-8EBCF85F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6DCB-0FD3-458F-98A6-3AA0EC3579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4314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01495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0735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5274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3610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6566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9158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7922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4039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898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777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14CC35-9EBD-439D-AC12-8FCD4C5D6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5F3D55-DE9D-4F0B-8FE7-D8EDFC82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6DCD8C-3436-4980-A8B3-20EE8A4C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629BC-A267-4AC2-8147-85195F54F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8223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5406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8462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4066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1008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4823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43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4172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38419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0441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841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26" Type="http://schemas.openxmlformats.org/officeDocument/2006/relationships/slideLayout" Target="../slideLayouts/slideLayout200.xml"/><Relationship Id="rId39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195.xml"/><Relationship Id="rId34" Type="http://schemas.openxmlformats.org/officeDocument/2006/relationships/slideLayout" Target="../slideLayouts/slideLayout208.xml"/><Relationship Id="rId42" Type="http://schemas.openxmlformats.org/officeDocument/2006/relationships/slideLayout" Target="../slideLayouts/slideLayout216.xml"/><Relationship Id="rId47" Type="http://schemas.openxmlformats.org/officeDocument/2006/relationships/slideLayout" Target="../slideLayouts/slideLayout221.xml"/><Relationship Id="rId50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9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185.xml"/><Relationship Id="rId24" Type="http://schemas.openxmlformats.org/officeDocument/2006/relationships/slideLayout" Target="../slideLayouts/slideLayout198.xml"/><Relationship Id="rId32" Type="http://schemas.openxmlformats.org/officeDocument/2006/relationships/slideLayout" Target="../slideLayouts/slideLayout206.xml"/><Relationship Id="rId37" Type="http://schemas.openxmlformats.org/officeDocument/2006/relationships/slideLayout" Target="../slideLayouts/slideLayout211.xml"/><Relationship Id="rId40" Type="http://schemas.openxmlformats.org/officeDocument/2006/relationships/slideLayout" Target="../slideLayouts/slideLayout214.xml"/><Relationship Id="rId45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slideLayout" Target="../slideLayouts/slideLayout197.xml"/><Relationship Id="rId28" Type="http://schemas.openxmlformats.org/officeDocument/2006/relationships/slideLayout" Target="../slideLayouts/slideLayout202.xml"/><Relationship Id="rId36" Type="http://schemas.openxmlformats.org/officeDocument/2006/relationships/slideLayout" Target="../slideLayouts/slideLayout210.xml"/><Relationship Id="rId49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31" Type="http://schemas.openxmlformats.org/officeDocument/2006/relationships/slideLayout" Target="../slideLayouts/slideLayout205.xml"/><Relationship Id="rId44" Type="http://schemas.openxmlformats.org/officeDocument/2006/relationships/slideLayout" Target="../slideLayouts/slideLayout218.xml"/><Relationship Id="rId52" Type="http://schemas.openxmlformats.org/officeDocument/2006/relationships/theme" Target="../theme/theme1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Relationship Id="rId27" Type="http://schemas.openxmlformats.org/officeDocument/2006/relationships/slideLayout" Target="../slideLayouts/slideLayout201.xml"/><Relationship Id="rId30" Type="http://schemas.openxmlformats.org/officeDocument/2006/relationships/slideLayout" Target="../slideLayouts/slideLayout204.xml"/><Relationship Id="rId35" Type="http://schemas.openxmlformats.org/officeDocument/2006/relationships/slideLayout" Target="../slideLayouts/slideLayout209.xml"/><Relationship Id="rId43" Type="http://schemas.openxmlformats.org/officeDocument/2006/relationships/slideLayout" Target="../slideLayouts/slideLayout217.xml"/><Relationship Id="rId48" Type="http://schemas.openxmlformats.org/officeDocument/2006/relationships/slideLayout" Target="../slideLayouts/slideLayout222.xml"/><Relationship Id="rId8" Type="http://schemas.openxmlformats.org/officeDocument/2006/relationships/slideLayout" Target="../slideLayouts/slideLayout182.xml"/><Relationship Id="rId51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5" Type="http://schemas.openxmlformats.org/officeDocument/2006/relationships/slideLayout" Target="../slideLayouts/slideLayout199.xml"/><Relationship Id="rId33" Type="http://schemas.openxmlformats.org/officeDocument/2006/relationships/slideLayout" Target="../slideLayouts/slideLayout207.xml"/><Relationship Id="rId38" Type="http://schemas.openxmlformats.org/officeDocument/2006/relationships/slideLayout" Target="../slideLayouts/slideLayout212.xml"/><Relationship Id="rId46" Type="http://schemas.openxmlformats.org/officeDocument/2006/relationships/slideLayout" Target="../slideLayouts/slideLayout220.xml"/><Relationship Id="rId20" Type="http://schemas.openxmlformats.org/officeDocument/2006/relationships/slideLayout" Target="../slideLayouts/slideLayout194.xml"/><Relationship Id="rId41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9EA4AD6-D8EC-4D28-9780-626DFB11D0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2D0D42E-DA12-4ABE-A8E2-483956D3B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5561A-296D-40B4-AAE3-EC7472CA8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52D1F-6247-440A-9C4E-D2A6C34D3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89F3-BC17-489D-BABB-AC7A73A23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40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5680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AC9C3D9-5C18-A296-41D8-F2F3FEAF64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52910AA-E0F9-DAF7-20DF-2659778CC2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B95C502-EC88-BB62-229E-A4139878B0D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0EA078-CE66-8F9C-625A-4BC91345A75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291E281-325D-F717-5320-5D815C8A15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0177524-CB14-4763-BED5-FFC21AD266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73472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830" r:id="rId1"/>
    <p:sldLayoutId id="2147486831" r:id="rId2"/>
    <p:sldLayoutId id="2147486832" r:id="rId3"/>
    <p:sldLayoutId id="2147486833" r:id="rId4"/>
    <p:sldLayoutId id="2147486834" r:id="rId5"/>
    <p:sldLayoutId id="2147486835" r:id="rId6"/>
    <p:sldLayoutId id="2147486836" r:id="rId7"/>
    <p:sldLayoutId id="2147486837" r:id="rId8"/>
    <p:sldLayoutId id="2147486838" r:id="rId9"/>
    <p:sldLayoutId id="2147486839" r:id="rId10"/>
    <p:sldLayoutId id="21474868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B027D6B-E075-067D-C7D9-6F9D80C0F9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9239711-255F-71B4-9EC4-A5441DA95F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92CBA-52A2-D04E-0FB3-56AA44DB2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67FED1-9229-400D-8240-762D9E8CB685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44886-4E83-55B6-BC29-BD1147F9F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7C8E-9F2B-7304-198E-9DF182CEA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E68C5E-04D3-44BE-974C-B72255E899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39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42" r:id="rId1"/>
    <p:sldLayoutId id="2147486843" r:id="rId2"/>
    <p:sldLayoutId id="2147486844" r:id="rId3"/>
    <p:sldLayoutId id="2147486845" r:id="rId4"/>
    <p:sldLayoutId id="2147486846" r:id="rId5"/>
    <p:sldLayoutId id="2147486847" r:id="rId6"/>
    <p:sldLayoutId id="2147486848" r:id="rId7"/>
    <p:sldLayoutId id="2147486849" r:id="rId8"/>
    <p:sldLayoutId id="2147486850" r:id="rId9"/>
    <p:sldLayoutId id="2147486851" r:id="rId10"/>
    <p:sldLayoutId id="21474868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1C4CD7D0-CA4E-1DDE-96B9-91981C25E6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儷黑 Pro" charset="0"/>
              </a:rPr>
              <a:t>Click to edit Template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D536F461-7BDB-ECC1-FF63-037FB5E424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44550" y="1574800"/>
            <a:ext cx="10502900" cy="4648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儷黑 Pro" charset="0"/>
              </a:rPr>
              <a:t>Click to edit Template text styles</a:t>
            </a:r>
          </a:p>
          <a:p>
            <a:pPr lvl="1"/>
            <a:r>
              <a:rPr lang="en-US" altLang="en-US">
                <a:sym typeface="儷黑 Pro" charset="0"/>
              </a:rPr>
              <a:t>Second level</a:t>
            </a:r>
          </a:p>
          <a:p>
            <a:pPr lvl="2"/>
            <a:r>
              <a:rPr lang="en-US" altLang="en-US">
                <a:sym typeface="儷黑 Pro" charset="0"/>
              </a:rPr>
              <a:t>Third level</a:t>
            </a:r>
          </a:p>
          <a:p>
            <a:pPr lvl="3"/>
            <a:r>
              <a:rPr lang="en-US" altLang="en-US">
                <a:sym typeface="儷黑 Pro" charset="0"/>
              </a:rPr>
              <a:t>Fourth level</a:t>
            </a:r>
          </a:p>
          <a:p>
            <a:pPr lvl="4"/>
            <a:r>
              <a:rPr lang="en-US" altLang="en-US">
                <a:sym typeface="儷黑 Pro" charset="0"/>
              </a:rPr>
              <a:t>Fifth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CEABA29-58AF-F480-4506-2CDB8E282D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5979319" y="6540500"/>
            <a:ext cx="226219" cy="234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defTabSz="412750" eaLnBrk="1">
              <a:defRPr sz="12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fld id="{7E9180B0-0C00-457C-A2E2-F235576B17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8794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854" r:id="rId1"/>
    <p:sldLayoutId id="2147486855" r:id="rId2"/>
    <p:sldLayoutId id="2147486856" r:id="rId3"/>
    <p:sldLayoutId id="2147486857" r:id="rId4"/>
    <p:sldLayoutId id="2147486858" r:id="rId5"/>
    <p:sldLayoutId id="2147486859" r:id="rId6"/>
    <p:sldLayoutId id="2147486860" r:id="rId7"/>
    <p:sldLayoutId id="2147486861" r:id="rId8"/>
    <p:sldLayoutId id="2147486862" r:id="rId9"/>
    <p:sldLayoutId id="2147486863" r:id="rId10"/>
    <p:sldLayoutId id="2147486864" r:id="rId11"/>
  </p:sldLayoutIdLst>
  <p:txStyles>
    <p:titleStyle>
      <a:lvl1pPr algn="ctr" defTabSz="214313" rtl="0" eaLnBrk="0" fontAlgn="base" hangingPunct="0">
        <a:spcBef>
          <a:spcPct val="0"/>
        </a:spcBef>
        <a:spcAft>
          <a:spcPct val="0"/>
        </a:spcAft>
        <a:defRPr sz="5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儷黑 Pro" charset="0"/>
        </a:defRPr>
      </a:lvl1pPr>
      <a:lvl2pPr algn="ctr" defTabSz="214313" rtl="0" eaLnBrk="0" fontAlgn="base" hangingPunct="0">
        <a:spcBef>
          <a:spcPct val="0"/>
        </a:spcBef>
        <a:spcAft>
          <a:spcPct val="0"/>
        </a:spcAft>
        <a:defRPr sz="5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儷黑 Pro" charset="0"/>
          <a:ea typeface="儷黑 Pro" charset="0"/>
          <a:cs typeface="儷黑 Pro" charset="0"/>
          <a:sym typeface="儷黑 Pro" charset="0"/>
        </a:defRPr>
      </a:lvl2pPr>
      <a:lvl3pPr algn="ctr" defTabSz="214313" rtl="0" eaLnBrk="0" fontAlgn="base" hangingPunct="0">
        <a:spcBef>
          <a:spcPct val="0"/>
        </a:spcBef>
        <a:spcAft>
          <a:spcPct val="0"/>
        </a:spcAft>
        <a:defRPr sz="5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儷黑 Pro" charset="0"/>
          <a:ea typeface="儷黑 Pro" charset="0"/>
          <a:cs typeface="儷黑 Pro" charset="0"/>
          <a:sym typeface="儷黑 Pro" charset="0"/>
        </a:defRPr>
      </a:lvl3pPr>
      <a:lvl4pPr algn="ctr" defTabSz="214313" rtl="0" eaLnBrk="0" fontAlgn="base" hangingPunct="0">
        <a:spcBef>
          <a:spcPct val="0"/>
        </a:spcBef>
        <a:spcAft>
          <a:spcPct val="0"/>
        </a:spcAft>
        <a:defRPr sz="5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儷黑 Pro" charset="0"/>
          <a:ea typeface="儷黑 Pro" charset="0"/>
          <a:cs typeface="儷黑 Pro" charset="0"/>
          <a:sym typeface="儷黑 Pro" charset="0"/>
        </a:defRPr>
      </a:lvl4pPr>
      <a:lvl5pPr algn="ctr" defTabSz="214313" rtl="0" eaLnBrk="0" fontAlgn="base" hangingPunct="0">
        <a:spcBef>
          <a:spcPct val="0"/>
        </a:spcBef>
        <a:spcAft>
          <a:spcPct val="0"/>
        </a:spcAft>
        <a:defRPr sz="5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儷黑 Pro" charset="0"/>
          <a:ea typeface="儷黑 Pro" charset="0"/>
          <a:cs typeface="儷黑 Pro" charset="0"/>
          <a:sym typeface="儷黑 Pro" charset="0"/>
        </a:defRPr>
      </a:lvl5pPr>
      <a:lvl6pPr marL="228600" algn="ctr" defTabSz="214313" rtl="0" fontAlgn="base" hangingPunct="0">
        <a:spcBef>
          <a:spcPct val="0"/>
        </a:spcBef>
        <a:spcAft>
          <a:spcPct val="0"/>
        </a:spcAft>
        <a:defRPr sz="5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儷黑 Pro" charset="0"/>
          <a:ea typeface="儷黑 Pro" charset="0"/>
          <a:cs typeface="儷黑 Pro" charset="0"/>
          <a:sym typeface="儷黑 Pro" charset="0"/>
        </a:defRPr>
      </a:lvl6pPr>
      <a:lvl7pPr marL="457200" algn="ctr" defTabSz="214313" rtl="0" fontAlgn="base" hangingPunct="0">
        <a:spcBef>
          <a:spcPct val="0"/>
        </a:spcBef>
        <a:spcAft>
          <a:spcPct val="0"/>
        </a:spcAft>
        <a:defRPr sz="5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儷黑 Pro" charset="0"/>
          <a:ea typeface="儷黑 Pro" charset="0"/>
          <a:cs typeface="儷黑 Pro" charset="0"/>
          <a:sym typeface="儷黑 Pro" charset="0"/>
        </a:defRPr>
      </a:lvl7pPr>
      <a:lvl8pPr marL="685800" algn="ctr" defTabSz="214313" rtl="0" fontAlgn="base" hangingPunct="0">
        <a:spcBef>
          <a:spcPct val="0"/>
        </a:spcBef>
        <a:spcAft>
          <a:spcPct val="0"/>
        </a:spcAft>
        <a:defRPr sz="5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儷黑 Pro" charset="0"/>
          <a:ea typeface="儷黑 Pro" charset="0"/>
          <a:cs typeface="儷黑 Pro" charset="0"/>
          <a:sym typeface="儷黑 Pro" charset="0"/>
        </a:defRPr>
      </a:lvl8pPr>
      <a:lvl9pPr marL="914400" algn="ctr" defTabSz="214313" rtl="0" fontAlgn="base" hangingPunct="0">
        <a:spcBef>
          <a:spcPct val="0"/>
        </a:spcBef>
        <a:spcAft>
          <a:spcPct val="0"/>
        </a:spcAft>
        <a:defRPr sz="5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儷黑 Pro" charset="0"/>
          <a:ea typeface="儷黑 Pro" charset="0"/>
          <a:cs typeface="儷黑 Pro" charset="0"/>
          <a:sym typeface="儷黑 Pro" charset="0"/>
        </a:defRPr>
      </a:lvl9pPr>
    </p:titleStyle>
    <p:bodyStyle>
      <a:lvl1pPr marL="708025" indent="-708025" algn="ctr" defTabSz="214313" rtl="0" eaLnBrk="0" fontAlgn="base" hangingPunct="0">
        <a:spcBef>
          <a:spcPts val="1700"/>
        </a:spcBef>
        <a:spcAft>
          <a:spcPct val="0"/>
        </a:spcAft>
        <a:buSzPct val="75000"/>
        <a:buChar char="•"/>
        <a:defRPr sz="5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儷黑 Pro" charset="0"/>
        </a:defRPr>
      </a:lvl1pPr>
      <a:lvl2pPr marL="1025525" indent="-708025" algn="ctr" defTabSz="214313" rtl="0" eaLnBrk="0" fontAlgn="base" hangingPunct="0">
        <a:spcBef>
          <a:spcPts val="1700"/>
        </a:spcBef>
        <a:spcAft>
          <a:spcPct val="0"/>
        </a:spcAft>
        <a:buSzPct val="75000"/>
        <a:buChar char="•"/>
        <a:defRPr sz="5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儷黑 Pro" charset="0"/>
        </a:defRPr>
      </a:lvl2pPr>
      <a:lvl3pPr marL="1343025" indent="-708025" algn="ctr" defTabSz="214313" rtl="0" eaLnBrk="0" fontAlgn="base" hangingPunct="0">
        <a:spcBef>
          <a:spcPts val="1700"/>
        </a:spcBef>
        <a:spcAft>
          <a:spcPct val="0"/>
        </a:spcAft>
        <a:buSzPct val="75000"/>
        <a:buChar char="•"/>
        <a:defRPr sz="5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儷黑 Pro" charset="0"/>
        </a:defRPr>
      </a:lvl3pPr>
      <a:lvl4pPr marL="1660525" indent="-708025" algn="ctr" defTabSz="214313" rtl="0" eaLnBrk="0" fontAlgn="base" hangingPunct="0">
        <a:spcBef>
          <a:spcPts val="1700"/>
        </a:spcBef>
        <a:spcAft>
          <a:spcPct val="0"/>
        </a:spcAft>
        <a:buSzPct val="75000"/>
        <a:buChar char="•"/>
        <a:defRPr sz="5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儷黑 Pro" charset="0"/>
        </a:defRPr>
      </a:lvl4pPr>
      <a:lvl5pPr marL="1978025" indent="-708025" algn="ctr" defTabSz="214313" rtl="0" eaLnBrk="0" fontAlgn="base" hangingPunct="0">
        <a:spcBef>
          <a:spcPts val="1700"/>
        </a:spcBef>
        <a:spcAft>
          <a:spcPct val="0"/>
        </a:spcAft>
        <a:buSzPct val="75000"/>
        <a:buChar char="•"/>
        <a:defRPr sz="5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儷黑 Pro" charset="0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9192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6866" r:id="rId1"/>
    <p:sldLayoutId id="2147486867" r:id="rId2"/>
    <p:sldLayoutId id="2147486868" r:id="rId3"/>
    <p:sldLayoutId id="2147486869" r:id="rId4"/>
    <p:sldLayoutId id="2147486870" r:id="rId5"/>
    <p:sldLayoutId id="2147486871" r:id="rId6"/>
    <p:sldLayoutId id="2147486872" r:id="rId7"/>
    <p:sldLayoutId id="2147486873" r:id="rId8"/>
    <p:sldLayoutId id="2147486874" r:id="rId9"/>
    <p:sldLayoutId id="2147486875" r:id="rId10"/>
    <p:sldLayoutId id="21474868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9D380B3-E270-4064-8D13-292A875F6C31}" type="datetime1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3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8" r:id="rId1"/>
    <p:sldLayoutId id="2147486879" r:id="rId2"/>
    <p:sldLayoutId id="2147486880" r:id="rId3"/>
    <p:sldLayoutId id="2147486881" r:id="rId4"/>
    <p:sldLayoutId id="2147486882" r:id="rId5"/>
    <p:sldLayoutId id="2147486883" r:id="rId6"/>
    <p:sldLayoutId id="2147486884" r:id="rId7"/>
    <p:sldLayoutId id="2147486885" r:id="rId8"/>
    <p:sldLayoutId id="2147486886" r:id="rId9"/>
    <p:sldLayoutId id="2147486887" r:id="rId10"/>
    <p:sldLayoutId id="2147486888" r:id="rId11"/>
    <p:sldLayoutId id="2147486889" r:id="rId12"/>
    <p:sldLayoutId id="2147486890" r:id="rId13"/>
    <p:sldLayoutId id="2147486891" r:id="rId14"/>
    <p:sldLayoutId id="2147486892" r:id="rId15"/>
    <p:sldLayoutId id="2147486893" r:id="rId16"/>
    <p:sldLayoutId id="2147486894" r:id="rId17"/>
    <p:sldLayoutId id="2147486895" r:id="rId18"/>
    <p:sldLayoutId id="2147486896" r:id="rId19"/>
    <p:sldLayoutId id="2147486897" r:id="rId20"/>
    <p:sldLayoutId id="2147486898" r:id="rId21"/>
    <p:sldLayoutId id="2147486899" r:id="rId22"/>
    <p:sldLayoutId id="2147486900" r:id="rId23"/>
    <p:sldLayoutId id="2147486901" r:id="rId24"/>
    <p:sldLayoutId id="2147486902" r:id="rId25"/>
    <p:sldLayoutId id="2147486903" r:id="rId26"/>
    <p:sldLayoutId id="2147486904" r:id="rId27"/>
    <p:sldLayoutId id="2147486905" r:id="rId28"/>
    <p:sldLayoutId id="2147486906" r:id="rId29"/>
    <p:sldLayoutId id="2147486907" r:id="rId30"/>
    <p:sldLayoutId id="2147486908" r:id="rId31"/>
    <p:sldLayoutId id="2147486909" r:id="rId32"/>
    <p:sldLayoutId id="2147486910" r:id="rId33"/>
    <p:sldLayoutId id="2147486911" r:id="rId34"/>
    <p:sldLayoutId id="2147486912" r:id="rId35"/>
    <p:sldLayoutId id="2147486913" r:id="rId36"/>
    <p:sldLayoutId id="2147486914" r:id="rId37"/>
    <p:sldLayoutId id="2147486915" r:id="rId38"/>
    <p:sldLayoutId id="2147486916" r:id="rId39"/>
    <p:sldLayoutId id="2147486917" r:id="rId40"/>
    <p:sldLayoutId id="2147486918" r:id="rId41"/>
    <p:sldLayoutId id="2147486919" r:id="rId42"/>
    <p:sldLayoutId id="2147486920" r:id="rId43"/>
    <p:sldLayoutId id="2147486921" r:id="rId44"/>
    <p:sldLayoutId id="2147486922" r:id="rId45"/>
    <p:sldLayoutId id="2147486923" r:id="rId46"/>
    <p:sldLayoutId id="2147486924" r:id="rId47"/>
    <p:sldLayoutId id="2147486925" r:id="rId48"/>
    <p:sldLayoutId id="2147486926" r:id="rId49"/>
    <p:sldLayoutId id="2147486927" r:id="rId50"/>
    <p:sldLayoutId id="2147486928" r:id="rId5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734916-E853-4058-A51F-2D598C2A110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5506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187826D-AAC7-746A-0094-9BD8FADF54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2BE8C0F7-8AAB-CEB3-C01C-27B99B8914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30096-6F64-1D28-9272-BF0324973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u="none">
                <a:solidFill>
                  <a:prstClr val="black">
                    <a:tint val="75000"/>
                  </a:prstClr>
                </a:solidFill>
                <a:latin typeface="+mn-lt"/>
                <a:ea typeface="DFPLiShuW5-B5-AZ" pitchFamily="66" charset="-120"/>
                <a:cs typeface="+mn-cs"/>
              </a:defRPr>
            </a:lvl1pPr>
          </a:lstStyle>
          <a:p>
            <a:pPr>
              <a:defRPr/>
            </a:pPr>
            <a:fld id="{6DC4C4E1-1D77-413C-9EDF-A3601DCEC962}" type="datetimeFigureOut">
              <a:rPr lang="en-US"/>
              <a:pPr>
                <a:defRPr/>
              </a:pPr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4A31A-2283-BC82-4CF9-D4056E622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u="none">
                <a:solidFill>
                  <a:prstClr val="black">
                    <a:tint val="75000"/>
                  </a:prstClr>
                </a:solidFill>
                <a:latin typeface="+mn-lt"/>
                <a:ea typeface="DFPLiShuW5-B5-AZ" pitchFamily="66" charset="-12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9D018-89F5-36F8-561C-E5096BF1B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DFPLiShuW5-B5-AZ" pitchFamily="66" charset="-120"/>
              </a:defRPr>
            </a:lvl1pPr>
          </a:lstStyle>
          <a:p>
            <a:fld id="{5952059C-9FD0-4D48-85B7-A34C058705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45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8" r:id="rId1"/>
    <p:sldLayoutId id="2147485199" r:id="rId2"/>
    <p:sldLayoutId id="2147485200" r:id="rId3"/>
    <p:sldLayoutId id="2147485201" r:id="rId4"/>
    <p:sldLayoutId id="2147485202" r:id="rId5"/>
    <p:sldLayoutId id="2147485203" r:id="rId6"/>
    <p:sldLayoutId id="2147485204" r:id="rId7"/>
    <p:sldLayoutId id="2147485205" r:id="rId8"/>
    <p:sldLayoutId id="2147485206" r:id="rId9"/>
    <p:sldLayoutId id="2147485207" r:id="rId10"/>
    <p:sldLayoutId id="21474852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55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63" r:id="rId1"/>
    <p:sldLayoutId id="2147486564" r:id="rId2"/>
    <p:sldLayoutId id="2147486565" r:id="rId3"/>
    <p:sldLayoutId id="2147486566" r:id="rId4"/>
    <p:sldLayoutId id="2147486567" r:id="rId5"/>
    <p:sldLayoutId id="2147486568" r:id="rId6"/>
    <p:sldLayoutId id="2147486569" r:id="rId7"/>
    <p:sldLayoutId id="2147486570" r:id="rId8"/>
    <p:sldLayoutId id="2147486571" r:id="rId9"/>
    <p:sldLayoutId id="2147486572" r:id="rId10"/>
    <p:sldLayoutId id="2147486573" r:id="rId11"/>
    <p:sldLayoutId id="2147486574" r:id="rId12"/>
    <p:sldLayoutId id="2147486575" r:id="rId13"/>
    <p:sldLayoutId id="2147486576" r:id="rId14"/>
    <p:sldLayoutId id="2147486577" r:id="rId15"/>
    <p:sldLayoutId id="2147486578" r:id="rId16"/>
    <p:sldLayoutId id="214748657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625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581" r:id="rId1"/>
    <p:sldLayoutId id="2147486582" r:id="rId2"/>
    <p:sldLayoutId id="2147486583" r:id="rId3"/>
    <p:sldLayoutId id="2147486584" r:id="rId4"/>
    <p:sldLayoutId id="2147486585" r:id="rId5"/>
    <p:sldLayoutId id="2147486586" r:id="rId6"/>
    <p:sldLayoutId id="2147486587" r:id="rId7"/>
    <p:sldLayoutId id="2147486588" r:id="rId8"/>
    <p:sldLayoutId id="2147486589" r:id="rId9"/>
    <p:sldLayoutId id="2147486590" r:id="rId10"/>
    <p:sldLayoutId id="2147486591" r:id="rId11"/>
    <p:sldLayoutId id="2147486592" r:id="rId12"/>
    <p:sldLayoutId id="2147486593" r:id="rId13"/>
    <p:sldLayoutId id="2147486594" r:id="rId14"/>
    <p:sldLayoutId id="2147486595" r:id="rId15"/>
    <p:sldLayoutId id="2147486596" r:id="rId16"/>
    <p:sldLayoutId id="214748659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03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9" r:id="rId1"/>
    <p:sldLayoutId id="2147486600" r:id="rId2"/>
    <p:sldLayoutId id="2147486601" r:id="rId3"/>
    <p:sldLayoutId id="2147486602" r:id="rId4"/>
    <p:sldLayoutId id="2147486603" r:id="rId5"/>
    <p:sldLayoutId id="2147486604" r:id="rId6"/>
    <p:sldLayoutId id="2147486605" r:id="rId7"/>
    <p:sldLayoutId id="2147486606" r:id="rId8"/>
    <p:sldLayoutId id="2147486607" r:id="rId9"/>
    <p:sldLayoutId id="2147486608" r:id="rId10"/>
    <p:sldLayoutId id="2147486609" r:id="rId11"/>
    <p:sldLayoutId id="2147486610" r:id="rId12"/>
    <p:sldLayoutId id="2147486611" r:id="rId13"/>
    <p:sldLayoutId id="2147486612" r:id="rId14"/>
    <p:sldLayoutId id="2147486613" r:id="rId15"/>
    <p:sldLayoutId id="2147486614" r:id="rId16"/>
    <p:sldLayoutId id="214748661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76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21" r:id="rId1"/>
    <p:sldLayoutId id="2147486722" r:id="rId2"/>
    <p:sldLayoutId id="2147486723" r:id="rId3"/>
    <p:sldLayoutId id="2147486724" r:id="rId4"/>
    <p:sldLayoutId id="2147486725" r:id="rId5"/>
    <p:sldLayoutId id="2147486726" r:id="rId6"/>
    <p:sldLayoutId id="2147486727" r:id="rId7"/>
    <p:sldLayoutId id="2147486728" r:id="rId8"/>
    <p:sldLayoutId id="2147486729" r:id="rId9"/>
    <p:sldLayoutId id="2147486730" r:id="rId10"/>
    <p:sldLayoutId id="2147486731" r:id="rId11"/>
    <p:sldLayoutId id="2147486732" r:id="rId12"/>
    <p:sldLayoutId id="2147486733" r:id="rId13"/>
    <p:sldLayoutId id="2147486734" r:id="rId14"/>
    <p:sldLayoutId id="2147486735" r:id="rId15"/>
    <p:sldLayoutId id="2147486736" r:id="rId16"/>
    <p:sldLayoutId id="214748673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23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00" r:id="rId1"/>
    <p:sldLayoutId id="2147486801" r:id="rId2"/>
    <p:sldLayoutId id="2147486802" r:id="rId3"/>
    <p:sldLayoutId id="2147486803" r:id="rId4"/>
    <p:sldLayoutId id="2147486804" r:id="rId5"/>
    <p:sldLayoutId id="2147486805" r:id="rId6"/>
    <p:sldLayoutId id="2147486806" r:id="rId7"/>
    <p:sldLayoutId id="2147486807" r:id="rId8"/>
    <p:sldLayoutId id="2147486808" r:id="rId9"/>
    <p:sldLayoutId id="2147486809" r:id="rId10"/>
    <p:sldLayoutId id="2147486810" r:id="rId11"/>
    <p:sldLayoutId id="2147486811" r:id="rId12"/>
    <p:sldLayoutId id="2147486812" r:id="rId13"/>
    <p:sldLayoutId id="2147486813" r:id="rId14"/>
    <p:sldLayoutId id="2147486814" r:id="rId15"/>
    <p:sldLayoutId id="2147486815" r:id="rId16"/>
    <p:sldLayoutId id="214748681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79C469A3-C915-4CED-B965-A65F4A223B2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89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18" r:id="rId1"/>
    <p:sldLayoutId id="2147486819" r:id="rId2"/>
    <p:sldLayoutId id="2147486820" r:id="rId3"/>
    <p:sldLayoutId id="2147486821" r:id="rId4"/>
    <p:sldLayoutId id="2147486822" r:id="rId5"/>
    <p:sldLayoutId id="2147486823" r:id="rId6"/>
    <p:sldLayoutId id="2147486824" r:id="rId7"/>
    <p:sldLayoutId id="2147486825" r:id="rId8"/>
    <p:sldLayoutId id="2147486826" r:id="rId9"/>
    <p:sldLayoutId id="2147486827" r:id="rId10"/>
    <p:sldLayoutId id="2147486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76002-2B6C-4F8C-AA82-5DEFF40DD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579" y="1179871"/>
            <a:ext cx="11732821" cy="32222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50000"/>
              </a:lnSpc>
            </a:pPr>
            <a:br>
              <a:rPr lang="en-US" altLang="zh-CN" sz="72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ZXingKai-S04" panose="03000509000000000000" pitchFamily="65" charset="-122"/>
                <a:ea typeface="FZXingKai-S04" panose="03000509000000000000" pitchFamily="65" charset="-122"/>
              </a:rPr>
            </a:br>
            <a:br>
              <a:rPr lang="en-US" altLang="zh-CN" sz="72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ZXingKai-S04" panose="03000509000000000000" pitchFamily="65" charset="-122"/>
                <a:ea typeface="FZXingKai-S04" panose="03000509000000000000" pitchFamily="65" charset="-122"/>
              </a:rPr>
            </a:br>
            <a:b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CN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8F4AC-F945-D22C-E01E-F48A8B8E0E7A}"/>
              </a:ext>
            </a:extLst>
          </p:cNvPr>
          <p:cNvSpPr txBox="1"/>
          <p:nvPr/>
        </p:nvSpPr>
        <p:spPr>
          <a:xfrm>
            <a:off x="160753" y="0"/>
            <a:ext cx="64779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1" u="none" strike="noStrike" kern="1200" cap="all" spc="0" normalizeH="0" baseline="0" noProof="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4/12/2026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新細明體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453F58-BEB5-1E69-4868-140B20E9E2F3}"/>
              </a:ext>
            </a:extLst>
          </p:cNvPr>
          <p:cNvSpPr txBox="1"/>
          <p:nvPr/>
        </p:nvSpPr>
        <p:spPr>
          <a:xfrm>
            <a:off x="3202858" y="1821482"/>
            <a:ext cx="61746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ZXingKai-S04" panose="03000509000000000000" pitchFamily="65" charset="-122"/>
                <a:ea typeface="FZXingKai-S04" panose="03000509000000000000" pitchFamily="65" charset="-122"/>
                <a:cs typeface="+mn-cs"/>
              </a:rPr>
              <a:t>  中 文 敬 拜</a:t>
            </a:r>
            <a:br>
              <a:rPr kumimoji="1" lang="en-US" altLang="zh-CN" sz="7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ZXingKai-S04" panose="03000509000000000000" pitchFamily="65" charset="-122"/>
                <a:ea typeface="FZXingKai-S04" panose="03000509000000000000" pitchFamily="65" charset="-122"/>
                <a:cs typeface="+mn-cs"/>
              </a:rPr>
            </a:br>
            <a:r>
              <a:rPr kumimoji="1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Fax" panose="02060602050505020204" pitchFamily="18" charset="0"/>
                <a:ea typeface="微軟正黑體" panose="020B0604030504040204" pitchFamily="34" charset="-120"/>
                <a:cs typeface="+mn-cs"/>
              </a:rPr>
              <a:t>Chinese Worship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59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0C0DE2D9-065F-C6D4-8748-596D4E42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09601"/>
            <a:ext cx="8229600" cy="4678363"/>
          </a:xfrm>
        </p:spPr>
        <p:txBody>
          <a:bodyPr/>
          <a:lstStyle/>
          <a:p>
            <a:pPr eaLnBrk="1" hangingPunct="1"/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（副歌）</a:t>
            </a:r>
            <a:br>
              <a:rPr lang="en-US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主領我何往必去，</a:t>
            </a:r>
            <a:br>
              <a:rPr lang="en-US" altLang="zh-TW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主領我何往必去，</a:t>
            </a:r>
            <a:br>
              <a:rPr lang="en-US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主這樣愛我，</a:t>
            </a:r>
            <a:br>
              <a:rPr lang="en-US" altLang="zh-TW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我必跟從，</a:t>
            </a:r>
            <a:br>
              <a:rPr lang="en-US" altLang="zh-TW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主領我何往必去。</a:t>
            </a:r>
            <a:endParaRPr lang="en-US" altLang="en-US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99" name="Slide Number Placeholder 3">
            <a:extLst>
              <a:ext uri="{FF2B5EF4-FFF2-40B4-BE49-F238E27FC236}">
                <a16:creationId xmlns:a16="http://schemas.microsoft.com/office/drawing/2014/main" id="{5E33DA0C-7F67-CB36-36E6-2B127B6334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456C0-658A-47B0-8422-BFE86FFF75B0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100" name="TextBox 4">
            <a:extLst>
              <a:ext uri="{FF2B5EF4-FFF2-40B4-BE49-F238E27FC236}">
                <a16:creationId xmlns:a16="http://schemas.microsoft.com/office/drawing/2014/main" id="{930EB1E5-EC0B-611F-3929-9FF0FDDD6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主領我何往必去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CL0186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ECBC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11A8A-2B89-8E0D-CF39-5D8DACE2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3641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br>
              <a:rPr lang="en-US" altLang="en-US" sz="540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主牽我緊靠祂身旁，</a:t>
            </a:r>
            <a:br>
              <a:rPr lang="en-US" altLang="zh-TW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尋求恩主旨意；</a:t>
            </a:r>
            <a:br>
              <a:rPr lang="en-US" altLang="en-US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使我行在主旨意中，</a:t>
            </a:r>
            <a:br>
              <a:rPr lang="en-US" altLang="zh-TW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主領我何往必去。</a:t>
            </a:r>
            <a:br>
              <a:rPr lang="en-US" altLang="en-US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en-US" sz="5400" b="1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123" name="Slide Number Placeholder 3">
            <a:extLst>
              <a:ext uri="{FF2B5EF4-FFF2-40B4-BE49-F238E27FC236}">
                <a16:creationId xmlns:a16="http://schemas.microsoft.com/office/drawing/2014/main" id="{A1D39D20-3EA9-CB31-956E-41C2688D04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547C26-46F9-4B6A-B28D-422B8C7C1D1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124" name="TextBox 4">
            <a:extLst>
              <a:ext uri="{FF2B5EF4-FFF2-40B4-BE49-F238E27FC236}">
                <a16:creationId xmlns:a16="http://schemas.microsoft.com/office/drawing/2014/main" id="{97BCE9E7-8F36-E036-1DA5-185E3FA87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主領我何往必去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CL0186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ECBC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9145B6D-52FE-21AE-4E3D-BBE527045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09601"/>
            <a:ext cx="8229600" cy="4678363"/>
          </a:xfrm>
        </p:spPr>
        <p:txBody>
          <a:bodyPr/>
          <a:lstStyle/>
          <a:p>
            <a:pPr eaLnBrk="1" hangingPunct="1"/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（副歌）</a:t>
            </a:r>
            <a:br>
              <a:rPr lang="en-US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  <a:t>主領我何往必去，</a:t>
            </a:r>
            <a:br>
              <a:rPr lang="en-US" altLang="zh-TW" sz="54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  <a:t>主領我何往必去，</a:t>
            </a:r>
            <a:br>
              <a:rPr lang="en-US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  <a:t>主這樣愛我，</a:t>
            </a:r>
            <a:br>
              <a:rPr lang="en-US" altLang="zh-TW" sz="54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  <a:t>我必跟從，</a:t>
            </a:r>
            <a:br>
              <a:rPr lang="en-US" altLang="zh-TW" sz="54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  <a:t>主領我何往必去。</a:t>
            </a:r>
            <a:endParaRPr lang="en-US" altLang="en-US" sz="54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47" name="Slide Number Placeholder 3">
            <a:extLst>
              <a:ext uri="{FF2B5EF4-FFF2-40B4-BE49-F238E27FC236}">
                <a16:creationId xmlns:a16="http://schemas.microsoft.com/office/drawing/2014/main" id="{CA70E0E3-9AA1-0205-A737-84C3A53870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4B48A-6CAB-46D2-B4AE-3A8FD579ACF7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148" name="TextBox 4">
            <a:extLst>
              <a:ext uri="{FF2B5EF4-FFF2-40B4-BE49-F238E27FC236}">
                <a16:creationId xmlns:a16="http://schemas.microsoft.com/office/drawing/2014/main" id="{23C705AB-1AD5-B47F-A98A-66D08C6BB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主領我何往必去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CL0186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ECBC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4DADD-714B-9EC3-44B2-648B1A5A1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7451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br>
              <a:rPr lang="en-US" altLang="en-US" sz="540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或要經過幽暗道路，</a:t>
            </a:r>
            <a:br>
              <a:rPr lang="en-US" altLang="zh-TW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或渡風暴海洋；</a:t>
            </a:r>
            <a:br>
              <a:rPr lang="en-US" altLang="en-US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背起十架跟隨恩主，</a:t>
            </a:r>
            <a:br>
              <a:rPr lang="en-US" altLang="zh-TW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無論主領我何往。</a:t>
            </a:r>
            <a:br>
              <a:rPr lang="en-US" altLang="en-US" sz="5400" b="1"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en-US" sz="5400" b="1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171" name="Slide Number Placeholder 3">
            <a:extLst>
              <a:ext uri="{FF2B5EF4-FFF2-40B4-BE49-F238E27FC236}">
                <a16:creationId xmlns:a16="http://schemas.microsoft.com/office/drawing/2014/main" id="{A11E42B7-4E1B-36CA-E2B6-A59A670B5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D736B-2199-4018-86EA-9C9358E075C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172" name="TextBox 4">
            <a:extLst>
              <a:ext uri="{FF2B5EF4-FFF2-40B4-BE49-F238E27FC236}">
                <a16:creationId xmlns:a16="http://schemas.microsoft.com/office/drawing/2014/main" id="{C5347B78-98B8-CA1F-A916-28F226087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主領我何往必去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CL0186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ECBC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78CEA0CC-EA2F-D4E6-04DC-EA4A2880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09601"/>
            <a:ext cx="8229600" cy="4678363"/>
          </a:xfrm>
        </p:spPr>
        <p:txBody>
          <a:bodyPr/>
          <a:lstStyle/>
          <a:p>
            <a:pPr eaLnBrk="1" hangingPunct="1"/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（副歌）</a:t>
            </a:r>
            <a:br>
              <a:rPr lang="en-US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  <a:t>主領我何往必去，</a:t>
            </a:r>
            <a:br>
              <a:rPr lang="en-US" altLang="zh-TW" sz="54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  <a:t>主領我何往必去，</a:t>
            </a:r>
            <a:br>
              <a:rPr lang="en-US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  <a:t>主這樣愛我，</a:t>
            </a:r>
            <a:br>
              <a:rPr lang="en-US" altLang="zh-TW" sz="54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  <a:t>我必跟從，</a:t>
            </a:r>
            <a:br>
              <a:rPr lang="en-US" altLang="zh-TW" sz="54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  <a:t>主領我何往必去。</a:t>
            </a:r>
            <a:endParaRPr lang="en-US" altLang="en-US" sz="54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195" name="Slide Number Placeholder 3">
            <a:extLst>
              <a:ext uri="{FF2B5EF4-FFF2-40B4-BE49-F238E27FC236}">
                <a16:creationId xmlns:a16="http://schemas.microsoft.com/office/drawing/2014/main" id="{700F2F8D-A89C-5B4C-9E4B-DDB97C80A4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76A1A4-3FE1-40C5-BDE0-C15F407FB42B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196" name="TextBox 4">
            <a:extLst>
              <a:ext uri="{FF2B5EF4-FFF2-40B4-BE49-F238E27FC236}">
                <a16:creationId xmlns:a16="http://schemas.microsoft.com/office/drawing/2014/main" id="{272981FA-2099-0BCA-9B04-A0203C8DE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主領我何往必去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CL0186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ECBC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36E77-EFE1-7F43-D765-5F709EE02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52879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br>
              <a:rPr lang="en-US" altLang="en-US" sz="54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我命、我心、所有一切，</a:t>
            </a:r>
            <a:br>
              <a:rPr lang="en-US" altLang="zh-TW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獻與愛我基督，</a:t>
            </a:r>
            <a:br>
              <a:rPr lang="en-US" altLang="en-US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無論領我何往必去，</a:t>
            </a:r>
            <a:br>
              <a:rPr lang="en-US" altLang="zh-TW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因祂是我王，我主。</a:t>
            </a:r>
            <a:br>
              <a:rPr lang="en-US" altLang="en-US" sz="54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en-US" sz="5400" b="1"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219" name="Slide Number Placeholder 3">
            <a:extLst>
              <a:ext uri="{FF2B5EF4-FFF2-40B4-BE49-F238E27FC236}">
                <a16:creationId xmlns:a16="http://schemas.microsoft.com/office/drawing/2014/main" id="{1E00FADD-B423-33EF-AB3C-11F76A39D3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2B0308-06C9-4058-B3C8-12AC9022316A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220" name="TextBox 5">
            <a:extLst>
              <a:ext uri="{FF2B5EF4-FFF2-40B4-BE49-F238E27FC236}">
                <a16:creationId xmlns:a16="http://schemas.microsoft.com/office/drawing/2014/main" id="{1D6EB422-ACB2-8C16-7120-D42F00DF1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主領我何往必去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CL0186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ECBC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A6E5912E-9B06-3CF4-E13A-DD37D52C9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09601"/>
            <a:ext cx="8229600" cy="4678363"/>
          </a:xfrm>
        </p:spPr>
        <p:txBody>
          <a:bodyPr/>
          <a:lstStyle/>
          <a:p>
            <a:pPr eaLnBrk="1" hangingPunct="1"/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（副歌）</a:t>
            </a:r>
            <a:br>
              <a:rPr lang="en-US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  <a:t>主領我何往必去，</a:t>
            </a:r>
            <a:br>
              <a:rPr lang="en-US" altLang="zh-TW" sz="54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  <a:t>主領我何往必去，</a:t>
            </a:r>
            <a:br>
              <a:rPr lang="en-US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  <a:t>主這樣愛我，</a:t>
            </a:r>
            <a:br>
              <a:rPr lang="en-US" altLang="zh-TW" sz="54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  <a:t>我必跟從，</a:t>
            </a:r>
            <a:br>
              <a:rPr lang="en-US" altLang="zh-TW" sz="54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  <a:t>主領我何往必去。</a:t>
            </a:r>
            <a:endParaRPr lang="en-US" altLang="en-US" sz="54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26ED7053-2C91-E25D-2FE4-B6A57F9708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BC578A-887B-45FF-9D29-C6B16746A8A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1268" name="TextBox 4">
            <a:extLst>
              <a:ext uri="{FF2B5EF4-FFF2-40B4-BE49-F238E27FC236}">
                <a16:creationId xmlns:a16="http://schemas.microsoft.com/office/drawing/2014/main" id="{2006EFC3-1956-4382-C174-ED77615D8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主領我何往必去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CL0186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ECBC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>
            <a:extLst>
              <a:ext uri="{FF2B5EF4-FFF2-40B4-BE49-F238E27FC236}">
                <a16:creationId xmlns:a16="http://schemas.microsoft.com/office/drawing/2014/main" id="{F218C094-671D-7367-5328-BFEA405D0371}"/>
              </a:ext>
            </a:extLst>
          </p:cNvPr>
          <p:cNvSpPr txBox="1">
            <a:spLocks/>
          </p:cNvSpPr>
          <p:nvPr/>
        </p:nvSpPr>
        <p:spPr bwMode="auto">
          <a:xfrm>
            <a:off x="0" y="2616200"/>
            <a:ext cx="121920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若作者只用兩行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且第三行歌詞不過長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首頁可有三行歌詞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</p:txBody>
      </p:sp>
      <p:sp>
        <p:nvSpPr>
          <p:cNvPr id="3075" name="Text Box 2">
            <a:extLst>
              <a:ext uri="{FF2B5EF4-FFF2-40B4-BE49-F238E27FC236}">
                <a16:creationId xmlns:a16="http://schemas.microsoft.com/office/drawing/2014/main" id="{83536610-711B-70DF-5C32-B35BC63BD8B2}"/>
              </a:ext>
            </a:extLst>
          </p:cNvPr>
          <p:cNvSpPr txBox="1">
            <a:spLocks/>
          </p:cNvSpPr>
          <p:nvPr/>
        </p:nvSpPr>
        <p:spPr bwMode="auto">
          <a:xfrm>
            <a:off x="1016000" y="22733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3076" name="Text Box 3">
            <a:extLst>
              <a:ext uri="{FF2B5EF4-FFF2-40B4-BE49-F238E27FC236}">
                <a16:creationId xmlns:a16="http://schemas.microsoft.com/office/drawing/2014/main" id="{357A4B41-3179-A491-2FD5-EAD34BD0493D}"/>
              </a:ext>
            </a:extLst>
          </p:cNvPr>
          <p:cNvSpPr txBox="1">
            <a:spLocks/>
          </p:cNvSpPr>
          <p:nvPr/>
        </p:nvSpPr>
        <p:spPr bwMode="auto">
          <a:xfrm>
            <a:off x="1016000" y="19304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3077" name="Text Box 4">
            <a:extLst>
              <a:ext uri="{FF2B5EF4-FFF2-40B4-BE49-F238E27FC236}">
                <a16:creationId xmlns:a16="http://schemas.microsoft.com/office/drawing/2014/main" id="{739B1E0C-4CBC-C776-EB8F-CE6E568CD946}"/>
              </a:ext>
            </a:extLst>
          </p:cNvPr>
          <p:cNvSpPr txBox="1">
            <a:spLocks/>
          </p:cNvSpPr>
          <p:nvPr/>
        </p:nvSpPr>
        <p:spPr bwMode="auto">
          <a:xfrm>
            <a:off x="6096000" y="29337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3078" name="Text Box 5">
            <a:extLst>
              <a:ext uri="{FF2B5EF4-FFF2-40B4-BE49-F238E27FC236}">
                <a16:creationId xmlns:a16="http://schemas.microsoft.com/office/drawing/2014/main" id="{8A390937-648B-85EF-1A92-52785FEBDBC5}"/>
              </a:ext>
            </a:extLst>
          </p:cNvPr>
          <p:cNvSpPr txBox="1">
            <a:spLocks/>
          </p:cNvSpPr>
          <p:nvPr/>
        </p:nvSpPr>
        <p:spPr bwMode="auto">
          <a:xfrm>
            <a:off x="6096000" y="26162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3079" name="Text Box 6">
            <a:extLst>
              <a:ext uri="{FF2B5EF4-FFF2-40B4-BE49-F238E27FC236}">
                <a16:creationId xmlns:a16="http://schemas.microsoft.com/office/drawing/2014/main" id="{C1E60665-6709-13D6-59CC-868222381875}"/>
              </a:ext>
            </a:extLst>
          </p:cNvPr>
          <p:cNvSpPr txBox="1">
            <a:spLocks/>
          </p:cNvSpPr>
          <p:nvPr/>
        </p:nvSpPr>
        <p:spPr bwMode="auto">
          <a:xfrm>
            <a:off x="9175750" y="26162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3080" name="Text Box 7">
            <a:extLst>
              <a:ext uri="{FF2B5EF4-FFF2-40B4-BE49-F238E27FC236}">
                <a16:creationId xmlns:a16="http://schemas.microsoft.com/office/drawing/2014/main" id="{9A638DD0-A0C2-47F8-AF58-E00C3DA3967B}"/>
              </a:ext>
            </a:extLst>
          </p:cNvPr>
          <p:cNvSpPr txBox="1">
            <a:spLocks/>
          </p:cNvSpPr>
          <p:nvPr/>
        </p:nvSpPr>
        <p:spPr bwMode="auto">
          <a:xfrm>
            <a:off x="3048000" y="1930400"/>
            <a:ext cx="6096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081" name="Text Box 8">
            <a:extLst>
              <a:ext uri="{FF2B5EF4-FFF2-40B4-BE49-F238E27FC236}">
                <a16:creationId xmlns:a16="http://schemas.microsoft.com/office/drawing/2014/main" id="{E7883A2F-CEB5-950C-F517-F58DEA1250FF}"/>
              </a:ext>
            </a:extLst>
          </p:cNvPr>
          <p:cNvSpPr txBox="1">
            <a:spLocks/>
          </p:cNvSpPr>
          <p:nvPr/>
        </p:nvSpPr>
        <p:spPr bwMode="auto">
          <a:xfrm>
            <a:off x="6096000" y="2959100"/>
            <a:ext cx="50800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3082" name="Text Box 9">
            <a:extLst>
              <a:ext uri="{FF2B5EF4-FFF2-40B4-BE49-F238E27FC236}">
                <a16:creationId xmlns:a16="http://schemas.microsoft.com/office/drawing/2014/main" id="{F09D65A8-1461-920B-6FE6-DF6124DAEB20}"/>
              </a:ext>
            </a:extLst>
          </p:cNvPr>
          <p:cNvSpPr txBox="1">
            <a:spLocks/>
          </p:cNvSpPr>
          <p:nvPr/>
        </p:nvSpPr>
        <p:spPr bwMode="auto">
          <a:xfrm>
            <a:off x="5302373" y="417539"/>
            <a:ext cx="1534074" cy="9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b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7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歌名</a:t>
            </a:r>
          </a:p>
        </p:txBody>
      </p:sp>
      <p:sp>
        <p:nvSpPr>
          <p:cNvPr id="3083" name="Text Box 10">
            <a:extLst>
              <a:ext uri="{FF2B5EF4-FFF2-40B4-BE49-F238E27FC236}">
                <a16:creationId xmlns:a16="http://schemas.microsoft.com/office/drawing/2014/main" id="{28C72AD3-28AF-2147-5A24-63E511B5ADAF}"/>
              </a:ext>
            </a:extLst>
          </p:cNvPr>
          <p:cNvSpPr txBox="1">
            <a:spLocks/>
          </p:cNvSpPr>
          <p:nvPr/>
        </p:nvSpPr>
        <p:spPr bwMode="auto">
          <a:xfrm>
            <a:off x="6096000" y="19304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詞：作詞者</a:t>
            </a:r>
          </a:p>
        </p:txBody>
      </p:sp>
      <p:sp>
        <p:nvSpPr>
          <p:cNvPr id="3084" name="Text Box 11">
            <a:extLst>
              <a:ext uri="{FF2B5EF4-FFF2-40B4-BE49-F238E27FC236}">
                <a16:creationId xmlns:a16="http://schemas.microsoft.com/office/drawing/2014/main" id="{5A5EF532-BCCC-F7DC-E441-72BAA3B28000}"/>
              </a:ext>
            </a:extLst>
          </p:cNvPr>
          <p:cNvSpPr txBox="1">
            <a:spLocks/>
          </p:cNvSpPr>
          <p:nvPr/>
        </p:nvSpPr>
        <p:spPr bwMode="auto">
          <a:xfrm>
            <a:off x="5060767" y="1375734"/>
            <a:ext cx="2017285" cy="5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Song Title</a:t>
            </a:r>
          </a:p>
        </p:txBody>
      </p:sp>
      <p:sp>
        <p:nvSpPr>
          <p:cNvPr id="3085" name="Text Box 12">
            <a:extLst>
              <a:ext uri="{FF2B5EF4-FFF2-40B4-BE49-F238E27FC236}">
                <a16:creationId xmlns:a16="http://schemas.microsoft.com/office/drawing/2014/main" id="{AB4E927A-82D1-2688-0C92-3A411A4D9C83}"/>
              </a:ext>
            </a:extLst>
          </p:cNvPr>
          <p:cNvSpPr txBox="1">
            <a:spLocks/>
          </p:cNvSpPr>
          <p:nvPr/>
        </p:nvSpPr>
        <p:spPr bwMode="auto">
          <a:xfrm>
            <a:off x="11557000" y="6177744"/>
            <a:ext cx="346869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］</a:t>
            </a:r>
          </a:p>
        </p:txBody>
      </p:sp>
      <p:sp>
        <p:nvSpPr>
          <p:cNvPr id="3086" name="Text Box 13">
            <a:extLst>
              <a:ext uri="{FF2B5EF4-FFF2-40B4-BE49-F238E27FC236}">
                <a16:creationId xmlns:a16="http://schemas.microsoft.com/office/drawing/2014/main" id="{5C1A71EE-E3CD-2B39-F8F2-28D72CB6F7BB}"/>
              </a:ext>
            </a:extLst>
          </p:cNvPr>
          <p:cNvSpPr txBox="1">
            <a:spLocks/>
          </p:cNvSpPr>
          <p:nvPr/>
        </p:nvSpPr>
        <p:spPr bwMode="auto">
          <a:xfrm>
            <a:off x="774700" y="1335353"/>
            <a:ext cx="142668" cy="53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087" name="Text Box 14">
            <a:extLst>
              <a:ext uri="{FF2B5EF4-FFF2-40B4-BE49-F238E27FC236}">
                <a16:creationId xmlns:a16="http://schemas.microsoft.com/office/drawing/2014/main" id="{BADCC862-EE80-2F45-69BD-1C3B20D72615}"/>
              </a:ext>
            </a:extLst>
          </p:cNvPr>
          <p:cNvSpPr txBox="1">
            <a:spLocks/>
          </p:cNvSpPr>
          <p:nvPr/>
        </p:nvSpPr>
        <p:spPr bwMode="auto">
          <a:xfrm>
            <a:off x="6096000" y="22733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曲：作曲者</a:t>
            </a:r>
          </a:p>
        </p:txBody>
      </p:sp>
      <p:sp>
        <p:nvSpPr>
          <p:cNvPr id="3088" name="Text Box 15">
            <a:extLst>
              <a:ext uri="{FF2B5EF4-FFF2-40B4-BE49-F238E27FC236}">
                <a16:creationId xmlns:a16="http://schemas.microsoft.com/office/drawing/2014/main" id="{73D34347-CD3E-E88F-473E-06C216F04B4C}"/>
              </a:ext>
            </a:extLst>
          </p:cNvPr>
          <p:cNvSpPr txBox="1">
            <a:spLocks/>
          </p:cNvSpPr>
          <p:nvPr/>
        </p:nvSpPr>
        <p:spPr bwMode="auto">
          <a:xfrm>
            <a:off x="11150600" y="6220470"/>
            <a:ext cx="405607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1/x  </a:t>
            </a:r>
          </a:p>
        </p:txBody>
      </p:sp>
      <p:sp>
        <p:nvSpPr>
          <p:cNvPr id="3089" name="Text Box 16">
            <a:extLst>
              <a:ext uri="{FF2B5EF4-FFF2-40B4-BE49-F238E27FC236}">
                <a16:creationId xmlns:a16="http://schemas.microsoft.com/office/drawing/2014/main" id="{5CB316BA-5CFC-F895-8A20-920F7AE41F9E}"/>
              </a:ext>
            </a:extLst>
          </p:cNvPr>
          <p:cNvSpPr txBox="1">
            <a:spLocks/>
          </p:cNvSpPr>
          <p:nvPr/>
        </p:nvSpPr>
        <p:spPr bwMode="auto">
          <a:xfrm>
            <a:off x="6096000" y="6184296"/>
            <a:ext cx="505460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［ 歌名 </a:t>
            </a:r>
          </a:p>
        </p:txBody>
      </p:sp>
      <p:sp>
        <p:nvSpPr>
          <p:cNvPr id="3090" name="Text Box 17">
            <a:extLst>
              <a:ext uri="{FF2B5EF4-FFF2-40B4-BE49-F238E27FC236}">
                <a16:creationId xmlns:a16="http://schemas.microsoft.com/office/drawing/2014/main" id="{DB2662BC-A59B-BCEB-090A-EE1DDC7D7C47}"/>
              </a:ext>
            </a:extLst>
          </p:cNvPr>
          <p:cNvSpPr txBox="1">
            <a:spLocks/>
          </p:cNvSpPr>
          <p:nvPr/>
        </p:nvSpPr>
        <p:spPr bwMode="auto">
          <a:xfrm>
            <a:off x="9175750" y="19304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Lyricist</a:t>
            </a:r>
          </a:p>
        </p:txBody>
      </p:sp>
      <p:sp>
        <p:nvSpPr>
          <p:cNvPr id="3091" name="Text Box 18">
            <a:extLst>
              <a:ext uri="{FF2B5EF4-FFF2-40B4-BE49-F238E27FC236}">
                <a16:creationId xmlns:a16="http://schemas.microsoft.com/office/drawing/2014/main" id="{1CCA47E2-3144-D51F-5793-B7B61A15A3E5}"/>
              </a:ext>
            </a:extLst>
          </p:cNvPr>
          <p:cNvSpPr txBox="1">
            <a:spLocks/>
          </p:cNvSpPr>
          <p:nvPr/>
        </p:nvSpPr>
        <p:spPr bwMode="auto">
          <a:xfrm>
            <a:off x="9175750" y="22733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Composer</a:t>
            </a:r>
          </a:p>
        </p:txBody>
      </p:sp>
      <p:pic>
        <p:nvPicPr>
          <p:cNvPr id="3092" name="Picture 19">
            <a:extLst>
              <a:ext uri="{FF2B5EF4-FFF2-40B4-BE49-F238E27FC236}">
                <a16:creationId xmlns:a16="http://schemas.microsoft.com/office/drawing/2014/main" id="{79F25C20-C0F0-60D6-8D52-C85FEFD5E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>
            <a:extLst>
              <a:ext uri="{FF2B5EF4-FFF2-40B4-BE49-F238E27FC236}">
                <a16:creationId xmlns:a16="http://schemas.microsoft.com/office/drawing/2014/main" id="{7C3BC4E7-1541-97B9-C220-7B0DF8DB1A63}"/>
              </a:ext>
            </a:extLst>
          </p:cNvPr>
          <p:cNvSpPr txBox="1">
            <a:spLocks/>
          </p:cNvSpPr>
          <p:nvPr/>
        </p:nvSpPr>
        <p:spPr bwMode="auto">
          <a:xfrm>
            <a:off x="0" y="2616200"/>
            <a:ext cx="121920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若作者只用兩行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且第三行歌詞不過長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首頁可有三行歌詞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</p:txBody>
      </p:sp>
      <p:sp>
        <p:nvSpPr>
          <p:cNvPr id="4099" name="Text Box 2">
            <a:extLst>
              <a:ext uri="{FF2B5EF4-FFF2-40B4-BE49-F238E27FC236}">
                <a16:creationId xmlns:a16="http://schemas.microsoft.com/office/drawing/2014/main" id="{63E24332-7970-F8B9-B4FB-B52BA4B5200E}"/>
              </a:ext>
            </a:extLst>
          </p:cNvPr>
          <p:cNvSpPr txBox="1">
            <a:spLocks/>
          </p:cNvSpPr>
          <p:nvPr/>
        </p:nvSpPr>
        <p:spPr bwMode="auto">
          <a:xfrm>
            <a:off x="1016000" y="22733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4100" name="Text Box 3">
            <a:extLst>
              <a:ext uri="{FF2B5EF4-FFF2-40B4-BE49-F238E27FC236}">
                <a16:creationId xmlns:a16="http://schemas.microsoft.com/office/drawing/2014/main" id="{9BC85672-50EB-1AE5-110D-C6F8676FBABE}"/>
              </a:ext>
            </a:extLst>
          </p:cNvPr>
          <p:cNvSpPr txBox="1">
            <a:spLocks/>
          </p:cNvSpPr>
          <p:nvPr/>
        </p:nvSpPr>
        <p:spPr bwMode="auto">
          <a:xfrm>
            <a:off x="1016000" y="19304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4101" name="Text Box 4">
            <a:extLst>
              <a:ext uri="{FF2B5EF4-FFF2-40B4-BE49-F238E27FC236}">
                <a16:creationId xmlns:a16="http://schemas.microsoft.com/office/drawing/2014/main" id="{C5D88C81-FD90-588A-019B-A2BD318F0454}"/>
              </a:ext>
            </a:extLst>
          </p:cNvPr>
          <p:cNvSpPr txBox="1">
            <a:spLocks/>
          </p:cNvSpPr>
          <p:nvPr/>
        </p:nvSpPr>
        <p:spPr bwMode="auto">
          <a:xfrm>
            <a:off x="6096000" y="29337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4102" name="Text Box 5">
            <a:extLst>
              <a:ext uri="{FF2B5EF4-FFF2-40B4-BE49-F238E27FC236}">
                <a16:creationId xmlns:a16="http://schemas.microsoft.com/office/drawing/2014/main" id="{BAB77E53-4AFC-360D-3679-329A3740F887}"/>
              </a:ext>
            </a:extLst>
          </p:cNvPr>
          <p:cNvSpPr txBox="1">
            <a:spLocks/>
          </p:cNvSpPr>
          <p:nvPr/>
        </p:nvSpPr>
        <p:spPr bwMode="auto">
          <a:xfrm>
            <a:off x="6096000" y="26162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4103" name="Text Box 6">
            <a:extLst>
              <a:ext uri="{FF2B5EF4-FFF2-40B4-BE49-F238E27FC236}">
                <a16:creationId xmlns:a16="http://schemas.microsoft.com/office/drawing/2014/main" id="{B65F4436-C621-52EE-814E-B189BF7B57DA}"/>
              </a:ext>
            </a:extLst>
          </p:cNvPr>
          <p:cNvSpPr txBox="1">
            <a:spLocks/>
          </p:cNvSpPr>
          <p:nvPr/>
        </p:nvSpPr>
        <p:spPr bwMode="auto">
          <a:xfrm>
            <a:off x="9175750" y="26162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4104" name="Text Box 7">
            <a:extLst>
              <a:ext uri="{FF2B5EF4-FFF2-40B4-BE49-F238E27FC236}">
                <a16:creationId xmlns:a16="http://schemas.microsoft.com/office/drawing/2014/main" id="{3F73A7F2-7E64-0A80-E95A-13844F6D9026}"/>
              </a:ext>
            </a:extLst>
          </p:cNvPr>
          <p:cNvSpPr txBox="1">
            <a:spLocks/>
          </p:cNvSpPr>
          <p:nvPr/>
        </p:nvSpPr>
        <p:spPr bwMode="auto">
          <a:xfrm>
            <a:off x="3048000" y="1930400"/>
            <a:ext cx="6096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05" name="Text Box 8">
            <a:extLst>
              <a:ext uri="{FF2B5EF4-FFF2-40B4-BE49-F238E27FC236}">
                <a16:creationId xmlns:a16="http://schemas.microsoft.com/office/drawing/2014/main" id="{BF430375-78D7-2AFD-8A3F-88CA39269B27}"/>
              </a:ext>
            </a:extLst>
          </p:cNvPr>
          <p:cNvSpPr txBox="1">
            <a:spLocks/>
          </p:cNvSpPr>
          <p:nvPr/>
        </p:nvSpPr>
        <p:spPr bwMode="auto">
          <a:xfrm>
            <a:off x="6096000" y="2959100"/>
            <a:ext cx="50800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4106" name="Text Box 9">
            <a:extLst>
              <a:ext uri="{FF2B5EF4-FFF2-40B4-BE49-F238E27FC236}">
                <a16:creationId xmlns:a16="http://schemas.microsoft.com/office/drawing/2014/main" id="{DA120E7A-E003-13D0-3219-B9BB6BE7E728}"/>
              </a:ext>
            </a:extLst>
          </p:cNvPr>
          <p:cNvSpPr txBox="1">
            <a:spLocks/>
          </p:cNvSpPr>
          <p:nvPr/>
        </p:nvSpPr>
        <p:spPr bwMode="auto">
          <a:xfrm>
            <a:off x="5302373" y="417539"/>
            <a:ext cx="1534074" cy="9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b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7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歌名</a:t>
            </a:r>
          </a:p>
        </p:txBody>
      </p:sp>
      <p:sp>
        <p:nvSpPr>
          <p:cNvPr id="4107" name="Text Box 10">
            <a:extLst>
              <a:ext uri="{FF2B5EF4-FFF2-40B4-BE49-F238E27FC236}">
                <a16:creationId xmlns:a16="http://schemas.microsoft.com/office/drawing/2014/main" id="{0520186E-9501-04BE-071E-8658ED55F054}"/>
              </a:ext>
            </a:extLst>
          </p:cNvPr>
          <p:cNvSpPr txBox="1">
            <a:spLocks/>
          </p:cNvSpPr>
          <p:nvPr/>
        </p:nvSpPr>
        <p:spPr bwMode="auto">
          <a:xfrm>
            <a:off x="6096000" y="19304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詞：作詞者</a:t>
            </a:r>
          </a:p>
        </p:txBody>
      </p:sp>
      <p:sp>
        <p:nvSpPr>
          <p:cNvPr id="4108" name="Text Box 11">
            <a:extLst>
              <a:ext uri="{FF2B5EF4-FFF2-40B4-BE49-F238E27FC236}">
                <a16:creationId xmlns:a16="http://schemas.microsoft.com/office/drawing/2014/main" id="{B4FF9496-E22E-8A04-87CF-7E5FF6BEC2C9}"/>
              </a:ext>
            </a:extLst>
          </p:cNvPr>
          <p:cNvSpPr txBox="1">
            <a:spLocks/>
          </p:cNvSpPr>
          <p:nvPr/>
        </p:nvSpPr>
        <p:spPr bwMode="auto">
          <a:xfrm>
            <a:off x="5060767" y="1375734"/>
            <a:ext cx="2017285" cy="5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Song Title</a:t>
            </a:r>
          </a:p>
        </p:txBody>
      </p:sp>
      <p:sp>
        <p:nvSpPr>
          <p:cNvPr id="4109" name="Text Box 12">
            <a:extLst>
              <a:ext uri="{FF2B5EF4-FFF2-40B4-BE49-F238E27FC236}">
                <a16:creationId xmlns:a16="http://schemas.microsoft.com/office/drawing/2014/main" id="{D0DCA502-3218-3DA0-2358-633F3E07EC91}"/>
              </a:ext>
            </a:extLst>
          </p:cNvPr>
          <p:cNvSpPr txBox="1">
            <a:spLocks/>
          </p:cNvSpPr>
          <p:nvPr/>
        </p:nvSpPr>
        <p:spPr bwMode="auto">
          <a:xfrm>
            <a:off x="11557000" y="6177744"/>
            <a:ext cx="346869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］</a:t>
            </a:r>
          </a:p>
        </p:txBody>
      </p:sp>
      <p:sp>
        <p:nvSpPr>
          <p:cNvPr id="4110" name="Text Box 13">
            <a:extLst>
              <a:ext uri="{FF2B5EF4-FFF2-40B4-BE49-F238E27FC236}">
                <a16:creationId xmlns:a16="http://schemas.microsoft.com/office/drawing/2014/main" id="{AC33282C-8B27-F863-C35E-25F914510493}"/>
              </a:ext>
            </a:extLst>
          </p:cNvPr>
          <p:cNvSpPr txBox="1">
            <a:spLocks/>
          </p:cNvSpPr>
          <p:nvPr/>
        </p:nvSpPr>
        <p:spPr bwMode="auto">
          <a:xfrm>
            <a:off x="774700" y="1335353"/>
            <a:ext cx="142668" cy="53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11" name="Text Box 14">
            <a:extLst>
              <a:ext uri="{FF2B5EF4-FFF2-40B4-BE49-F238E27FC236}">
                <a16:creationId xmlns:a16="http://schemas.microsoft.com/office/drawing/2014/main" id="{7F559FEF-4254-0770-CC48-504584ABD3B5}"/>
              </a:ext>
            </a:extLst>
          </p:cNvPr>
          <p:cNvSpPr txBox="1">
            <a:spLocks/>
          </p:cNvSpPr>
          <p:nvPr/>
        </p:nvSpPr>
        <p:spPr bwMode="auto">
          <a:xfrm>
            <a:off x="6096000" y="22733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曲：作曲者</a:t>
            </a:r>
          </a:p>
        </p:txBody>
      </p:sp>
      <p:sp>
        <p:nvSpPr>
          <p:cNvPr id="4112" name="Text Box 15">
            <a:extLst>
              <a:ext uri="{FF2B5EF4-FFF2-40B4-BE49-F238E27FC236}">
                <a16:creationId xmlns:a16="http://schemas.microsoft.com/office/drawing/2014/main" id="{7A0B0C05-95F8-2391-C726-D46115A6AB36}"/>
              </a:ext>
            </a:extLst>
          </p:cNvPr>
          <p:cNvSpPr txBox="1">
            <a:spLocks/>
          </p:cNvSpPr>
          <p:nvPr/>
        </p:nvSpPr>
        <p:spPr bwMode="auto">
          <a:xfrm>
            <a:off x="11150600" y="6220470"/>
            <a:ext cx="405607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1/x  </a:t>
            </a:r>
          </a:p>
        </p:txBody>
      </p:sp>
      <p:sp>
        <p:nvSpPr>
          <p:cNvPr id="4113" name="Text Box 16">
            <a:extLst>
              <a:ext uri="{FF2B5EF4-FFF2-40B4-BE49-F238E27FC236}">
                <a16:creationId xmlns:a16="http://schemas.microsoft.com/office/drawing/2014/main" id="{85B0FA64-F8ED-6E6C-491E-987E52B8879B}"/>
              </a:ext>
            </a:extLst>
          </p:cNvPr>
          <p:cNvSpPr txBox="1">
            <a:spLocks/>
          </p:cNvSpPr>
          <p:nvPr/>
        </p:nvSpPr>
        <p:spPr bwMode="auto">
          <a:xfrm>
            <a:off x="6096000" y="6184296"/>
            <a:ext cx="505460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［ 歌名 </a:t>
            </a:r>
          </a:p>
        </p:txBody>
      </p:sp>
      <p:sp>
        <p:nvSpPr>
          <p:cNvPr id="4114" name="Text Box 17">
            <a:extLst>
              <a:ext uri="{FF2B5EF4-FFF2-40B4-BE49-F238E27FC236}">
                <a16:creationId xmlns:a16="http://schemas.microsoft.com/office/drawing/2014/main" id="{5EE9CCEF-E524-4DB1-F052-4C4851F01B5F}"/>
              </a:ext>
            </a:extLst>
          </p:cNvPr>
          <p:cNvSpPr txBox="1">
            <a:spLocks/>
          </p:cNvSpPr>
          <p:nvPr/>
        </p:nvSpPr>
        <p:spPr bwMode="auto">
          <a:xfrm>
            <a:off x="9175750" y="19304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Lyricist</a:t>
            </a:r>
          </a:p>
        </p:txBody>
      </p:sp>
      <p:sp>
        <p:nvSpPr>
          <p:cNvPr id="4115" name="Text Box 18">
            <a:extLst>
              <a:ext uri="{FF2B5EF4-FFF2-40B4-BE49-F238E27FC236}">
                <a16:creationId xmlns:a16="http://schemas.microsoft.com/office/drawing/2014/main" id="{55D40A70-C8BB-F061-BF52-6883C80BE77C}"/>
              </a:ext>
            </a:extLst>
          </p:cNvPr>
          <p:cNvSpPr txBox="1">
            <a:spLocks/>
          </p:cNvSpPr>
          <p:nvPr/>
        </p:nvSpPr>
        <p:spPr bwMode="auto">
          <a:xfrm>
            <a:off x="9175750" y="22733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Composer</a:t>
            </a:r>
          </a:p>
        </p:txBody>
      </p:sp>
      <p:pic>
        <p:nvPicPr>
          <p:cNvPr id="4116" name="Picture 19">
            <a:extLst>
              <a:ext uri="{FF2B5EF4-FFF2-40B4-BE49-F238E27FC236}">
                <a16:creationId xmlns:a16="http://schemas.microsoft.com/office/drawing/2014/main" id="{F0C7B1B3-E808-E4FA-FF26-5D7DE80DA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>
            <a:extLst>
              <a:ext uri="{FF2B5EF4-FFF2-40B4-BE49-F238E27FC236}">
                <a16:creationId xmlns:a16="http://schemas.microsoft.com/office/drawing/2014/main" id="{344E364E-F6FA-C1C4-6E5D-49AA91C0A409}"/>
              </a:ext>
            </a:extLst>
          </p:cNvPr>
          <p:cNvSpPr txBox="1">
            <a:spLocks/>
          </p:cNvSpPr>
          <p:nvPr/>
        </p:nvSpPr>
        <p:spPr bwMode="auto">
          <a:xfrm>
            <a:off x="0" y="2616200"/>
            <a:ext cx="121920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若作者只用兩行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且第三行歌詞不過長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首頁可有三行歌詞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</p:txBody>
      </p:sp>
      <p:sp>
        <p:nvSpPr>
          <p:cNvPr id="5123" name="Text Box 2">
            <a:extLst>
              <a:ext uri="{FF2B5EF4-FFF2-40B4-BE49-F238E27FC236}">
                <a16:creationId xmlns:a16="http://schemas.microsoft.com/office/drawing/2014/main" id="{3B15AE69-0338-6124-A03B-A539D797BCF0}"/>
              </a:ext>
            </a:extLst>
          </p:cNvPr>
          <p:cNvSpPr txBox="1">
            <a:spLocks/>
          </p:cNvSpPr>
          <p:nvPr/>
        </p:nvSpPr>
        <p:spPr bwMode="auto">
          <a:xfrm>
            <a:off x="1016000" y="22733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id="{76B63B49-7F9E-BD3D-339C-6BFEDF50A443}"/>
              </a:ext>
            </a:extLst>
          </p:cNvPr>
          <p:cNvSpPr txBox="1">
            <a:spLocks/>
          </p:cNvSpPr>
          <p:nvPr/>
        </p:nvSpPr>
        <p:spPr bwMode="auto">
          <a:xfrm>
            <a:off x="1016000" y="19304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5125" name="Text Box 4">
            <a:extLst>
              <a:ext uri="{FF2B5EF4-FFF2-40B4-BE49-F238E27FC236}">
                <a16:creationId xmlns:a16="http://schemas.microsoft.com/office/drawing/2014/main" id="{5A03C611-40A8-C32A-D618-AC3B5628B525}"/>
              </a:ext>
            </a:extLst>
          </p:cNvPr>
          <p:cNvSpPr txBox="1">
            <a:spLocks/>
          </p:cNvSpPr>
          <p:nvPr/>
        </p:nvSpPr>
        <p:spPr bwMode="auto">
          <a:xfrm>
            <a:off x="6096000" y="29337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5126" name="Text Box 5">
            <a:extLst>
              <a:ext uri="{FF2B5EF4-FFF2-40B4-BE49-F238E27FC236}">
                <a16:creationId xmlns:a16="http://schemas.microsoft.com/office/drawing/2014/main" id="{27F90015-0BFC-EE97-433B-1CA9A1191631}"/>
              </a:ext>
            </a:extLst>
          </p:cNvPr>
          <p:cNvSpPr txBox="1">
            <a:spLocks/>
          </p:cNvSpPr>
          <p:nvPr/>
        </p:nvSpPr>
        <p:spPr bwMode="auto">
          <a:xfrm>
            <a:off x="6096000" y="26162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5127" name="Text Box 6">
            <a:extLst>
              <a:ext uri="{FF2B5EF4-FFF2-40B4-BE49-F238E27FC236}">
                <a16:creationId xmlns:a16="http://schemas.microsoft.com/office/drawing/2014/main" id="{0E64E569-C1CE-9A87-46E9-04EFD1873EB5}"/>
              </a:ext>
            </a:extLst>
          </p:cNvPr>
          <p:cNvSpPr txBox="1">
            <a:spLocks/>
          </p:cNvSpPr>
          <p:nvPr/>
        </p:nvSpPr>
        <p:spPr bwMode="auto">
          <a:xfrm>
            <a:off x="9175750" y="26162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5128" name="Text Box 7">
            <a:extLst>
              <a:ext uri="{FF2B5EF4-FFF2-40B4-BE49-F238E27FC236}">
                <a16:creationId xmlns:a16="http://schemas.microsoft.com/office/drawing/2014/main" id="{07E3E874-B006-C420-152E-D6266C3CD4F2}"/>
              </a:ext>
            </a:extLst>
          </p:cNvPr>
          <p:cNvSpPr txBox="1">
            <a:spLocks/>
          </p:cNvSpPr>
          <p:nvPr/>
        </p:nvSpPr>
        <p:spPr bwMode="auto">
          <a:xfrm>
            <a:off x="3048000" y="1930400"/>
            <a:ext cx="6096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29" name="Text Box 8">
            <a:extLst>
              <a:ext uri="{FF2B5EF4-FFF2-40B4-BE49-F238E27FC236}">
                <a16:creationId xmlns:a16="http://schemas.microsoft.com/office/drawing/2014/main" id="{F802CBF6-FAB1-54D7-0B90-14F1D4EF0E52}"/>
              </a:ext>
            </a:extLst>
          </p:cNvPr>
          <p:cNvSpPr txBox="1">
            <a:spLocks/>
          </p:cNvSpPr>
          <p:nvPr/>
        </p:nvSpPr>
        <p:spPr bwMode="auto">
          <a:xfrm>
            <a:off x="6096000" y="2959100"/>
            <a:ext cx="50800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5130" name="Text Box 9">
            <a:extLst>
              <a:ext uri="{FF2B5EF4-FFF2-40B4-BE49-F238E27FC236}">
                <a16:creationId xmlns:a16="http://schemas.microsoft.com/office/drawing/2014/main" id="{B59A41BE-DD20-40FA-33B3-2645054C341F}"/>
              </a:ext>
            </a:extLst>
          </p:cNvPr>
          <p:cNvSpPr txBox="1">
            <a:spLocks/>
          </p:cNvSpPr>
          <p:nvPr/>
        </p:nvSpPr>
        <p:spPr bwMode="auto">
          <a:xfrm>
            <a:off x="5302373" y="417539"/>
            <a:ext cx="1534074" cy="9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b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7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歌名</a:t>
            </a:r>
          </a:p>
        </p:txBody>
      </p:sp>
      <p:sp>
        <p:nvSpPr>
          <p:cNvPr id="5131" name="Text Box 10">
            <a:extLst>
              <a:ext uri="{FF2B5EF4-FFF2-40B4-BE49-F238E27FC236}">
                <a16:creationId xmlns:a16="http://schemas.microsoft.com/office/drawing/2014/main" id="{D5D95E86-6686-3CCC-537C-299F451EEB8C}"/>
              </a:ext>
            </a:extLst>
          </p:cNvPr>
          <p:cNvSpPr txBox="1">
            <a:spLocks/>
          </p:cNvSpPr>
          <p:nvPr/>
        </p:nvSpPr>
        <p:spPr bwMode="auto">
          <a:xfrm>
            <a:off x="6096000" y="19304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詞：作詞者</a:t>
            </a:r>
          </a:p>
        </p:txBody>
      </p:sp>
      <p:sp>
        <p:nvSpPr>
          <p:cNvPr id="5132" name="Text Box 11">
            <a:extLst>
              <a:ext uri="{FF2B5EF4-FFF2-40B4-BE49-F238E27FC236}">
                <a16:creationId xmlns:a16="http://schemas.microsoft.com/office/drawing/2014/main" id="{31EF19DE-8C69-4329-6BE7-6E32246D394B}"/>
              </a:ext>
            </a:extLst>
          </p:cNvPr>
          <p:cNvSpPr txBox="1">
            <a:spLocks/>
          </p:cNvSpPr>
          <p:nvPr/>
        </p:nvSpPr>
        <p:spPr bwMode="auto">
          <a:xfrm>
            <a:off x="5060767" y="1375734"/>
            <a:ext cx="2017285" cy="5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Song Title</a:t>
            </a:r>
          </a:p>
        </p:txBody>
      </p:sp>
      <p:sp>
        <p:nvSpPr>
          <p:cNvPr id="5133" name="Text Box 12">
            <a:extLst>
              <a:ext uri="{FF2B5EF4-FFF2-40B4-BE49-F238E27FC236}">
                <a16:creationId xmlns:a16="http://schemas.microsoft.com/office/drawing/2014/main" id="{50818A25-0201-7F28-F9BD-E7A5DFBFAD22}"/>
              </a:ext>
            </a:extLst>
          </p:cNvPr>
          <p:cNvSpPr txBox="1">
            <a:spLocks/>
          </p:cNvSpPr>
          <p:nvPr/>
        </p:nvSpPr>
        <p:spPr bwMode="auto">
          <a:xfrm>
            <a:off x="11557000" y="6177744"/>
            <a:ext cx="346869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］</a:t>
            </a:r>
          </a:p>
        </p:txBody>
      </p:sp>
      <p:sp>
        <p:nvSpPr>
          <p:cNvPr id="5134" name="Text Box 13">
            <a:extLst>
              <a:ext uri="{FF2B5EF4-FFF2-40B4-BE49-F238E27FC236}">
                <a16:creationId xmlns:a16="http://schemas.microsoft.com/office/drawing/2014/main" id="{A7B04D29-7C11-195B-B173-0ECF108FFE99}"/>
              </a:ext>
            </a:extLst>
          </p:cNvPr>
          <p:cNvSpPr txBox="1">
            <a:spLocks/>
          </p:cNvSpPr>
          <p:nvPr/>
        </p:nvSpPr>
        <p:spPr bwMode="auto">
          <a:xfrm>
            <a:off x="774700" y="1335353"/>
            <a:ext cx="142668" cy="53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35" name="Text Box 14">
            <a:extLst>
              <a:ext uri="{FF2B5EF4-FFF2-40B4-BE49-F238E27FC236}">
                <a16:creationId xmlns:a16="http://schemas.microsoft.com/office/drawing/2014/main" id="{9092D2EB-3190-77E5-A638-3CCB7E76582A}"/>
              </a:ext>
            </a:extLst>
          </p:cNvPr>
          <p:cNvSpPr txBox="1">
            <a:spLocks/>
          </p:cNvSpPr>
          <p:nvPr/>
        </p:nvSpPr>
        <p:spPr bwMode="auto">
          <a:xfrm>
            <a:off x="6096000" y="22733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曲：作曲者</a:t>
            </a:r>
          </a:p>
        </p:txBody>
      </p:sp>
      <p:sp>
        <p:nvSpPr>
          <p:cNvPr id="5136" name="Text Box 15">
            <a:extLst>
              <a:ext uri="{FF2B5EF4-FFF2-40B4-BE49-F238E27FC236}">
                <a16:creationId xmlns:a16="http://schemas.microsoft.com/office/drawing/2014/main" id="{C1E27ADF-9524-991B-DEF1-0B72AF9480DF}"/>
              </a:ext>
            </a:extLst>
          </p:cNvPr>
          <p:cNvSpPr txBox="1">
            <a:spLocks/>
          </p:cNvSpPr>
          <p:nvPr/>
        </p:nvSpPr>
        <p:spPr bwMode="auto">
          <a:xfrm>
            <a:off x="11150600" y="6220470"/>
            <a:ext cx="405607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1/x  </a:t>
            </a:r>
          </a:p>
        </p:txBody>
      </p:sp>
      <p:sp>
        <p:nvSpPr>
          <p:cNvPr id="5137" name="Text Box 16">
            <a:extLst>
              <a:ext uri="{FF2B5EF4-FFF2-40B4-BE49-F238E27FC236}">
                <a16:creationId xmlns:a16="http://schemas.microsoft.com/office/drawing/2014/main" id="{62208F49-0F98-558A-16B3-0BB949BAC025}"/>
              </a:ext>
            </a:extLst>
          </p:cNvPr>
          <p:cNvSpPr txBox="1">
            <a:spLocks/>
          </p:cNvSpPr>
          <p:nvPr/>
        </p:nvSpPr>
        <p:spPr bwMode="auto">
          <a:xfrm>
            <a:off x="6096000" y="6184296"/>
            <a:ext cx="505460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［ 歌名 </a:t>
            </a:r>
          </a:p>
        </p:txBody>
      </p:sp>
      <p:sp>
        <p:nvSpPr>
          <p:cNvPr id="5138" name="Text Box 17">
            <a:extLst>
              <a:ext uri="{FF2B5EF4-FFF2-40B4-BE49-F238E27FC236}">
                <a16:creationId xmlns:a16="http://schemas.microsoft.com/office/drawing/2014/main" id="{1D874842-DA0A-22C9-0C73-050DB18337E4}"/>
              </a:ext>
            </a:extLst>
          </p:cNvPr>
          <p:cNvSpPr txBox="1">
            <a:spLocks/>
          </p:cNvSpPr>
          <p:nvPr/>
        </p:nvSpPr>
        <p:spPr bwMode="auto">
          <a:xfrm>
            <a:off x="9175750" y="19304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Lyricist</a:t>
            </a:r>
          </a:p>
        </p:txBody>
      </p:sp>
      <p:sp>
        <p:nvSpPr>
          <p:cNvPr id="5139" name="Text Box 18">
            <a:extLst>
              <a:ext uri="{FF2B5EF4-FFF2-40B4-BE49-F238E27FC236}">
                <a16:creationId xmlns:a16="http://schemas.microsoft.com/office/drawing/2014/main" id="{A26E1974-A414-DE1D-2A08-026B852668DE}"/>
              </a:ext>
            </a:extLst>
          </p:cNvPr>
          <p:cNvSpPr txBox="1">
            <a:spLocks/>
          </p:cNvSpPr>
          <p:nvPr/>
        </p:nvSpPr>
        <p:spPr bwMode="auto">
          <a:xfrm>
            <a:off x="9175750" y="22733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Composer</a:t>
            </a:r>
          </a:p>
        </p:txBody>
      </p:sp>
      <p:pic>
        <p:nvPicPr>
          <p:cNvPr id="5140" name="Picture 19">
            <a:extLst>
              <a:ext uri="{FF2B5EF4-FFF2-40B4-BE49-F238E27FC236}">
                <a16:creationId xmlns:a16="http://schemas.microsoft.com/office/drawing/2014/main" id="{32C9A3B1-EFC9-40AE-3746-6CFCA0C96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79714" y="-937378"/>
            <a:ext cx="6170943" cy="4329641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宣召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CE42A09-4F29-4DF7-BE2A-F91C882A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9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>
            <a:extLst>
              <a:ext uri="{FF2B5EF4-FFF2-40B4-BE49-F238E27FC236}">
                <a16:creationId xmlns:a16="http://schemas.microsoft.com/office/drawing/2014/main" id="{972316FE-59BB-3AEE-E218-7104731F7BA2}"/>
              </a:ext>
            </a:extLst>
          </p:cNvPr>
          <p:cNvSpPr txBox="1">
            <a:spLocks/>
          </p:cNvSpPr>
          <p:nvPr/>
        </p:nvSpPr>
        <p:spPr bwMode="auto">
          <a:xfrm>
            <a:off x="0" y="2616200"/>
            <a:ext cx="121920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若作者只用兩行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且第三行歌詞不過長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首頁可有三行歌詞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</p:txBody>
      </p:sp>
      <p:sp>
        <p:nvSpPr>
          <p:cNvPr id="6147" name="Text Box 2">
            <a:extLst>
              <a:ext uri="{FF2B5EF4-FFF2-40B4-BE49-F238E27FC236}">
                <a16:creationId xmlns:a16="http://schemas.microsoft.com/office/drawing/2014/main" id="{F45D64C8-AD98-A8B3-AD6B-694D5B072FA8}"/>
              </a:ext>
            </a:extLst>
          </p:cNvPr>
          <p:cNvSpPr txBox="1">
            <a:spLocks/>
          </p:cNvSpPr>
          <p:nvPr/>
        </p:nvSpPr>
        <p:spPr bwMode="auto">
          <a:xfrm>
            <a:off x="1016000" y="22733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6148" name="Text Box 3">
            <a:extLst>
              <a:ext uri="{FF2B5EF4-FFF2-40B4-BE49-F238E27FC236}">
                <a16:creationId xmlns:a16="http://schemas.microsoft.com/office/drawing/2014/main" id="{B9E88F4D-FC9B-E79E-BAB2-B838278E8EB1}"/>
              </a:ext>
            </a:extLst>
          </p:cNvPr>
          <p:cNvSpPr txBox="1">
            <a:spLocks/>
          </p:cNvSpPr>
          <p:nvPr/>
        </p:nvSpPr>
        <p:spPr bwMode="auto">
          <a:xfrm>
            <a:off x="1016000" y="19304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6149" name="Text Box 4">
            <a:extLst>
              <a:ext uri="{FF2B5EF4-FFF2-40B4-BE49-F238E27FC236}">
                <a16:creationId xmlns:a16="http://schemas.microsoft.com/office/drawing/2014/main" id="{9241CE29-A911-2048-F08B-1BEE6AEE4DE4}"/>
              </a:ext>
            </a:extLst>
          </p:cNvPr>
          <p:cNvSpPr txBox="1">
            <a:spLocks/>
          </p:cNvSpPr>
          <p:nvPr/>
        </p:nvSpPr>
        <p:spPr bwMode="auto">
          <a:xfrm>
            <a:off x="6096000" y="29337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6150" name="Text Box 5">
            <a:extLst>
              <a:ext uri="{FF2B5EF4-FFF2-40B4-BE49-F238E27FC236}">
                <a16:creationId xmlns:a16="http://schemas.microsoft.com/office/drawing/2014/main" id="{29D7E8BE-38F0-C28F-1979-4886AE51C4B8}"/>
              </a:ext>
            </a:extLst>
          </p:cNvPr>
          <p:cNvSpPr txBox="1">
            <a:spLocks/>
          </p:cNvSpPr>
          <p:nvPr/>
        </p:nvSpPr>
        <p:spPr bwMode="auto">
          <a:xfrm>
            <a:off x="6096000" y="26162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6151" name="Text Box 6">
            <a:extLst>
              <a:ext uri="{FF2B5EF4-FFF2-40B4-BE49-F238E27FC236}">
                <a16:creationId xmlns:a16="http://schemas.microsoft.com/office/drawing/2014/main" id="{E9BFB5B3-FFAD-5A22-E37C-37889BE71448}"/>
              </a:ext>
            </a:extLst>
          </p:cNvPr>
          <p:cNvSpPr txBox="1">
            <a:spLocks/>
          </p:cNvSpPr>
          <p:nvPr/>
        </p:nvSpPr>
        <p:spPr bwMode="auto">
          <a:xfrm>
            <a:off x="9175750" y="26162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6152" name="Text Box 7">
            <a:extLst>
              <a:ext uri="{FF2B5EF4-FFF2-40B4-BE49-F238E27FC236}">
                <a16:creationId xmlns:a16="http://schemas.microsoft.com/office/drawing/2014/main" id="{224F93FF-FDD7-6072-AC54-61D7E85907FC}"/>
              </a:ext>
            </a:extLst>
          </p:cNvPr>
          <p:cNvSpPr txBox="1">
            <a:spLocks/>
          </p:cNvSpPr>
          <p:nvPr/>
        </p:nvSpPr>
        <p:spPr bwMode="auto">
          <a:xfrm>
            <a:off x="3048000" y="1930400"/>
            <a:ext cx="6096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153" name="Text Box 8">
            <a:extLst>
              <a:ext uri="{FF2B5EF4-FFF2-40B4-BE49-F238E27FC236}">
                <a16:creationId xmlns:a16="http://schemas.microsoft.com/office/drawing/2014/main" id="{1209820C-879A-0353-50CA-4D6C01DC72FE}"/>
              </a:ext>
            </a:extLst>
          </p:cNvPr>
          <p:cNvSpPr txBox="1">
            <a:spLocks/>
          </p:cNvSpPr>
          <p:nvPr/>
        </p:nvSpPr>
        <p:spPr bwMode="auto">
          <a:xfrm>
            <a:off x="6096000" y="2959100"/>
            <a:ext cx="50800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6154" name="Text Box 9">
            <a:extLst>
              <a:ext uri="{FF2B5EF4-FFF2-40B4-BE49-F238E27FC236}">
                <a16:creationId xmlns:a16="http://schemas.microsoft.com/office/drawing/2014/main" id="{384B062A-603E-F03D-06E3-D5D19BC9C2CA}"/>
              </a:ext>
            </a:extLst>
          </p:cNvPr>
          <p:cNvSpPr txBox="1">
            <a:spLocks/>
          </p:cNvSpPr>
          <p:nvPr/>
        </p:nvSpPr>
        <p:spPr bwMode="auto">
          <a:xfrm>
            <a:off x="5302373" y="417539"/>
            <a:ext cx="1534074" cy="9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b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7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歌名</a:t>
            </a:r>
          </a:p>
        </p:txBody>
      </p:sp>
      <p:sp>
        <p:nvSpPr>
          <p:cNvPr id="6155" name="Text Box 10">
            <a:extLst>
              <a:ext uri="{FF2B5EF4-FFF2-40B4-BE49-F238E27FC236}">
                <a16:creationId xmlns:a16="http://schemas.microsoft.com/office/drawing/2014/main" id="{A92BD8B9-3DF2-BFEC-86B2-050D6AE05BB9}"/>
              </a:ext>
            </a:extLst>
          </p:cNvPr>
          <p:cNvSpPr txBox="1">
            <a:spLocks/>
          </p:cNvSpPr>
          <p:nvPr/>
        </p:nvSpPr>
        <p:spPr bwMode="auto">
          <a:xfrm>
            <a:off x="6096000" y="19304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詞：作詞者</a:t>
            </a:r>
          </a:p>
        </p:txBody>
      </p:sp>
      <p:sp>
        <p:nvSpPr>
          <p:cNvPr id="6156" name="Text Box 11">
            <a:extLst>
              <a:ext uri="{FF2B5EF4-FFF2-40B4-BE49-F238E27FC236}">
                <a16:creationId xmlns:a16="http://schemas.microsoft.com/office/drawing/2014/main" id="{28C2CA2A-628F-2451-21D0-CDCB4E634584}"/>
              </a:ext>
            </a:extLst>
          </p:cNvPr>
          <p:cNvSpPr txBox="1">
            <a:spLocks/>
          </p:cNvSpPr>
          <p:nvPr/>
        </p:nvSpPr>
        <p:spPr bwMode="auto">
          <a:xfrm>
            <a:off x="5060767" y="1375734"/>
            <a:ext cx="2017285" cy="5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Song Title</a:t>
            </a:r>
          </a:p>
        </p:txBody>
      </p:sp>
      <p:sp>
        <p:nvSpPr>
          <p:cNvPr id="6157" name="Text Box 12">
            <a:extLst>
              <a:ext uri="{FF2B5EF4-FFF2-40B4-BE49-F238E27FC236}">
                <a16:creationId xmlns:a16="http://schemas.microsoft.com/office/drawing/2014/main" id="{291BC826-85A8-C1D0-2EDD-7D98690C6E07}"/>
              </a:ext>
            </a:extLst>
          </p:cNvPr>
          <p:cNvSpPr txBox="1">
            <a:spLocks/>
          </p:cNvSpPr>
          <p:nvPr/>
        </p:nvSpPr>
        <p:spPr bwMode="auto">
          <a:xfrm>
            <a:off x="11557000" y="6177744"/>
            <a:ext cx="346869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］</a:t>
            </a:r>
          </a:p>
        </p:txBody>
      </p:sp>
      <p:sp>
        <p:nvSpPr>
          <p:cNvPr id="6158" name="Text Box 13">
            <a:extLst>
              <a:ext uri="{FF2B5EF4-FFF2-40B4-BE49-F238E27FC236}">
                <a16:creationId xmlns:a16="http://schemas.microsoft.com/office/drawing/2014/main" id="{30D25B90-5B6B-6D02-9690-0A1F1AAFBF10}"/>
              </a:ext>
            </a:extLst>
          </p:cNvPr>
          <p:cNvSpPr txBox="1">
            <a:spLocks/>
          </p:cNvSpPr>
          <p:nvPr/>
        </p:nvSpPr>
        <p:spPr bwMode="auto">
          <a:xfrm>
            <a:off x="774700" y="1335353"/>
            <a:ext cx="142668" cy="53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159" name="Text Box 14">
            <a:extLst>
              <a:ext uri="{FF2B5EF4-FFF2-40B4-BE49-F238E27FC236}">
                <a16:creationId xmlns:a16="http://schemas.microsoft.com/office/drawing/2014/main" id="{5943C21E-DB2E-F92B-952C-A00B95429D4D}"/>
              </a:ext>
            </a:extLst>
          </p:cNvPr>
          <p:cNvSpPr txBox="1">
            <a:spLocks/>
          </p:cNvSpPr>
          <p:nvPr/>
        </p:nvSpPr>
        <p:spPr bwMode="auto">
          <a:xfrm>
            <a:off x="6096000" y="22733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曲：作曲者</a:t>
            </a:r>
          </a:p>
        </p:txBody>
      </p:sp>
      <p:sp>
        <p:nvSpPr>
          <p:cNvPr id="6160" name="Text Box 15">
            <a:extLst>
              <a:ext uri="{FF2B5EF4-FFF2-40B4-BE49-F238E27FC236}">
                <a16:creationId xmlns:a16="http://schemas.microsoft.com/office/drawing/2014/main" id="{C6C53728-7B50-DA18-028B-E1017EFD8186}"/>
              </a:ext>
            </a:extLst>
          </p:cNvPr>
          <p:cNvSpPr txBox="1">
            <a:spLocks/>
          </p:cNvSpPr>
          <p:nvPr/>
        </p:nvSpPr>
        <p:spPr bwMode="auto">
          <a:xfrm>
            <a:off x="11150600" y="6220470"/>
            <a:ext cx="405607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1/x  </a:t>
            </a:r>
          </a:p>
        </p:txBody>
      </p:sp>
      <p:sp>
        <p:nvSpPr>
          <p:cNvPr id="6161" name="Text Box 16">
            <a:extLst>
              <a:ext uri="{FF2B5EF4-FFF2-40B4-BE49-F238E27FC236}">
                <a16:creationId xmlns:a16="http://schemas.microsoft.com/office/drawing/2014/main" id="{B0B204CD-C130-0F79-ED1C-6BD9E16C9BA0}"/>
              </a:ext>
            </a:extLst>
          </p:cNvPr>
          <p:cNvSpPr txBox="1">
            <a:spLocks/>
          </p:cNvSpPr>
          <p:nvPr/>
        </p:nvSpPr>
        <p:spPr bwMode="auto">
          <a:xfrm>
            <a:off x="6096000" y="6184296"/>
            <a:ext cx="505460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［ 歌名 </a:t>
            </a:r>
          </a:p>
        </p:txBody>
      </p:sp>
      <p:sp>
        <p:nvSpPr>
          <p:cNvPr id="6162" name="Text Box 17">
            <a:extLst>
              <a:ext uri="{FF2B5EF4-FFF2-40B4-BE49-F238E27FC236}">
                <a16:creationId xmlns:a16="http://schemas.microsoft.com/office/drawing/2014/main" id="{A401E255-C9C1-C0AD-2812-8EC67B9ECCF7}"/>
              </a:ext>
            </a:extLst>
          </p:cNvPr>
          <p:cNvSpPr txBox="1">
            <a:spLocks/>
          </p:cNvSpPr>
          <p:nvPr/>
        </p:nvSpPr>
        <p:spPr bwMode="auto">
          <a:xfrm>
            <a:off x="9175750" y="19304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Lyricist</a:t>
            </a:r>
          </a:p>
        </p:txBody>
      </p:sp>
      <p:sp>
        <p:nvSpPr>
          <p:cNvPr id="6163" name="Text Box 18">
            <a:extLst>
              <a:ext uri="{FF2B5EF4-FFF2-40B4-BE49-F238E27FC236}">
                <a16:creationId xmlns:a16="http://schemas.microsoft.com/office/drawing/2014/main" id="{0F0C1A3D-B681-568F-63EF-604C56C50721}"/>
              </a:ext>
            </a:extLst>
          </p:cNvPr>
          <p:cNvSpPr txBox="1">
            <a:spLocks/>
          </p:cNvSpPr>
          <p:nvPr/>
        </p:nvSpPr>
        <p:spPr bwMode="auto">
          <a:xfrm>
            <a:off x="9175750" y="22733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Composer</a:t>
            </a:r>
          </a:p>
        </p:txBody>
      </p:sp>
      <p:pic>
        <p:nvPicPr>
          <p:cNvPr id="6164" name="Picture 19">
            <a:extLst>
              <a:ext uri="{FF2B5EF4-FFF2-40B4-BE49-F238E27FC236}">
                <a16:creationId xmlns:a16="http://schemas.microsoft.com/office/drawing/2014/main" id="{8374B292-98F2-544F-5C43-DA21BEA62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47C-78C6-51E7-1008-754B92BAC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286000"/>
            <a:ext cx="10502900" cy="1143000"/>
          </a:xfrm>
        </p:spPr>
        <p:txBody>
          <a:bodyPr/>
          <a:lstStyle/>
          <a:p>
            <a:pPr eaLnBrk="1"/>
            <a:r>
              <a:rPr lang="en-US" altLang="zh-TW">
                <a:solidFill>
                  <a:srgbClr val="004B4E"/>
                </a:solidFill>
                <a:ea typeface="PMingLiU" panose="02020500000000000000" pitchFamily="18" charset="-120"/>
              </a:rPr>
              <a:t>(</a:t>
            </a:r>
            <a:r>
              <a:rPr lang="zh-TW" altLang="en-US">
                <a:solidFill>
                  <a:srgbClr val="004B4E"/>
                </a:solidFill>
                <a:ea typeface="PMingLiU" panose="02020500000000000000" pitchFamily="18" charset="-120"/>
              </a:rPr>
              <a:t>間奏</a:t>
            </a:r>
            <a:r>
              <a:rPr lang="en-US" altLang="zh-TW">
                <a:solidFill>
                  <a:srgbClr val="004B4E"/>
                </a:solidFill>
                <a:ea typeface="PMingLiU" panose="02020500000000000000" pitchFamily="18" charset="-120"/>
              </a:rPr>
              <a:t>)</a:t>
            </a:r>
            <a:endParaRPr lang="en-US" altLang="en-US">
              <a:solidFill>
                <a:srgbClr val="004B4E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>
            <a:extLst>
              <a:ext uri="{FF2B5EF4-FFF2-40B4-BE49-F238E27FC236}">
                <a16:creationId xmlns:a16="http://schemas.microsoft.com/office/drawing/2014/main" id="{3835E161-943B-2354-BC77-D5DDBA4CE0A5}"/>
              </a:ext>
            </a:extLst>
          </p:cNvPr>
          <p:cNvSpPr txBox="1">
            <a:spLocks/>
          </p:cNvSpPr>
          <p:nvPr/>
        </p:nvSpPr>
        <p:spPr bwMode="auto">
          <a:xfrm>
            <a:off x="0" y="2616200"/>
            <a:ext cx="121920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若作者只用兩行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且第三行歌詞不過長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首頁可有三行歌詞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</p:txBody>
      </p:sp>
      <p:sp>
        <p:nvSpPr>
          <p:cNvPr id="8195" name="Text Box 2">
            <a:extLst>
              <a:ext uri="{FF2B5EF4-FFF2-40B4-BE49-F238E27FC236}">
                <a16:creationId xmlns:a16="http://schemas.microsoft.com/office/drawing/2014/main" id="{051C442A-E009-A039-8ADE-ADEAF22787F1}"/>
              </a:ext>
            </a:extLst>
          </p:cNvPr>
          <p:cNvSpPr txBox="1">
            <a:spLocks/>
          </p:cNvSpPr>
          <p:nvPr/>
        </p:nvSpPr>
        <p:spPr bwMode="auto">
          <a:xfrm>
            <a:off x="1016000" y="22733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8196" name="Text Box 3">
            <a:extLst>
              <a:ext uri="{FF2B5EF4-FFF2-40B4-BE49-F238E27FC236}">
                <a16:creationId xmlns:a16="http://schemas.microsoft.com/office/drawing/2014/main" id="{1E3B4E9C-3F8E-A7D3-D2AA-551B258616D0}"/>
              </a:ext>
            </a:extLst>
          </p:cNvPr>
          <p:cNvSpPr txBox="1">
            <a:spLocks/>
          </p:cNvSpPr>
          <p:nvPr/>
        </p:nvSpPr>
        <p:spPr bwMode="auto">
          <a:xfrm>
            <a:off x="1016000" y="19304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8197" name="Text Box 4">
            <a:extLst>
              <a:ext uri="{FF2B5EF4-FFF2-40B4-BE49-F238E27FC236}">
                <a16:creationId xmlns:a16="http://schemas.microsoft.com/office/drawing/2014/main" id="{2374C584-D936-CFCF-12F8-57034BDE1A45}"/>
              </a:ext>
            </a:extLst>
          </p:cNvPr>
          <p:cNvSpPr txBox="1">
            <a:spLocks/>
          </p:cNvSpPr>
          <p:nvPr/>
        </p:nvSpPr>
        <p:spPr bwMode="auto">
          <a:xfrm>
            <a:off x="6096000" y="29337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8198" name="Text Box 5">
            <a:extLst>
              <a:ext uri="{FF2B5EF4-FFF2-40B4-BE49-F238E27FC236}">
                <a16:creationId xmlns:a16="http://schemas.microsoft.com/office/drawing/2014/main" id="{67454FA5-1F9F-0076-83AC-AB6B787BDD35}"/>
              </a:ext>
            </a:extLst>
          </p:cNvPr>
          <p:cNvSpPr txBox="1">
            <a:spLocks/>
          </p:cNvSpPr>
          <p:nvPr/>
        </p:nvSpPr>
        <p:spPr bwMode="auto">
          <a:xfrm>
            <a:off x="6096000" y="26162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8199" name="Text Box 6">
            <a:extLst>
              <a:ext uri="{FF2B5EF4-FFF2-40B4-BE49-F238E27FC236}">
                <a16:creationId xmlns:a16="http://schemas.microsoft.com/office/drawing/2014/main" id="{519E241B-9E19-E6FC-0A3D-FEB884A3E69E}"/>
              </a:ext>
            </a:extLst>
          </p:cNvPr>
          <p:cNvSpPr txBox="1">
            <a:spLocks/>
          </p:cNvSpPr>
          <p:nvPr/>
        </p:nvSpPr>
        <p:spPr bwMode="auto">
          <a:xfrm>
            <a:off x="9175750" y="26162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8200" name="Text Box 7">
            <a:extLst>
              <a:ext uri="{FF2B5EF4-FFF2-40B4-BE49-F238E27FC236}">
                <a16:creationId xmlns:a16="http://schemas.microsoft.com/office/drawing/2014/main" id="{5A43613E-D874-2C9A-34FD-BD97BB355D56}"/>
              </a:ext>
            </a:extLst>
          </p:cNvPr>
          <p:cNvSpPr txBox="1">
            <a:spLocks/>
          </p:cNvSpPr>
          <p:nvPr/>
        </p:nvSpPr>
        <p:spPr bwMode="auto">
          <a:xfrm>
            <a:off x="3048000" y="1930400"/>
            <a:ext cx="6096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201" name="Text Box 8">
            <a:extLst>
              <a:ext uri="{FF2B5EF4-FFF2-40B4-BE49-F238E27FC236}">
                <a16:creationId xmlns:a16="http://schemas.microsoft.com/office/drawing/2014/main" id="{B9FA19A1-0EA5-B6BE-D66A-328E4A1A4DFC}"/>
              </a:ext>
            </a:extLst>
          </p:cNvPr>
          <p:cNvSpPr txBox="1">
            <a:spLocks/>
          </p:cNvSpPr>
          <p:nvPr/>
        </p:nvSpPr>
        <p:spPr bwMode="auto">
          <a:xfrm>
            <a:off x="6096000" y="2959100"/>
            <a:ext cx="50800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8202" name="Text Box 9">
            <a:extLst>
              <a:ext uri="{FF2B5EF4-FFF2-40B4-BE49-F238E27FC236}">
                <a16:creationId xmlns:a16="http://schemas.microsoft.com/office/drawing/2014/main" id="{840337B1-A1D2-99D1-8563-3A0F5F4325B6}"/>
              </a:ext>
            </a:extLst>
          </p:cNvPr>
          <p:cNvSpPr txBox="1">
            <a:spLocks/>
          </p:cNvSpPr>
          <p:nvPr/>
        </p:nvSpPr>
        <p:spPr bwMode="auto">
          <a:xfrm>
            <a:off x="5302373" y="417539"/>
            <a:ext cx="1534074" cy="9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b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7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歌名</a:t>
            </a:r>
          </a:p>
        </p:txBody>
      </p:sp>
      <p:sp>
        <p:nvSpPr>
          <p:cNvPr id="8203" name="Text Box 10">
            <a:extLst>
              <a:ext uri="{FF2B5EF4-FFF2-40B4-BE49-F238E27FC236}">
                <a16:creationId xmlns:a16="http://schemas.microsoft.com/office/drawing/2014/main" id="{B48A7CA9-BFFE-FE20-C0AE-187160D3B5A4}"/>
              </a:ext>
            </a:extLst>
          </p:cNvPr>
          <p:cNvSpPr txBox="1">
            <a:spLocks/>
          </p:cNvSpPr>
          <p:nvPr/>
        </p:nvSpPr>
        <p:spPr bwMode="auto">
          <a:xfrm>
            <a:off x="6096000" y="19304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詞：作詞者</a:t>
            </a:r>
          </a:p>
        </p:txBody>
      </p:sp>
      <p:sp>
        <p:nvSpPr>
          <p:cNvPr id="8204" name="Text Box 11">
            <a:extLst>
              <a:ext uri="{FF2B5EF4-FFF2-40B4-BE49-F238E27FC236}">
                <a16:creationId xmlns:a16="http://schemas.microsoft.com/office/drawing/2014/main" id="{C1A76941-8D03-7E4D-A0AF-9551A1064C64}"/>
              </a:ext>
            </a:extLst>
          </p:cNvPr>
          <p:cNvSpPr txBox="1">
            <a:spLocks/>
          </p:cNvSpPr>
          <p:nvPr/>
        </p:nvSpPr>
        <p:spPr bwMode="auto">
          <a:xfrm>
            <a:off x="5060767" y="1375734"/>
            <a:ext cx="2017285" cy="5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Song Title</a:t>
            </a:r>
          </a:p>
        </p:txBody>
      </p:sp>
      <p:sp>
        <p:nvSpPr>
          <p:cNvPr id="8205" name="Text Box 12">
            <a:extLst>
              <a:ext uri="{FF2B5EF4-FFF2-40B4-BE49-F238E27FC236}">
                <a16:creationId xmlns:a16="http://schemas.microsoft.com/office/drawing/2014/main" id="{BF886CC6-B123-C580-E1EB-93C0F8041733}"/>
              </a:ext>
            </a:extLst>
          </p:cNvPr>
          <p:cNvSpPr txBox="1">
            <a:spLocks/>
          </p:cNvSpPr>
          <p:nvPr/>
        </p:nvSpPr>
        <p:spPr bwMode="auto">
          <a:xfrm>
            <a:off x="11557000" y="6177744"/>
            <a:ext cx="346869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］</a:t>
            </a:r>
          </a:p>
        </p:txBody>
      </p:sp>
      <p:sp>
        <p:nvSpPr>
          <p:cNvPr id="8206" name="Text Box 13">
            <a:extLst>
              <a:ext uri="{FF2B5EF4-FFF2-40B4-BE49-F238E27FC236}">
                <a16:creationId xmlns:a16="http://schemas.microsoft.com/office/drawing/2014/main" id="{54318DC1-3E65-961F-2E54-ACE048BCDB0F}"/>
              </a:ext>
            </a:extLst>
          </p:cNvPr>
          <p:cNvSpPr txBox="1">
            <a:spLocks/>
          </p:cNvSpPr>
          <p:nvPr/>
        </p:nvSpPr>
        <p:spPr bwMode="auto">
          <a:xfrm>
            <a:off x="774700" y="1335353"/>
            <a:ext cx="142668" cy="53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207" name="Text Box 14">
            <a:extLst>
              <a:ext uri="{FF2B5EF4-FFF2-40B4-BE49-F238E27FC236}">
                <a16:creationId xmlns:a16="http://schemas.microsoft.com/office/drawing/2014/main" id="{8845B72E-2C6D-CE52-7F4E-2F37553F75FB}"/>
              </a:ext>
            </a:extLst>
          </p:cNvPr>
          <p:cNvSpPr txBox="1">
            <a:spLocks/>
          </p:cNvSpPr>
          <p:nvPr/>
        </p:nvSpPr>
        <p:spPr bwMode="auto">
          <a:xfrm>
            <a:off x="6096000" y="22733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曲：作曲者</a:t>
            </a:r>
          </a:p>
        </p:txBody>
      </p:sp>
      <p:sp>
        <p:nvSpPr>
          <p:cNvPr id="8208" name="Text Box 15">
            <a:extLst>
              <a:ext uri="{FF2B5EF4-FFF2-40B4-BE49-F238E27FC236}">
                <a16:creationId xmlns:a16="http://schemas.microsoft.com/office/drawing/2014/main" id="{ECD06B6B-3747-7787-C2EC-25E960133F5C}"/>
              </a:ext>
            </a:extLst>
          </p:cNvPr>
          <p:cNvSpPr txBox="1">
            <a:spLocks/>
          </p:cNvSpPr>
          <p:nvPr/>
        </p:nvSpPr>
        <p:spPr bwMode="auto">
          <a:xfrm>
            <a:off x="11150600" y="6220470"/>
            <a:ext cx="405607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1/x  </a:t>
            </a:r>
          </a:p>
        </p:txBody>
      </p:sp>
      <p:sp>
        <p:nvSpPr>
          <p:cNvPr id="8209" name="Text Box 16">
            <a:extLst>
              <a:ext uri="{FF2B5EF4-FFF2-40B4-BE49-F238E27FC236}">
                <a16:creationId xmlns:a16="http://schemas.microsoft.com/office/drawing/2014/main" id="{A2E19281-FA72-42F3-50B1-FC0011208549}"/>
              </a:ext>
            </a:extLst>
          </p:cNvPr>
          <p:cNvSpPr txBox="1">
            <a:spLocks/>
          </p:cNvSpPr>
          <p:nvPr/>
        </p:nvSpPr>
        <p:spPr bwMode="auto">
          <a:xfrm>
            <a:off x="6096000" y="6184296"/>
            <a:ext cx="505460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［ 歌名 </a:t>
            </a:r>
          </a:p>
        </p:txBody>
      </p:sp>
      <p:sp>
        <p:nvSpPr>
          <p:cNvPr id="8210" name="Text Box 17">
            <a:extLst>
              <a:ext uri="{FF2B5EF4-FFF2-40B4-BE49-F238E27FC236}">
                <a16:creationId xmlns:a16="http://schemas.microsoft.com/office/drawing/2014/main" id="{9E6FCCA9-7827-6607-4351-D99BD07CAB58}"/>
              </a:ext>
            </a:extLst>
          </p:cNvPr>
          <p:cNvSpPr txBox="1">
            <a:spLocks/>
          </p:cNvSpPr>
          <p:nvPr/>
        </p:nvSpPr>
        <p:spPr bwMode="auto">
          <a:xfrm>
            <a:off x="9175750" y="19304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Lyricist</a:t>
            </a:r>
          </a:p>
        </p:txBody>
      </p:sp>
      <p:sp>
        <p:nvSpPr>
          <p:cNvPr id="8211" name="Text Box 18">
            <a:extLst>
              <a:ext uri="{FF2B5EF4-FFF2-40B4-BE49-F238E27FC236}">
                <a16:creationId xmlns:a16="http://schemas.microsoft.com/office/drawing/2014/main" id="{84BD10FC-048A-08B4-452B-A872F47C67A6}"/>
              </a:ext>
            </a:extLst>
          </p:cNvPr>
          <p:cNvSpPr txBox="1">
            <a:spLocks/>
          </p:cNvSpPr>
          <p:nvPr/>
        </p:nvSpPr>
        <p:spPr bwMode="auto">
          <a:xfrm>
            <a:off x="9175750" y="22733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Composer</a:t>
            </a:r>
          </a:p>
        </p:txBody>
      </p:sp>
      <p:pic>
        <p:nvPicPr>
          <p:cNvPr id="8212" name="Picture 19">
            <a:extLst>
              <a:ext uri="{FF2B5EF4-FFF2-40B4-BE49-F238E27FC236}">
                <a16:creationId xmlns:a16="http://schemas.microsoft.com/office/drawing/2014/main" id="{CDCC101C-0373-1E17-9C46-FBBE109ED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>
            <a:extLst>
              <a:ext uri="{FF2B5EF4-FFF2-40B4-BE49-F238E27FC236}">
                <a16:creationId xmlns:a16="http://schemas.microsoft.com/office/drawing/2014/main" id="{88C266E3-A7BB-1E36-4225-E3ADF48C8A0B}"/>
              </a:ext>
            </a:extLst>
          </p:cNvPr>
          <p:cNvSpPr txBox="1">
            <a:spLocks/>
          </p:cNvSpPr>
          <p:nvPr/>
        </p:nvSpPr>
        <p:spPr bwMode="auto">
          <a:xfrm>
            <a:off x="0" y="2616200"/>
            <a:ext cx="121920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若作者只用兩行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且第三行歌詞不過長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首頁可有三行歌詞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F4AC75C4-F7F4-6CDD-FFF7-783E21B36668}"/>
              </a:ext>
            </a:extLst>
          </p:cNvPr>
          <p:cNvSpPr txBox="1">
            <a:spLocks/>
          </p:cNvSpPr>
          <p:nvPr/>
        </p:nvSpPr>
        <p:spPr bwMode="auto">
          <a:xfrm>
            <a:off x="1016000" y="22733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9220" name="Text Box 3">
            <a:extLst>
              <a:ext uri="{FF2B5EF4-FFF2-40B4-BE49-F238E27FC236}">
                <a16:creationId xmlns:a16="http://schemas.microsoft.com/office/drawing/2014/main" id="{96EDC7C9-3742-653D-CB42-904FBED7AB6C}"/>
              </a:ext>
            </a:extLst>
          </p:cNvPr>
          <p:cNvSpPr txBox="1">
            <a:spLocks/>
          </p:cNvSpPr>
          <p:nvPr/>
        </p:nvSpPr>
        <p:spPr bwMode="auto">
          <a:xfrm>
            <a:off x="1016000" y="19304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9221" name="Text Box 4">
            <a:extLst>
              <a:ext uri="{FF2B5EF4-FFF2-40B4-BE49-F238E27FC236}">
                <a16:creationId xmlns:a16="http://schemas.microsoft.com/office/drawing/2014/main" id="{8B81AE1C-2FD5-92E4-5920-6079948A9FA7}"/>
              </a:ext>
            </a:extLst>
          </p:cNvPr>
          <p:cNvSpPr txBox="1">
            <a:spLocks/>
          </p:cNvSpPr>
          <p:nvPr/>
        </p:nvSpPr>
        <p:spPr bwMode="auto">
          <a:xfrm>
            <a:off x="6096000" y="29337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9222" name="Text Box 5">
            <a:extLst>
              <a:ext uri="{FF2B5EF4-FFF2-40B4-BE49-F238E27FC236}">
                <a16:creationId xmlns:a16="http://schemas.microsoft.com/office/drawing/2014/main" id="{DA43492D-BFCA-E0C4-B516-F3AA0D653592}"/>
              </a:ext>
            </a:extLst>
          </p:cNvPr>
          <p:cNvSpPr txBox="1">
            <a:spLocks/>
          </p:cNvSpPr>
          <p:nvPr/>
        </p:nvSpPr>
        <p:spPr bwMode="auto">
          <a:xfrm>
            <a:off x="6096000" y="26162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9223" name="Text Box 6">
            <a:extLst>
              <a:ext uri="{FF2B5EF4-FFF2-40B4-BE49-F238E27FC236}">
                <a16:creationId xmlns:a16="http://schemas.microsoft.com/office/drawing/2014/main" id="{2AB79829-EDFE-BEC7-2D60-5D47E975B198}"/>
              </a:ext>
            </a:extLst>
          </p:cNvPr>
          <p:cNvSpPr txBox="1">
            <a:spLocks/>
          </p:cNvSpPr>
          <p:nvPr/>
        </p:nvSpPr>
        <p:spPr bwMode="auto">
          <a:xfrm>
            <a:off x="9175750" y="26162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9224" name="Text Box 7">
            <a:extLst>
              <a:ext uri="{FF2B5EF4-FFF2-40B4-BE49-F238E27FC236}">
                <a16:creationId xmlns:a16="http://schemas.microsoft.com/office/drawing/2014/main" id="{CAEB3760-2C47-9D12-0F85-01961937F7A5}"/>
              </a:ext>
            </a:extLst>
          </p:cNvPr>
          <p:cNvSpPr txBox="1">
            <a:spLocks/>
          </p:cNvSpPr>
          <p:nvPr/>
        </p:nvSpPr>
        <p:spPr bwMode="auto">
          <a:xfrm>
            <a:off x="3048000" y="1930400"/>
            <a:ext cx="6096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225" name="Text Box 8">
            <a:extLst>
              <a:ext uri="{FF2B5EF4-FFF2-40B4-BE49-F238E27FC236}">
                <a16:creationId xmlns:a16="http://schemas.microsoft.com/office/drawing/2014/main" id="{757B48DC-1F11-6EE3-1AB9-38B6E581E054}"/>
              </a:ext>
            </a:extLst>
          </p:cNvPr>
          <p:cNvSpPr txBox="1">
            <a:spLocks/>
          </p:cNvSpPr>
          <p:nvPr/>
        </p:nvSpPr>
        <p:spPr bwMode="auto">
          <a:xfrm>
            <a:off x="6096000" y="2959100"/>
            <a:ext cx="50800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9226" name="Text Box 9">
            <a:extLst>
              <a:ext uri="{FF2B5EF4-FFF2-40B4-BE49-F238E27FC236}">
                <a16:creationId xmlns:a16="http://schemas.microsoft.com/office/drawing/2014/main" id="{A31FCDCE-1858-602F-EF62-506D25AB9F02}"/>
              </a:ext>
            </a:extLst>
          </p:cNvPr>
          <p:cNvSpPr txBox="1">
            <a:spLocks/>
          </p:cNvSpPr>
          <p:nvPr/>
        </p:nvSpPr>
        <p:spPr bwMode="auto">
          <a:xfrm>
            <a:off x="5302373" y="417539"/>
            <a:ext cx="1534074" cy="9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b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7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歌名</a:t>
            </a:r>
          </a:p>
        </p:txBody>
      </p:sp>
      <p:sp>
        <p:nvSpPr>
          <p:cNvPr id="9227" name="Text Box 10">
            <a:extLst>
              <a:ext uri="{FF2B5EF4-FFF2-40B4-BE49-F238E27FC236}">
                <a16:creationId xmlns:a16="http://schemas.microsoft.com/office/drawing/2014/main" id="{DFF09798-269A-3C6B-6375-6F9D74B235FD}"/>
              </a:ext>
            </a:extLst>
          </p:cNvPr>
          <p:cNvSpPr txBox="1">
            <a:spLocks/>
          </p:cNvSpPr>
          <p:nvPr/>
        </p:nvSpPr>
        <p:spPr bwMode="auto">
          <a:xfrm>
            <a:off x="6096000" y="19304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詞：作詞者</a:t>
            </a:r>
          </a:p>
        </p:txBody>
      </p:sp>
      <p:sp>
        <p:nvSpPr>
          <p:cNvPr id="9228" name="Text Box 11">
            <a:extLst>
              <a:ext uri="{FF2B5EF4-FFF2-40B4-BE49-F238E27FC236}">
                <a16:creationId xmlns:a16="http://schemas.microsoft.com/office/drawing/2014/main" id="{12752D9F-FEB6-B3D3-7A94-7BA0765083DB}"/>
              </a:ext>
            </a:extLst>
          </p:cNvPr>
          <p:cNvSpPr txBox="1">
            <a:spLocks/>
          </p:cNvSpPr>
          <p:nvPr/>
        </p:nvSpPr>
        <p:spPr bwMode="auto">
          <a:xfrm>
            <a:off x="5060767" y="1375734"/>
            <a:ext cx="2017285" cy="5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Song Title</a:t>
            </a:r>
          </a:p>
        </p:txBody>
      </p:sp>
      <p:sp>
        <p:nvSpPr>
          <p:cNvPr id="9229" name="Text Box 12">
            <a:extLst>
              <a:ext uri="{FF2B5EF4-FFF2-40B4-BE49-F238E27FC236}">
                <a16:creationId xmlns:a16="http://schemas.microsoft.com/office/drawing/2014/main" id="{354C1C1A-682D-5CB9-1BEB-A55651CE5601}"/>
              </a:ext>
            </a:extLst>
          </p:cNvPr>
          <p:cNvSpPr txBox="1">
            <a:spLocks/>
          </p:cNvSpPr>
          <p:nvPr/>
        </p:nvSpPr>
        <p:spPr bwMode="auto">
          <a:xfrm>
            <a:off x="11557000" y="6177744"/>
            <a:ext cx="346869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］</a:t>
            </a:r>
          </a:p>
        </p:txBody>
      </p:sp>
      <p:sp>
        <p:nvSpPr>
          <p:cNvPr id="9230" name="Text Box 13">
            <a:extLst>
              <a:ext uri="{FF2B5EF4-FFF2-40B4-BE49-F238E27FC236}">
                <a16:creationId xmlns:a16="http://schemas.microsoft.com/office/drawing/2014/main" id="{2CA0CB79-7936-6377-9020-10F262981F81}"/>
              </a:ext>
            </a:extLst>
          </p:cNvPr>
          <p:cNvSpPr txBox="1">
            <a:spLocks/>
          </p:cNvSpPr>
          <p:nvPr/>
        </p:nvSpPr>
        <p:spPr bwMode="auto">
          <a:xfrm>
            <a:off x="774700" y="1335353"/>
            <a:ext cx="142668" cy="53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231" name="Text Box 14">
            <a:extLst>
              <a:ext uri="{FF2B5EF4-FFF2-40B4-BE49-F238E27FC236}">
                <a16:creationId xmlns:a16="http://schemas.microsoft.com/office/drawing/2014/main" id="{83338A93-5319-0E22-B3F2-AACD2DC14520}"/>
              </a:ext>
            </a:extLst>
          </p:cNvPr>
          <p:cNvSpPr txBox="1">
            <a:spLocks/>
          </p:cNvSpPr>
          <p:nvPr/>
        </p:nvSpPr>
        <p:spPr bwMode="auto">
          <a:xfrm>
            <a:off x="6096000" y="22733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曲：作曲者</a:t>
            </a:r>
          </a:p>
        </p:txBody>
      </p:sp>
      <p:sp>
        <p:nvSpPr>
          <p:cNvPr id="9232" name="Text Box 15">
            <a:extLst>
              <a:ext uri="{FF2B5EF4-FFF2-40B4-BE49-F238E27FC236}">
                <a16:creationId xmlns:a16="http://schemas.microsoft.com/office/drawing/2014/main" id="{DB85541B-836D-AB08-A8E2-4343797771D9}"/>
              </a:ext>
            </a:extLst>
          </p:cNvPr>
          <p:cNvSpPr txBox="1">
            <a:spLocks/>
          </p:cNvSpPr>
          <p:nvPr/>
        </p:nvSpPr>
        <p:spPr bwMode="auto">
          <a:xfrm>
            <a:off x="11150600" y="6220470"/>
            <a:ext cx="405607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1/x  </a:t>
            </a:r>
          </a:p>
        </p:txBody>
      </p:sp>
      <p:sp>
        <p:nvSpPr>
          <p:cNvPr id="9233" name="Text Box 16">
            <a:extLst>
              <a:ext uri="{FF2B5EF4-FFF2-40B4-BE49-F238E27FC236}">
                <a16:creationId xmlns:a16="http://schemas.microsoft.com/office/drawing/2014/main" id="{169B07BC-A941-C392-9731-9C6E3E2F6917}"/>
              </a:ext>
            </a:extLst>
          </p:cNvPr>
          <p:cNvSpPr txBox="1">
            <a:spLocks/>
          </p:cNvSpPr>
          <p:nvPr/>
        </p:nvSpPr>
        <p:spPr bwMode="auto">
          <a:xfrm>
            <a:off x="6096000" y="6184296"/>
            <a:ext cx="505460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［ 歌名 </a:t>
            </a:r>
          </a:p>
        </p:txBody>
      </p:sp>
      <p:sp>
        <p:nvSpPr>
          <p:cNvPr id="9234" name="Text Box 17">
            <a:extLst>
              <a:ext uri="{FF2B5EF4-FFF2-40B4-BE49-F238E27FC236}">
                <a16:creationId xmlns:a16="http://schemas.microsoft.com/office/drawing/2014/main" id="{6B3252D5-E18D-AC99-C6B5-FF4A1513DC71}"/>
              </a:ext>
            </a:extLst>
          </p:cNvPr>
          <p:cNvSpPr txBox="1">
            <a:spLocks/>
          </p:cNvSpPr>
          <p:nvPr/>
        </p:nvSpPr>
        <p:spPr bwMode="auto">
          <a:xfrm>
            <a:off x="9175750" y="19304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Lyricist</a:t>
            </a:r>
          </a:p>
        </p:txBody>
      </p:sp>
      <p:sp>
        <p:nvSpPr>
          <p:cNvPr id="9235" name="Text Box 18">
            <a:extLst>
              <a:ext uri="{FF2B5EF4-FFF2-40B4-BE49-F238E27FC236}">
                <a16:creationId xmlns:a16="http://schemas.microsoft.com/office/drawing/2014/main" id="{1804C145-5D5B-A42F-0103-56631E38BB20}"/>
              </a:ext>
            </a:extLst>
          </p:cNvPr>
          <p:cNvSpPr txBox="1">
            <a:spLocks/>
          </p:cNvSpPr>
          <p:nvPr/>
        </p:nvSpPr>
        <p:spPr bwMode="auto">
          <a:xfrm>
            <a:off x="9175750" y="22733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Composer</a:t>
            </a:r>
          </a:p>
        </p:txBody>
      </p:sp>
      <p:pic>
        <p:nvPicPr>
          <p:cNvPr id="9236" name="Picture 19">
            <a:extLst>
              <a:ext uri="{FF2B5EF4-FFF2-40B4-BE49-F238E27FC236}">
                <a16:creationId xmlns:a16="http://schemas.microsoft.com/office/drawing/2014/main" id="{85481A0F-4431-F149-D1B8-5A93BC7FF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>
            <a:extLst>
              <a:ext uri="{FF2B5EF4-FFF2-40B4-BE49-F238E27FC236}">
                <a16:creationId xmlns:a16="http://schemas.microsoft.com/office/drawing/2014/main" id="{D5354D77-0265-651D-3D18-D812C9AC504D}"/>
              </a:ext>
            </a:extLst>
          </p:cNvPr>
          <p:cNvSpPr txBox="1">
            <a:spLocks/>
          </p:cNvSpPr>
          <p:nvPr/>
        </p:nvSpPr>
        <p:spPr bwMode="auto">
          <a:xfrm>
            <a:off x="0" y="2616200"/>
            <a:ext cx="121920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若作者只用兩行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且第三行歌詞不過長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首頁可有三行歌詞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</p:txBody>
      </p:sp>
      <p:sp>
        <p:nvSpPr>
          <p:cNvPr id="10243" name="Text Box 2">
            <a:extLst>
              <a:ext uri="{FF2B5EF4-FFF2-40B4-BE49-F238E27FC236}">
                <a16:creationId xmlns:a16="http://schemas.microsoft.com/office/drawing/2014/main" id="{6FCC285A-3FA2-941C-3000-6CAE6A924E71}"/>
              </a:ext>
            </a:extLst>
          </p:cNvPr>
          <p:cNvSpPr txBox="1">
            <a:spLocks/>
          </p:cNvSpPr>
          <p:nvPr/>
        </p:nvSpPr>
        <p:spPr bwMode="auto">
          <a:xfrm>
            <a:off x="1016000" y="22733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10244" name="Text Box 3">
            <a:extLst>
              <a:ext uri="{FF2B5EF4-FFF2-40B4-BE49-F238E27FC236}">
                <a16:creationId xmlns:a16="http://schemas.microsoft.com/office/drawing/2014/main" id="{563A3151-40E3-A980-9A6F-BD121D708D30}"/>
              </a:ext>
            </a:extLst>
          </p:cNvPr>
          <p:cNvSpPr txBox="1">
            <a:spLocks/>
          </p:cNvSpPr>
          <p:nvPr/>
        </p:nvSpPr>
        <p:spPr bwMode="auto">
          <a:xfrm>
            <a:off x="1016000" y="19304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10245" name="Text Box 4">
            <a:extLst>
              <a:ext uri="{FF2B5EF4-FFF2-40B4-BE49-F238E27FC236}">
                <a16:creationId xmlns:a16="http://schemas.microsoft.com/office/drawing/2014/main" id="{FCB49E1C-9C1F-C29B-0013-969815C1B8FB}"/>
              </a:ext>
            </a:extLst>
          </p:cNvPr>
          <p:cNvSpPr txBox="1">
            <a:spLocks/>
          </p:cNvSpPr>
          <p:nvPr/>
        </p:nvSpPr>
        <p:spPr bwMode="auto">
          <a:xfrm>
            <a:off x="6096000" y="29337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10246" name="Text Box 5">
            <a:extLst>
              <a:ext uri="{FF2B5EF4-FFF2-40B4-BE49-F238E27FC236}">
                <a16:creationId xmlns:a16="http://schemas.microsoft.com/office/drawing/2014/main" id="{47754478-A193-9313-5FFE-9D7DA226B418}"/>
              </a:ext>
            </a:extLst>
          </p:cNvPr>
          <p:cNvSpPr txBox="1">
            <a:spLocks/>
          </p:cNvSpPr>
          <p:nvPr/>
        </p:nvSpPr>
        <p:spPr bwMode="auto">
          <a:xfrm>
            <a:off x="6096000" y="26162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10247" name="Text Box 6">
            <a:extLst>
              <a:ext uri="{FF2B5EF4-FFF2-40B4-BE49-F238E27FC236}">
                <a16:creationId xmlns:a16="http://schemas.microsoft.com/office/drawing/2014/main" id="{62800A27-1B33-5E20-ED3C-E05A522E1BAC}"/>
              </a:ext>
            </a:extLst>
          </p:cNvPr>
          <p:cNvSpPr txBox="1">
            <a:spLocks/>
          </p:cNvSpPr>
          <p:nvPr/>
        </p:nvSpPr>
        <p:spPr bwMode="auto">
          <a:xfrm>
            <a:off x="9175750" y="26162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10248" name="Text Box 7">
            <a:extLst>
              <a:ext uri="{FF2B5EF4-FFF2-40B4-BE49-F238E27FC236}">
                <a16:creationId xmlns:a16="http://schemas.microsoft.com/office/drawing/2014/main" id="{6A8261BB-FB53-7BFA-1BCB-5C623A022445}"/>
              </a:ext>
            </a:extLst>
          </p:cNvPr>
          <p:cNvSpPr txBox="1">
            <a:spLocks/>
          </p:cNvSpPr>
          <p:nvPr/>
        </p:nvSpPr>
        <p:spPr bwMode="auto">
          <a:xfrm>
            <a:off x="3048000" y="1930400"/>
            <a:ext cx="6096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249" name="Text Box 8">
            <a:extLst>
              <a:ext uri="{FF2B5EF4-FFF2-40B4-BE49-F238E27FC236}">
                <a16:creationId xmlns:a16="http://schemas.microsoft.com/office/drawing/2014/main" id="{6D780660-5FD5-9656-BB17-1A8C8B6C14E0}"/>
              </a:ext>
            </a:extLst>
          </p:cNvPr>
          <p:cNvSpPr txBox="1">
            <a:spLocks/>
          </p:cNvSpPr>
          <p:nvPr/>
        </p:nvSpPr>
        <p:spPr bwMode="auto">
          <a:xfrm>
            <a:off x="6096000" y="2959100"/>
            <a:ext cx="50800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10250" name="Text Box 9">
            <a:extLst>
              <a:ext uri="{FF2B5EF4-FFF2-40B4-BE49-F238E27FC236}">
                <a16:creationId xmlns:a16="http://schemas.microsoft.com/office/drawing/2014/main" id="{D1BD5A4C-BD57-8AC0-456F-51A63C802667}"/>
              </a:ext>
            </a:extLst>
          </p:cNvPr>
          <p:cNvSpPr txBox="1">
            <a:spLocks/>
          </p:cNvSpPr>
          <p:nvPr/>
        </p:nvSpPr>
        <p:spPr bwMode="auto">
          <a:xfrm>
            <a:off x="5302373" y="417539"/>
            <a:ext cx="1534074" cy="9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b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7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歌名</a:t>
            </a:r>
          </a:p>
        </p:txBody>
      </p:sp>
      <p:sp>
        <p:nvSpPr>
          <p:cNvPr id="10251" name="Text Box 10">
            <a:extLst>
              <a:ext uri="{FF2B5EF4-FFF2-40B4-BE49-F238E27FC236}">
                <a16:creationId xmlns:a16="http://schemas.microsoft.com/office/drawing/2014/main" id="{4741D4E1-B861-0E8E-ABAF-7736CD8D2F91}"/>
              </a:ext>
            </a:extLst>
          </p:cNvPr>
          <p:cNvSpPr txBox="1">
            <a:spLocks/>
          </p:cNvSpPr>
          <p:nvPr/>
        </p:nvSpPr>
        <p:spPr bwMode="auto">
          <a:xfrm>
            <a:off x="6096000" y="19304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詞：作詞者</a:t>
            </a:r>
          </a:p>
        </p:txBody>
      </p:sp>
      <p:sp>
        <p:nvSpPr>
          <p:cNvPr id="10252" name="Text Box 11">
            <a:extLst>
              <a:ext uri="{FF2B5EF4-FFF2-40B4-BE49-F238E27FC236}">
                <a16:creationId xmlns:a16="http://schemas.microsoft.com/office/drawing/2014/main" id="{A3571C55-EA17-48E2-A032-2522F199CFCC}"/>
              </a:ext>
            </a:extLst>
          </p:cNvPr>
          <p:cNvSpPr txBox="1">
            <a:spLocks/>
          </p:cNvSpPr>
          <p:nvPr/>
        </p:nvSpPr>
        <p:spPr bwMode="auto">
          <a:xfrm>
            <a:off x="5060767" y="1375734"/>
            <a:ext cx="2017285" cy="5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Song Title</a:t>
            </a:r>
          </a:p>
        </p:txBody>
      </p:sp>
      <p:sp>
        <p:nvSpPr>
          <p:cNvPr id="10253" name="Text Box 12">
            <a:extLst>
              <a:ext uri="{FF2B5EF4-FFF2-40B4-BE49-F238E27FC236}">
                <a16:creationId xmlns:a16="http://schemas.microsoft.com/office/drawing/2014/main" id="{4C9521FE-161E-B5F1-5BD0-AC8A4034C304}"/>
              </a:ext>
            </a:extLst>
          </p:cNvPr>
          <p:cNvSpPr txBox="1">
            <a:spLocks/>
          </p:cNvSpPr>
          <p:nvPr/>
        </p:nvSpPr>
        <p:spPr bwMode="auto">
          <a:xfrm>
            <a:off x="11557000" y="6177744"/>
            <a:ext cx="346869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］</a:t>
            </a:r>
          </a:p>
        </p:txBody>
      </p:sp>
      <p:sp>
        <p:nvSpPr>
          <p:cNvPr id="10254" name="Text Box 13">
            <a:extLst>
              <a:ext uri="{FF2B5EF4-FFF2-40B4-BE49-F238E27FC236}">
                <a16:creationId xmlns:a16="http://schemas.microsoft.com/office/drawing/2014/main" id="{E95FF562-3609-5DCE-F615-5052E0E98B98}"/>
              </a:ext>
            </a:extLst>
          </p:cNvPr>
          <p:cNvSpPr txBox="1">
            <a:spLocks/>
          </p:cNvSpPr>
          <p:nvPr/>
        </p:nvSpPr>
        <p:spPr bwMode="auto">
          <a:xfrm>
            <a:off x="774700" y="1335353"/>
            <a:ext cx="142668" cy="53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255" name="Text Box 14">
            <a:extLst>
              <a:ext uri="{FF2B5EF4-FFF2-40B4-BE49-F238E27FC236}">
                <a16:creationId xmlns:a16="http://schemas.microsoft.com/office/drawing/2014/main" id="{2526173C-E549-F36C-DA7E-FC9BCFB8BD2A}"/>
              </a:ext>
            </a:extLst>
          </p:cNvPr>
          <p:cNvSpPr txBox="1">
            <a:spLocks/>
          </p:cNvSpPr>
          <p:nvPr/>
        </p:nvSpPr>
        <p:spPr bwMode="auto">
          <a:xfrm>
            <a:off x="6096000" y="22733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曲：作曲者</a:t>
            </a:r>
          </a:p>
        </p:txBody>
      </p:sp>
      <p:sp>
        <p:nvSpPr>
          <p:cNvPr id="10256" name="Text Box 15">
            <a:extLst>
              <a:ext uri="{FF2B5EF4-FFF2-40B4-BE49-F238E27FC236}">
                <a16:creationId xmlns:a16="http://schemas.microsoft.com/office/drawing/2014/main" id="{DFBE6671-651F-145E-965C-9DA2803A1F57}"/>
              </a:ext>
            </a:extLst>
          </p:cNvPr>
          <p:cNvSpPr txBox="1">
            <a:spLocks/>
          </p:cNvSpPr>
          <p:nvPr/>
        </p:nvSpPr>
        <p:spPr bwMode="auto">
          <a:xfrm>
            <a:off x="11150600" y="6220470"/>
            <a:ext cx="405607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1/x  </a:t>
            </a:r>
          </a:p>
        </p:txBody>
      </p:sp>
      <p:sp>
        <p:nvSpPr>
          <p:cNvPr id="10257" name="Text Box 16">
            <a:extLst>
              <a:ext uri="{FF2B5EF4-FFF2-40B4-BE49-F238E27FC236}">
                <a16:creationId xmlns:a16="http://schemas.microsoft.com/office/drawing/2014/main" id="{98A0E36E-EB13-DEF6-5DB2-55E02E5DCC8E}"/>
              </a:ext>
            </a:extLst>
          </p:cNvPr>
          <p:cNvSpPr txBox="1">
            <a:spLocks/>
          </p:cNvSpPr>
          <p:nvPr/>
        </p:nvSpPr>
        <p:spPr bwMode="auto">
          <a:xfrm>
            <a:off x="6096000" y="6184296"/>
            <a:ext cx="505460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［ 歌名 </a:t>
            </a:r>
          </a:p>
        </p:txBody>
      </p:sp>
      <p:sp>
        <p:nvSpPr>
          <p:cNvPr id="10258" name="Text Box 17">
            <a:extLst>
              <a:ext uri="{FF2B5EF4-FFF2-40B4-BE49-F238E27FC236}">
                <a16:creationId xmlns:a16="http://schemas.microsoft.com/office/drawing/2014/main" id="{BAA2A318-0A65-9745-FAAD-1DD2018155DD}"/>
              </a:ext>
            </a:extLst>
          </p:cNvPr>
          <p:cNvSpPr txBox="1">
            <a:spLocks/>
          </p:cNvSpPr>
          <p:nvPr/>
        </p:nvSpPr>
        <p:spPr bwMode="auto">
          <a:xfrm>
            <a:off x="9175750" y="19304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Lyricist</a:t>
            </a:r>
          </a:p>
        </p:txBody>
      </p:sp>
      <p:sp>
        <p:nvSpPr>
          <p:cNvPr id="10259" name="Text Box 18">
            <a:extLst>
              <a:ext uri="{FF2B5EF4-FFF2-40B4-BE49-F238E27FC236}">
                <a16:creationId xmlns:a16="http://schemas.microsoft.com/office/drawing/2014/main" id="{0EA98A18-D593-A193-9A10-1E9D4B58BA07}"/>
              </a:ext>
            </a:extLst>
          </p:cNvPr>
          <p:cNvSpPr txBox="1">
            <a:spLocks/>
          </p:cNvSpPr>
          <p:nvPr/>
        </p:nvSpPr>
        <p:spPr bwMode="auto">
          <a:xfrm>
            <a:off x="9175750" y="22733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Composer</a:t>
            </a:r>
          </a:p>
        </p:txBody>
      </p:sp>
      <p:pic>
        <p:nvPicPr>
          <p:cNvPr id="10260" name="Picture 19">
            <a:extLst>
              <a:ext uri="{FF2B5EF4-FFF2-40B4-BE49-F238E27FC236}">
                <a16:creationId xmlns:a16="http://schemas.microsoft.com/office/drawing/2014/main" id="{0DF4F9ED-F200-889A-78CE-6D26520B1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>
            <a:extLst>
              <a:ext uri="{FF2B5EF4-FFF2-40B4-BE49-F238E27FC236}">
                <a16:creationId xmlns:a16="http://schemas.microsoft.com/office/drawing/2014/main" id="{AED659BB-4566-E6C2-ECA6-4EEE969A2AAC}"/>
              </a:ext>
            </a:extLst>
          </p:cNvPr>
          <p:cNvSpPr txBox="1">
            <a:spLocks/>
          </p:cNvSpPr>
          <p:nvPr/>
        </p:nvSpPr>
        <p:spPr bwMode="auto">
          <a:xfrm>
            <a:off x="0" y="2616200"/>
            <a:ext cx="121920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若作者只用兩行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且第三行歌詞不過長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首頁可有三行歌詞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</p:txBody>
      </p:sp>
      <p:sp>
        <p:nvSpPr>
          <p:cNvPr id="11267" name="Text Box 2">
            <a:extLst>
              <a:ext uri="{FF2B5EF4-FFF2-40B4-BE49-F238E27FC236}">
                <a16:creationId xmlns:a16="http://schemas.microsoft.com/office/drawing/2014/main" id="{B4DCCB10-EF94-3D71-3074-27CA294B00B4}"/>
              </a:ext>
            </a:extLst>
          </p:cNvPr>
          <p:cNvSpPr txBox="1">
            <a:spLocks/>
          </p:cNvSpPr>
          <p:nvPr/>
        </p:nvSpPr>
        <p:spPr bwMode="auto">
          <a:xfrm>
            <a:off x="1016000" y="22733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11268" name="Text Box 3">
            <a:extLst>
              <a:ext uri="{FF2B5EF4-FFF2-40B4-BE49-F238E27FC236}">
                <a16:creationId xmlns:a16="http://schemas.microsoft.com/office/drawing/2014/main" id="{5DCCEC8C-3A0B-BFFD-F197-FA8E14EC2895}"/>
              </a:ext>
            </a:extLst>
          </p:cNvPr>
          <p:cNvSpPr txBox="1">
            <a:spLocks/>
          </p:cNvSpPr>
          <p:nvPr/>
        </p:nvSpPr>
        <p:spPr bwMode="auto">
          <a:xfrm>
            <a:off x="1016000" y="19304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11269" name="Text Box 4">
            <a:extLst>
              <a:ext uri="{FF2B5EF4-FFF2-40B4-BE49-F238E27FC236}">
                <a16:creationId xmlns:a16="http://schemas.microsoft.com/office/drawing/2014/main" id="{BDD30D0A-F0E6-6F43-2E1A-9F96741A61D5}"/>
              </a:ext>
            </a:extLst>
          </p:cNvPr>
          <p:cNvSpPr txBox="1">
            <a:spLocks/>
          </p:cNvSpPr>
          <p:nvPr/>
        </p:nvSpPr>
        <p:spPr bwMode="auto">
          <a:xfrm>
            <a:off x="6096000" y="29337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11270" name="Text Box 5">
            <a:extLst>
              <a:ext uri="{FF2B5EF4-FFF2-40B4-BE49-F238E27FC236}">
                <a16:creationId xmlns:a16="http://schemas.microsoft.com/office/drawing/2014/main" id="{65366CE4-C47E-C651-C461-0D0BE8BD770D}"/>
              </a:ext>
            </a:extLst>
          </p:cNvPr>
          <p:cNvSpPr txBox="1">
            <a:spLocks/>
          </p:cNvSpPr>
          <p:nvPr/>
        </p:nvSpPr>
        <p:spPr bwMode="auto">
          <a:xfrm>
            <a:off x="6096000" y="26162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11271" name="Text Box 6">
            <a:extLst>
              <a:ext uri="{FF2B5EF4-FFF2-40B4-BE49-F238E27FC236}">
                <a16:creationId xmlns:a16="http://schemas.microsoft.com/office/drawing/2014/main" id="{F50F285B-5FBB-1701-9FFB-6B0B547C34A7}"/>
              </a:ext>
            </a:extLst>
          </p:cNvPr>
          <p:cNvSpPr txBox="1">
            <a:spLocks/>
          </p:cNvSpPr>
          <p:nvPr/>
        </p:nvSpPr>
        <p:spPr bwMode="auto">
          <a:xfrm>
            <a:off x="9175750" y="26162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11272" name="Text Box 7">
            <a:extLst>
              <a:ext uri="{FF2B5EF4-FFF2-40B4-BE49-F238E27FC236}">
                <a16:creationId xmlns:a16="http://schemas.microsoft.com/office/drawing/2014/main" id="{BB36EE7A-C48F-16A7-A0BD-59F742CF2F36}"/>
              </a:ext>
            </a:extLst>
          </p:cNvPr>
          <p:cNvSpPr txBox="1">
            <a:spLocks/>
          </p:cNvSpPr>
          <p:nvPr/>
        </p:nvSpPr>
        <p:spPr bwMode="auto">
          <a:xfrm>
            <a:off x="3048000" y="1930400"/>
            <a:ext cx="6096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273" name="Text Box 8">
            <a:extLst>
              <a:ext uri="{FF2B5EF4-FFF2-40B4-BE49-F238E27FC236}">
                <a16:creationId xmlns:a16="http://schemas.microsoft.com/office/drawing/2014/main" id="{91C872DC-A98B-5A72-5A1A-0B7E7E03E11C}"/>
              </a:ext>
            </a:extLst>
          </p:cNvPr>
          <p:cNvSpPr txBox="1">
            <a:spLocks/>
          </p:cNvSpPr>
          <p:nvPr/>
        </p:nvSpPr>
        <p:spPr bwMode="auto">
          <a:xfrm>
            <a:off x="6096000" y="2959100"/>
            <a:ext cx="50800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11274" name="Text Box 9">
            <a:extLst>
              <a:ext uri="{FF2B5EF4-FFF2-40B4-BE49-F238E27FC236}">
                <a16:creationId xmlns:a16="http://schemas.microsoft.com/office/drawing/2014/main" id="{13DF226F-7D29-600D-E504-E2FB03CE41F4}"/>
              </a:ext>
            </a:extLst>
          </p:cNvPr>
          <p:cNvSpPr txBox="1">
            <a:spLocks/>
          </p:cNvSpPr>
          <p:nvPr/>
        </p:nvSpPr>
        <p:spPr bwMode="auto">
          <a:xfrm>
            <a:off x="5302373" y="417539"/>
            <a:ext cx="1534074" cy="9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b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7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歌名</a:t>
            </a:r>
          </a:p>
        </p:txBody>
      </p:sp>
      <p:sp>
        <p:nvSpPr>
          <p:cNvPr id="11275" name="Text Box 10">
            <a:extLst>
              <a:ext uri="{FF2B5EF4-FFF2-40B4-BE49-F238E27FC236}">
                <a16:creationId xmlns:a16="http://schemas.microsoft.com/office/drawing/2014/main" id="{9BB0EB36-3EA0-22C8-137B-F09AB2500CFF}"/>
              </a:ext>
            </a:extLst>
          </p:cNvPr>
          <p:cNvSpPr txBox="1">
            <a:spLocks/>
          </p:cNvSpPr>
          <p:nvPr/>
        </p:nvSpPr>
        <p:spPr bwMode="auto">
          <a:xfrm>
            <a:off x="6096000" y="19304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詞：作詞者</a:t>
            </a:r>
          </a:p>
        </p:txBody>
      </p:sp>
      <p:sp>
        <p:nvSpPr>
          <p:cNvPr id="11276" name="Text Box 11">
            <a:extLst>
              <a:ext uri="{FF2B5EF4-FFF2-40B4-BE49-F238E27FC236}">
                <a16:creationId xmlns:a16="http://schemas.microsoft.com/office/drawing/2014/main" id="{944FC190-4FC7-A7F7-FE2F-3C20317A3C13}"/>
              </a:ext>
            </a:extLst>
          </p:cNvPr>
          <p:cNvSpPr txBox="1">
            <a:spLocks/>
          </p:cNvSpPr>
          <p:nvPr/>
        </p:nvSpPr>
        <p:spPr bwMode="auto">
          <a:xfrm>
            <a:off x="5060767" y="1375734"/>
            <a:ext cx="2017285" cy="5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Song Title</a:t>
            </a:r>
          </a:p>
        </p:txBody>
      </p:sp>
      <p:sp>
        <p:nvSpPr>
          <p:cNvPr id="11277" name="Text Box 12">
            <a:extLst>
              <a:ext uri="{FF2B5EF4-FFF2-40B4-BE49-F238E27FC236}">
                <a16:creationId xmlns:a16="http://schemas.microsoft.com/office/drawing/2014/main" id="{A16AC42C-F1BE-F606-0F67-803CE22615C4}"/>
              </a:ext>
            </a:extLst>
          </p:cNvPr>
          <p:cNvSpPr txBox="1">
            <a:spLocks/>
          </p:cNvSpPr>
          <p:nvPr/>
        </p:nvSpPr>
        <p:spPr bwMode="auto">
          <a:xfrm>
            <a:off x="11557000" y="6177744"/>
            <a:ext cx="346869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］</a:t>
            </a:r>
          </a:p>
        </p:txBody>
      </p:sp>
      <p:sp>
        <p:nvSpPr>
          <p:cNvPr id="11278" name="Text Box 13">
            <a:extLst>
              <a:ext uri="{FF2B5EF4-FFF2-40B4-BE49-F238E27FC236}">
                <a16:creationId xmlns:a16="http://schemas.microsoft.com/office/drawing/2014/main" id="{A0B0487E-0056-6727-996F-5BC8EDD85E06}"/>
              </a:ext>
            </a:extLst>
          </p:cNvPr>
          <p:cNvSpPr txBox="1">
            <a:spLocks/>
          </p:cNvSpPr>
          <p:nvPr/>
        </p:nvSpPr>
        <p:spPr bwMode="auto">
          <a:xfrm>
            <a:off x="774700" y="1335353"/>
            <a:ext cx="142668" cy="53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279" name="Text Box 14">
            <a:extLst>
              <a:ext uri="{FF2B5EF4-FFF2-40B4-BE49-F238E27FC236}">
                <a16:creationId xmlns:a16="http://schemas.microsoft.com/office/drawing/2014/main" id="{D7ACC6B9-1C3B-6FE4-552A-C331850D0CF2}"/>
              </a:ext>
            </a:extLst>
          </p:cNvPr>
          <p:cNvSpPr txBox="1">
            <a:spLocks/>
          </p:cNvSpPr>
          <p:nvPr/>
        </p:nvSpPr>
        <p:spPr bwMode="auto">
          <a:xfrm>
            <a:off x="6096000" y="22733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曲：作曲者</a:t>
            </a:r>
          </a:p>
        </p:txBody>
      </p:sp>
      <p:sp>
        <p:nvSpPr>
          <p:cNvPr id="11280" name="Text Box 15">
            <a:extLst>
              <a:ext uri="{FF2B5EF4-FFF2-40B4-BE49-F238E27FC236}">
                <a16:creationId xmlns:a16="http://schemas.microsoft.com/office/drawing/2014/main" id="{6BD626BF-D7A9-158A-6DC5-C7735B687753}"/>
              </a:ext>
            </a:extLst>
          </p:cNvPr>
          <p:cNvSpPr txBox="1">
            <a:spLocks/>
          </p:cNvSpPr>
          <p:nvPr/>
        </p:nvSpPr>
        <p:spPr bwMode="auto">
          <a:xfrm>
            <a:off x="11150600" y="6220470"/>
            <a:ext cx="405607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1/x  </a:t>
            </a:r>
          </a:p>
        </p:txBody>
      </p:sp>
      <p:sp>
        <p:nvSpPr>
          <p:cNvPr id="11281" name="Text Box 16">
            <a:extLst>
              <a:ext uri="{FF2B5EF4-FFF2-40B4-BE49-F238E27FC236}">
                <a16:creationId xmlns:a16="http://schemas.microsoft.com/office/drawing/2014/main" id="{B00885CA-ECBC-4CB9-F42C-4E24CF479656}"/>
              </a:ext>
            </a:extLst>
          </p:cNvPr>
          <p:cNvSpPr txBox="1">
            <a:spLocks/>
          </p:cNvSpPr>
          <p:nvPr/>
        </p:nvSpPr>
        <p:spPr bwMode="auto">
          <a:xfrm>
            <a:off x="6096000" y="6184296"/>
            <a:ext cx="505460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［ 歌名 </a:t>
            </a:r>
          </a:p>
        </p:txBody>
      </p:sp>
      <p:sp>
        <p:nvSpPr>
          <p:cNvPr id="11282" name="Text Box 17">
            <a:extLst>
              <a:ext uri="{FF2B5EF4-FFF2-40B4-BE49-F238E27FC236}">
                <a16:creationId xmlns:a16="http://schemas.microsoft.com/office/drawing/2014/main" id="{126D0A99-27F4-D4FB-85D2-28A816FFF38D}"/>
              </a:ext>
            </a:extLst>
          </p:cNvPr>
          <p:cNvSpPr txBox="1">
            <a:spLocks/>
          </p:cNvSpPr>
          <p:nvPr/>
        </p:nvSpPr>
        <p:spPr bwMode="auto">
          <a:xfrm>
            <a:off x="9175750" y="19304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Lyricist</a:t>
            </a:r>
          </a:p>
        </p:txBody>
      </p:sp>
      <p:sp>
        <p:nvSpPr>
          <p:cNvPr id="11283" name="Text Box 18">
            <a:extLst>
              <a:ext uri="{FF2B5EF4-FFF2-40B4-BE49-F238E27FC236}">
                <a16:creationId xmlns:a16="http://schemas.microsoft.com/office/drawing/2014/main" id="{69F35DD5-8966-CCD5-57A3-281BC8A28CB0}"/>
              </a:ext>
            </a:extLst>
          </p:cNvPr>
          <p:cNvSpPr txBox="1">
            <a:spLocks/>
          </p:cNvSpPr>
          <p:nvPr/>
        </p:nvSpPr>
        <p:spPr bwMode="auto">
          <a:xfrm>
            <a:off x="9175750" y="22733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Composer</a:t>
            </a:r>
          </a:p>
        </p:txBody>
      </p:sp>
      <p:pic>
        <p:nvPicPr>
          <p:cNvPr id="11284" name="Picture 19">
            <a:extLst>
              <a:ext uri="{FF2B5EF4-FFF2-40B4-BE49-F238E27FC236}">
                <a16:creationId xmlns:a16="http://schemas.microsoft.com/office/drawing/2014/main" id="{B75B58F0-D418-0B8A-AC7C-7118A9088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>
            <a:extLst>
              <a:ext uri="{FF2B5EF4-FFF2-40B4-BE49-F238E27FC236}">
                <a16:creationId xmlns:a16="http://schemas.microsoft.com/office/drawing/2014/main" id="{F7D02225-E586-EDE2-B150-BB06EAA4304F}"/>
              </a:ext>
            </a:extLst>
          </p:cNvPr>
          <p:cNvSpPr txBox="1">
            <a:spLocks/>
          </p:cNvSpPr>
          <p:nvPr/>
        </p:nvSpPr>
        <p:spPr bwMode="auto">
          <a:xfrm>
            <a:off x="0" y="2616200"/>
            <a:ext cx="121920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若作者只用兩行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且第三行歌詞不過長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首頁可有三行歌詞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</p:txBody>
      </p:sp>
      <p:sp>
        <p:nvSpPr>
          <p:cNvPr id="12291" name="Text Box 2">
            <a:extLst>
              <a:ext uri="{FF2B5EF4-FFF2-40B4-BE49-F238E27FC236}">
                <a16:creationId xmlns:a16="http://schemas.microsoft.com/office/drawing/2014/main" id="{F8C35525-5235-10F0-BBC1-D950997CA5E7}"/>
              </a:ext>
            </a:extLst>
          </p:cNvPr>
          <p:cNvSpPr txBox="1">
            <a:spLocks/>
          </p:cNvSpPr>
          <p:nvPr/>
        </p:nvSpPr>
        <p:spPr bwMode="auto">
          <a:xfrm>
            <a:off x="1016000" y="22733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12292" name="Text Box 3">
            <a:extLst>
              <a:ext uri="{FF2B5EF4-FFF2-40B4-BE49-F238E27FC236}">
                <a16:creationId xmlns:a16="http://schemas.microsoft.com/office/drawing/2014/main" id="{6B40B06F-5A00-97E6-0061-F21E956F2432}"/>
              </a:ext>
            </a:extLst>
          </p:cNvPr>
          <p:cNvSpPr txBox="1">
            <a:spLocks/>
          </p:cNvSpPr>
          <p:nvPr/>
        </p:nvSpPr>
        <p:spPr bwMode="auto">
          <a:xfrm>
            <a:off x="1016000" y="19304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12293" name="Text Box 4">
            <a:extLst>
              <a:ext uri="{FF2B5EF4-FFF2-40B4-BE49-F238E27FC236}">
                <a16:creationId xmlns:a16="http://schemas.microsoft.com/office/drawing/2014/main" id="{6C6BF549-981F-363E-0B57-ABACDBB5E6B1}"/>
              </a:ext>
            </a:extLst>
          </p:cNvPr>
          <p:cNvSpPr txBox="1">
            <a:spLocks/>
          </p:cNvSpPr>
          <p:nvPr/>
        </p:nvSpPr>
        <p:spPr bwMode="auto">
          <a:xfrm>
            <a:off x="6096000" y="29337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12294" name="Text Box 5">
            <a:extLst>
              <a:ext uri="{FF2B5EF4-FFF2-40B4-BE49-F238E27FC236}">
                <a16:creationId xmlns:a16="http://schemas.microsoft.com/office/drawing/2014/main" id="{0612B380-0160-756D-A99A-388D53D42943}"/>
              </a:ext>
            </a:extLst>
          </p:cNvPr>
          <p:cNvSpPr txBox="1">
            <a:spLocks/>
          </p:cNvSpPr>
          <p:nvPr/>
        </p:nvSpPr>
        <p:spPr bwMode="auto">
          <a:xfrm>
            <a:off x="6096000" y="26162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12295" name="Text Box 6">
            <a:extLst>
              <a:ext uri="{FF2B5EF4-FFF2-40B4-BE49-F238E27FC236}">
                <a16:creationId xmlns:a16="http://schemas.microsoft.com/office/drawing/2014/main" id="{E5D7E9F8-C4AE-ADB1-5CD4-E2BD8F4929D5}"/>
              </a:ext>
            </a:extLst>
          </p:cNvPr>
          <p:cNvSpPr txBox="1">
            <a:spLocks/>
          </p:cNvSpPr>
          <p:nvPr/>
        </p:nvSpPr>
        <p:spPr bwMode="auto">
          <a:xfrm>
            <a:off x="9175750" y="26162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12296" name="Text Box 7">
            <a:extLst>
              <a:ext uri="{FF2B5EF4-FFF2-40B4-BE49-F238E27FC236}">
                <a16:creationId xmlns:a16="http://schemas.microsoft.com/office/drawing/2014/main" id="{3F9CBBB7-AAB7-2459-9C07-ECFE67D3F6B7}"/>
              </a:ext>
            </a:extLst>
          </p:cNvPr>
          <p:cNvSpPr txBox="1">
            <a:spLocks/>
          </p:cNvSpPr>
          <p:nvPr/>
        </p:nvSpPr>
        <p:spPr bwMode="auto">
          <a:xfrm>
            <a:off x="3048000" y="1930400"/>
            <a:ext cx="6096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297" name="Text Box 8">
            <a:extLst>
              <a:ext uri="{FF2B5EF4-FFF2-40B4-BE49-F238E27FC236}">
                <a16:creationId xmlns:a16="http://schemas.microsoft.com/office/drawing/2014/main" id="{C7D059F2-532C-8593-6FBE-5D35EE711C27}"/>
              </a:ext>
            </a:extLst>
          </p:cNvPr>
          <p:cNvSpPr txBox="1">
            <a:spLocks/>
          </p:cNvSpPr>
          <p:nvPr/>
        </p:nvSpPr>
        <p:spPr bwMode="auto">
          <a:xfrm>
            <a:off x="6096000" y="2959100"/>
            <a:ext cx="50800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12298" name="Text Box 9">
            <a:extLst>
              <a:ext uri="{FF2B5EF4-FFF2-40B4-BE49-F238E27FC236}">
                <a16:creationId xmlns:a16="http://schemas.microsoft.com/office/drawing/2014/main" id="{293EEC8D-2383-4D58-AC78-8892E41A3D85}"/>
              </a:ext>
            </a:extLst>
          </p:cNvPr>
          <p:cNvSpPr txBox="1">
            <a:spLocks/>
          </p:cNvSpPr>
          <p:nvPr/>
        </p:nvSpPr>
        <p:spPr bwMode="auto">
          <a:xfrm>
            <a:off x="5302373" y="417539"/>
            <a:ext cx="1534074" cy="9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b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7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歌名</a:t>
            </a:r>
          </a:p>
        </p:txBody>
      </p:sp>
      <p:sp>
        <p:nvSpPr>
          <p:cNvPr id="12299" name="Text Box 10">
            <a:extLst>
              <a:ext uri="{FF2B5EF4-FFF2-40B4-BE49-F238E27FC236}">
                <a16:creationId xmlns:a16="http://schemas.microsoft.com/office/drawing/2014/main" id="{4828029B-00CF-7BF9-FDF1-DE6B45709C51}"/>
              </a:ext>
            </a:extLst>
          </p:cNvPr>
          <p:cNvSpPr txBox="1">
            <a:spLocks/>
          </p:cNvSpPr>
          <p:nvPr/>
        </p:nvSpPr>
        <p:spPr bwMode="auto">
          <a:xfrm>
            <a:off x="6096000" y="19304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詞：作詞者</a:t>
            </a:r>
          </a:p>
        </p:txBody>
      </p:sp>
      <p:sp>
        <p:nvSpPr>
          <p:cNvPr id="12300" name="Text Box 11">
            <a:extLst>
              <a:ext uri="{FF2B5EF4-FFF2-40B4-BE49-F238E27FC236}">
                <a16:creationId xmlns:a16="http://schemas.microsoft.com/office/drawing/2014/main" id="{39E47A2F-66AA-0714-7FD4-A9B4FAAB086E}"/>
              </a:ext>
            </a:extLst>
          </p:cNvPr>
          <p:cNvSpPr txBox="1">
            <a:spLocks/>
          </p:cNvSpPr>
          <p:nvPr/>
        </p:nvSpPr>
        <p:spPr bwMode="auto">
          <a:xfrm>
            <a:off x="5060767" y="1375734"/>
            <a:ext cx="2017285" cy="5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Song Title</a:t>
            </a:r>
          </a:p>
        </p:txBody>
      </p:sp>
      <p:sp>
        <p:nvSpPr>
          <p:cNvPr id="12301" name="Text Box 12">
            <a:extLst>
              <a:ext uri="{FF2B5EF4-FFF2-40B4-BE49-F238E27FC236}">
                <a16:creationId xmlns:a16="http://schemas.microsoft.com/office/drawing/2014/main" id="{FF0E908E-E42E-ED07-E244-DD2A967F351E}"/>
              </a:ext>
            </a:extLst>
          </p:cNvPr>
          <p:cNvSpPr txBox="1">
            <a:spLocks/>
          </p:cNvSpPr>
          <p:nvPr/>
        </p:nvSpPr>
        <p:spPr bwMode="auto">
          <a:xfrm>
            <a:off x="11557000" y="6177744"/>
            <a:ext cx="346869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］</a:t>
            </a:r>
          </a:p>
        </p:txBody>
      </p:sp>
      <p:sp>
        <p:nvSpPr>
          <p:cNvPr id="12302" name="Text Box 13">
            <a:extLst>
              <a:ext uri="{FF2B5EF4-FFF2-40B4-BE49-F238E27FC236}">
                <a16:creationId xmlns:a16="http://schemas.microsoft.com/office/drawing/2014/main" id="{846CEF02-7850-8712-F50B-35713638C11E}"/>
              </a:ext>
            </a:extLst>
          </p:cNvPr>
          <p:cNvSpPr txBox="1">
            <a:spLocks/>
          </p:cNvSpPr>
          <p:nvPr/>
        </p:nvSpPr>
        <p:spPr bwMode="auto">
          <a:xfrm>
            <a:off x="774700" y="1335353"/>
            <a:ext cx="142668" cy="53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303" name="Text Box 14">
            <a:extLst>
              <a:ext uri="{FF2B5EF4-FFF2-40B4-BE49-F238E27FC236}">
                <a16:creationId xmlns:a16="http://schemas.microsoft.com/office/drawing/2014/main" id="{7AC69740-477D-8BA0-91C6-201A9BFEFCB7}"/>
              </a:ext>
            </a:extLst>
          </p:cNvPr>
          <p:cNvSpPr txBox="1">
            <a:spLocks/>
          </p:cNvSpPr>
          <p:nvPr/>
        </p:nvSpPr>
        <p:spPr bwMode="auto">
          <a:xfrm>
            <a:off x="6096000" y="22733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曲：作曲者</a:t>
            </a:r>
          </a:p>
        </p:txBody>
      </p:sp>
      <p:sp>
        <p:nvSpPr>
          <p:cNvPr id="12304" name="Text Box 15">
            <a:extLst>
              <a:ext uri="{FF2B5EF4-FFF2-40B4-BE49-F238E27FC236}">
                <a16:creationId xmlns:a16="http://schemas.microsoft.com/office/drawing/2014/main" id="{B812A7F9-286C-8F2A-1EE8-57210D135667}"/>
              </a:ext>
            </a:extLst>
          </p:cNvPr>
          <p:cNvSpPr txBox="1">
            <a:spLocks/>
          </p:cNvSpPr>
          <p:nvPr/>
        </p:nvSpPr>
        <p:spPr bwMode="auto">
          <a:xfrm>
            <a:off x="11150600" y="6220470"/>
            <a:ext cx="405607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1/x  </a:t>
            </a:r>
          </a:p>
        </p:txBody>
      </p:sp>
      <p:sp>
        <p:nvSpPr>
          <p:cNvPr id="12305" name="Text Box 16">
            <a:extLst>
              <a:ext uri="{FF2B5EF4-FFF2-40B4-BE49-F238E27FC236}">
                <a16:creationId xmlns:a16="http://schemas.microsoft.com/office/drawing/2014/main" id="{5C2ACC73-1EE1-41B4-D1E3-838B59A8E01C}"/>
              </a:ext>
            </a:extLst>
          </p:cNvPr>
          <p:cNvSpPr txBox="1">
            <a:spLocks/>
          </p:cNvSpPr>
          <p:nvPr/>
        </p:nvSpPr>
        <p:spPr bwMode="auto">
          <a:xfrm>
            <a:off x="6096000" y="6184296"/>
            <a:ext cx="505460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［ 歌名 </a:t>
            </a:r>
          </a:p>
        </p:txBody>
      </p:sp>
      <p:sp>
        <p:nvSpPr>
          <p:cNvPr id="12306" name="Text Box 17">
            <a:extLst>
              <a:ext uri="{FF2B5EF4-FFF2-40B4-BE49-F238E27FC236}">
                <a16:creationId xmlns:a16="http://schemas.microsoft.com/office/drawing/2014/main" id="{108DFA39-AEB2-69F4-CC34-527A792C0624}"/>
              </a:ext>
            </a:extLst>
          </p:cNvPr>
          <p:cNvSpPr txBox="1">
            <a:spLocks/>
          </p:cNvSpPr>
          <p:nvPr/>
        </p:nvSpPr>
        <p:spPr bwMode="auto">
          <a:xfrm>
            <a:off x="9175750" y="19304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Lyricist</a:t>
            </a:r>
          </a:p>
        </p:txBody>
      </p:sp>
      <p:sp>
        <p:nvSpPr>
          <p:cNvPr id="12307" name="Text Box 18">
            <a:extLst>
              <a:ext uri="{FF2B5EF4-FFF2-40B4-BE49-F238E27FC236}">
                <a16:creationId xmlns:a16="http://schemas.microsoft.com/office/drawing/2014/main" id="{514E8B8B-F42B-129A-7D42-845900FA0D68}"/>
              </a:ext>
            </a:extLst>
          </p:cNvPr>
          <p:cNvSpPr txBox="1">
            <a:spLocks/>
          </p:cNvSpPr>
          <p:nvPr/>
        </p:nvSpPr>
        <p:spPr bwMode="auto">
          <a:xfrm>
            <a:off x="9175750" y="22733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Composer</a:t>
            </a:r>
          </a:p>
        </p:txBody>
      </p:sp>
      <p:pic>
        <p:nvPicPr>
          <p:cNvPr id="12308" name="Picture 19">
            <a:extLst>
              <a:ext uri="{FF2B5EF4-FFF2-40B4-BE49-F238E27FC236}">
                <a16:creationId xmlns:a16="http://schemas.microsoft.com/office/drawing/2014/main" id="{817CDAD4-C072-A8F7-6BEF-D4127BC4B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>
            <a:extLst>
              <a:ext uri="{FF2B5EF4-FFF2-40B4-BE49-F238E27FC236}">
                <a16:creationId xmlns:a16="http://schemas.microsoft.com/office/drawing/2014/main" id="{26FD2902-0D4A-0E03-8480-D0E44986739F}"/>
              </a:ext>
            </a:extLst>
          </p:cNvPr>
          <p:cNvSpPr txBox="1">
            <a:spLocks/>
          </p:cNvSpPr>
          <p:nvPr/>
        </p:nvSpPr>
        <p:spPr bwMode="auto">
          <a:xfrm>
            <a:off x="0" y="2616200"/>
            <a:ext cx="121920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若作者只用兩行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且第三行歌詞不過長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首頁可有三行歌詞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</p:txBody>
      </p:sp>
      <p:sp>
        <p:nvSpPr>
          <p:cNvPr id="13315" name="Text Box 2">
            <a:extLst>
              <a:ext uri="{FF2B5EF4-FFF2-40B4-BE49-F238E27FC236}">
                <a16:creationId xmlns:a16="http://schemas.microsoft.com/office/drawing/2014/main" id="{5C502DBA-45EB-A1DA-2006-813D5C6CA314}"/>
              </a:ext>
            </a:extLst>
          </p:cNvPr>
          <p:cNvSpPr txBox="1">
            <a:spLocks/>
          </p:cNvSpPr>
          <p:nvPr/>
        </p:nvSpPr>
        <p:spPr bwMode="auto">
          <a:xfrm>
            <a:off x="1016000" y="22733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13316" name="Text Box 3">
            <a:extLst>
              <a:ext uri="{FF2B5EF4-FFF2-40B4-BE49-F238E27FC236}">
                <a16:creationId xmlns:a16="http://schemas.microsoft.com/office/drawing/2014/main" id="{AC8A795A-13D3-C5B6-88E1-F093248DD76E}"/>
              </a:ext>
            </a:extLst>
          </p:cNvPr>
          <p:cNvSpPr txBox="1">
            <a:spLocks/>
          </p:cNvSpPr>
          <p:nvPr/>
        </p:nvSpPr>
        <p:spPr bwMode="auto">
          <a:xfrm>
            <a:off x="1016000" y="19304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13317" name="Text Box 4">
            <a:extLst>
              <a:ext uri="{FF2B5EF4-FFF2-40B4-BE49-F238E27FC236}">
                <a16:creationId xmlns:a16="http://schemas.microsoft.com/office/drawing/2014/main" id="{97ADB392-4E5A-BDF2-B64C-40BAFFB2F754}"/>
              </a:ext>
            </a:extLst>
          </p:cNvPr>
          <p:cNvSpPr txBox="1">
            <a:spLocks/>
          </p:cNvSpPr>
          <p:nvPr/>
        </p:nvSpPr>
        <p:spPr bwMode="auto">
          <a:xfrm>
            <a:off x="6096000" y="29337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13318" name="Text Box 5">
            <a:extLst>
              <a:ext uri="{FF2B5EF4-FFF2-40B4-BE49-F238E27FC236}">
                <a16:creationId xmlns:a16="http://schemas.microsoft.com/office/drawing/2014/main" id="{2BEAAFEA-000B-9895-5840-14DDAA6AB6B8}"/>
              </a:ext>
            </a:extLst>
          </p:cNvPr>
          <p:cNvSpPr txBox="1">
            <a:spLocks/>
          </p:cNvSpPr>
          <p:nvPr/>
        </p:nvSpPr>
        <p:spPr bwMode="auto">
          <a:xfrm>
            <a:off x="6096000" y="26162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13319" name="Text Box 6">
            <a:extLst>
              <a:ext uri="{FF2B5EF4-FFF2-40B4-BE49-F238E27FC236}">
                <a16:creationId xmlns:a16="http://schemas.microsoft.com/office/drawing/2014/main" id="{7C8D5DD4-E7F5-46AF-4AC2-6C53BD8350B8}"/>
              </a:ext>
            </a:extLst>
          </p:cNvPr>
          <p:cNvSpPr txBox="1">
            <a:spLocks/>
          </p:cNvSpPr>
          <p:nvPr/>
        </p:nvSpPr>
        <p:spPr bwMode="auto">
          <a:xfrm>
            <a:off x="9175750" y="26162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13320" name="Text Box 7">
            <a:extLst>
              <a:ext uri="{FF2B5EF4-FFF2-40B4-BE49-F238E27FC236}">
                <a16:creationId xmlns:a16="http://schemas.microsoft.com/office/drawing/2014/main" id="{05102312-AACC-BEC9-476A-BE2333298920}"/>
              </a:ext>
            </a:extLst>
          </p:cNvPr>
          <p:cNvSpPr txBox="1">
            <a:spLocks/>
          </p:cNvSpPr>
          <p:nvPr/>
        </p:nvSpPr>
        <p:spPr bwMode="auto">
          <a:xfrm>
            <a:off x="3048000" y="1930400"/>
            <a:ext cx="6096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321" name="Text Box 8">
            <a:extLst>
              <a:ext uri="{FF2B5EF4-FFF2-40B4-BE49-F238E27FC236}">
                <a16:creationId xmlns:a16="http://schemas.microsoft.com/office/drawing/2014/main" id="{2A052F14-8EC8-2513-4DDC-D67DA740C25F}"/>
              </a:ext>
            </a:extLst>
          </p:cNvPr>
          <p:cNvSpPr txBox="1">
            <a:spLocks/>
          </p:cNvSpPr>
          <p:nvPr/>
        </p:nvSpPr>
        <p:spPr bwMode="auto">
          <a:xfrm>
            <a:off x="6096000" y="2959100"/>
            <a:ext cx="50800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13322" name="Text Box 9">
            <a:extLst>
              <a:ext uri="{FF2B5EF4-FFF2-40B4-BE49-F238E27FC236}">
                <a16:creationId xmlns:a16="http://schemas.microsoft.com/office/drawing/2014/main" id="{E44E7E65-7B20-C25D-0D45-62950A52DFEF}"/>
              </a:ext>
            </a:extLst>
          </p:cNvPr>
          <p:cNvSpPr txBox="1">
            <a:spLocks/>
          </p:cNvSpPr>
          <p:nvPr/>
        </p:nvSpPr>
        <p:spPr bwMode="auto">
          <a:xfrm>
            <a:off x="5302373" y="417539"/>
            <a:ext cx="1534074" cy="9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b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7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歌名</a:t>
            </a:r>
          </a:p>
        </p:txBody>
      </p:sp>
      <p:sp>
        <p:nvSpPr>
          <p:cNvPr id="13323" name="Text Box 10">
            <a:extLst>
              <a:ext uri="{FF2B5EF4-FFF2-40B4-BE49-F238E27FC236}">
                <a16:creationId xmlns:a16="http://schemas.microsoft.com/office/drawing/2014/main" id="{C3B1639F-9D03-54DE-7513-4BFFF03E1A73}"/>
              </a:ext>
            </a:extLst>
          </p:cNvPr>
          <p:cNvSpPr txBox="1">
            <a:spLocks/>
          </p:cNvSpPr>
          <p:nvPr/>
        </p:nvSpPr>
        <p:spPr bwMode="auto">
          <a:xfrm>
            <a:off x="6096000" y="19304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詞：作詞者</a:t>
            </a:r>
          </a:p>
        </p:txBody>
      </p:sp>
      <p:sp>
        <p:nvSpPr>
          <p:cNvPr id="13324" name="Text Box 11">
            <a:extLst>
              <a:ext uri="{FF2B5EF4-FFF2-40B4-BE49-F238E27FC236}">
                <a16:creationId xmlns:a16="http://schemas.microsoft.com/office/drawing/2014/main" id="{E55E6448-16DD-5B26-0200-D2C2DBF793BC}"/>
              </a:ext>
            </a:extLst>
          </p:cNvPr>
          <p:cNvSpPr txBox="1">
            <a:spLocks/>
          </p:cNvSpPr>
          <p:nvPr/>
        </p:nvSpPr>
        <p:spPr bwMode="auto">
          <a:xfrm>
            <a:off x="5060767" y="1375734"/>
            <a:ext cx="2017285" cy="5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Song Title</a:t>
            </a:r>
          </a:p>
        </p:txBody>
      </p:sp>
      <p:sp>
        <p:nvSpPr>
          <p:cNvPr id="13325" name="Text Box 12">
            <a:extLst>
              <a:ext uri="{FF2B5EF4-FFF2-40B4-BE49-F238E27FC236}">
                <a16:creationId xmlns:a16="http://schemas.microsoft.com/office/drawing/2014/main" id="{9A62E2D0-D34E-8C40-FEA5-B387AEE40D48}"/>
              </a:ext>
            </a:extLst>
          </p:cNvPr>
          <p:cNvSpPr txBox="1">
            <a:spLocks/>
          </p:cNvSpPr>
          <p:nvPr/>
        </p:nvSpPr>
        <p:spPr bwMode="auto">
          <a:xfrm>
            <a:off x="11557000" y="6177744"/>
            <a:ext cx="346869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］</a:t>
            </a:r>
          </a:p>
        </p:txBody>
      </p:sp>
      <p:sp>
        <p:nvSpPr>
          <p:cNvPr id="13326" name="Text Box 13">
            <a:extLst>
              <a:ext uri="{FF2B5EF4-FFF2-40B4-BE49-F238E27FC236}">
                <a16:creationId xmlns:a16="http://schemas.microsoft.com/office/drawing/2014/main" id="{01829C30-E6A1-4EFB-E7F8-88DDF87B0863}"/>
              </a:ext>
            </a:extLst>
          </p:cNvPr>
          <p:cNvSpPr txBox="1">
            <a:spLocks/>
          </p:cNvSpPr>
          <p:nvPr/>
        </p:nvSpPr>
        <p:spPr bwMode="auto">
          <a:xfrm>
            <a:off x="774700" y="1335353"/>
            <a:ext cx="142668" cy="53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327" name="Text Box 14">
            <a:extLst>
              <a:ext uri="{FF2B5EF4-FFF2-40B4-BE49-F238E27FC236}">
                <a16:creationId xmlns:a16="http://schemas.microsoft.com/office/drawing/2014/main" id="{0E2AA167-1492-8B4B-7F1C-CB8335B9739F}"/>
              </a:ext>
            </a:extLst>
          </p:cNvPr>
          <p:cNvSpPr txBox="1">
            <a:spLocks/>
          </p:cNvSpPr>
          <p:nvPr/>
        </p:nvSpPr>
        <p:spPr bwMode="auto">
          <a:xfrm>
            <a:off x="6096000" y="22733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曲：作曲者</a:t>
            </a:r>
          </a:p>
        </p:txBody>
      </p:sp>
      <p:sp>
        <p:nvSpPr>
          <p:cNvPr id="13328" name="Text Box 15">
            <a:extLst>
              <a:ext uri="{FF2B5EF4-FFF2-40B4-BE49-F238E27FC236}">
                <a16:creationId xmlns:a16="http://schemas.microsoft.com/office/drawing/2014/main" id="{1CDB25B0-2090-FCBC-E910-20559931763E}"/>
              </a:ext>
            </a:extLst>
          </p:cNvPr>
          <p:cNvSpPr txBox="1">
            <a:spLocks/>
          </p:cNvSpPr>
          <p:nvPr/>
        </p:nvSpPr>
        <p:spPr bwMode="auto">
          <a:xfrm>
            <a:off x="11150600" y="6220470"/>
            <a:ext cx="405607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1/x  </a:t>
            </a:r>
          </a:p>
        </p:txBody>
      </p:sp>
      <p:sp>
        <p:nvSpPr>
          <p:cNvPr id="13329" name="Text Box 16">
            <a:extLst>
              <a:ext uri="{FF2B5EF4-FFF2-40B4-BE49-F238E27FC236}">
                <a16:creationId xmlns:a16="http://schemas.microsoft.com/office/drawing/2014/main" id="{8B912F00-2841-3386-7262-3F625E4F6BBA}"/>
              </a:ext>
            </a:extLst>
          </p:cNvPr>
          <p:cNvSpPr txBox="1">
            <a:spLocks/>
          </p:cNvSpPr>
          <p:nvPr/>
        </p:nvSpPr>
        <p:spPr bwMode="auto">
          <a:xfrm>
            <a:off x="6096000" y="6184296"/>
            <a:ext cx="505460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［ 歌名 </a:t>
            </a:r>
          </a:p>
        </p:txBody>
      </p:sp>
      <p:sp>
        <p:nvSpPr>
          <p:cNvPr id="13330" name="Text Box 17">
            <a:extLst>
              <a:ext uri="{FF2B5EF4-FFF2-40B4-BE49-F238E27FC236}">
                <a16:creationId xmlns:a16="http://schemas.microsoft.com/office/drawing/2014/main" id="{3E77CCF9-E5A7-2418-3371-A66FCB2AAAD5}"/>
              </a:ext>
            </a:extLst>
          </p:cNvPr>
          <p:cNvSpPr txBox="1">
            <a:spLocks/>
          </p:cNvSpPr>
          <p:nvPr/>
        </p:nvSpPr>
        <p:spPr bwMode="auto">
          <a:xfrm>
            <a:off x="9175750" y="19304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Lyricist</a:t>
            </a:r>
          </a:p>
        </p:txBody>
      </p:sp>
      <p:sp>
        <p:nvSpPr>
          <p:cNvPr id="13331" name="Text Box 18">
            <a:extLst>
              <a:ext uri="{FF2B5EF4-FFF2-40B4-BE49-F238E27FC236}">
                <a16:creationId xmlns:a16="http://schemas.microsoft.com/office/drawing/2014/main" id="{B5C8FCBF-478C-E398-0782-40BCE0237F9D}"/>
              </a:ext>
            </a:extLst>
          </p:cNvPr>
          <p:cNvSpPr txBox="1">
            <a:spLocks/>
          </p:cNvSpPr>
          <p:nvPr/>
        </p:nvSpPr>
        <p:spPr bwMode="auto">
          <a:xfrm>
            <a:off x="9175750" y="22733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Composer</a:t>
            </a:r>
          </a:p>
        </p:txBody>
      </p:sp>
      <p:pic>
        <p:nvPicPr>
          <p:cNvPr id="13332" name="Picture 19">
            <a:extLst>
              <a:ext uri="{FF2B5EF4-FFF2-40B4-BE49-F238E27FC236}">
                <a16:creationId xmlns:a16="http://schemas.microsoft.com/office/drawing/2014/main" id="{D0F31256-E1ED-0423-A934-67947B7F9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>
            <a:extLst>
              <a:ext uri="{FF2B5EF4-FFF2-40B4-BE49-F238E27FC236}">
                <a16:creationId xmlns:a16="http://schemas.microsoft.com/office/drawing/2014/main" id="{A3DCEF20-B3BF-43D9-F6EA-E091617DFB8F}"/>
              </a:ext>
            </a:extLst>
          </p:cNvPr>
          <p:cNvSpPr txBox="1">
            <a:spLocks/>
          </p:cNvSpPr>
          <p:nvPr/>
        </p:nvSpPr>
        <p:spPr bwMode="auto">
          <a:xfrm>
            <a:off x="0" y="2616200"/>
            <a:ext cx="121920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若作者只用兩行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且第三行歌詞不過長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首頁可有三行歌詞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</p:txBody>
      </p:sp>
      <p:sp>
        <p:nvSpPr>
          <p:cNvPr id="14339" name="Text Box 2">
            <a:extLst>
              <a:ext uri="{FF2B5EF4-FFF2-40B4-BE49-F238E27FC236}">
                <a16:creationId xmlns:a16="http://schemas.microsoft.com/office/drawing/2014/main" id="{2014D9AE-B607-A349-1CC2-BA634A39CF39}"/>
              </a:ext>
            </a:extLst>
          </p:cNvPr>
          <p:cNvSpPr txBox="1">
            <a:spLocks/>
          </p:cNvSpPr>
          <p:nvPr/>
        </p:nvSpPr>
        <p:spPr bwMode="auto">
          <a:xfrm>
            <a:off x="1016000" y="22733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14340" name="Text Box 3">
            <a:extLst>
              <a:ext uri="{FF2B5EF4-FFF2-40B4-BE49-F238E27FC236}">
                <a16:creationId xmlns:a16="http://schemas.microsoft.com/office/drawing/2014/main" id="{BFDD8ACA-CA15-7F81-DB21-292668309CDC}"/>
              </a:ext>
            </a:extLst>
          </p:cNvPr>
          <p:cNvSpPr txBox="1">
            <a:spLocks/>
          </p:cNvSpPr>
          <p:nvPr/>
        </p:nvSpPr>
        <p:spPr bwMode="auto">
          <a:xfrm>
            <a:off x="1016000" y="19304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14341" name="Text Box 4">
            <a:extLst>
              <a:ext uri="{FF2B5EF4-FFF2-40B4-BE49-F238E27FC236}">
                <a16:creationId xmlns:a16="http://schemas.microsoft.com/office/drawing/2014/main" id="{75F275C2-B2F7-663E-20CB-E869F9A5F01A}"/>
              </a:ext>
            </a:extLst>
          </p:cNvPr>
          <p:cNvSpPr txBox="1">
            <a:spLocks/>
          </p:cNvSpPr>
          <p:nvPr/>
        </p:nvSpPr>
        <p:spPr bwMode="auto">
          <a:xfrm>
            <a:off x="6096000" y="29337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14342" name="Text Box 5">
            <a:extLst>
              <a:ext uri="{FF2B5EF4-FFF2-40B4-BE49-F238E27FC236}">
                <a16:creationId xmlns:a16="http://schemas.microsoft.com/office/drawing/2014/main" id="{DFBAB6F6-561E-786A-683D-CF277171C121}"/>
              </a:ext>
            </a:extLst>
          </p:cNvPr>
          <p:cNvSpPr txBox="1">
            <a:spLocks/>
          </p:cNvSpPr>
          <p:nvPr/>
        </p:nvSpPr>
        <p:spPr bwMode="auto">
          <a:xfrm>
            <a:off x="6096000" y="26162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14343" name="Text Box 6">
            <a:extLst>
              <a:ext uri="{FF2B5EF4-FFF2-40B4-BE49-F238E27FC236}">
                <a16:creationId xmlns:a16="http://schemas.microsoft.com/office/drawing/2014/main" id="{44D01AB8-21B6-19AC-4978-44D18C9FCE2B}"/>
              </a:ext>
            </a:extLst>
          </p:cNvPr>
          <p:cNvSpPr txBox="1">
            <a:spLocks/>
          </p:cNvSpPr>
          <p:nvPr/>
        </p:nvSpPr>
        <p:spPr bwMode="auto">
          <a:xfrm>
            <a:off x="9175750" y="26162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14344" name="Text Box 7">
            <a:extLst>
              <a:ext uri="{FF2B5EF4-FFF2-40B4-BE49-F238E27FC236}">
                <a16:creationId xmlns:a16="http://schemas.microsoft.com/office/drawing/2014/main" id="{E3979927-E6F1-5CCC-8E28-DCE53F1827E6}"/>
              </a:ext>
            </a:extLst>
          </p:cNvPr>
          <p:cNvSpPr txBox="1">
            <a:spLocks/>
          </p:cNvSpPr>
          <p:nvPr/>
        </p:nvSpPr>
        <p:spPr bwMode="auto">
          <a:xfrm>
            <a:off x="3048000" y="1930400"/>
            <a:ext cx="6096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345" name="Text Box 8">
            <a:extLst>
              <a:ext uri="{FF2B5EF4-FFF2-40B4-BE49-F238E27FC236}">
                <a16:creationId xmlns:a16="http://schemas.microsoft.com/office/drawing/2014/main" id="{CE2A3F96-4552-20FF-9D01-4EE594236139}"/>
              </a:ext>
            </a:extLst>
          </p:cNvPr>
          <p:cNvSpPr txBox="1">
            <a:spLocks/>
          </p:cNvSpPr>
          <p:nvPr/>
        </p:nvSpPr>
        <p:spPr bwMode="auto">
          <a:xfrm>
            <a:off x="6096000" y="2959100"/>
            <a:ext cx="50800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14346" name="Text Box 9">
            <a:extLst>
              <a:ext uri="{FF2B5EF4-FFF2-40B4-BE49-F238E27FC236}">
                <a16:creationId xmlns:a16="http://schemas.microsoft.com/office/drawing/2014/main" id="{46D824FC-0A03-5FE2-2E9B-9DDBFEF27AA9}"/>
              </a:ext>
            </a:extLst>
          </p:cNvPr>
          <p:cNvSpPr txBox="1">
            <a:spLocks/>
          </p:cNvSpPr>
          <p:nvPr/>
        </p:nvSpPr>
        <p:spPr bwMode="auto">
          <a:xfrm>
            <a:off x="5302373" y="417539"/>
            <a:ext cx="1534074" cy="9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b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7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歌名</a:t>
            </a:r>
          </a:p>
        </p:txBody>
      </p:sp>
      <p:sp>
        <p:nvSpPr>
          <p:cNvPr id="14347" name="Text Box 10">
            <a:extLst>
              <a:ext uri="{FF2B5EF4-FFF2-40B4-BE49-F238E27FC236}">
                <a16:creationId xmlns:a16="http://schemas.microsoft.com/office/drawing/2014/main" id="{123F7801-EF91-3C94-2FC4-9651CF10F1C3}"/>
              </a:ext>
            </a:extLst>
          </p:cNvPr>
          <p:cNvSpPr txBox="1">
            <a:spLocks/>
          </p:cNvSpPr>
          <p:nvPr/>
        </p:nvSpPr>
        <p:spPr bwMode="auto">
          <a:xfrm>
            <a:off x="6096000" y="19304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詞：作詞者</a:t>
            </a:r>
          </a:p>
        </p:txBody>
      </p:sp>
      <p:sp>
        <p:nvSpPr>
          <p:cNvPr id="14348" name="Text Box 11">
            <a:extLst>
              <a:ext uri="{FF2B5EF4-FFF2-40B4-BE49-F238E27FC236}">
                <a16:creationId xmlns:a16="http://schemas.microsoft.com/office/drawing/2014/main" id="{EA5766B8-C798-68A0-C185-76DE8D137C2D}"/>
              </a:ext>
            </a:extLst>
          </p:cNvPr>
          <p:cNvSpPr txBox="1">
            <a:spLocks/>
          </p:cNvSpPr>
          <p:nvPr/>
        </p:nvSpPr>
        <p:spPr bwMode="auto">
          <a:xfrm>
            <a:off x="5060767" y="1375734"/>
            <a:ext cx="2017285" cy="5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Song Title</a:t>
            </a:r>
          </a:p>
        </p:txBody>
      </p:sp>
      <p:sp>
        <p:nvSpPr>
          <p:cNvPr id="14349" name="Text Box 12">
            <a:extLst>
              <a:ext uri="{FF2B5EF4-FFF2-40B4-BE49-F238E27FC236}">
                <a16:creationId xmlns:a16="http://schemas.microsoft.com/office/drawing/2014/main" id="{8356EE70-A2F7-80D5-D866-8FB87569DEBA}"/>
              </a:ext>
            </a:extLst>
          </p:cNvPr>
          <p:cNvSpPr txBox="1">
            <a:spLocks/>
          </p:cNvSpPr>
          <p:nvPr/>
        </p:nvSpPr>
        <p:spPr bwMode="auto">
          <a:xfrm>
            <a:off x="11557000" y="6177744"/>
            <a:ext cx="346869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］</a:t>
            </a:r>
          </a:p>
        </p:txBody>
      </p:sp>
      <p:sp>
        <p:nvSpPr>
          <p:cNvPr id="14350" name="Text Box 13">
            <a:extLst>
              <a:ext uri="{FF2B5EF4-FFF2-40B4-BE49-F238E27FC236}">
                <a16:creationId xmlns:a16="http://schemas.microsoft.com/office/drawing/2014/main" id="{201A02AD-515C-287A-8C6C-5A3365599571}"/>
              </a:ext>
            </a:extLst>
          </p:cNvPr>
          <p:cNvSpPr txBox="1">
            <a:spLocks/>
          </p:cNvSpPr>
          <p:nvPr/>
        </p:nvSpPr>
        <p:spPr bwMode="auto">
          <a:xfrm>
            <a:off x="774700" y="1335353"/>
            <a:ext cx="142668" cy="53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351" name="Text Box 14">
            <a:extLst>
              <a:ext uri="{FF2B5EF4-FFF2-40B4-BE49-F238E27FC236}">
                <a16:creationId xmlns:a16="http://schemas.microsoft.com/office/drawing/2014/main" id="{BEA95C1F-4A21-CBF1-78DB-B4E44DD410AE}"/>
              </a:ext>
            </a:extLst>
          </p:cNvPr>
          <p:cNvSpPr txBox="1">
            <a:spLocks/>
          </p:cNvSpPr>
          <p:nvPr/>
        </p:nvSpPr>
        <p:spPr bwMode="auto">
          <a:xfrm>
            <a:off x="6096000" y="22733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曲：作曲者</a:t>
            </a:r>
          </a:p>
        </p:txBody>
      </p:sp>
      <p:sp>
        <p:nvSpPr>
          <p:cNvPr id="14352" name="Text Box 15">
            <a:extLst>
              <a:ext uri="{FF2B5EF4-FFF2-40B4-BE49-F238E27FC236}">
                <a16:creationId xmlns:a16="http://schemas.microsoft.com/office/drawing/2014/main" id="{640CEAF5-6CBE-77D2-D1E8-DC4B1874B4A5}"/>
              </a:ext>
            </a:extLst>
          </p:cNvPr>
          <p:cNvSpPr txBox="1">
            <a:spLocks/>
          </p:cNvSpPr>
          <p:nvPr/>
        </p:nvSpPr>
        <p:spPr bwMode="auto">
          <a:xfrm>
            <a:off x="11150600" y="6220470"/>
            <a:ext cx="405607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1/x  </a:t>
            </a:r>
          </a:p>
        </p:txBody>
      </p:sp>
      <p:sp>
        <p:nvSpPr>
          <p:cNvPr id="14353" name="Text Box 16">
            <a:extLst>
              <a:ext uri="{FF2B5EF4-FFF2-40B4-BE49-F238E27FC236}">
                <a16:creationId xmlns:a16="http://schemas.microsoft.com/office/drawing/2014/main" id="{7E9FFA4B-B4A4-2823-5EFD-FA18FB24D107}"/>
              </a:ext>
            </a:extLst>
          </p:cNvPr>
          <p:cNvSpPr txBox="1">
            <a:spLocks/>
          </p:cNvSpPr>
          <p:nvPr/>
        </p:nvSpPr>
        <p:spPr bwMode="auto">
          <a:xfrm>
            <a:off x="6096000" y="6184296"/>
            <a:ext cx="505460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［ 歌名 </a:t>
            </a:r>
          </a:p>
        </p:txBody>
      </p:sp>
      <p:sp>
        <p:nvSpPr>
          <p:cNvPr id="14354" name="Text Box 17">
            <a:extLst>
              <a:ext uri="{FF2B5EF4-FFF2-40B4-BE49-F238E27FC236}">
                <a16:creationId xmlns:a16="http://schemas.microsoft.com/office/drawing/2014/main" id="{C0B74AEB-D512-D20D-EA4F-814275C01346}"/>
              </a:ext>
            </a:extLst>
          </p:cNvPr>
          <p:cNvSpPr txBox="1">
            <a:spLocks/>
          </p:cNvSpPr>
          <p:nvPr/>
        </p:nvSpPr>
        <p:spPr bwMode="auto">
          <a:xfrm>
            <a:off x="9175750" y="19304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Lyricist</a:t>
            </a:r>
          </a:p>
        </p:txBody>
      </p:sp>
      <p:sp>
        <p:nvSpPr>
          <p:cNvPr id="14355" name="Text Box 18">
            <a:extLst>
              <a:ext uri="{FF2B5EF4-FFF2-40B4-BE49-F238E27FC236}">
                <a16:creationId xmlns:a16="http://schemas.microsoft.com/office/drawing/2014/main" id="{1364A0E0-CBFB-1B29-C23E-17C0E53B7070}"/>
              </a:ext>
            </a:extLst>
          </p:cNvPr>
          <p:cNvSpPr txBox="1">
            <a:spLocks/>
          </p:cNvSpPr>
          <p:nvPr/>
        </p:nvSpPr>
        <p:spPr bwMode="auto">
          <a:xfrm>
            <a:off x="9175750" y="22733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Composer</a:t>
            </a:r>
          </a:p>
        </p:txBody>
      </p:sp>
      <p:pic>
        <p:nvPicPr>
          <p:cNvPr id="14356" name="Picture 19">
            <a:extLst>
              <a:ext uri="{FF2B5EF4-FFF2-40B4-BE49-F238E27FC236}">
                <a16:creationId xmlns:a16="http://schemas.microsoft.com/office/drawing/2014/main" id="{C3BD36DA-3629-0564-A8A6-CDF2C17B6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>
            <a:extLst>
              <a:ext uri="{FF2B5EF4-FFF2-40B4-BE49-F238E27FC236}">
                <a16:creationId xmlns:a16="http://schemas.microsoft.com/office/drawing/2014/main" id="{4D0AD920-19C4-4A1F-F349-8017236B7324}"/>
              </a:ext>
            </a:extLst>
          </p:cNvPr>
          <p:cNvSpPr txBox="1">
            <a:spLocks/>
          </p:cNvSpPr>
          <p:nvPr/>
        </p:nvSpPr>
        <p:spPr bwMode="auto">
          <a:xfrm>
            <a:off x="0" y="2616200"/>
            <a:ext cx="121920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若作者只用兩行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且第三行歌詞不過長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首頁可有三行歌詞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</p:txBody>
      </p:sp>
      <p:sp>
        <p:nvSpPr>
          <p:cNvPr id="15363" name="Text Box 2">
            <a:extLst>
              <a:ext uri="{FF2B5EF4-FFF2-40B4-BE49-F238E27FC236}">
                <a16:creationId xmlns:a16="http://schemas.microsoft.com/office/drawing/2014/main" id="{293D0DD3-66BD-DD36-5922-551234A9924B}"/>
              </a:ext>
            </a:extLst>
          </p:cNvPr>
          <p:cNvSpPr txBox="1">
            <a:spLocks/>
          </p:cNvSpPr>
          <p:nvPr/>
        </p:nvSpPr>
        <p:spPr bwMode="auto">
          <a:xfrm>
            <a:off x="1016000" y="22733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6ADCBDF2-06D3-F3B5-E633-2E3411F19CA3}"/>
              </a:ext>
            </a:extLst>
          </p:cNvPr>
          <p:cNvSpPr txBox="1">
            <a:spLocks/>
          </p:cNvSpPr>
          <p:nvPr/>
        </p:nvSpPr>
        <p:spPr bwMode="auto">
          <a:xfrm>
            <a:off x="1016000" y="19304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15365" name="Text Box 4">
            <a:extLst>
              <a:ext uri="{FF2B5EF4-FFF2-40B4-BE49-F238E27FC236}">
                <a16:creationId xmlns:a16="http://schemas.microsoft.com/office/drawing/2014/main" id="{0AE8321D-2168-9807-BF80-88D3BA1103CD}"/>
              </a:ext>
            </a:extLst>
          </p:cNvPr>
          <p:cNvSpPr txBox="1">
            <a:spLocks/>
          </p:cNvSpPr>
          <p:nvPr/>
        </p:nvSpPr>
        <p:spPr bwMode="auto">
          <a:xfrm>
            <a:off x="6096000" y="29337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15366" name="Text Box 5">
            <a:extLst>
              <a:ext uri="{FF2B5EF4-FFF2-40B4-BE49-F238E27FC236}">
                <a16:creationId xmlns:a16="http://schemas.microsoft.com/office/drawing/2014/main" id="{5E30C627-0D2B-025D-BD55-DC3AA04BDBE5}"/>
              </a:ext>
            </a:extLst>
          </p:cNvPr>
          <p:cNvSpPr txBox="1">
            <a:spLocks/>
          </p:cNvSpPr>
          <p:nvPr/>
        </p:nvSpPr>
        <p:spPr bwMode="auto">
          <a:xfrm>
            <a:off x="6096000" y="26162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15367" name="Text Box 6">
            <a:extLst>
              <a:ext uri="{FF2B5EF4-FFF2-40B4-BE49-F238E27FC236}">
                <a16:creationId xmlns:a16="http://schemas.microsoft.com/office/drawing/2014/main" id="{CAA3ABC3-2E86-811E-19F5-2D0E8FFFFD8B}"/>
              </a:ext>
            </a:extLst>
          </p:cNvPr>
          <p:cNvSpPr txBox="1">
            <a:spLocks/>
          </p:cNvSpPr>
          <p:nvPr/>
        </p:nvSpPr>
        <p:spPr bwMode="auto">
          <a:xfrm>
            <a:off x="9175750" y="26162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15368" name="Text Box 7">
            <a:extLst>
              <a:ext uri="{FF2B5EF4-FFF2-40B4-BE49-F238E27FC236}">
                <a16:creationId xmlns:a16="http://schemas.microsoft.com/office/drawing/2014/main" id="{451FCE98-70B5-8713-3CD2-4D7E2595FB84}"/>
              </a:ext>
            </a:extLst>
          </p:cNvPr>
          <p:cNvSpPr txBox="1">
            <a:spLocks/>
          </p:cNvSpPr>
          <p:nvPr/>
        </p:nvSpPr>
        <p:spPr bwMode="auto">
          <a:xfrm>
            <a:off x="3048000" y="1930400"/>
            <a:ext cx="6096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369" name="Text Box 8">
            <a:extLst>
              <a:ext uri="{FF2B5EF4-FFF2-40B4-BE49-F238E27FC236}">
                <a16:creationId xmlns:a16="http://schemas.microsoft.com/office/drawing/2014/main" id="{2D68F369-7BAF-A32E-C035-E33CCD16ACD1}"/>
              </a:ext>
            </a:extLst>
          </p:cNvPr>
          <p:cNvSpPr txBox="1">
            <a:spLocks/>
          </p:cNvSpPr>
          <p:nvPr/>
        </p:nvSpPr>
        <p:spPr bwMode="auto">
          <a:xfrm>
            <a:off x="6096000" y="2959100"/>
            <a:ext cx="50800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15370" name="Text Box 9">
            <a:extLst>
              <a:ext uri="{FF2B5EF4-FFF2-40B4-BE49-F238E27FC236}">
                <a16:creationId xmlns:a16="http://schemas.microsoft.com/office/drawing/2014/main" id="{CDD3915A-2F4C-D76A-C403-A7CB10CFC6E4}"/>
              </a:ext>
            </a:extLst>
          </p:cNvPr>
          <p:cNvSpPr txBox="1">
            <a:spLocks/>
          </p:cNvSpPr>
          <p:nvPr/>
        </p:nvSpPr>
        <p:spPr bwMode="auto">
          <a:xfrm>
            <a:off x="5302373" y="417539"/>
            <a:ext cx="1534074" cy="9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b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7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歌名</a:t>
            </a:r>
          </a:p>
        </p:txBody>
      </p:sp>
      <p:sp>
        <p:nvSpPr>
          <p:cNvPr id="15371" name="Text Box 10">
            <a:extLst>
              <a:ext uri="{FF2B5EF4-FFF2-40B4-BE49-F238E27FC236}">
                <a16:creationId xmlns:a16="http://schemas.microsoft.com/office/drawing/2014/main" id="{A8DE5CDF-CEC5-1005-233D-409A0B1756E6}"/>
              </a:ext>
            </a:extLst>
          </p:cNvPr>
          <p:cNvSpPr txBox="1">
            <a:spLocks/>
          </p:cNvSpPr>
          <p:nvPr/>
        </p:nvSpPr>
        <p:spPr bwMode="auto">
          <a:xfrm>
            <a:off x="6096000" y="19304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詞：作詞者</a:t>
            </a:r>
          </a:p>
        </p:txBody>
      </p:sp>
      <p:sp>
        <p:nvSpPr>
          <p:cNvPr id="15372" name="Text Box 11">
            <a:extLst>
              <a:ext uri="{FF2B5EF4-FFF2-40B4-BE49-F238E27FC236}">
                <a16:creationId xmlns:a16="http://schemas.microsoft.com/office/drawing/2014/main" id="{9B4243E2-784A-A667-3FD9-BF1049F83F26}"/>
              </a:ext>
            </a:extLst>
          </p:cNvPr>
          <p:cNvSpPr txBox="1">
            <a:spLocks/>
          </p:cNvSpPr>
          <p:nvPr/>
        </p:nvSpPr>
        <p:spPr bwMode="auto">
          <a:xfrm>
            <a:off x="5060767" y="1375734"/>
            <a:ext cx="2017285" cy="5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Song Title</a:t>
            </a:r>
          </a:p>
        </p:txBody>
      </p:sp>
      <p:sp>
        <p:nvSpPr>
          <p:cNvPr id="15373" name="Text Box 12">
            <a:extLst>
              <a:ext uri="{FF2B5EF4-FFF2-40B4-BE49-F238E27FC236}">
                <a16:creationId xmlns:a16="http://schemas.microsoft.com/office/drawing/2014/main" id="{4DC4E94E-C687-CBB1-89AC-FC842A7B17A5}"/>
              </a:ext>
            </a:extLst>
          </p:cNvPr>
          <p:cNvSpPr txBox="1">
            <a:spLocks/>
          </p:cNvSpPr>
          <p:nvPr/>
        </p:nvSpPr>
        <p:spPr bwMode="auto">
          <a:xfrm>
            <a:off x="11557000" y="6177744"/>
            <a:ext cx="346869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］</a:t>
            </a:r>
          </a:p>
        </p:txBody>
      </p:sp>
      <p:sp>
        <p:nvSpPr>
          <p:cNvPr id="15374" name="Text Box 13">
            <a:extLst>
              <a:ext uri="{FF2B5EF4-FFF2-40B4-BE49-F238E27FC236}">
                <a16:creationId xmlns:a16="http://schemas.microsoft.com/office/drawing/2014/main" id="{C1E6109F-D442-AB74-8E26-407EE6B07E71}"/>
              </a:ext>
            </a:extLst>
          </p:cNvPr>
          <p:cNvSpPr txBox="1">
            <a:spLocks/>
          </p:cNvSpPr>
          <p:nvPr/>
        </p:nvSpPr>
        <p:spPr bwMode="auto">
          <a:xfrm>
            <a:off x="774700" y="1335353"/>
            <a:ext cx="142668" cy="53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375" name="Text Box 14">
            <a:extLst>
              <a:ext uri="{FF2B5EF4-FFF2-40B4-BE49-F238E27FC236}">
                <a16:creationId xmlns:a16="http://schemas.microsoft.com/office/drawing/2014/main" id="{20DFC3B4-1600-742F-510A-BBA065E2B747}"/>
              </a:ext>
            </a:extLst>
          </p:cNvPr>
          <p:cNvSpPr txBox="1">
            <a:spLocks/>
          </p:cNvSpPr>
          <p:nvPr/>
        </p:nvSpPr>
        <p:spPr bwMode="auto">
          <a:xfrm>
            <a:off x="6096000" y="22733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曲：作曲者</a:t>
            </a:r>
          </a:p>
        </p:txBody>
      </p:sp>
      <p:sp>
        <p:nvSpPr>
          <p:cNvPr id="15376" name="Text Box 15">
            <a:extLst>
              <a:ext uri="{FF2B5EF4-FFF2-40B4-BE49-F238E27FC236}">
                <a16:creationId xmlns:a16="http://schemas.microsoft.com/office/drawing/2014/main" id="{59FFA420-A469-D8B7-88E1-EDD5A164FD95}"/>
              </a:ext>
            </a:extLst>
          </p:cNvPr>
          <p:cNvSpPr txBox="1">
            <a:spLocks/>
          </p:cNvSpPr>
          <p:nvPr/>
        </p:nvSpPr>
        <p:spPr bwMode="auto">
          <a:xfrm>
            <a:off x="11150600" y="6220470"/>
            <a:ext cx="405607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1/x  </a:t>
            </a:r>
          </a:p>
        </p:txBody>
      </p:sp>
      <p:sp>
        <p:nvSpPr>
          <p:cNvPr id="15377" name="Text Box 16">
            <a:extLst>
              <a:ext uri="{FF2B5EF4-FFF2-40B4-BE49-F238E27FC236}">
                <a16:creationId xmlns:a16="http://schemas.microsoft.com/office/drawing/2014/main" id="{487D04B9-ED08-AA15-4540-54080BB0043D}"/>
              </a:ext>
            </a:extLst>
          </p:cNvPr>
          <p:cNvSpPr txBox="1">
            <a:spLocks/>
          </p:cNvSpPr>
          <p:nvPr/>
        </p:nvSpPr>
        <p:spPr bwMode="auto">
          <a:xfrm>
            <a:off x="6096000" y="6184296"/>
            <a:ext cx="505460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［ 歌名 </a:t>
            </a:r>
          </a:p>
        </p:txBody>
      </p:sp>
      <p:sp>
        <p:nvSpPr>
          <p:cNvPr id="15378" name="Text Box 17">
            <a:extLst>
              <a:ext uri="{FF2B5EF4-FFF2-40B4-BE49-F238E27FC236}">
                <a16:creationId xmlns:a16="http://schemas.microsoft.com/office/drawing/2014/main" id="{9DA675D6-4F08-FFDB-50BE-8FA58DCB2D77}"/>
              </a:ext>
            </a:extLst>
          </p:cNvPr>
          <p:cNvSpPr txBox="1">
            <a:spLocks/>
          </p:cNvSpPr>
          <p:nvPr/>
        </p:nvSpPr>
        <p:spPr bwMode="auto">
          <a:xfrm>
            <a:off x="9175750" y="19304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Lyricist</a:t>
            </a:r>
          </a:p>
        </p:txBody>
      </p:sp>
      <p:sp>
        <p:nvSpPr>
          <p:cNvPr id="15379" name="Text Box 18">
            <a:extLst>
              <a:ext uri="{FF2B5EF4-FFF2-40B4-BE49-F238E27FC236}">
                <a16:creationId xmlns:a16="http://schemas.microsoft.com/office/drawing/2014/main" id="{AF5A4656-1DD4-C245-5700-F3F8B664A1F9}"/>
              </a:ext>
            </a:extLst>
          </p:cNvPr>
          <p:cNvSpPr txBox="1">
            <a:spLocks/>
          </p:cNvSpPr>
          <p:nvPr/>
        </p:nvSpPr>
        <p:spPr bwMode="auto">
          <a:xfrm>
            <a:off x="9175750" y="22733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Composer</a:t>
            </a:r>
          </a:p>
        </p:txBody>
      </p:sp>
      <p:pic>
        <p:nvPicPr>
          <p:cNvPr id="15380" name="Picture 19">
            <a:extLst>
              <a:ext uri="{FF2B5EF4-FFF2-40B4-BE49-F238E27FC236}">
                <a16:creationId xmlns:a16="http://schemas.microsoft.com/office/drawing/2014/main" id="{8AACEFB6-5D63-6A2E-98FA-A5B0504F8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>
            <a:extLst>
              <a:ext uri="{FF2B5EF4-FFF2-40B4-BE49-F238E27FC236}">
                <a16:creationId xmlns:a16="http://schemas.microsoft.com/office/drawing/2014/main" id="{CD1113E9-F934-81C8-07DB-49002F788A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447801"/>
            <a:ext cx="8915400" cy="48307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latin typeface="標楷體" panose="03000509000000000000" pitchFamily="65" charset="-120"/>
                <a:ea typeface="標楷體" panose="03000509000000000000" pitchFamily="65" charset="-120"/>
              </a:rPr>
              <a:t>神配受崇拜，配受讚美，</a:t>
            </a:r>
            <a:br>
              <a:rPr lang="zh-TW" altLang="en-US" sz="60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b="1">
                <a:latin typeface="標楷體" panose="03000509000000000000" pitchFamily="65" charset="-120"/>
                <a:ea typeface="標楷體" panose="03000509000000000000" pitchFamily="65" charset="-120"/>
              </a:rPr>
              <a:t>祂配得尊貴與榮耀；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latin typeface="標楷體" panose="03000509000000000000" pitchFamily="65" charset="-120"/>
                <a:ea typeface="標楷體" panose="03000509000000000000" pitchFamily="65" charset="-120"/>
              </a:rPr>
              <a:t>配受用一切歡樂歌頌揚，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latin typeface="標楷體" panose="03000509000000000000" pitchFamily="65" charset="-120"/>
                <a:ea typeface="標楷體" panose="03000509000000000000" pitchFamily="65" charset="-120"/>
              </a:rPr>
              <a:t>配受我們一切虔誠獻上。</a:t>
            </a:r>
            <a:endParaRPr lang="en-US" altLang="en-US" sz="60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51" name="Text Box 6">
            <a:extLst>
              <a:ext uri="{FF2B5EF4-FFF2-40B4-BE49-F238E27FC236}">
                <a16:creationId xmlns:a16="http://schemas.microsoft.com/office/drawing/2014/main" id="{83BE62B4-4AE5-C7E6-E17E-F9316CE89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943601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神配受崇拜	</a:t>
            </a:r>
            <a:b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  <a:t>CL #0186   </a:t>
            </a:r>
            <a:b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以馬內利華人浸信會</a:t>
            </a:r>
          </a:p>
        </p:txBody>
      </p:sp>
      <p:sp>
        <p:nvSpPr>
          <p:cNvPr id="2052" name="Text Box 8">
            <a:extLst>
              <a:ext uri="{FF2B5EF4-FFF2-40B4-BE49-F238E27FC236}">
                <a16:creationId xmlns:a16="http://schemas.microsoft.com/office/drawing/2014/main" id="{D733CEF6-57F0-1E67-E968-51866EDC3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28600"/>
            <a:ext cx="5867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新字海-特行" panose="02020500000000000000" pitchFamily="2" charset="-120"/>
              </a:rPr>
              <a:t>神配受崇拜</a:t>
            </a:r>
            <a:endParaRPr lang="en-US" altLang="en-US" sz="6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文新字海-特行" panose="02020500000000000000" pitchFamily="2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>
            <a:extLst>
              <a:ext uri="{FF2B5EF4-FFF2-40B4-BE49-F238E27FC236}">
                <a16:creationId xmlns:a16="http://schemas.microsoft.com/office/drawing/2014/main" id="{D57C9C60-A193-D375-4CE5-13364298D106}"/>
              </a:ext>
            </a:extLst>
          </p:cNvPr>
          <p:cNvSpPr txBox="1">
            <a:spLocks/>
          </p:cNvSpPr>
          <p:nvPr/>
        </p:nvSpPr>
        <p:spPr bwMode="auto">
          <a:xfrm>
            <a:off x="0" y="2616200"/>
            <a:ext cx="121920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若作者只用兩行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且第三行歌詞不過長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6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首頁可有三行歌詞</a:t>
            </a:r>
          </a:p>
          <a:p>
            <a:pPr defTabSz="214313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Lyric</a:t>
            </a:r>
          </a:p>
        </p:txBody>
      </p:sp>
      <p:sp>
        <p:nvSpPr>
          <p:cNvPr id="16387" name="Text Box 2">
            <a:extLst>
              <a:ext uri="{FF2B5EF4-FFF2-40B4-BE49-F238E27FC236}">
                <a16:creationId xmlns:a16="http://schemas.microsoft.com/office/drawing/2014/main" id="{DB7CA418-D618-E531-D875-F385A32532F8}"/>
              </a:ext>
            </a:extLst>
          </p:cNvPr>
          <p:cNvSpPr txBox="1">
            <a:spLocks/>
          </p:cNvSpPr>
          <p:nvPr/>
        </p:nvSpPr>
        <p:spPr bwMode="auto">
          <a:xfrm>
            <a:off x="1016000" y="22733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E3B32649-B579-5274-C3CB-4A964F469880}"/>
              </a:ext>
            </a:extLst>
          </p:cNvPr>
          <p:cNvSpPr txBox="1">
            <a:spLocks/>
          </p:cNvSpPr>
          <p:nvPr/>
        </p:nvSpPr>
        <p:spPr bwMode="auto">
          <a:xfrm>
            <a:off x="1016000" y="1930400"/>
            <a:ext cx="5080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</a:rPr>
              <a:t> </a:t>
            </a:r>
          </a:p>
        </p:txBody>
      </p:sp>
      <p:sp>
        <p:nvSpPr>
          <p:cNvPr id="16389" name="Text Box 4">
            <a:extLst>
              <a:ext uri="{FF2B5EF4-FFF2-40B4-BE49-F238E27FC236}">
                <a16:creationId xmlns:a16="http://schemas.microsoft.com/office/drawing/2014/main" id="{879FA60E-4DDD-F855-10E2-C3EBD1C1C564}"/>
              </a:ext>
            </a:extLst>
          </p:cNvPr>
          <p:cNvSpPr txBox="1">
            <a:spLocks/>
          </p:cNvSpPr>
          <p:nvPr/>
        </p:nvSpPr>
        <p:spPr bwMode="auto">
          <a:xfrm>
            <a:off x="6096000" y="29337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16390" name="Text Box 5">
            <a:extLst>
              <a:ext uri="{FF2B5EF4-FFF2-40B4-BE49-F238E27FC236}">
                <a16:creationId xmlns:a16="http://schemas.microsoft.com/office/drawing/2014/main" id="{401C9D63-5B9F-9199-42D2-FABD4E97DBF2}"/>
              </a:ext>
            </a:extLst>
          </p:cNvPr>
          <p:cNvSpPr txBox="1">
            <a:spLocks/>
          </p:cNvSpPr>
          <p:nvPr/>
        </p:nvSpPr>
        <p:spPr bwMode="auto">
          <a:xfrm>
            <a:off x="6096000" y="2616200"/>
            <a:ext cx="307975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 </a:t>
            </a:r>
          </a:p>
        </p:txBody>
      </p:sp>
      <p:sp>
        <p:nvSpPr>
          <p:cNvPr id="16391" name="Text Box 6">
            <a:extLst>
              <a:ext uri="{FF2B5EF4-FFF2-40B4-BE49-F238E27FC236}">
                <a16:creationId xmlns:a16="http://schemas.microsoft.com/office/drawing/2014/main" id="{F8FC70D8-9263-746F-73CC-3A91D6D692F7}"/>
              </a:ext>
            </a:extLst>
          </p:cNvPr>
          <p:cNvSpPr txBox="1">
            <a:spLocks/>
          </p:cNvSpPr>
          <p:nvPr/>
        </p:nvSpPr>
        <p:spPr bwMode="auto">
          <a:xfrm>
            <a:off x="9175750" y="26162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16392" name="Text Box 7">
            <a:extLst>
              <a:ext uri="{FF2B5EF4-FFF2-40B4-BE49-F238E27FC236}">
                <a16:creationId xmlns:a16="http://schemas.microsoft.com/office/drawing/2014/main" id="{E1CBFD44-D281-E957-2B7A-CF30BC2E2E85}"/>
              </a:ext>
            </a:extLst>
          </p:cNvPr>
          <p:cNvSpPr txBox="1">
            <a:spLocks/>
          </p:cNvSpPr>
          <p:nvPr/>
        </p:nvSpPr>
        <p:spPr bwMode="auto">
          <a:xfrm>
            <a:off x="3048000" y="1930400"/>
            <a:ext cx="609600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393" name="Text Box 8">
            <a:extLst>
              <a:ext uri="{FF2B5EF4-FFF2-40B4-BE49-F238E27FC236}">
                <a16:creationId xmlns:a16="http://schemas.microsoft.com/office/drawing/2014/main" id="{9686A6B1-8D5A-D440-9608-9ED621D96AE4}"/>
              </a:ext>
            </a:extLst>
          </p:cNvPr>
          <p:cNvSpPr txBox="1">
            <a:spLocks/>
          </p:cNvSpPr>
          <p:nvPr/>
        </p:nvSpPr>
        <p:spPr bwMode="auto">
          <a:xfrm>
            <a:off x="6096000" y="2959100"/>
            <a:ext cx="5080000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16394" name="Text Box 9">
            <a:extLst>
              <a:ext uri="{FF2B5EF4-FFF2-40B4-BE49-F238E27FC236}">
                <a16:creationId xmlns:a16="http://schemas.microsoft.com/office/drawing/2014/main" id="{117D961C-62A8-8BF7-B006-28D25DF2FD37}"/>
              </a:ext>
            </a:extLst>
          </p:cNvPr>
          <p:cNvSpPr txBox="1">
            <a:spLocks/>
          </p:cNvSpPr>
          <p:nvPr/>
        </p:nvSpPr>
        <p:spPr bwMode="auto">
          <a:xfrm>
            <a:off x="5302373" y="417539"/>
            <a:ext cx="1534074" cy="9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b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7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歌名</a:t>
            </a:r>
          </a:p>
        </p:txBody>
      </p:sp>
      <p:sp>
        <p:nvSpPr>
          <p:cNvPr id="16395" name="Text Box 10">
            <a:extLst>
              <a:ext uri="{FF2B5EF4-FFF2-40B4-BE49-F238E27FC236}">
                <a16:creationId xmlns:a16="http://schemas.microsoft.com/office/drawing/2014/main" id="{FAC14455-89EB-071C-D0DE-C4FA53967247}"/>
              </a:ext>
            </a:extLst>
          </p:cNvPr>
          <p:cNvSpPr txBox="1">
            <a:spLocks/>
          </p:cNvSpPr>
          <p:nvPr/>
        </p:nvSpPr>
        <p:spPr bwMode="auto">
          <a:xfrm>
            <a:off x="6096000" y="19304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詞：作詞者</a:t>
            </a:r>
          </a:p>
        </p:txBody>
      </p:sp>
      <p:sp>
        <p:nvSpPr>
          <p:cNvPr id="16396" name="Text Box 11">
            <a:extLst>
              <a:ext uri="{FF2B5EF4-FFF2-40B4-BE49-F238E27FC236}">
                <a16:creationId xmlns:a16="http://schemas.microsoft.com/office/drawing/2014/main" id="{37F57B60-F0C0-8BDE-6A79-458353E16642}"/>
              </a:ext>
            </a:extLst>
          </p:cNvPr>
          <p:cNvSpPr txBox="1">
            <a:spLocks/>
          </p:cNvSpPr>
          <p:nvPr/>
        </p:nvSpPr>
        <p:spPr bwMode="auto">
          <a:xfrm>
            <a:off x="5060767" y="1375734"/>
            <a:ext cx="2017285" cy="5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Song Title</a:t>
            </a:r>
          </a:p>
        </p:txBody>
      </p:sp>
      <p:sp>
        <p:nvSpPr>
          <p:cNvPr id="16397" name="Text Box 12">
            <a:extLst>
              <a:ext uri="{FF2B5EF4-FFF2-40B4-BE49-F238E27FC236}">
                <a16:creationId xmlns:a16="http://schemas.microsoft.com/office/drawing/2014/main" id="{46D456BF-58A7-5BF7-94B8-17026A0B1E19}"/>
              </a:ext>
            </a:extLst>
          </p:cNvPr>
          <p:cNvSpPr txBox="1">
            <a:spLocks/>
          </p:cNvSpPr>
          <p:nvPr/>
        </p:nvSpPr>
        <p:spPr bwMode="auto">
          <a:xfrm>
            <a:off x="11557000" y="6177744"/>
            <a:ext cx="346869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］</a:t>
            </a:r>
          </a:p>
        </p:txBody>
      </p:sp>
      <p:sp>
        <p:nvSpPr>
          <p:cNvPr id="16398" name="Text Box 13">
            <a:extLst>
              <a:ext uri="{FF2B5EF4-FFF2-40B4-BE49-F238E27FC236}">
                <a16:creationId xmlns:a16="http://schemas.microsoft.com/office/drawing/2014/main" id="{03B858A2-BE46-B59A-C7B8-A3855F19EB9F}"/>
              </a:ext>
            </a:extLst>
          </p:cNvPr>
          <p:cNvSpPr txBox="1">
            <a:spLocks/>
          </p:cNvSpPr>
          <p:nvPr/>
        </p:nvSpPr>
        <p:spPr bwMode="auto">
          <a:xfrm>
            <a:off x="774700" y="1335353"/>
            <a:ext cx="142668" cy="53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l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15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399" name="Text Box 14">
            <a:extLst>
              <a:ext uri="{FF2B5EF4-FFF2-40B4-BE49-F238E27FC236}">
                <a16:creationId xmlns:a16="http://schemas.microsoft.com/office/drawing/2014/main" id="{9F4222F9-154F-934C-7FD4-7A4B6A8C6014}"/>
              </a:ext>
            </a:extLst>
          </p:cNvPr>
          <p:cNvSpPr txBox="1">
            <a:spLocks/>
          </p:cNvSpPr>
          <p:nvPr/>
        </p:nvSpPr>
        <p:spPr bwMode="auto">
          <a:xfrm>
            <a:off x="6096000" y="2273300"/>
            <a:ext cx="3079750" cy="3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曲：作曲者</a:t>
            </a:r>
          </a:p>
        </p:txBody>
      </p:sp>
      <p:sp>
        <p:nvSpPr>
          <p:cNvPr id="16400" name="Text Box 15">
            <a:extLst>
              <a:ext uri="{FF2B5EF4-FFF2-40B4-BE49-F238E27FC236}">
                <a16:creationId xmlns:a16="http://schemas.microsoft.com/office/drawing/2014/main" id="{CB1D43EF-6274-43D6-2A99-FB636F02FBE0}"/>
              </a:ext>
            </a:extLst>
          </p:cNvPr>
          <p:cNvSpPr txBox="1">
            <a:spLocks/>
          </p:cNvSpPr>
          <p:nvPr/>
        </p:nvSpPr>
        <p:spPr bwMode="auto">
          <a:xfrm>
            <a:off x="11150600" y="6220470"/>
            <a:ext cx="405607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1/x  </a:t>
            </a:r>
          </a:p>
        </p:txBody>
      </p:sp>
      <p:sp>
        <p:nvSpPr>
          <p:cNvPr id="16401" name="Text Box 16">
            <a:extLst>
              <a:ext uri="{FF2B5EF4-FFF2-40B4-BE49-F238E27FC236}">
                <a16:creationId xmlns:a16="http://schemas.microsoft.com/office/drawing/2014/main" id="{B51E26CD-62AA-A181-280A-D01593C5E829}"/>
              </a:ext>
            </a:extLst>
          </p:cNvPr>
          <p:cNvSpPr txBox="1">
            <a:spLocks/>
          </p:cNvSpPr>
          <p:nvPr/>
        </p:nvSpPr>
        <p:spPr bwMode="auto">
          <a:xfrm>
            <a:off x="6096000" y="6184296"/>
            <a:ext cx="5054600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b">
            <a:spAutoFit/>
          </a:bodyPr>
          <a:lstStyle>
            <a:lvl1pPr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 defTabSz="820738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410369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100">
                <a:solidFill>
                  <a:srgbClr val="212121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［ 歌名 </a:t>
            </a:r>
          </a:p>
        </p:txBody>
      </p:sp>
      <p:sp>
        <p:nvSpPr>
          <p:cNvPr id="16402" name="Text Box 17">
            <a:extLst>
              <a:ext uri="{FF2B5EF4-FFF2-40B4-BE49-F238E27FC236}">
                <a16:creationId xmlns:a16="http://schemas.microsoft.com/office/drawing/2014/main" id="{B964FE7B-054D-B1CA-3C7B-810F0E4A3744}"/>
              </a:ext>
            </a:extLst>
          </p:cNvPr>
          <p:cNvSpPr txBox="1">
            <a:spLocks/>
          </p:cNvSpPr>
          <p:nvPr/>
        </p:nvSpPr>
        <p:spPr bwMode="auto">
          <a:xfrm>
            <a:off x="9175750" y="19304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Lyricist</a:t>
            </a:r>
          </a:p>
        </p:txBody>
      </p:sp>
      <p:sp>
        <p:nvSpPr>
          <p:cNvPr id="16403" name="Text Box 18">
            <a:extLst>
              <a:ext uri="{FF2B5EF4-FFF2-40B4-BE49-F238E27FC236}">
                <a16:creationId xmlns:a16="http://schemas.microsoft.com/office/drawing/2014/main" id="{0FB6D2F5-37A3-74D0-53A4-F49A58BC28BD}"/>
              </a:ext>
            </a:extLst>
          </p:cNvPr>
          <p:cNvSpPr txBox="1">
            <a:spLocks/>
          </p:cNvSpPr>
          <p:nvPr/>
        </p:nvSpPr>
        <p:spPr bwMode="auto">
          <a:xfrm>
            <a:off x="9175750" y="2273300"/>
            <a:ext cx="2002632" cy="3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1pPr>
            <a:lvl2pPr marL="742950" indent="-28575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2pPr>
            <a:lvl3pPr marL="11430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3pPr>
            <a:lvl4pPr marL="16002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4pPr>
            <a:lvl5pPr marL="2057400" indent="-228600" algn="ctr"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5pPr>
            <a:lvl6pPr marL="25146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6pPr>
            <a:lvl7pPr marL="29718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7pPr>
            <a:lvl8pPr marL="34290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8pPr>
            <a:lvl9pPr marL="3886200" indent="-228600" algn="ctr" defTabSz="428625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rgbClr val="FFFFFF"/>
                </a:solidFill>
                <a:latin typeface="儷黑 Pro" charset="0"/>
                <a:ea typeface="儷黑 Pro" charset="0"/>
                <a:cs typeface="儷黑 Pro" charset="0"/>
                <a:sym typeface="儷黑 Pro" charset="0"/>
              </a:defRPr>
            </a:lvl9pPr>
          </a:lstStyle>
          <a:p>
            <a:pPr algn="r" defTabSz="21431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21212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Composer</a:t>
            </a:r>
          </a:p>
        </p:txBody>
      </p:sp>
      <p:pic>
        <p:nvPicPr>
          <p:cNvPr id="16404" name="Picture 19">
            <a:extLst>
              <a:ext uri="{FF2B5EF4-FFF2-40B4-BE49-F238E27FC236}">
                <a16:creationId xmlns:a16="http://schemas.microsoft.com/office/drawing/2014/main" id="{CA7CE1C8-0FE6-0DA4-EA97-BBB3AD9C2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F78C4-8D49-DC37-F7D7-4DB13BE76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550" y="457200"/>
            <a:ext cx="10502900" cy="4648200"/>
          </a:xfrm>
        </p:spPr>
        <p:txBody>
          <a:bodyPr/>
          <a:lstStyle/>
          <a:p>
            <a:pPr marL="0" indent="0" eaLnBrk="1">
              <a:buNone/>
            </a:pPr>
            <a:r>
              <a:rPr lang="zh-TW" altLang="en-US" b="1">
                <a:solidFill>
                  <a:srgbClr val="0F0F0F"/>
                </a:solidFill>
                <a:effectLst/>
                <a:ea typeface="PMingLiU" panose="02020500000000000000" pitchFamily="18" charset="-120"/>
              </a:rPr>
              <a:t>聖潔榮耀　尊貴　能力　</a:t>
            </a:r>
            <a:endParaRPr lang="en-US" altLang="zh-TW" b="1">
              <a:solidFill>
                <a:srgbClr val="0F0F0F"/>
              </a:solidFill>
              <a:effectLst/>
              <a:ea typeface="PMingLiU" panose="02020500000000000000" pitchFamily="18" charset="-120"/>
            </a:endParaRPr>
          </a:p>
          <a:p>
            <a:pPr marL="0" indent="0" eaLnBrk="1">
              <a:buNone/>
            </a:pPr>
            <a:r>
              <a:rPr lang="zh-TW" altLang="en-US" b="1">
                <a:solidFill>
                  <a:srgbClr val="0F0F0F"/>
                </a:solidFill>
                <a:effectLst/>
                <a:ea typeface="PMingLiU" panose="02020500000000000000" pitchFamily="18" charset="-120"/>
              </a:rPr>
              <a:t>都歸於祢</a:t>
            </a:r>
            <a:endParaRPr lang="en-US" altLang="en-US"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6 Annie Armstrong">
            <a:hlinkClick r:id="" action="ppaction://media"/>
            <a:extLst>
              <a:ext uri="{FF2B5EF4-FFF2-40B4-BE49-F238E27FC236}">
                <a16:creationId xmlns:a16="http://schemas.microsoft.com/office/drawing/2014/main" id="{49B4960C-C671-DE2D-487C-FF3A7F427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D972-5335-053E-F513-6157C8DE4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152" y="1087102"/>
            <a:ext cx="9753600" cy="1476803"/>
          </a:xfrm>
        </p:spPr>
        <p:txBody>
          <a:bodyPr>
            <a:normAutofit/>
          </a:bodyPr>
          <a:lstStyle/>
          <a:p>
            <a:r>
              <a:rPr lang="en-US" altLang="zh-CN" sz="49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【</a:t>
            </a:r>
            <a:r>
              <a:rPr lang="zh-CN" altLang="en-US" sz="49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安妮莊复活节北美宣教奉献月</a:t>
            </a:r>
            <a:r>
              <a:rPr lang="en-US" altLang="zh-CN" sz="49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】</a:t>
            </a:r>
            <a:b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</a:br>
            <a:endParaRPr lang="en-US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0B8C1-F666-45F6-BCC1-D887FBE02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76" y="2088777"/>
            <a:ext cx="11672047" cy="476922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CN" altLang="en-US" sz="4400" b="1" dirty="0">
                <a:solidFill>
                  <a:srgbClr val="7030A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四月份我门收集这项十一奉献之外的特别宣教奉献，</a:t>
            </a:r>
            <a:r>
              <a:rPr lang="en-US" altLang="zh-CN" sz="4400" b="1" dirty="0">
                <a:solidFill>
                  <a:srgbClr val="7030A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100%</a:t>
            </a:r>
            <a:r>
              <a:rPr lang="zh-CN" altLang="en-US" sz="4400" b="1" dirty="0">
                <a:solidFill>
                  <a:srgbClr val="7030A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用来支持在北美的宣教士。今年的主题是：“让慷慨的奉献成就大事！” 我们教会的目标是</a:t>
            </a:r>
            <a:r>
              <a:rPr lang="en-US" altLang="zh-CN" sz="4400" b="1" dirty="0">
                <a:solidFill>
                  <a:srgbClr val="7030A0"/>
                </a:solidFill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$6,000</a:t>
            </a:r>
            <a:r>
              <a:rPr lang="zh-CN" altLang="en-US" sz="4400" b="1" dirty="0">
                <a:solidFill>
                  <a:srgbClr val="7030A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。北美人口</a:t>
            </a:r>
            <a:r>
              <a:rPr lang="en-US" altLang="zh-CN" sz="4400" b="1" dirty="0">
                <a:solidFill>
                  <a:srgbClr val="7030A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3.85</a:t>
            </a:r>
            <a:r>
              <a:rPr lang="zh-CN" altLang="en-US" sz="4400" b="1" dirty="0">
                <a:solidFill>
                  <a:srgbClr val="7030A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亿，失丧灵魂约</a:t>
            </a:r>
            <a:r>
              <a:rPr lang="en-US" altLang="zh-CN" sz="4400" b="1" dirty="0">
                <a:solidFill>
                  <a:srgbClr val="7030A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2.91</a:t>
            </a:r>
            <a:r>
              <a:rPr lang="zh-CN" altLang="en-US" sz="4400" b="1" dirty="0">
                <a:solidFill>
                  <a:srgbClr val="7030A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亿，福音未及族群</a:t>
            </a:r>
            <a:r>
              <a:rPr lang="en-US" altLang="zh-CN" sz="4400" b="1" dirty="0">
                <a:solidFill>
                  <a:srgbClr val="7030A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161</a:t>
            </a:r>
            <a:r>
              <a:rPr lang="zh-CN" altLang="en-US" sz="4400" b="1" dirty="0">
                <a:solidFill>
                  <a:srgbClr val="7030A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个。求神感动大家慷慨奉献，共同将福音传遍北美！</a:t>
            </a:r>
            <a:endParaRPr lang="en-US" sz="4400" b="1" dirty="0">
              <a:solidFill>
                <a:srgbClr val="7030A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6212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基督徒，你当凡事等候神（微信2）-基督时报-基督教资讯平台">
            <a:extLst>
              <a:ext uri="{FF2B5EF4-FFF2-40B4-BE49-F238E27FC236}">
                <a16:creationId xmlns:a16="http://schemas.microsoft.com/office/drawing/2014/main" id="{4BAF8B81-7B7F-98CF-D5CC-67C5F2662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46" y="0"/>
            <a:ext cx="12250891" cy="816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500" y="-280555"/>
            <a:ext cx="11554690" cy="1995055"/>
          </a:xfrm>
        </p:spPr>
        <p:txBody>
          <a:bodyPr>
            <a:normAutofit fontScale="90000"/>
          </a:bodyPr>
          <a:lstStyle/>
          <a:p>
            <a:pPr algn="r"/>
            <a:br>
              <a:rPr lang="en-US" altLang="zh-TW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CN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Offering Prayer </a:t>
            </a:r>
            <a:br>
              <a:rPr lang="en-US" altLang="zh-CN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奉献祷告</a:t>
            </a:r>
            <a:endParaRPr lang="en-US" sz="5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E8CA3-7698-2640-9A7F-581D96C38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7128" y="3861116"/>
            <a:ext cx="10041017" cy="335308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在线敬拜者奉献</a:t>
            </a:r>
            <a:r>
              <a:rPr lang="zh-TW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支票可以寄到</a:t>
            </a:r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教会</a:t>
            </a:r>
            <a:endParaRPr lang="en-US" altLang="zh-CN" sz="3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CN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Online worshipers may mail checks to church:</a:t>
            </a:r>
          </a:p>
          <a:p>
            <a:pPr algn="l"/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10101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England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Drive,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zh-CN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Overland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Park,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KS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66212</a:t>
            </a:r>
            <a:endParaRPr lang="en-US" altLang="zh-TW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网上</a:t>
            </a:r>
            <a:r>
              <a:rPr lang="zh-TW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奉献</a:t>
            </a:r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链接</a:t>
            </a:r>
            <a:r>
              <a:rPr lang="en-US" altLang="zh-CN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Online Giving:</a:t>
            </a:r>
          </a:p>
          <a:p>
            <a:pPr algn="l"/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https://ecbckc.breezechms.com/give/online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4CFE1-A5B4-D841-8134-D9E7A31A04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-1"/>
          <a:stretch/>
        </p:blipFill>
        <p:spPr>
          <a:xfrm>
            <a:off x="0" y="6085"/>
            <a:ext cx="3714754" cy="371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63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8" descr="http://cdn.ocp.org/shared/images/products/20794.jpg">
            <a:extLst>
              <a:ext uri="{FF2B5EF4-FFF2-40B4-BE49-F238E27FC236}">
                <a16:creationId xmlns:a16="http://schemas.microsoft.com/office/drawing/2014/main" id="{012C69ED-6218-1AF2-3945-53A108E50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5" r="22099" b="1941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Slide Number Placeholder 6">
            <a:extLst>
              <a:ext uri="{FF2B5EF4-FFF2-40B4-BE49-F238E27FC236}">
                <a16:creationId xmlns:a16="http://schemas.microsoft.com/office/drawing/2014/main" id="{6E137186-AB48-43F5-734B-F6EE079F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DFDA5E3B-BCDB-42EE-A42E-47976FD9898C}" type="slidenum">
              <a:rPr lang="en-US" altLang="zh-TW" sz="1200">
                <a:solidFill>
                  <a:srgbClr val="898989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DFPLiShuW5-B5-AZ" pitchFamily="66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35</a:t>
            </a:fld>
            <a:endParaRPr lang="en-US" altLang="zh-TW" sz="1200">
              <a:solidFill>
                <a:srgbClr val="898989"/>
              </a:solidFill>
              <a:latin typeface="Arial" panose="020B0604020202020204" pitchFamily="34" charset="0"/>
              <a:ea typeface="新細明體" panose="02020500000000000000" pitchFamily="18" charset="-120"/>
              <a:cs typeface="DFPLiShuW5-B5-AZ" pitchFamily="66" charset="-120"/>
            </a:endParaRPr>
          </a:p>
        </p:txBody>
      </p:sp>
      <p:sp>
        <p:nvSpPr>
          <p:cNvPr id="162820" name="Text Box 3">
            <a:extLst>
              <a:ext uri="{FF2B5EF4-FFF2-40B4-BE49-F238E27FC236}">
                <a16:creationId xmlns:a16="http://schemas.microsoft.com/office/drawing/2014/main" id="{10B25E01-C330-911B-D935-0E9C22842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6" y="493714"/>
            <a:ext cx="344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18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5316F0C-967B-24A9-1E11-173EBAD21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00150"/>
            <a:ext cx="8915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讚美真神萬福之根；</a:t>
            </a:r>
            <a:endParaRPr lang="en-US" altLang="zh-TW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God from whom all blessing flows</a:t>
            </a:r>
            <a:endParaRPr lang="zh-TW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世上萬民讚美主恩；</a:t>
            </a:r>
            <a:endParaRPr lang="en-US" altLang="zh-TW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Him all creatures here below</a:t>
            </a:r>
            <a:endParaRPr lang="zh-TW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F7D8425-458E-D7E2-C924-2B8CE6C11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26" y="0"/>
            <a:ext cx="8474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4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7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三一頌</a:t>
            </a:r>
            <a:r>
              <a:rPr kumimoji="1" lang="en-US" altLang="zh-TW" sz="7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文新字海-特行" panose="02010603000101010101" pitchFamily="2" charset="-120"/>
              </a:rPr>
              <a:t>Doxology</a:t>
            </a:r>
            <a:endParaRPr kumimoji="1" lang="zh-TW" altLang="en-US" sz="7200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文新字海-特行" panose="02010603000101010101" pitchFamily="2" charset="-12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8" descr="http://cdn.ocp.org/shared/images/products/20794.jpg">
            <a:extLst>
              <a:ext uri="{FF2B5EF4-FFF2-40B4-BE49-F238E27FC236}">
                <a16:creationId xmlns:a16="http://schemas.microsoft.com/office/drawing/2014/main" id="{58DB3124-1F66-D00E-FE89-F94954F53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5" r="22099" b="1941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Slide Number Placeholder 6">
            <a:extLst>
              <a:ext uri="{FF2B5EF4-FFF2-40B4-BE49-F238E27FC236}">
                <a16:creationId xmlns:a16="http://schemas.microsoft.com/office/drawing/2014/main" id="{8D8AC8B3-6674-C553-01ED-67910CF57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C205C7FC-A9AF-4BD6-B1D8-A904DE9A6C2B}" type="slidenum">
              <a:rPr lang="en-US" altLang="zh-TW" sz="1200">
                <a:solidFill>
                  <a:srgbClr val="898989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DFPLiShuW5-B5-AZ" pitchFamily="66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36</a:t>
            </a:fld>
            <a:endParaRPr lang="en-US" altLang="zh-TW" sz="1200">
              <a:solidFill>
                <a:srgbClr val="898989"/>
              </a:solidFill>
              <a:latin typeface="Arial" panose="020B0604020202020204" pitchFamily="34" charset="0"/>
              <a:ea typeface="新細明體" panose="02020500000000000000" pitchFamily="18" charset="-120"/>
              <a:cs typeface="DFPLiShuW5-B5-AZ" pitchFamily="66" charset="-120"/>
            </a:endParaRPr>
          </a:p>
        </p:txBody>
      </p:sp>
      <p:sp>
        <p:nvSpPr>
          <p:cNvPr id="163844" name="Text Box 3">
            <a:extLst>
              <a:ext uri="{FF2B5EF4-FFF2-40B4-BE49-F238E27FC236}">
                <a16:creationId xmlns:a16="http://schemas.microsoft.com/office/drawing/2014/main" id="{96B7E9CD-165E-F294-6FD7-A7401B41E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6" y="493714"/>
            <a:ext cx="344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18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969BCCC-50EC-AFFF-2C39-C0F047CEB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00150"/>
            <a:ext cx="8915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天使天軍讚美主名；</a:t>
            </a:r>
            <a:endParaRPr lang="en-US" altLang="zh-TW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Him above ye heavenly hosts</a:t>
            </a:r>
            <a:endParaRPr lang="zh-TW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讚美聖父聖子聖靈。</a:t>
            </a:r>
            <a:endParaRPr lang="en-US" altLang="zh-TW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Father, Son and Holy Ghost</a:t>
            </a:r>
            <a:endParaRPr lang="zh-TW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阿們。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Amen</a:t>
            </a:r>
            <a:endParaRPr lang="zh-TW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44F5F77-FC3F-9D01-335C-E1A301E66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26" y="0"/>
            <a:ext cx="8093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4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7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三一頌</a:t>
            </a:r>
            <a:r>
              <a:rPr kumimoji="1" lang="en-US" altLang="zh-TW" sz="7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文新字海-特行" panose="02010603000101010101" pitchFamily="2" charset="-120"/>
              </a:rPr>
              <a:t>Doxology</a:t>
            </a:r>
            <a:endParaRPr kumimoji="1" lang="zh-TW" altLang="en-US" sz="7200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文新字海-特行" panose="02010603000101010101" pitchFamily="2" charset="-12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>
            <a:extLst>
              <a:ext uri="{FF2B5EF4-FFF2-40B4-BE49-F238E27FC236}">
                <a16:creationId xmlns:a16="http://schemas.microsoft.com/office/drawing/2014/main" id="{18A5C58D-1C73-697D-80AE-562C9F23E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Slide Number Placeholder 5">
            <a:extLst>
              <a:ext uri="{FF2B5EF4-FFF2-40B4-BE49-F238E27FC236}">
                <a16:creationId xmlns:a16="http://schemas.microsoft.com/office/drawing/2014/main" id="{4D66ACD5-A484-F506-4086-992D90DC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E6F8F237-BF11-4ED9-906D-FADEDB54BC7A}" type="slidenum">
              <a:rPr lang="en-US" altLang="zh-CN" sz="1200">
                <a:solidFill>
                  <a:srgbClr val="045C75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37</a:t>
            </a:fld>
            <a:endParaRPr lang="en-US" altLang="zh-CN" sz="120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176132" name="Rectangle 4">
            <a:extLst>
              <a:ext uri="{FF2B5EF4-FFF2-40B4-BE49-F238E27FC236}">
                <a16:creationId xmlns:a16="http://schemas.microsoft.com/office/drawing/2014/main" id="{F975D10B-6733-CD8B-089E-B4D5295E2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77789"/>
            <a:ext cx="85344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主禱文</a:t>
            </a:r>
            <a:r>
              <a:rPr kumimoji="1" lang="en-US" altLang="zh-TW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DFPLiShuW5-B5-AZ" pitchFamily="66" charset="-120"/>
              </a:rPr>
              <a:t>The Lord’s Prayer</a:t>
            </a:r>
            <a:endParaRPr kumimoji="1" lang="zh-TW" altLang="en-US" sz="5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標楷體" panose="03000509000000000000" pitchFamily="65" charset="-120"/>
              <a:cs typeface="DFPLiShuW5-B5-AZ" pitchFamily="66" charset="-120"/>
            </a:endParaRPr>
          </a:p>
        </p:txBody>
      </p:sp>
      <p:sp>
        <p:nvSpPr>
          <p:cNvPr id="197637" name="Rectangle 5">
            <a:extLst>
              <a:ext uri="{FF2B5EF4-FFF2-40B4-BE49-F238E27FC236}">
                <a16:creationId xmlns:a16="http://schemas.microsoft.com/office/drawing/2014/main" id="{4D21BD13-B381-239B-DC55-77BD012AA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25" y="1219200"/>
            <a:ext cx="533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我們在天上的父，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願人都尊</a:t>
            </a: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祢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的名為聖，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願</a:t>
            </a: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祢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的國降臨，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願</a:t>
            </a: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祢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的旨意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行在地上如同行在天上，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我們日用的飲食，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今日賜給我們，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endParaRPr lang="zh-TW" altLang="en-US" sz="5400" b="1" dirty="0">
              <a:solidFill>
                <a:srgbClr val="FFFFFF"/>
              </a:solidFill>
              <a:latin typeface="Tahoma" panose="020B0604030504040204" pitchFamily="34" charset="0"/>
              <a:ea typeface="標楷體" panose="03000509000000000000" pitchFamily="65" charset="-120"/>
              <a:cs typeface="DFPLiShuW5-B5-AZ" pitchFamily="66" charset="-12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72F645-2758-26B7-4D61-A3B0A1341E56}"/>
              </a:ext>
            </a:extLst>
          </p:cNvPr>
          <p:cNvSpPr txBox="1"/>
          <p:nvPr/>
        </p:nvSpPr>
        <p:spPr>
          <a:xfrm>
            <a:off x="6858000" y="1333501"/>
            <a:ext cx="3962400" cy="551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Our Father in heaven,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Hallowed by your name,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Your kingdom come,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Your will be done on earth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As it is in heaven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Give us today our daily bread</a:t>
            </a:r>
          </a:p>
        </p:txBody>
      </p:sp>
    </p:spTree>
  </p:cSld>
  <p:clrMapOvr>
    <a:masterClrMapping/>
  </p:clrMapOvr>
  <p:transition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>
            <a:extLst>
              <a:ext uri="{FF2B5EF4-FFF2-40B4-BE49-F238E27FC236}">
                <a16:creationId xmlns:a16="http://schemas.microsoft.com/office/drawing/2014/main" id="{754F28CB-2352-FC44-53FC-C9D28777F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Slide Number Placeholder 5">
            <a:extLst>
              <a:ext uri="{FF2B5EF4-FFF2-40B4-BE49-F238E27FC236}">
                <a16:creationId xmlns:a16="http://schemas.microsoft.com/office/drawing/2014/main" id="{E3F80F74-7542-BB9C-240F-7B8B2BAE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344E6CBB-6CF5-4360-AAC0-9692721045CD}" type="slidenum">
              <a:rPr lang="en-US" altLang="zh-CN" sz="1200">
                <a:solidFill>
                  <a:srgbClr val="045C75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38</a:t>
            </a:fld>
            <a:endParaRPr lang="en-US" altLang="zh-CN" sz="120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7326724" name="Rectangle 4">
            <a:extLst>
              <a:ext uri="{FF2B5EF4-FFF2-40B4-BE49-F238E27FC236}">
                <a16:creationId xmlns:a16="http://schemas.microsoft.com/office/drawing/2014/main" id="{603A08D2-4B14-29B2-DF50-069E42348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63" y="228600"/>
            <a:ext cx="457200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免我們的債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，</a:t>
            </a:r>
            <a:endParaRPr lang="zh-TW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DFPLiShuW5-B5-AZ" pitchFamily="66" charset="-120"/>
            </a:endParaRP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如同我們免了人的債，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不叫我們遇見試探，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救我們脫離凶惡，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因為國度、權柄、</a:t>
            </a:r>
            <a:endParaRPr lang="en-US" altLang="zh-TW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DFPLiShuW5-B5-AZ" pitchFamily="66" charset="-120"/>
            </a:endParaRP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榮耀，全是祢的，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直到永遠，阿們。</a:t>
            </a:r>
            <a:br>
              <a:rPr lang="zh-TW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古印" pitchFamily="2" charset="-120"/>
                <a:cs typeface="DFPLiShuW5-B5-AZ" pitchFamily="66" charset="-120"/>
              </a:rPr>
            </a:br>
            <a:endParaRPr lang="zh-TW" alt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古印" pitchFamily="2" charset="-120"/>
              <a:cs typeface="DFPLiShuW5-B5-AZ" pitchFamily="66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6B00F-0CF2-1C65-86E6-FB6EF0B7E66D}"/>
              </a:ext>
            </a:extLst>
          </p:cNvPr>
          <p:cNvSpPr txBox="1"/>
          <p:nvPr/>
        </p:nvSpPr>
        <p:spPr>
          <a:xfrm>
            <a:off x="6232525" y="574676"/>
            <a:ext cx="4267200" cy="551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Forgive us our debts as we also have forgiven our debtors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And lead us not into temptations,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But deliver us from  evil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For yours is the kingdom, and the power and the glory forever, Amen</a:t>
            </a:r>
          </a:p>
        </p:txBody>
      </p:sp>
    </p:spTree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12089"/>
            <a:ext cx="9621775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读  经</a:t>
            </a:r>
            <a:b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Scripture  Reading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CFC76BE-C3D8-4260-8F72-D22CE2873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60" r="786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5CDEB0-8C64-4C51-9B0E-C4EAED58FFF3}"/>
              </a:ext>
            </a:extLst>
          </p:cNvPr>
          <p:cNvSpPr txBox="1"/>
          <p:nvPr/>
        </p:nvSpPr>
        <p:spPr>
          <a:xfrm>
            <a:off x="-258199" y="2841062"/>
            <a:ext cx="6499171" cy="334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路加福音 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Luke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等线" panose="02010600030101010101" pitchFamily="2" charset="-122"/>
              </a:rPr>
              <a:t>9: 18-27</a:t>
            </a:r>
          </a:p>
        </p:txBody>
      </p:sp>
    </p:spTree>
    <p:extLst>
      <p:ext uri="{BB962C8B-B14F-4D97-AF65-F5344CB8AC3E}">
        <p14:creationId xmlns:p14="http://schemas.microsoft.com/office/powerpoint/2010/main" val="3575136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7DC2B8D0-FCF9-7082-F92F-04E86C860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609600"/>
            <a:ext cx="8915400" cy="5486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Times New Roman" panose="02020603050405020304" pitchFamily="18" charset="0"/>
                <a:ea typeface="標楷體" panose="03000509000000000000" pitchFamily="65" charset="-120"/>
              </a:rPr>
              <a:t>(</a:t>
            </a:r>
            <a:r>
              <a:rPr lang="zh-TW" altLang="en-US" sz="1800" b="1">
                <a:latin typeface="Times New Roman" panose="02020603050405020304" pitchFamily="18" charset="0"/>
                <a:ea typeface="標楷體" panose="03000509000000000000" pitchFamily="65" charset="-120"/>
              </a:rPr>
              <a:t>副歌</a:t>
            </a:r>
            <a:r>
              <a:rPr lang="en-US" altLang="zh-TW" sz="1800" b="1"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唯創造主，聖父才配受，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唯扶助者，我主才配受，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唯祢配受，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奇妙神才配受，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配受崇拜和頌揚。</a:t>
            </a:r>
            <a:endParaRPr lang="en-US" altLang="en-US" sz="6000" b="1">
              <a:ea typeface="標楷體" panose="03000509000000000000" pitchFamily="65" charset="-120"/>
            </a:endParaRPr>
          </a:p>
        </p:txBody>
      </p:sp>
      <p:sp>
        <p:nvSpPr>
          <p:cNvPr id="3075" name="Text Box 7">
            <a:extLst>
              <a:ext uri="{FF2B5EF4-FFF2-40B4-BE49-F238E27FC236}">
                <a16:creationId xmlns:a16="http://schemas.microsoft.com/office/drawing/2014/main" id="{D4B386B9-8820-F102-330A-9B37C083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943601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神配受崇拜	</a:t>
            </a:r>
            <a:b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  <a:t>CL #0186   </a:t>
            </a:r>
            <a:b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以馬內利華人浸信會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269325-B3C5-211C-FB36-E45CF5F15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A6EE5A0-FB1B-1DFE-A510-A8CCE847C8DA}"/>
              </a:ext>
            </a:extLst>
          </p:cNvPr>
          <p:cNvSpPr txBox="1"/>
          <p:nvPr/>
        </p:nvSpPr>
        <p:spPr>
          <a:xfrm>
            <a:off x="39511" y="142428"/>
            <a:ext cx="1211297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18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耶稣自己祷告的时候，门徒也同他在那里。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耶稣问他们说：“众人说我是谁？”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他们说：“有人说是施洗的约翰，有人说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是以利亚，还有人说是古时的一个先知又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活了。”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耶稣说：“你们说我是谁？”彼得回答说：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“是神所立的基督。”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21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耶稣切切地嘱咐他们，不可将这事告诉人。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0523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7D625E-37B4-680F-A179-4E94CFDF4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05201EA-EEEA-DB41-D596-64EF697E5376}"/>
              </a:ext>
            </a:extLst>
          </p:cNvPr>
          <p:cNvSpPr txBox="1"/>
          <p:nvPr/>
        </p:nvSpPr>
        <p:spPr>
          <a:xfrm>
            <a:off x="39511" y="142428"/>
            <a:ext cx="1211297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又说：“人子必须受许多的苦，被长老、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祭司长和文士弃绝，并且被杀，第三日复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活。”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23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耶稣又对众人说：“若有人要跟从我，就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当舍己，天天背起他的十字架来跟从我。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因为凡要救自己生命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[a]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的，必丧掉生命；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凡为我丧掉生命的，必救了生命。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人若赚得全世界，却丧了自己、赔上自己，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有什么益处呢？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974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62100-1383-9BFB-A029-A23DF5CD1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37CAC4-4FF0-6911-FF34-21C37018C8F3}"/>
              </a:ext>
            </a:extLst>
          </p:cNvPr>
          <p:cNvSpPr txBox="1"/>
          <p:nvPr/>
        </p:nvSpPr>
        <p:spPr>
          <a:xfrm>
            <a:off x="39511" y="142428"/>
            <a:ext cx="12112977" cy="5519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26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凡把我和我的道当做可耻的，人子在自己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的荣耀里，并天父与圣天使的荣耀里降临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的时候，也要把那人当做可耻的。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27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我实在告诉你们：站在这里的，有人在没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尝死味以前，必看见神的国。”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1756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C76BE-C3D8-4260-8F72-D22CE2873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692" y="0"/>
            <a:ext cx="9372599" cy="6855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56" y="-1389436"/>
            <a:ext cx="6596005" cy="2446339"/>
          </a:xfrm>
        </p:spPr>
        <p:txBody>
          <a:bodyPr anchor="b">
            <a:normAutofit/>
          </a:bodyPr>
          <a:lstStyle/>
          <a:p>
            <a:pPr algn="l"/>
            <a:r>
              <a:rPr lang="en-US" altLang="zh-CN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CN" altLang="en-US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 息</a:t>
            </a:r>
            <a:r>
              <a:rPr lang="en-US" altLang="zh-CN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Message】</a:t>
            </a:r>
            <a:endParaRPr lang="en-US" sz="5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101046-CD09-1A09-B337-22BF354FE210}"/>
              </a:ext>
            </a:extLst>
          </p:cNvPr>
          <p:cNvSpPr txBox="1"/>
          <p:nvPr/>
        </p:nvSpPr>
        <p:spPr>
          <a:xfrm>
            <a:off x="1725695" y="2446339"/>
            <a:ext cx="8959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跟 从 耶 稣 </a:t>
            </a:r>
            <a:endParaRPr lang="en-US" altLang="zh-CN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3994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>
            <a:extLst>
              <a:ext uri="{FF2B5EF4-FFF2-40B4-BE49-F238E27FC236}">
                <a16:creationId xmlns:a16="http://schemas.microsoft.com/office/drawing/2014/main" id="{0466173E-DF5B-2CB8-3259-467272A74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838200"/>
            <a:ext cx="822960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zh-TW" altLang="en-US" sz="5400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起來，起來為耶穌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428C858-8EB3-7288-CD89-504A5030E4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0025" y="2054662"/>
            <a:ext cx="11791950" cy="4611469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FontTx/>
              <a:buNone/>
            </a:pPr>
            <a:r>
              <a:rPr lang="en-US" altLang="zh-TW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</a:t>
            </a:r>
          </a:p>
          <a:p>
            <a:pPr algn="ctr" eaLnBrk="1" hangingPunct="1">
              <a:buFontTx/>
              <a:buNone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   </a:t>
            </a:r>
            <a:r>
              <a:rPr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起來，起來為耶穌，你們十架軍兵；</a:t>
            </a:r>
          </a:p>
          <a:p>
            <a:pPr algn="ctr" eaLnBrk="1" hangingPunct="1">
              <a:buFontTx/>
              <a:buNone/>
            </a:pPr>
            <a:r>
              <a:rPr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　當將主大旗高豎，不可讓它不定。</a:t>
            </a:r>
          </a:p>
          <a:p>
            <a:pPr algn="ctr" eaLnBrk="1" hangingPunct="1">
              <a:buFontTx/>
              <a:buNone/>
            </a:pPr>
            <a:r>
              <a:rPr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　主必率領祂大軍，得勝而又得勝，</a:t>
            </a:r>
          </a:p>
          <a:p>
            <a:pPr algn="ctr" eaLnBrk="1" hangingPunct="1">
              <a:buFontTx/>
              <a:buNone/>
            </a:pPr>
            <a:r>
              <a:rPr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　直到撒但全潰崩，人尊基督為聖。</a:t>
            </a:r>
          </a:p>
          <a:p>
            <a:pPr algn="ctr" eaLnBrk="1" hangingPunct="1">
              <a:buFontTx/>
              <a:buNone/>
            </a:pPr>
            <a:b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anose="02020500000000000000" pitchFamily="18" charset="-120"/>
              </a:rPr>
            </a:br>
            <a:endParaRPr lang="en-US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3F058-B2E7-40CA-936B-A6EAA5CCA75C}"/>
              </a:ext>
            </a:extLst>
          </p:cNvPr>
          <p:cNvSpPr txBox="1"/>
          <p:nvPr/>
        </p:nvSpPr>
        <p:spPr>
          <a:xfrm>
            <a:off x="209550" y="1918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PMingLiU" panose="02020500000000000000" pitchFamily="18" charset="-120"/>
                <a:cs typeface="+mn-cs"/>
              </a:rPr>
              <a:t>回应诗歌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C8EE9577-B0F7-53EB-9B73-DCE37F4CAF3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52450" y="304800"/>
            <a:ext cx="11144250" cy="6172200"/>
          </a:xfrm>
        </p:spPr>
        <p:txBody>
          <a:bodyPr>
            <a:normAutofit/>
          </a:bodyPr>
          <a:lstStyle/>
          <a:p>
            <a:pPr eaLnBrk="1" hangingPunct="1"/>
            <a:endParaRPr lang="en-US" altLang="zh-TW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eaLnBrk="1" hangingPunct="1"/>
            <a:r>
              <a:rPr lang="en-US" altLang="zh-TW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2</a:t>
            </a:r>
          </a:p>
          <a:p>
            <a:pPr eaLnBrk="1" hangingPunct="1"/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起來，起來為耶穌，主召你聽命令；</a:t>
            </a:r>
          </a:p>
          <a:p>
            <a:pPr eaLnBrk="1" hangingPunct="1"/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　奮勇爭先全力赴  這個偉大戰爭。</a:t>
            </a:r>
          </a:p>
          <a:p>
            <a:pPr eaLnBrk="1" hangingPunct="1"/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　蒙贖的人當事奉，面對無數仇敵；</a:t>
            </a:r>
          </a:p>
          <a:p>
            <a:pPr eaLnBrk="1" hangingPunct="1"/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　膽量應隨危險增，交鋒以力對力。</a:t>
            </a:r>
          </a:p>
          <a:p>
            <a:pPr eaLnBrk="1" hangingPunct="1"/>
            <a:b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</a:br>
            <a:endParaRPr lang="en-US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905E3760-3862-9054-12E5-504E273000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" y="361949"/>
            <a:ext cx="11772900" cy="5764215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endParaRPr lang="en-US" altLang="zh-TW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ctr" eaLnBrk="1" hangingPunct="1">
              <a:buFontTx/>
              <a:buNone/>
            </a:pPr>
            <a:r>
              <a:rPr lang="en-US" altLang="zh-TW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</a:p>
          <a:p>
            <a:pPr algn="ctr" eaLnBrk="1" hangingPunct="1">
              <a:buFontTx/>
              <a:buNone/>
            </a:pP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 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起來，起來為耶穌，忠心靠主大力；</a:t>
            </a: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　莫靠自己而貽誤，莫用血氣兵器。</a:t>
            </a: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　福音軍裝穿齊備，禱告隨時多方；</a:t>
            </a: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　無論責任多艱危，都能隨靈前往。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F2D3D583-9F23-9533-2115-A7548068AC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6700" y="0"/>
            <a:ext cx="11658600" cy="5478464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endParaRPr lang="en-US" altLang="zh-TW" sz="440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ctr" eaLnBrk="1" hangingPunct="1">
              <a:buFontTx/>
              <a:buNone/>
            </a:pPr>
            <a:r>
              <a:rPr lang="en-US" altLang="zh-TW" sz="440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4</a:t>
            </a: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起來，起來為耶穌，戰爭必不會長；</a:t>
            </a: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　今日殺聲雖高呼，明日凱歌響亮。</a:t>
            </a: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　凡是靠主得勝者，必得生命冠冕，</a:t>
            </a: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　必與基督同快樂，同王直到永遠。</a:t>
            </a:r>
            <a:endParaRPr lang="en-US" altLang="zh-CN" sz="4800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99C413-64CB-7167-B132-7987077CB5E0}"/>
              </a:ext>
            </a:extLst>
          </p:cNvPr>
          <p:cNvSpPr txBox="1">
            <a:spLocks/>
          </p:cNvSpPr>
          <p:nvPr/>
        </p:nvSpPr>
        <p:spPr>
          <a:xfrm>
            <a:off x="1470660" y="331211"/>
            <a:ext cx="9686645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j-cs"/>
              </a:rPr>
              <a:t>【</a:t>
            </a:r>
            <a:r>
              <a:rPr kumimoji="0" lang="zh-TW" alt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j-cs"/>
              </a:rPr>
              <a:t>报告</a:t>
            </a:r>
            <a:r>
              <a:rPr kumimoji="0" lang="en-US" altLang="zh-TW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j-cs"/>
              </a:rPr>
              <a:t>Announcements</a:t>
            </a: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j-cs"/>
              </a:rPr>
              <a:t>】</a:t>
            </a:r>
            <a:endParaRPr kumimoji="0" lang="en-US" sz="5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5796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56A95-21B7-5AC5-2456-03398B9B9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58" y="1391902"/>
            <a:ext cx="11147612" cy="2964945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今天敬拜结束后，请到楼下餐厅共享爱宴。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5214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4B27A92A-B360-5E66-1266-4F974E4A8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762001"/>
            <a:ext cx="8839200" cy="45259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Times New Roman" panose="02020603050405020304" pitchFamily="18" charset="0"/>
                <a:ea typeface="標楷體" panose="03000509000000000000" pitchFamily="65" charset="-120"/>
              </a:rPr>
              <a:t>2.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神配受尊崇，配受敬畏，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祂配受忠誠的熱愛，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神配受俯伏屈膝恭敬拜，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配受這一切加上更愛戴。</a:t>
            </a:r>
            <a:endParaRPr lang="en-US" altLang="en-US" sz="6000" b="1">
              <a:ea typeface="標楷體" panose="03000509000000000000" pitchFamily="65" charset="-120"/>
            </a:endParaRPr>
          </a:p>
        </p:txBody>
      </p:sp>
      <p:sp>
        <p:nvSpPr>
          <p:cNvPr id="4099" name="Text Box 7">
            <a:extLst>
              <a:ext uri="{FF2B5EF4-FFF2-40B4-BE49-F238E27FC236}">
                <a16:creationId xmlns:a16="http://schemas.microsoft.com/office/drawing/2014/main" id="{8CF030E2-6AF7-787C-8D43-0F527FD4F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943601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神配受崇拜	</a:t>
            </a:r>
            <a:b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  <a:t>CL #0186   </a:t>
            </a:r>
            <a:b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以馬內利華人浸信會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68C18F-816E-0628-73B8-2646CC1D90D5}"/>
              </a:ext>
            </a:extLst>
          </p:cNvPr>
          <p:cNvSpPr txBox="1"/>
          <p:nvPr/>
        </p:nvSpPr>
        <p:spPr>
          <a:xfrm>
            <a:off x="143435" y="1416424"/>
            <a:ext cx="11905129" cy="3036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我们的 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VBS</a:t>
            </a: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（暑期圣经学校）第一次会议定于今天中午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12:30</a:t>
            </a: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举行，如果您能帮忙或者感兴趣，请从餐厅带上午餐并来到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123</a:t>
            </a: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教室参加会议。</a:t>
            </a:r>
          </a:p>
        </p:txBody>
      </p:sp>
    </p:spTree>
    <p:extLst>
      <p:ext uri="{BB962C8B-B14F-4D97-AF65-F5344CB8AC3E}">
        <p14:creationId xmlns:p14="http://schemas.microsoft.com/office/powerpoint/2010/main" val="12275305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C94409-87A1-DD22-7188-7DF42DFD6D48}"/>
              </a:ext>
            </a:extLst>
          </p:cNvPr>
          <p:cNvSpPr txBox="1"/>
          <p:nvPr/>
        </p:nvSpPr>
        <p:spPr>
          <a:xfrm>
            <a:off x="346110" y="1305341"/>
            <a:ext cx="1149977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alt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今年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7</a:t>
            </a:r>
            <a:r>
              <a:rPr lang="zh-CN" alt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10-17</a:t>
            </a:r>
            <a:r>
              <a:rPr lang="zh-CN" alt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日我们教会有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18</a:t>
            </a:r>
            <a:r>
              <a:rPr lang="zh-CN" alt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位弟兄姊妹前往亚利桑那参与暑期短宣，接下来他们会举行系列募款活动，目标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$8,000, </a:t>
            </a:r>
            <a:r>
              <a:rPr lang="zh-CN" alt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届时请大家积极响应，支持他们的宣教之旅。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2130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031758-930E-FB98-DBE9-F7A07087D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20B8C0F-8B2C-FB7D-9FAB-8EF033A0B3F1}"/>
              </a:ext>
            </a:extLst>
          </p:cNvPr>
          <p:cNvSpPr txBox="1"/>
          <p:nvPr/>
        </p:nvSpPr>
        <p:spPr>
          <a:xfrm>
            <a:off x="-133350" y="819150"/>
            <a:ext cx="119659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从今年六月起，我们需要弟兄姐妹在每周日上午 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10:45 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至 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12:15 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帮忙照看婴儿事工。如果您可以帮忙，请在办公室外面 填写报名表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。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7054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descr="做一个简单的slide。我要开一个新的主日学，那么主日学课程的标题是《研经指南：从起源到实操》，七节课，分别是第一部分：圣经“是什么”? 1. 圣经及其可靠性 2. 圣经的救赎历史 第二部分：圣经“怎么看”? 3. 解经的三重角度 4. 旧约纵览 5. 新约纵览 第三部分：圣经“怎么读”? 6. 归纳式读经法 7. 综合操练。时间是4月19-5月31，每周日早上9：15，地点是119教室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599" y="0"/>
            <a:ext cx="12280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F8CA4-5602-108E-EA9A-79E063D7C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1234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7A529-BF06-7B03-B49D-D57B83406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21" y="-167176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欢迎新来宾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937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A3AE1-8DCE-7EFA-E224-63EB02885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74" t="6484" r="6522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588" y="0"/>
            <a:ext cx="4176081" cy="2949064"/>
          </a:xfrm>
        </p:spPr>
        <p:txBody>
          <a:bodyPr anchor="b">
            <a:normAutofit/>
          </a:bodyPr>
          <a:lstStyle/>
          <a:p>
            <a:pPr algn="l"/>
            <a:r>
              <a:rPr lang="zh-TW" altLang="en-US" sz="4800" b="1" dirty="0">
                <a:solidFill>
                  <a:srgbClr val="FFFF00"/>
                </a:solidFill>
                <a:latin typeface="FZYaoTi" panose="02010601030101010101" pitchFamily="2" charset="-122"/>
                <a:ea typeface="FZYaoTi" panose="02010601030101010101" pitchFamily="2" charset="-122"/>
              </a:rPr>
              <a:t>祝  祷</a:t>
            </a:r>
            <a:r>
              <a:rPr lang="en-US" altLang="zh-TW" sz="4800" b="1" dirty="0">
                <a:solidFill>
                  <a:srgbClr val="FFFF00"/>
                </a:solidFill>
                <a:latin typeface="FZYaoTi" panose="02010601030101010101" pitchFamily="2" charset="-122"/>
                <a:ea typeface="FZYaoTi" panose="02010601030101010101" pitchFamily="2" charset="-122"/>
              </a:rPr>
              <a:t>Benediction</a:t>
            </a:r>
            <a:endParaRPr lang="en-US" sz="4800" b="1" dirty="0">
              <a:solidFill>
                <a:srgbClr val="FFFF00"/>
              </a:solidFill>
              <a:latin typeface="FZYaoTi" panose="02010601030101010101" pitchFamily="2" charset="-122"/>
              <a:ea typeface="FZYaoTi" panose="02010601030101010101" pitchFamily="2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363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6AB60D7-3243-A70B-01F8-7C5D99A3D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609600"/>
            <a:ext cx="8915400" cy="5486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Times New Roman" panose="02020603050405020304" pitchFamily="18" charset="0"/>
                <a:ea typeface="標楷體" panose="03000509000000000000" pitchFamily="65" charset="-120"/>
              </a:rPr>
              <a:t>(</a:t>
            </a:r>
            <a:r>
              <a:rPr lang="zh-TW" altLang="en-US" sz="1800" b="1">
                <a:latin typeface="Times New Roman" panose="02020603050405020304" pitchFamily="18" charset="0"/>
                <a:ea typeface="標楷體" panose="03000509000000000000" pitchFamily="65" charset="-120"/>
              </a:rPr>
              <a:t>副歌</a:t>
            </a:r>
            <a:r>
              <a:rPr lang="en-US" altLang="zh-TW" sz="1800" b="1"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唯創造主，聖父才配受，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唯扶助者，我主才配受，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唯祢配受，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奇妙神才配受，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配受崇拜和頌揚。</a:t>
            </a:r>
            <a:endParaRPr lang="en-US" altLang="en-US" sz="6000" b="1">
              <a:ea typeface="標楷體" panose="03000509000000000000" pitchFamily="65" charset="-120"/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12569E3D-FD65-9964-966E-69421FC20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943601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神配受崇拜	</a:t>
            </a:r>
            <a:b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  <a:t>CL #0186   </a:t>
            </a:r>
            <a:b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以馬內利華人浸信會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A4A588FD-12CA-23DE-B56A-B28F0A4467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762001"/>
            <a:ext cx="8839200" cy="45259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Times New Roman" panose="02020603050405020304" pitchFamily="18" charset="0"/>
                <a:ea typeface="標楷體" panose="03000509000000000000" pitchFamily="65" charset="-120"/>
              </a:rPr>
              <a:t>3.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全能的聖父，獨一上主，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萬王之王並救贖主，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奇妙大策士保惠師良朋，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救主是生命之源到永恆。</a:t>
            </a:r>
            <a:endParaRPr lang="en-US" altLang="en-US" sz="6000" b="1">
              <a:ea typeface="標楷體" panose="03000509000000000000" pitchFamily="65" charset="-120"/>
            </a:endParaRPr>
          </a:p>
        </p:txBody>
      </p:sp>
      <p:sp>
        <p:nvSpPr>
          <p:cNvPr id="6147" name="Text Box 7">
            <a:extLst>
              <a:ext uri="{FF2B5EF4-FFF2-40B4-BE49-F238E27FC236}">
                <a16:creationId xmlns:a16="http://schemas.microsoft.com/office/drawing/2014/main" id="{8BDD5DFF-1840-3CEF-D23C-AD23C7735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943601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神配受崇拜	</a:t>
            </a:r>
            <a:b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  <a:t>CL #0186   </a:t>
            </a:r>
            <a:b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以馬內利華人浸信會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A729BA7-EDAF-F6FD-C944-B5381E672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609600"/>
            <a:ext cx="8915400" cy="5486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Times New Roman" panose="02020603050405020304" pitchFamily="18" charset="0"/>
                <a:ea typeface="標楷體" panose="03000509000000000000" pitchFamily="65" charset="-120"/>
              </a:rPr>
              <a:t>(</a:t>
            </a:r>
            <a:r>
              <a:rPr lang="zh-TW" altLang="en-US" sz="1800" b="1">
                <a:latin typeface="Times New Roman" panose="02020603050405020304" pitchFamily="18" charset="0"/>
                <a:ea typeface="標楷體" panose="03000509000000000000" pitchFamily="65" charset="-120"/>
              </a:rPr>
              <a:t>副歌</a:t>
            </a:r>
            <a:r>
              <a:rPr lang="en-US" altLang="zh-TW" sz="1800" b="1"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唯創造主，聖父才配受，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唯扶助者，我主才配受，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唯祢配受，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奇妙神才配受，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ea typeface="標楷體" panose="03000509000000000000" pitchFamily="65" charset="-120"/>
              </a:rPr>
              <a:t>配受崇拜和頌揚。</a:t>
            </a:r>
            <a:endParaRPr lang="en-US" altLang="en-US" sz="6000" b="1">
              <a:ea typeface="標楷體" panose="03000509000000000000" pitchFamily="65" charset="-120"/>
            </a:endParaRP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13C0AF46-7B7C-F27A-C43E-99A242D2F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943601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神配受崇拜	</a:t>
            </a:r>
            <a:b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  <a:t>CL #0186   </a:t>
            </a:r>
            <a:b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以馬內利華人浸信會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0C630-82D5-D842-5FB3-119C2AE21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914400"/>
            <a:ext cx="8153400" cy="3048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altLang="en-US" sz="3600" b="1" u="sng" dirty="0"/>
            </a:br>
            <a:br>
              <a:rPr lang="en-US" altLang="en-US" sz="3600" b="1" u="sng" dirty="0"/>
            </a:br>
            <a:br>
              <a:rPr lang="en-US" altLang="en-US" sz="3600" b="1" u="sng" dirty="0"/>
            </a:br>
            <a:br>
              <a:rPr lang="en-US" altLang="en-US" sz="3600" b="1" u="sng" dirty="0"/>
            </a:br>
            <a:r>
              <a:rPr lang="zh-TW" altLang="en-US" sz="7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新字海-特行" panose="02020500000000000000" pitchFamily="2" charset="-120"/>
              </a:rPr>
              <a:t>主領我何往必去</a:t>
            </a:r>
            <a:b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新字海-特行" panose="02020500000000000000" pitchFamily="2" charset="-120"/>
              </a:rPr>
            </a:br>
            <a:br>
              <a:rPr lang="en-US" altLang="en-US" sz="4000" u="sng" dirty="0">
                <a:ea typeface="文新字海-特行" panose="02020500000000000000" pitchFamily="2" charset="-120"/>
              </a:rPr>
            </a:br>
            <a:r>
              <a:rPr lang="en-US" altLang="en-US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br>
              <a:rPr lang="en-US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「背起十架來跟從我！」</a:t>
            </a:r>
            <a:br>
              <a:rPr lang="en-US" altLang="zh-TW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我聽見主慈聲；</a:t>
            </a:r>
            <a:br>
              <a:rPr lang="en-US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「我捨生命贖你罪過，</a:t>
            </a:r>
            <a:br>
              <a:rPr lang="en-US" altLang="zh-TW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當將你所有獻呈。」</a:t>
            </a:r>
            <a:br>
              <a:rPr lang="en-US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75" name="Slide Number Placeholder 3">
            <a:extLst>
              <a:ext uri="{FF2B5EF4-FFF2-40B4-BE49-F238E27FC236}">
                <a16:creationId xmlns:a16="http://schemas.microsoft.com/office/drawing/2014/main" id="{FC083024-43ED-4184-01A5-CA9835D9A0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0CE39-F4AD-476F-8474-9284A8A23403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Black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00A6AC"/>
      </a:accent2>
      <a:accent3>
        <a:srgbClr val="FFAAAA"/>
      </a:accent3>
      <a:accent4>
        <a:srgbClr val="DADADA"/>
      </a:accent4>
      <a:accent5>
        <a:srgbClr val="AAB8DD"/>
      </a:accent5>
      <a:accent6>
        <a:srgbClr val="00969B"/>
      </a:accent6>
      <a:hlink>
        <a:srgbClr val="0000FF"/>
      </a:hlink>
      <a:folHlink>
        <a:srgbClr val="FF00FF"/>
      </a:folHlink>
    </a:clrScheme>
    <a:fontScheme name="Black">
      <a:majorFont>
        <a:latin typeface="儷黑 Pro"/>
        <a:ea typeface="儷黑 Pro"/>
        <a:cs typeface="儷黑 Pro"/>
      </a:majorFont>
      <a:minorFont>
        <a:latin typeface="儷黑 Pro"/>
        <a:ea typeface="儷黑 Pro"/>
        <a:cs typeface="儷黑 Pr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428625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儷黑 Pro" charset="0"/>
            <a:ea typeface="儷黑 Pro" charset="0"/>
            <a:cs typeface="儷黑 Pro" charset="0"/>
            <a:sym typeface="儷黑 Pr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428625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儷黑 Pro" charset="0"/>
            <a:ea typeface="儷黑 Pro" charset="0"/>
            <a:cs typeface="儷黑 Pro" charset="0"/>
            <a:sym typeface="儷黑 Pro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Dune">
  <a:themeElements>
    <a:clrScheme name="Dun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" id="{826328CA-5F67-4711-B85D-145ABD90F0C2}" vid="{19057A55-7D5A-4630-9E53-CA5ED6447771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4_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5.xml><?xml version="1.0" encoding="utf-8"?>
<a:theme xmlns:a="http://schemas.openxmlformats.org/drawingml/2006/main" name="1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6.xml><?xml version="1.0" encoding="utf-8"?>
<a:theme xmlns:a="http://schemas.openxmlformats.org/drawingml/2006/main" name="2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7.xml><?xml version="1.0" encoding="utf-8"?>
<a:theme xmlns:a="http://schemas.openxmlformats.org/drawingml/2006/main" name="3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8.xml><?xml version="1.0" encoding="utf-8"?>
<a:theme xmlns:a="http://schemas.openxmlformats.org/drawingml/2006/main" name="4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9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35F5504-4A37-284A-BE51-AFBF74D44920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1D41B725B8D741B559B1B7C1DD8083" ma:contentTypeVersion="15" ma:contentTypeDescription="Create a new document." ma:contentTypeScope="" ma:versionID="2438d98a81277e009b40bc4cf249a316">
  <xsd:schema xmlns:xsd="http://www.w3.org/2001/XMLSchema" xmlns:xs="http://www.w3.org/2001/XMLSchema" xmlns:p="http://schemas.microsoft.com/office/2006/metadata/properties" xmlns:ns3="f94628cb-1a74-416f-b922-4006abeb55d5" targetNamespace="http://schemas.microsoft.com/office/2006/metadata/properties" ma:root="true" ma:fieldsID="bd7c9f2b8feca2f5dc409cb3d68a7708" ns3:_="">
    <xsd:import namespace="f94628cb-1a74-416f-b922-4006abeb55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_activity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628cb-1a74-416f-b922-4006abeb5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4628cb-1a74-416f-b922-4006abeb55d5" xsi:nil="true"/>
  </documentManagement>
</p:properties>
</file>

<file path=customXml/itemProps1.xml><?xml version="1.0" encoding="utf-8"?>
<ds:datastoreItem xmlns:ds="http://schemas.openxmlformats.org/officeDocument/2006/customXml" ds:itemID="{3DA3282A-CD0E-48C8-94C0-5376D1C213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8388E9-F2C2-4793-8A35-3B03B97F9B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4628cb-1a74-416f-b922-4006abeb55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D2AF57-C447-408E-B16B-A37AA1192486}">
  <ds:schemaRefs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f94628cb-1a74-416f-b922-4006abeb55d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144195</TotalTime>
  <Words>2301</Words>
  <Application>Microsoft Office PowerPoint</Application>
  <PresentationFormat>Widescreen</PresentationFormat>
  <Paragraphs>496</Paragraphs>
  <Slides>55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55</vt:i4>
      </vt:variant>
    </vt:vector>
  </HeadingPairs>
  <TitlesOfParts>
    <vt:vector size="92" baseType="lpstr">
      <vt:lpstr>文新字海-特行</vt:lpstr>
      <vt:lpstr>等线</vt:lpstr>
      <vt:lpstr>等线</vt:lpstr>
      <vt:lpstr>標楷體</vt:lpstr>
      <vt:lpstr>FZXingKai-S04</vt:lpstr>
      <vt:lpstr>FZYaoTi</vt:lpstr>
      <vt:lpstr>Microsoft JhengHei</vt:lpstr>
      <vt:lpstr>PMingLiU</vt:lpstr>
      <vt:lpstr>宋体</vt:lpstr>
      <vt:lpstr>Aptos</vt:lpstr>
      <vt:lpstr>Aptos Display</vt:lpstr>
      <vt:lpstr>Arial</vt:lpstr>
      <vt:lpstr>Calibri</vt:lpstr>
      <vt:lpstr>Calibri Light</vt:lpstr>
      <vt:lpstr>Century Gothic</vt:lpstr>
      <vt:lpstr>Heiti SC Medium</vt:lpstr>
      <vt:lpstr>Helvetica</vt:lpstr>
      <vt:lpstr>Helvetica Light</vt:lpstr>
      <vt:lpstr>Lucida Fax</vt:lpstr>
      <vt:lpstr>Neue Haas Grotesk Text Pro</vt:lpstr>
      <vt:lpstr>Tahoma</vt:lpstr>
      <vt:lpstr>Times New Roman</vt:lpstr>
      <vt:lpstr>儷黑 Pro</vt:lpstr>
      <vt:lpstr>Default Design</vt:lpstr>
      <vt:lpstr>3_Office Theme</vt:lpstr>
      <vt:lpstr>4_Office Theme</vt:lpstr>
      <vt:lpstr>Vapor Trail</vt:lpstr>
      <vt:lpstr>1_Vapor Trail</vt:lpstr>
      <vt:lpstr>2_Vapor Trail</vt:lpstr>
      <vt:lpstr>3_Vapor Trail</vt:lpstr>
      <vt:lpstr>4_Vapor Trail</vt:lpstr>
      <vt:lpstr>1_Default Design</vt:lpstr>
      <vt:lpstr>2_Default Design</vt:lpstr>
      <vt:lpstr>Office Theme</vt:lpstr>
      <vt:lpstr>Black</vt:lpstr>
      <vt:lpstr>Simple Light</vt:lpstr>
      <vt:lpstr>Dune</vt:lpstr>
      <vt:lpstr>    </vt:lpstr>
      <vt:lpstr>【宣召】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主領我何往必去  1. 「背起十架來跟從我！」 我聽見主慈聲； 「我捨生命贖你罪過， 當將你所有獻呈。」 </vt:lpstr>
      <vt:lpstr>（副歌） 主領我何往必去， 主領我何往必去， 主這樣愛我， 我必跟從， 主領我何往必去。</vt:lpstr>
      <vt:lpstr>2. 主牽我緊靠祂身旁， 尋求恩主旨意； 使我行在主旨意中， 主領我何往必去。 </vt:lpstr>
      <vt:lpstr>（副歌） 主領我何往必去， 主領我何往必去， 主這樣愛我， 我必跟從， 主領我何往必去。</vt:lpstr>
      <vt:lpstr>3. 或要經過幽暗道路， 或渡風暴海洋； 背起十架跟隨恩主， 無論主領我何往。 </vt:lpstr>
      <vt:lpstr>（副歌） 主領我何往必去， 主領我何往必去， 主這樣愛我， 我必跟從， 主領我何往必去。</vt:lpstr>
      <vt:lpstr>4. 我命、我心、所有一切， 獻與愛我基督， 無論領我何往必去， 因祂是我王，我主。 </vt:lpstr>
      <vt:lpstr>（副歌） 主領我何往必去， 主領我何往必去， 主這樣愛我， 我必跟從， 主領我何往必去。</vt:lpstr>
      <vt:lpstr>PowerPoint Presentation</vt:lpstr>
      <vt:lpstr>PowerPoint Presentation</vt:lpstr>
      <vt:lpstr>PowerPoint Presentation</vt:lpstr>
      <vt:lpstr>PowerPoint Presentation</vt:lpstr>
      <vt:lpstr>(間奏)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【安妮莊复活节北美宣教奉献月】 </vt:lpstr>
      <vt:lpstr> Offering Prayer  奉献祷告</vt:lpstr>
      <vt:lpstr>PowerPoint Presentation</vt:lpstr>
      <vt:lpstr>PowerPoint Presentation</vt:lpstr>
      <vt:lpstr>PowerPoint Presentation</vt:lpstr>
      <vt:lpstr>PowerPoint Presentation</vt:lpstr>
      <vt:lpstr>读  经 Scripture  Reading</vt:lpstr>
      <vt:lpstr>PowerPoint Presentation</vt:lpstr>
      <vt:lpstr>PowerPoint Presentation</vt:lpstr>
      <vt:lpstr>PowerPoint Presentation</vt:lpstr>
      <vt:lpstr>【信 息Message】</vt:lpstr>
      <vt:lpstr>起來，起來為耶穌</vt:lpstr>
      <vt:lpstr>PowerPoint Presentation</vt:lpstr>
      <vt:lpstr>PowerPoint Presentation</vt:lpstr>
      <vt:lpstr>PowerPoint Presentation</vt:lpstr>
      <vt:lpstr>PowerPoint Presentation</vt:lpstr>
      <vt:lpstr>今天敬拜结束后，请到楼下餐厅共享爱宴。</vt:lpstr>
      <vt:lpstr>PowerPoint Presentation</vt:lpstr>
      <vt:lpstr>PowerPoint Presentation</vt:lpstr>
      <vt:lpstr>PowerPoint Presentation</vt:lpstr>
      <vt:lpstr>PowerPoint Presentation</vt:lpstr>
      <vt:lpstr>【欢迎新来宾】</vt:lpstr>
      <vt:lpstr>祝  祷Benediction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主日崇拜</dc:title>
  <dc:creator>Karen Liau</dc:creator>
  <cp:lastModifiedBy>Eric Li</cp:lastModifiedBy>
  <cp:revision>229</cp:revision>
  <dcterms:created xsi:type="dcterms:W3CDTF">2021-01-17T03:05:34Z</dcterms:created>
  <dcterms:modified xsi:type="dcterms:W3CDTF">2026-04-12T01:12:28Z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0x0101006B1D41B725B8D741B559B1B7C1DD8083</vt:lpwstr>
  </property>
</Properties>
</file>