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988" r:id="rId5"/>
    <p:sldMasterId id="2147484006" r:id="rId6"/>
    <p:sldMasterId id="2147484024" r:id="rId7"/>
  </p:sldMasterIdLst>
  <p:notesMasterIdLst>
    <p:notesMasterId r:id="rId16"/>
  </p:notesMasterIdLst>
  <p:handoutMasterIdLst>
    <p:handoutMasterId r:id="rId17"/>
  </p:handoutMasterIdLst>
  <p:sldIdLst>
    <p:sldId id="9863" r:id="rId8"/>
    <p:sldId id="10028" r:id="rId9"/>
    <p:sldId id="10023" r:id="rId10"/>
    <p:sldId id="9993" r:id="rId11"/>
    <p:sldId id="9945" r:id="rId12"/>
    <p:sldId id="10025" r:id="rId13"/>
    <p:sldId id="10026" r:id="rId14"/>
    <p:sldId id="100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5705B-1358-4ED5-A39C-244B500D0453}" v="22" dt="2026-03-08T06:40:56.703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2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8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4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8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80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1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1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5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79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5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3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6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28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76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020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39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64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4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5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28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11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860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56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33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38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88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21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99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17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27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18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8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97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43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49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861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8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36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8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67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3E64-FE5B-6892-C95D-AE6EC283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1419281"/>
            <a:ext cx="11123141" cy="2942654"/>
          </a:xfrm>
        </p:spPr>
        <p:txBody>
          <a:bodyPr>
            <a:normAutofit/>
          </a:bodyPr>
          <a:lstStyle/>
          <a:p>
            <a:pPr algn="l"/>
            <a:r>
              <a:rPr lang="en-US" sz="4800" b="1" cap="none" dirty="0"/>
              <a:t>Please stay to enjoy our monthly luncheon after today’s Sunday school. </a:t>
            </a:r>
          </a:p>
        </p:txBody>
      </p:sp>
    </p:spTree>
    <p:extLst>
      <p:ext uri="{BB962C8B-B14F-4D97-AF65-F5344CB8AC3E}">
        <p14:creationId xmlns:p14="http://schemas.microsoft.com/office/powerpoint/2010/main" val="415167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Membership Class in English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3/1~4/12; 11:00 am-12:15 pm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126-127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Instructor: Pastor Steve Tan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member Candidates and all members are welcome to attend.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803C9-E598-F542-61BD-655A9EBD7B2D}"/>
              </a:ext>
            </a:extLst>
          </p:cNvPr>
          <p:cNvSpPr txBox="1"/>
          <p:nvPr/>
        </p:nvSpPr>
        <p:spPr>
          <a:xfrm>
            <a:off x="266700" y="1504950"/>
            <a:ext cx="11696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 is working hard 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to get our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members’ info up to date. A list of members missing key info is posted on the bulletin boards. If you see your name on the list, please cooperate in one of the following three ways: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Grab a form at the office, complete it, and drop it off in the safe.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Email your updates to yimingli92@gmail.com.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Or visit our Help Desk in the Library starting this Sunday. Someone will help to enter your data, update your picture, or take a quick photo for your profile!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6096F-89B7-07C1-6451-6AE2C3AD9979}"/>
              </a:ext>
            </a:extLst>
          </p:cNvPr>
          <p:cNvSpPr txBox="1"/>
          <p:nvPr/>
        </p:nvSpPr>
        <p:spPr>
          <a:xfrm>
            <a:off x="4152900" y="501908"/>
            <a:ext cx="7810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 Info Update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3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BA534-3AF0-54B5-EAB7-48F631E4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26" y="-686590"/>
            <a:ext cx="11639550" cy="5466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Our March Coworkers Council Meeting will be held this Saturday (3/14)  @8:30 am. </a:t>
            </a:r>
            <a:endParaRPr lang="en-US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7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980489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church's Vacation Bible School (VBS) is now open for registration. Please go to our church website to register your children (aged 5 to 11).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A5C4E-74AA-DE49-6F02-643BCB33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B979B0-B27F-F910-FD9C-59AF03E6359D}"/>
              </a:ext>
            </a:extLst>
          </p:cNvPr>
          <p:cNvSpPr txBox="1"/>
          <p:nvPr/>
        </p:nvSpPr>
        <p:spPr>
          <a:xfrm>
            <a:off x="377351" y="1590297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Parents, please go to the cafeteria to take a lunch box for you and your children, and join the Parenting Seminar at </a:t>
            </a:r>
            <a:r>
              <a:rPr lang="en-US" altLang="zh-C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12:30 pm today in Room 123.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3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33633" y="1532237"/>
            <a:ext cx="112075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Youth Summer Mission Project will take place from July 10 to July 17. To apply, you must be in 7th grade or above, a baptized Christian, and a church member. Please see Sister Sharon or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Yaoli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 application. Applications will be due on April 5.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students and adult members are welcome to apply.</a:t>
            </a: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384</TotalTime>
  <Words>312</Words>
  <Application>Microsoft Office PowerPoint</Application>
  <PresentationFormat>Widescreen</PresentationFormat>
  <Paragraphs>16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DengXian</vt:lpstr>
      <vt:lpstr>Arial</vt:lpstr>
      <vt:lpstr>Calibri</vt:lpstr>
      <vt:lpstr>Century Gothic</vt:lpstr>
      <vt:lpstr>Wingdings 3</vt:lpstr>
      <vt:lpstr>6_Vapor Trail</vt:lpstr>
      <vt:lpstr>Slice</vt:lpstr>
      <vt:lpstr>Vapor Trail</vt:lpstr>
      <vt:lpstr>3_Vapor Trail</vt:lpstr>
      <vt:lpstr>PowerPoint Presentation</vt:lpstr>
      <vt:lpstr>Please stay to enjoy our monthly luncheon after today’s Sunday school. </vt:lpstr>
      <vt:lpstr>【Membership Class in English】 time：3/1~4/12; 11:00 am-12:15 pm Room：126-127 Instructor: Pastor Steve Tan  New member Candidates and all members are welcome to attend.  </vt:lpstr>
      <vt:lpstr>PowerPoint Presentation</vt:lpstr>
      <vt:lpstr>Our March Coworkers Council Meeting will be held this Saturday (3/14)  @8:30 am.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15</cp:revision>
  <dcterms:created xsi:type="dcterms:W3CDTF">2024-12-15T03:28:32Z</dcterms:created>
  <dcterms:modified xsi:type="dcterms:W3CDTF">2026-03-08T06:43:55Z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