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988" r:id="rId5"/>
    <p:sldMasterId id="2147484024" r:id="rId6"/>
    <p:sldMasterId id="2147484042" r:id="rId7"/>
  </p:sldMasterIdLst>
  <p:notesMasterIdLst>
    <p:notesMasterId r:id="rId13"/>
  </p:notesMasterIdLst>
  <p:handoutMasterIdLst>
    <p:handoutMasterId r:id="rId14"/>
  </p:handoutMasterIdLst>
  <p:sldIdLst>
    <p:sldId id="9863" r:id="rId8"/>
    <p:sldId id="10023" r:id="rId9"/>
    <p:sldId id="10025" r:id="rId10"/>
    <p:sldId id="10029" r:id="rId11"/>
    <p:sldId id="100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3/21/2026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7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2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42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88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4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08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80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3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1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1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5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79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57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3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86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6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18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21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99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1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2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18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8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97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43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49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861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8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36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867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97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42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07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8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90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3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19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0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809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24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13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4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0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3073-B8AB-AB71-C260-1B1B365B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429000"/>
            <a:ext cx="12058650" cy="1507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【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Membership Class in English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】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3/1~4/12; 11:00 am-12:15 pm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126-127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Instructor: Pastor Steve Tan 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member Candidates and all members are welcome to attend.</a:t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6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68C18F-816E-0628-73B8-2646CC1D90D5}"/>
              </a:ext>
            </a:extLst>
          </p:cNvPr>
          <p:cNvSpPr txBox="1"/>
          <p:nvPr/>
        </p:nvSpPr>
        <p:spPr>
          <a:xfrm>
            <a:off x="143435" y="980489"/>
            <a:ext cx="11905129" cy="441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Our church's Vacation Bible School (VBS) is now open for registration. Please go to our church website to register your children (aged 5 to 11).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53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46110" y="630163"/>
            <a:ext cx="1149977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The Youth Summer Mission Project (YSMP)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will take place from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July 10 to July 17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. To apply, you must be in 7th grade or above, a baptized Christian, and a church member. Please see Sister Sharon or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Yaoli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for an application. Applications will be due on April 5. College students and adult members are welcome to apply.</a:t>
            </a:r>
          </a:p>
        </p:txBody>
      </p:sp>
    </p:spTree>
    <p:extLst>
      <p:ext uri="{BB962C8B-B14F-4D97-AF65-F5344CB8AC3E}">
        <p14:creationId xmlns:p14="http://schemas.microsoft.com/office/powerpoint/2010/main" val="136442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33633" y="1532237"/>
            <a:ext cx="112075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Youth Summer Mission Project will take place from July 10 to July 17. To apply, you must be in 7th grade or above, a baptized Christian, and a church member. Please see Sister Sharon or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Yaoli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 application. Applications will be due on April 5.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students and adult members are welcome to apply.</a:t>
            </a: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388</TotalTime>
  <Words>205</Words>
  <Application>Microsoft Office PowerPoint</Application>
  <PresentationFormat>Widescreen</PresentationFormat>
  <Paragraphs>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DengXian</vt:lpstr>
      <vt:lpstr>Arial</vt:lpstr>
      <vt:lpstr>Calibri</vt:lpstr>
      <vt:lpstr>Calibri Light</vt:lpstr>
      <vt:lpstr>Century Gothic</vt:lpstr>
      <vt:lpstr>Wingdings 3</vt:lpstr>
      <vt:lpstr>6_Vapor Trail</vt:lpstr>
      <vt:lpstr>Slice</vt:lpstr>
      <vt:lpstr>3_Vapor Trail</vt:lpstr>
      <vt:lpstr>Default Design</vt:lpstr>
      <vt:lpstr>PowerPoint Presentation</vt:lpstr>
      <vt:lpstr>【Membership Class in English】 time：3/1~4/12; 11:00 am-12:15 pm Room：126-127 Instructor: Pastor Steve Tan  New member Candidates and all members are welcome to attend.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18</cp:revision>
  <dcterms:created xsi:type="dcterms:W3CDTF">2024-12-15T03:28:32Z</dcterms:created>
  <dcterms:modified xsi:type="dcterms:W3CDTF">2026-03-22T03:33:16Z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