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4"/>
    <p:sldMasterId id="2147484233" r:id="rId5"/>
    <p:sldMasterId id="2147485197" r:id="rId6"/>
    <p:sldMasterId id="2147486562" r:id="rId7"/>
    <p:sldMasterId id="2147486580" r:id="rId8"/>
    <p:sldMasterId id="2147486598" r:id="rId9"/>
    <p:sldMasterId id="2147486702" r:id="rId10"/>
    <p:sldMasterId id="2147486720" r:id="rId11"/>
    <p:sldMasterId id="2147486865" r:id="rId12"/>
    <p:sldMasterId id="2147486883" r:id="rId13"/>
    <p:sldMasterId id="2147486896" r:id="rId14"/>
  </p:sldMasterIdLst>
  <p:notesMasterIdLst>
    <p:notesMasterId r:id="rId65"/>
  </p:notesMasterIdLst>
  <p:sldIdLst>
    <p:sldId id="7664" r:id="rId15"/>
    <p:sldId id="9953" r:id="rId16"/>
    <p:sldId id="10065" r:id="rId17"/>
    <p:sldId id="10066" r:id="rId18"/>
    <p:sldId id="10067" r:id="rId19"/>
    <p:sldId id="10068" r:id="rId20"/>
    <p:sldId id="10069" r:id="rId21"/>
    <p:sldId id="10070" r:id="rId22"/>
    <p:sldId id="10071" r:id="rId23"/>
    <p:sldId id="272" r:id="rId24"/>
    <p:sldId id="261" r:id="rId25"/>
    <p:sldId id="259" r:id="rId26"/>
    <p:sldId id="260" r:id="rId27"/>
    <p:sldId id="10072" r:id="rId28"/>
    <p:sldId id="258" r:id="rId29"/>
    <p:sldId id="10073" r:id="rId30"/>
    <p:sldId id="256" r:id="rId31"/>
    <p:sldId id="10074" r:id="rId32"/>
    <p:sldId id="257" r:id="rId33"/>
    <p:sldId id="10075" r:id="rId34"/>
    <p:sldId id="10076" r:id="rId35"/>
    <p:sldId id="10077" r:id="rId36"/>
    <p:sldId id="10078" r:id="rId37"/>
    <p:sldId id="10079" r:id="rId38"/>
    <p:sldId id="10080" r:id="rId39"/>
    <p:sldId id="10081" r:id="rId40"/>
    <p:sldId id="10082" r:id="rId41"/>
    <p:sldId id="6157" r:id="rId42"/>
    <p:sldId id="7408" r:id="rId43"/>
    <p:sldId id="289" r:id="rId44"/>
    <p:sldId id="290" r:id="rId45"/>
    <p:sldId id="291" r:id="rId46"/>
    <p:sldId id="9946" r:id="rId47"/>
    <p:sldId id="9990" r:id="rId48"/>
    <p:sldId id="10089" r:id="rId49"/>
    <p:sldId id="10094" r:id="rId50"/>
    <p:sldId id="6985" r:id="rId51"/>
    <p:sldId id="280" r:id="rId52"/>
    <p:sldId id="10083" r:id="rId53"/>
    <p:sldId id="10084" r:id="rId54"/>
    <p:sldId id="10085" r:id="rId55"/>
    <p:sldId id="10086" r:id="rId56"/>
    <p:sldId id="10087" r:id="rId57"/>
    <p:sldId id="10088" r:id="rId58"/>
    <p:sldId id="9474" r:id="rId59"/>
    <p:sldId id="10023" r:id="rId60"/>
    <p:sldId id="10024" r:id="rId61"/>
    <p:sldId id="10027" r:id="rId62"/>
    <p:sldId id="7155" r:id="rId63"/>
    <p:sldId id="616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Liau" initials="KL" lastIdx="1" clrIdx="0">
    <p:extLst>
      <p:ext uri="{19B8F6BF-5375-455C-9EA6-DF929625EA0E}">
        <p15:presenceInfo xmlns:p15="http://schemas.microsoft.com/office/powerpoint/2012/main" userId="Karen L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66FFCC"/>
    <a:srgbClr val="FFFFCC"/>
    <a:srgbClr val="006600"/>
    <a:srgbClr val="66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56295" autoAdjust="0"/>
  </p:normalViewPr>
  <p:slideViewPr>
    <p:cSldViewPr snapToGrid="0">
      <p:cViewPr varScale="1">
        <p:scale>
          <a:sx n="50" d="100"/>
          <a:sy n="50" d="100"/>
        </p:scale>
        <p:origin x="1914" y="276"/>
      </p:cViewPr>
      <p:guideLst/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F9B1-6875-D24C-B8C2-00532D431498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B79C-FCE4-E44D-9A25-B88644832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59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B87A-C5AD-F305-6EF7-EA350E24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85CC1-FCE4-4C84-920F-F776CBAB5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7FA16-48E7-B339-CD41-2BBE7E0A9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399C-77D7-6FCE-F4C0-78A5C733C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2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C6B985D-2AF5-90A9-C0F8-BE6C8DA69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6C3C06-C34A-44FA-AE78-C2E5EEC0B1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CEE2358-AA1D-A62F-41EB-C2D0220C3F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27277F1-54C4-4218-E9EC-4CAF95F86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B79C-FCE4-E44D-9A25-B886448326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2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>
            <a:extLst>
              <a:ext uri="{FF2B5EF4-FFF2-40B4-BE49-F238E27FC236}">
                <a16:creationId xmlns:a16="http://schemas.microsoft.com/office/drawing/2014/main" id="{FDC53A0B-33E9-1A68-73BA-AC0F1B31E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45CDB-CD76-469E-855C-1312F3716086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6787" name="Rectangle 2">
            <a:extLst>
              <a:ext uri="{FF2B5EF4-FFF2-40B4-BE49-F238E27FC236}">
                <a16:creationId xmlns:a16="http://schemas.microsoft.com/office/drawing/2014/main" id="{4EDB254F-C995-B951-257D-E6FE9933C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8" name="Rectangle 3">
            <a:extLst>
              <a:ext uri="{FF2B5EF4-FFF2-40B4-BE49-F238E27FC236}">
                <a16:creationId xmlns:a16="http://schemas.microsoft.com/office/drawing/2014/main" id="{D70CCF97-C783-AB67-08E6-36C3513FF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>
            <a:extLst>
              <a:ext uri="{FF2B5EF4-FFF2-40B4-BE49-F238E27FC236}">
                <a16:creationId xmlns:a16="http://schemas.microsoft.com/office/drawing/2014/main" id="{06E90832-0766-E21B-3269-452A41B1C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59C3D-C972-4C45-8CC5-E1D64866088A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id="{7E20C3A5-8B1C-DD60-FC63-EB7B15A6A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>
            <a:extLst>
              <a:ext uri="{FF2B5EF4-FFF2-40B4-BE49-F238E27FC236}">
                <a16:creationId xmlns:a16="http://schemas.microsoft.com/office/drawing/2014/main" id="{5F0D4B85-9B3A-981D-FDD9-BDCBDD957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>
            <a:extLst>
              <a:ext uri="{FF2B5EF4-FFF2-40B4-BE49-F238E27FC236}">
                <a16:creationId xmlns:a16="http://schemas.microsoft.com/office/drawing/2014/main" id="{1F69A35F-E613-F9AC-4D25-67ABDB43F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5107B-584A-4464-86F5-676B2CA6081A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8835" name="Rectangle 2">
            <a:extLst>
              <a:ext uri="{FF2B5EF4-FFF2-40B4-BE49-F238E27FC236}">
                <a16:creationId xmlns:a16="http://schemas.microsoft.com/office/drawing/2014/main" id="{818B0E69-3324-F8D7-D7EE-363B8FC5B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6" name="Rectangle 3">
            <a:extLst>
              <a:ext uri="{FF2B5EF4-FFF2-40B4-BE49-F238E27FC236}">
                <a16:creationId xmlns:a16="http://schemas.microsoft.com/office/drawing/2014/main" id="{E891B1C7-01E3-204E-CCAA-885475794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>
            <a:extLst>
              <a:ext uri="{FF2B5EF4-FFF2-40B4-BE49-F238E27FC236}">
                <a16:creationId xmlns:a16="http://schemas.microsoft.com/office/drawing/2014/main" id="{81CCC595-DCCA-A0FA-936F-893A76AB7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2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44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16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88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60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3B795-C161-4EF0-A630-285D52B00C51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9859" name="Rectangle 2">
            <a:extLst>
              <a:ext uri="{FF2B5EF4-FFF2-40B4-BE49-F238E27FC236}">
                <a16:creationId xmlns:a16="http://schemas.microsoft.com/office/drawing/2014/main" id="{5C1D9D60-7237-0C6A-A40C-8AEB9A042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>
            <a:extLst>
              <a:ext uri="{FF2B5EF4-FFF2-40B4-BE49-F238E27FC236}">
                <a16:creationId xmlns:a16="http://schemas.microsoft.com/office/drawing/2014/main" id="{913A1437-9F2E-EEC8-8759-618BBAEA3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8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70029-4031-69DC-26B9-0B098824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22498-91E8-9061-20C7-FEBA5C70E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3B3EF-AB34-F32E-E72C-CB99E7B1C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6D569-ACE5-E2E8-0BF6-D5E7AB7AF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9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2AC55-CFCF-7A9B-0C73-4DE1928F7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48ADD-2D74-FBA0-9809-1CB29893B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56D8E-0C06-40F0-023A-D814FB050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808EC-EC3E-BD77-020D-667C9D825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9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5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05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14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3841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922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03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9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7777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406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846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69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1008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823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3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172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841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441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413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136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9974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3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97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590EB-E25B-4861-8977-5DE8BBA9F69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2217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F5F61-EC4F-40F0-99DF-10F2B72BA87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5711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04158-DB93-4DDA-99AC-226D0B833BA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81748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0CC08-E852-400E-B958-72D7D21DC39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576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26C3E-F590-452D-88D0-592608A295D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161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44F9-286C-4E9F-A9F6-1BE1B7B0B9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1727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B1E13-94F8-4C27-BC90-CD3A7AA9E7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21941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7AD43-40D0-4D1E-AE83-A7764E40DD3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41790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77C4-3764-4461-845F-158D4DBA4B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3314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09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B45B-F29A-4388-B315-D6C19A28F6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912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3836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252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61911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59758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93709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85C2-5279-47EC-AAC7-58F912E583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0985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69464-67AE-406A-AD6D-F9E0E8F6982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5434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8F5A6044-C90D-2BCA-973B-641438C9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2DF8-0998-43B2-8EB8-A4A788B78745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6DCC636C-C951-9933-9AD1-E4308EDD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496ED79F-B24D-308F-C8D1-FB802697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2B6BE2F-F8CB-4B68-B041-0A6552943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378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CDC2662-19D0-8016-CBAF-2E62C7CD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66F4-16E3-497B-9784-6813CA3E909A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63A88A9-1D1B-FE07-870D-37619D20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9C0FAEF-9EC0-7BC2-E754-76C87101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55949-0593-4A3F-90F5-259B9D336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45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AAC5-7887-B23A-D502-4D3681EB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D17B-3135-4D7C-8BC9-F8F089C59A0A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02B76-B0CB-7A28-0493-C8E1F94B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72811-0CEB-808C-F4B8-DDBDB923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51B6A13-F5E5-4374-93D0-22C2332B3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4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118-F38F-45C7-BB60-3239EC4C23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4987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5C4E168-E189-715D-E6B1-B2597C46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6914-1B14-4859-A025-63995F5426F9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CD48777-63DD-63AD-4F7F-CA4EF16F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8C5C1EE-ED86-1FB8-BEAA-505A7C9A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AB76-C88F-4635-A54D-4F310E169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9815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A8ACF21-3915-6B94-C6AA-DBB75F27A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FA75-14F0-467A-92ED-8B0CC8AA453A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1B73D0C-7C5D-B852-3899-1FB87A26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AC2D1635-5B72-AFDB-89FA-00947C9C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8E76-4260-43DC-BEE5-E6076499D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6425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D1F153A-B83B-109A-F9D9-56DB9E8B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D379-BDF0-4E11-82D0-8A739D8CE893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DCC1E0A-BB57-9AE1-8401-980C3786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48D2F7AC-7BFE-8F34-9B41-6CF205BD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14228-D350-4646-A560-4204FE4DA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158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C608716-5E68-868E-B4EA-7DA99267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837E-76C7-4DC2-9973-D9D25D63481E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1B85542-9BDD-002E-D3C8-CCD9D2F9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AE24049-3A62-C888-696B-C1669599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34C91-F96E-4B5B-BE53-CC17362C4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999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F3073C8-364B-10A9-0E82-6E71C48D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379D-772A-4869-9D87-711F8A319761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16F0C12-2FC6-C963-6E72-85134C52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17490A5-D35D-CDC6-05A5-219E4D75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06552-85B7-4096-8C1D-4A329737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9508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CD71186F-029E-6AE3-05CE-487C7D0174E0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9551AAC-FB4D-6127-FEE0-EF4C7D4168E6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5E47D115-BD0A-1FC9-C49A-51716BD2944B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66634814-54D2-91EF-0113-65469A29837E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B2FA891-CE78-3D85-27B4-F34CE303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AB08-8890-41CD-9B43-AFF945F5F056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1C7F332-4BD6-015B-BB6C-3FC6C3C7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D100137-2CA1-FCF2-1B2A-E4E37192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4FEF97FC-F385-4B74-ABDD-6DDA1FC4B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0075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250F27A-71E0-FAA1-51B0-A99B28AE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B53A-BC4F-4A6A-8CB7-A82835D72D8D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EEBCC59-C2E7-C9EE-CA25-A154EE6D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453774E-4433-58DE-111B-B578B951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EF21-751B-4A45-B54A-D96F2F76A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882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0525CB3-CC9C-1995-AB2F-B929E9DA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27DA-3B04-49A7-B3DE-66EE91F69EE0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B929632-11B7-3C88-99C8-87BB41E8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BF0B437-1EBA-4CCD-698B-E0731C63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AD5F-8711-43E7-B6FE-0A23A0D5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031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A503-6C8A-999E-35C6-5147FBE31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FA712-A0F2-DD8D-38A1-20FF101C4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D2B4A-A0B4-DE70-372C-B7A4EE2DC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0ABB-9F01-4DBC-986D-8A441EF95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5848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35919-71F4-BE44-346D-83B2F7B17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E103A4-7123-EFC2-6345-D833E6B93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9186E-8B59-B2CD-6EE1-90BCAD330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531B7-672A-4B04-8EEB-8B2EF9790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21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CE3A-10D9-46D9-A989-EB74341E65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41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E052A2-E9FF-9582-23D9-C0F968C8C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26EB6A-0F53-DE47-CE7E-77559D3DD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CF428-4521-4DC9-E60C-671949CCA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C4A00-DFDD-4BD2-8A4C-F18A2A77B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3080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94A31-9B13-9238-06D9-9E1FDB366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E27E2-F0CF-7486-75A8-BE8981D72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085B8-1721-44DE-0EA4-5E57C11BA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6A461-4455-4641-90B7-C1E4E03BC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963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C1471-F48C-C9B6-662B-4283AD147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71339-1197-3B3B-E806-CC4E47FC3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58038-2550-21BF-A756-1429A3E22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1F5FC-5454-407E-B4CD-1A8F3B284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811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4A2EC9-295D-009B-FB0C-3F43D465F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1BA175-D667-AF4A-D73F-143BE5407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C11F97-7061-8389-0394-851F87FF1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9867-1170-4F20-B1D2-D6E0BA72A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112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B82904-9329-0404-A990-8DE39B689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F7F17B-30AB-CF8B-7A91-18E4C2E0C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3FE155-C1A0-5DE8-E4CB-92AE75B37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5629C-8682-45C0-A6A7-B11476287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510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C1D20B-1505-39A4-492A-B75153852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C969E1-B328-7006-98DB-05CA7EE2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93979E-5620-3B4C-C4CD-2153F0D0A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9766C-FA2F-483C-A8B4-7AA7D488B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884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767D9-7401-DCA3-C99A-44C8E48AF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60461-1869-6C55-EACA-296A732E1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34195-C6AD-3F41-A75C-007879B06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77BF2-4FEB-441F-B81D-2329F0C87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656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050B1-D33C-427C-765E-6DE507200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F790E3-F42A-5F12-5ADB-F73EED9F5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FE9D9-DBD1-B662-8012-A1B3A48D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E788A-19E6-4DB4-9036-913BE8DBD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7151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009096-1948-5724-104B-D69C7311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F29E9-D123-1ABF-661C-97996D943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C8CFE2-01D4-AF34-C101-E7655BF37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D7B8D-7F8F-4758-BC8B-562D9E479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8529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A9A20-5EFB-A672-8866-CED1AE2E8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7D693-299B-33C3-D03A-AEEDBAA0C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B63C4-D7FC-0BB6-ACDB-4D8A42818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49BF0-7922-4002-B6B5-C5C0BCFFF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47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AD63-44D8-463A-B902-EDE3D38843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0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AA74-6E67-43EE-A310-564C8EEDAB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060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613-E81A-4CA4-93A6-216C2D91CD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7C5-9A1D-478F-9077-4F536C8FC4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88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7648-1D3A-405F-87EF-7D1B6CA439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2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B202-85FE-45CD-BCE7-43EA0A1440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670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B6DD-5E50-4588-9224-549965A8A6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440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4D9B-FAF2-47A2-AC1B-47C49060F8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10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3EE47-BF9C-77A0-1A07-9DBE0E1F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58317F5A-0F31-43FA-B453-82571BC77297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1EECD-4DD1-E179-41F4-6D81204C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58840-A2B9-F342-7BE9-3D2E3B5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DE4CA108-4778-4930-8B65-F7636FA20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20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1CC5-B4C8-FF1F-421C-5C93B546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E9C60A71-6DA0-4649-B646-751A20E038EB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A94B-7F52-88B7-769C-EA3517B9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4BBD-4EFB-FB15-5720-0C30DA3D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424C1060-1904-4BE9-8CB0-BF59C5239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50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5F016-6D70-8524-BF72-D051602B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FCA1AD56-35BB-4F30-A9B0-BFB4DBB886AA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1899-F520-50D5-990A-721341C2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C7FC0-14A3-E39C-7006-FF1E4269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3CD40C8E-9B2D-4BC3-837A-633490BC1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17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692474-C59B-706D-C98E-267E8B2E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EF64D1EA-941B-458D-988F-82479BA45D09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46D805-E71C-460D-390D-38F35480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92D3ED-D9D6-80C8-6B5F-3C627446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78BD37A8-0C86-4719-B7B5-FE9E704A6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32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E9FD6C-7BF7-585A-6D28-9D5DD418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62AA4759-772A-4924-9406-877FA15D1A38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645F87-CEFB-7A13-5C56-545CB9F9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3022B5-FE0D-A37E-C8B2-83E46B8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87013BAB-6DAB-4D33-BC86-B126F1B3D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991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167E67-CD70-5239-3280-FDC50BB1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011A9FA3-734A-43B7-9B26-FE3E34FB28B9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D8BDA0-4880-BB40-52BF-E2CDE618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0C9F5B-3188-C33C-D0BD-0AD5928B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6FF98803-B9A5-4A23-A01F-009E2D952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6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86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04F2BF-A817-A2D4-C7C8-0FF61B41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461602BD-FB89-4C27-A9D5-C0EEF7D6C37A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3A6A4F-DDD3-52A0-69E3-A884DD0C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DC250B-ECBB-1E58-66B3-61BD1D77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5CF48A1D-1F98-47B5-BDBB-8D997D804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1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17E3AC-AD71-9502-3371-EC07605B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614F945B-1ED6-4B52-A059-0F78B935DFF0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B22AED-63D6-9092-2367-30D508DF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59F92A-C211-02C3-D4A1-E30B8080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2450F0ED-0725-44E9-B90B-0BC23EC89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06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F36E2-1E0F-297F-41A4-B9008DE1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337A6EA5-2461-4623-BD26-DDB589226E57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05640A-8CAC-6484-4E1C-4F90308C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B4C6DA-B4FD-BCC1-EB4A-41018248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854322BC-E6C0-4F89-91F7-86F16C523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156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6040-5422-51DA-2CFD-C9B87C5A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E123209B-4619-4169-A4CD-A4C76F63D2CB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2D857-A8B6-4A85-760F-48D8871E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2B72-1988-DC93-FBE2-5CCBDAB1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DE147157-BEBE-4C6A-BF6B-A569A9FFC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61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B9FD-6DCF-3B2D-0464-3DF590F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fld id="{209D7DE7-1C79-4D34-91DE-75379777A0B3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88EC-1384-709D-82EA-4A308F1A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u="sng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342B-E9A7-DC49-3A08-B7ECAA8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u="sng"/>
            </a:lvl1pPr>
          </a:lstStyle>
          <a:p>
            <a:fld id="{649E1B6A-8A59-4AFF-9CF6-C38CA808B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9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90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1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9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345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5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814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4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039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49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76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97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405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317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53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25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30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66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55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89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670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7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36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80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0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39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93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02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68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571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299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721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39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600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7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0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63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625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657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19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031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49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24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86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73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953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75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31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1495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0735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527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361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56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15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4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636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39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88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223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93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874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448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446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54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7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405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82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23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78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568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5A12E03-9332-96C3-1CB2-042B278F3F3B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0AAF8C7-0CC0-F5F0-7603-C4AA3EB60E0A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3EB3C2B-0245-6556-7AB9-78A134DF6F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53AA6CCE-6179-BEB2-772C-949AC71FB0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BBAF088-F871-ED70-1ED6-A21B98BCF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9A1411B-FA7D-4ED7-BA31-A8CC0774829E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2223FC6-7051-44E5-776E-7669708C4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70E8E01-3A99-3CCA-2A8E-C3302441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2A1FC4C-5C8C-4D08-BDFB-BF3E4D30310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84717D8A-1ACE-06BF-6507-04BEC06AEAC3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FC6456-E25C-E423-B5E7-DE99A844A18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FA0EE7-EC27-C706-DD46-C284050AC17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25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4" r:id="rId1"/>
    <p:sldLayoutId id="2147486885" r:id="rId2"/>
    <p:sldLayoutId id="2147486886" r:id="rId3"/>
    <p:sldLayoutId id="2147486887" r:id="rId4"/>
    <p:sldLayoutId id="2147486888" r:id="rId5"/>
    <p:sldLayoutId id="2147486889" r:id="rId6"/>
    <p:sldLayoutId id="2147486890" r:id="rId7"/>
    <p:sldLayoutId id="2147486891" r:id="rId8"/>
    <p:sldLayoutId id="2147486892" r:id="rId9"/>
    <p:sldLayoutId id="2147486893" r:id="rId10"/>
    <p:sldLayoutId id="2147486894" r:id="rId11"/>
    <p:sldLayoutId id="214748689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DC8697-C611-B76A-19A3-8F276261C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543B2B-16FB-F595-F652-9998CF815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DDECEB-4FDC-5847-7D99-B1BBDB00D9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A6490B-0F41-F6B0-4379-EFBE66A95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1B62BC-B309-67D1-B10E-FC1C0C4F4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F049A42-0F99-4A14-9D72-E132AF387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4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97" r:id="rId1"/>
    <p:sldLayoutId id="2147486898" r:id="rId2"/>
    <p:sldLayoutId id="2147486899" r:id="rId3"/>
    <p:sldLayoutId id="2147486900" r:id="rId4"/>
    <p:sldLayoutId id="2147486901" r:id="rId5"/>
    <p:sldLayoutId id="2147486902" r:id="rId6"/>
    <p:sldLayoutId id="2147486903" r:id="rId7"/>
    <p:sldLayoutId id="2147486904" r:id="rId8"/>
    <p:sldLayoutId id="2147486905" r:id="rId9"/>
    <p:sldLayoutId id="2147486906" r:id="rId10"/>
    <p:sldLayoutId id="2147486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734916-E853-4058-A51F-2D598C2A11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50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187826D-AAC7-746A-0094-9BD8FADF54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BE8C0F7-8AAB-CEB3-C01C-27B99B8914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0096-6F64-1D28-9272-BF0324973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ea typeface="DFPLiShuW5-B5-AZ" pitchFamily="66" charset="-120"/>
                <a:cs typeface="+mn-cs"/>
              </a:defRPr>
            </a:lvl1pPr>
          </a:lstStyle>
          <a:p>
            <a:pPr>
              <a:defRPr/>
            </a:pPr>
            <a:fld id="{6DC4C4E1-1D77-413C-9EDF-A3601DCEC962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A31A-2283-BC82-4CF9-D4056E622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u="none">
                <a:solidFill>
                  <a:prstClr val="black">
                    <a:tint val="75000"/>
                  </a:prstClr>
                </a:solidFill>
                <a:latin typeface="+mn-lt"/>
                <a:ea typeface="DFPLiShuW5-B5-AZ" pitchFamily="66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D018-89F5-36F8-561C-E5096BF1B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DFPLiShuW5-B5-AZ" pitchFamily="66" charset="-120"/>
              </a:defRPr>
            </a:lvl1pPr>
          </a:lstStyle>
          <a:p>
            <a:fld id="{5952059C-9FD0-4D48-85B7-A34C05870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45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3" r:id="rId1"/>
    <p:sldLayoutId id="2147486564" r:id="rId2"/>
    <p:sldLayoutId id="2147486565" r:id="rId3"/>
    <p:sldLayoutId id="2147486566" r:id="rId4"/>
    <p:sldLayoutId id="2147486567" r:id="rId5"/>
    <p:sldLayoutId id="2147486568" r:id="rId6"/>
    <p:sldLayoutId id="2147486569" r:id="rId7"/>
    <p:sldLayoutId id="2147486570" r:id="rId8"/>
    <p:sldLayoutId id="2147486571" r:id="rId9"/>
    <p:sldLayoutId id="2147486572" r:id="rId10"/>
    <p:sldLayoutId id="2147486573" r:id="rId11"/>
    <p:sldLayoutId id="2147486574" r:id="rId12"/>
    <p:sldLayoutId id="2147486575" r:id="rId13"/>
    <p:sldLayoutId id="2147486576" r:id="rId14"/>
    <p:sldLayoutId id="2147486577" r:id="rId15"/>
    <p:sldLayoutId id="2147486578" r:id="rId16"/>
    <p:sldLayoutId id="21474865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25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81" r:id="rId1"/>
    <p:sldLayoutId id="2147486582" r:id="rId2"/>
    <p:sldLayoutId id="2147486583" r:id="rId3"/>
    <p:sldLayoutId id="2147486584" r:id="rId4"/>
    <p:sldLayoutId id="2147486585" r:id="rId5"/>
    <p:sldLayoutId id="2147486586" r:id="rId6"/>
    <p:sldLayoutId id="2147486587" r:id="rId7"/>
    <p:sldLayoutId id="2147486588" r:id="rId8"/>
    <p:sldLayoutId id="2147486589" r:id="rId9"/>
    <p:sldLayoutId id="2147486590" r:id="rId10"/>
    <p:sldLayoutId id="2147486591" r:id="rId11"/>
    <p:sldLayoutId id="2147486592" r:id="rId12"/>
    <p:sldLayoutId id="2147486593" r:id="rId13"/>
    <p:sldLayoutId id="2147486594" r:id="rId14"/>
    <p:sldLayoutId id="2147486595" r:id="rId15"/>
    <p:sldLayoutId id="2147486596" r:id="rId16"/>
    <p:sldLayoutId id="21474865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  <p:sldLayoutId id="2147486600" r:id="rId2"/>
    <p:sldLayoutId id="2147486601" r:id="rId3"/>
    <p:sldLayoutId id="2147486602" r:id="rId4"/>
    <p:sldLayoutId id="2147486603" r:id="rId5"/>
    <p:sldLayoutId id="2147486604" r:id="rId6"/>
    <p:sldLayoutId id="2147486605" r:id="rId7"/>
    <p:sldLayoutId id="2147486606" r:id="rId8"/>
    <p:sldLayoutId id="2147486607" r:id="rId9"/>
    <p:sldLayoutId id="2147486608" r:id="rId10"/>
    <p:sldLayoutId id="2147486609" r:id="rId11"/>
    <p:sldLayoutId id="2147486610" r:id="rId12"/>
    <p:sldLayoutId id="2147486611" r:id="rId13"/>
    <p:sldLayoutId id="2147486612" r:id="rId14"/>
    <p:sldLayoutId id="2147486613" r:id="rId15"/>
    <p:sldLayoutId id="2147486614" r:id="rId16"/>
    <p:sldLayoutId id="21474866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4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703" r:id="rId1"/>
    <p:sldLayoutId id="2147486704" r:id="rId2"/>
    <p:sldLayoutId id="2147486705" r:id="rId3"/>
    <p:sldLayoutId id="2147486706" r:id="rId4"/>
    <p:sldLayoutId id="2147486707" r:id="rId5"/>
    <p:sldLayoutId id="2147486708" r:id="rId6"/>
    <p:sldLayoutId id="2147486709" r:id="rId7"/>
    <p:sldLayoutId id="2147486710" r:id="rId8"/>
    <p:sldLayoutId id="2147486711" r:id="rId9"/>
    <p:sldLayoutId id="2147486712" r:id="rId10"/>
    <p:sldLayoutId id="2147486713" r:id="rId11"/>
    <p:sldLayoutId id="2147486714" r:id="rId12"/>
    <p:sldLayoutId id="2147486715" r:id="rId13"/>
    <p:sldLayoutId id="2147486716" r:id="rId14"/>
    <p:sldLayoutId id="2147486717" r:id="rId15"/>
    <p:sldLayoutId id="2147486718" r:id="rId16"/>
    <p:sldLayoutId id="2147486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76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1" r:id="rId1"/>
    <p:sldLayoutId id="2147486722" r:id="rId2"/>
    <p:sldLayoutId id="2147486723" r:id="rId3"/>
    <p:sldLayoutId id="2147486724" r:id="rId4"/>
    <p:sldLayoutId id="2147486725" r:id="rId5"/>
    <p:sldLayoutId id="2147486726" r:id="rId6"/>
    <p:sldLayoutId id="2147486727" r:id="rId7"/>
    <p:sldLayoutId id="2147486728" r:id="rId8"/>
    <p:sldLayoutId id="2147486729" r:id="rId9"/>
    <p:sldLayoutId id="2147486730" r:id="rId10"/>
    <p:sldLayoutId id="2147486731" r:id="rId11"/>
    <p:sldLayoutId id="2147486732" r:id="rId12"/>
    <p:sldLayoutId id="2147486733" r:id="rId13"/>
    <p:sldLayoutId id="2147486734" r:id="rId14"/>
    <p:sldLayoutId id="2147486735" r:id="rId15"/>
    <p:sldLayoutId id="2147486736" r:id="rId16"/>
    <p:sldLayoutId id="2147486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4B0F6F-AFA0-4A15-9636-20D6AD194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191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66" r:id="rId1"/>
    <p:sldLayoutId id="2147486867" r:id="rId2"/>
    <p:sldLayoutId id="2147486868" r:id="rId3"/>
    <p:sldLayoutId id="2147486869" r:id="rId4"/>
    <p:sldLayoutId id="2147486870" r:id="rId5"/>
    <p:sldLayoutId id="2147486871" r:id="rId6"/>
    <p:sldLayoutId id="2147486872" r:id="rId7"/>
    <p:sldLayoutId id="2147486873" r:id="rId8"/>
    <p:sldLayoutId id="2147486874" r:id="rId9"/>
    <p:sldLayoutId id="2147486875" r:id="rId10"/>
    <p:sldLayoutId id="2147486876" r:id="rId11"/>
    <p:sldLayoutId id="2147486877" r:id="rId12"/>
    <p:sldLayoutId id="2147486878" r:id="rId13"/>
    <p:sldLayoutId id="2147486879" r:id="rId14"/>
    <p:sldLayoutId id="2147486880" r:id="rId15"/>
    <p:sldLayoutId id="2147486881" r:id="rId16"/>
    <p:sldLayoutId id="21474868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6002-2B6C-4F8C-AA82-5DEFF40D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579" y="1179871"/>
            <a:ext cx="11732821" cy="32222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altLang="zh-CN" sz="7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XingKai-S04" panose="03000509000000000000" pitchFamily="65" charset="-122"/>
                <a:ea typeface="FZXingKai-S04" panose="03000509000000000000" pitchFamily="65" charset="-122"/>
              </a:rPr>
            </a:br>
            <a:br>
              <a:rPr lang="en-US" altLang="zh-CN" sz="7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XingKai-S04" panose="03000509000000000000" pitchFamily="65" charset="-122"/>
                <a:ea typeface="FZXingKai-S04" panose="03000509000000000000" pitchFamily="65" charset="-122"/>
              </a:rPr>
            </a:br>
            <a:br>
              <a:rPr lang="zh-CN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CN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8F4AC-F945-D22C-E01E-F48A8B8E0E7A}"/>
              </a:ext>
            </a:extLst>
          </p:cNvPr>
          <p:cNvSpPr txBox="1"/>
          <p:nvPr/>
        </p:nvSpPr>
        <p:spPr>
          <a:xfrm>
            <a:off x="160753" y="0"/>
            <a:ext cx="6477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i="1" cap="all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en-US" altLang="zh-CN" sz="4000" b="0" i="1" u="none" strike="noStrike" kern="1200" cap="all" spc="0" normalizeH="0" baseline="0" noProof="0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/22/2026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53F58-BEB5-1E69-4868-140B20E9E2F3}"/>
              </a:ext>
            </a:extLst>
          </p:cNvPr>
          <p:cNvSpPr txBox="1"/>
          <p:nvPr/>
        </p:nvSpPr>
        <p:spPr>
          <a:xfrm>
            <a:off x="3202858" y="1821482"/>
            <a:ext cx="61746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ZXingKai-S04" panose="03000509000000000000" pitchFamily="65" charset="-122"/>
                <a:ea typeface="FZXingKai-S04" panose="03000509000000000000" pitchFamily="65" charset="-122"/>
                <a:cs typeface="+mn-cs"/>
              </a:rPr>
              <a:t>  中 文 敬 拜</a:t>
            </a:r>
            <a:br>
              <a:rPr kumimoji="1" lang="en-US" altLang="zh-CN" sz="7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ZXingKai-S04" panose="03000509000000000000" pitchFamily="65" charset="-122"/>
                <a:ea typeface="FZXingKai-S04" panose="03000509000000000000" pitchFamily="65" charset="-122"/>
                <a:cs typeface="+mn-cs"/>
              </a:rPr>
            </a:br>
            <a:r>
              <a:rPr kumimoji="1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Fax" panose="02060602050505020204" pitchFamily="18" charset="0"/>
                <a:ea typeface="微軟正黑體" panose="020B0604030504040204" pitchFamily="34" charset="-120"/>
                <a:cs typeface="+mn-cs"/>
              </a:rPr>
              <a:t>Chinese Worship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59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A140DB0-0C1A-DFCA-F808-24B6A07C78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229600" cy="36576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聖哉，聖哉，聖哉！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恩慈永無更改，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榮耀與讚美，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歸三一真神。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65D405EC-5E5A-941F-563B-42117A3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5BC4A11-7556-7517-50DB-574B759B07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81000"/>
            <a:ext cx="8763000" cy="6858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聖 首 受 創</a:t>
            </a:r>
            <a:endParaRPr lang="en-US" altLang="zh-TW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文新字海-特行" pitchFamily="2" charset="-120"/>
              <a:cs typeface="Arial Unicode MS" pitchFamily="34" charset="-12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1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至聖之主受重創 </a:t>
            </a:r>
            <a:endParaRPr lang="en-US" altLang="zh-TW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文新字海-特行" pitchFamily="2" charset="-120"/>
              <a:cs typeface="Arial Unicode MS" pitchFamily="34" charset="-12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悲傷羞辱難當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頭戴荊冕心苦透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譏諷嘲弄難受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0755472A-8325-3ED0-185D-B3110C584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4075"/>
            <a:ext cx="357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聖首受創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CL#0186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ECBC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D6A0BE8-BEBC-C533-5E64-C9402BB1F5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219200"/>
            <a:ext cx="8763000" cy="5638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慘遭凌辱受鞭傷</a:t>
            </a:r>
          </a:p>
          <a:p>
            <a:pPr algn="ctr">
              <a:buFontTx/>
              <a:buNone/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慈容蒼白枯瘦</a:t>
            </a:r>
          </a:p>
          <a:p>
            <a:pPr algn="ctr">
              <a:buFontTx/>
              <a:buNone/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昔日像朝暉晨光</a:t>
            </a:r>
          </a:p>
          <a:p>
            <a:pPr algn="ctr">
              <a:buFontTx/>
              <a:buNone/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如今憔悴悽愴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0A088AA4-D923-8181-5EB0-BF0A34CFD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4075"/>
            <a:ext cx="357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聖首受創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CL#0186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ECBC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535F9B3-702C-A7F4-E4A7-71ABE704F4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8763000" cy="6858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zh-TW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2</a:t>
            </a: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主啊 </a:t>
            </a:r>
            <a:r>
              <a:rPr lang="zh-TW" alt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8"/>
              </a:rPr>
              <a:t>祢</a:t>
            </a: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受盡痛苦</a:t>
            </a: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我罪人蒙恩福</a:t>
            </a: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為我眾罪孽過犯 </a:t>
            </a:r>
            <a:endParaRPr lang="en-US" altLang="zh-TW" sz="540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文新字海-特行" panose="02020500000000000000" pitchFamily="2" charset="-120"/>
              <a:cs typeface="Arial Unicode MS" panose="020B0604020202020204" pitchFamily="34" charset="-128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8"/>
              </a:rPr>
              <a:t>祢</a:t>
            </a: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在十架受難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A7350C24-A89C-AE9A-7A4B-A6FED96C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4075"/>
            <a:ext cx="357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聖首受創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CL#0186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ECBC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38FFB0B-D0D8-32ED-2A6F-53DD4E6519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914400"/>
            <a:ext cx="8763000" cy="6858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不忍眼看我淪亡 </a:t>
            </a:r>
            <a:endParaRPr lang="en-US" altLang="zh-TW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文新字海-特行" pitchFamily="2" charset="-120"/>
              <a:cs typeface="Arial Unicode MS" pitchFamily="34" charset="-12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祢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竟替我受死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在主愛中罪赦免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謝主救贖恩典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8EB53C08-5D8E-76E8-4B43-15E388645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4075"/>
            <a:ext cx="357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聖首受創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CL#0186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ECBC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3025495-348B-CA96-CB31-87E9A32F23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0"/>
            <a:ext cx="8763000" cy="6858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zh-TW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3</a:t>
            </a: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我當用什麼言詞</a:t>
            </a: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傾訴感恩心意</a:t>
            </a: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主甘願捨命受苦 </a:t>
            </a:r>
            <a:endParaRPr lang="en-US" altLang="zh-TW" sz="540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文新字海-特行" panose="02020500000000000000" pitchFamily="2" charset="-120"/>
              <a:cs typeface="Arial Unicode MS" panose="020B0604020202020204" pitchFamily="34" charset="-128"/>
            </a:endParaRPr>
          </a:p>
          <a:p>
            <a:pPr algn="ctr">
              <a:buFontTx/>
              <a:buNone/>
            </a:pPr>
            <a:r>
              <a:rPr lang="zh-TW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文新字海-特行" panose="02020500000000000000" pitchFamily="2" charset="-120"/>
                <a:cs typeface="Arial Unicode MS" panose="020B0604020202020204" pitchFamily="34" charset="-128"/>
              </a:rPr>
              <a:t>無限憐憫寬恕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44F7D51D-5FFE-601C-36A6-5E5540DC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4075"/>
            <a:ext cx="357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聖首受創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CL#0186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ECBC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C7FE9B32-3D4B-4127-0D1F-0A53CF0D8E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838200"/>
            <a:ext cx="8763000" cy="6858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求主使我永屬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祢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忠心跟隨不變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莫讓我心轉冷淡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文新字海-特行" pitchFamily="2" charset="-120"/>
                <a:cs typeface="Arial Unicode MS" pitchFamily="34" charset="-120"/>
              </a:rPr>
              <a:t>愛主真誠敬虔</a:t>
            </a:r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ED2CE0C6-392A-C5DD-F844-BAE8C0F0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934075"/>
            <a:ext cx="357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聖首受創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CL#0186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文新字海-特行" panose="02020500000000000000" pitchFamily="2" charset="-120"/>
                <a:cs typeface="Times New Roman" panose="02020603050405020304" pitchFamily="18" charset="0"/>
              </a:rPr>
              <a:t>ECBC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 descr="3">
            <a:extLst>
              <a:ext uri="{FF2B5EF4-FFF2-40B4-BE49-F238E27FC236}">
                <a16:creationId xmlns:a16="http://schemas.microsoft.com/office/drawing/2014/main" id="{C5B331AE-1D33-ED1E-5B6D-4C395E84609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9758BFD3-5204-50D4-8360-D228EA4A7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43000"/>
            <a:ext cx="8229600" cy="1752600"/>
          </a:xfrm>
        </p:spPr>
        <p:txBody>
          <a:bodyPr/>
          <a:lstStyle/>
          <a:p>
            <a:pPr algn="ctr" eaLnBrk="1" hangingPunct="1"/>
            <a:r>
              <a:rPr lang="zh-TW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聖潔歸於祢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 descr="3">
            <a:extLst>
              <a:ext uri="{FF2B5EF4-FFF2-40B4-BE49-F238E27FC236}">
                <a16:creationId xmlns:a16="http://schemas.microsoft.com/office/drawing/2014/main" id="{512046B1-3F32-8BF1-7B66-1A3EACE1653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8F94D933-B9C6-ACBE-B75F-E0593DDB36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3100" y="762000"/>
            <a:ext cx="83058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sz="3600" b="1">
                <a:solidFill>
                  <a:schemeClr val="bg1"/>
                </a:solidFill>
                <a:ea typeface="新細明體" panose="02020500000000000000" pitchFamily="18" charset="-120"/>
              </a:rPr>
              <a:t>1.</a:t>
            </a:r>
            <a:r>
              <a:rPr lang="zh-TW" altLang="en-US" sz="3600" b="1">
                <a:solidFill>
                  <a:schemeClr val="bg1"/>
                </a:solidFill>
                <a:ea typeface="新細明體" panose="02020500000000000000" pitchFamily="18" charset="-120"/>
              </a:rPr>
              <a:t> </a:t>
            </a:r>
            <a:endParaRPr lang="en-US" altLang="zh-TW" sz="36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耶穌祢名 超乎萬名之名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在世上無一人能相比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耶穌所有權柄 尊榮歸於祢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齊宣告 讓世界都知道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3">
            <a:extLst>
              <a:ext uri="{FF2B5EF4-FFF2-40B4-BE49-F238E27FC236}">
                <a16:creationId xmlns:a16="http://schemas.microsoft.com/office/drawing/2014/main" id="{CC04BE97-CFA4-3745-B2FE-3AA786F0A95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639A576-A6F5-7859-F9D8-CE0E9EAC3B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0"/>
            <a:ext cx="83058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榮耀榮耀 歸於主聖名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萬膝跪拜 還要敬拜我主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9714" y="-937378"/>
            <a:ext cx="6170943" cy="4329641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宣召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CE42A09-4F29-4DF7-BE2A-F91C882A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17038E2-6004-36A2-288C-BAB1CB8B7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192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間奏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 descr="3">
            <a:extLst>
              <a:ext uri="{FF2B5EF4-FFF2-40B4-BE49-F238E27FC236}">
                <a16:creationId xmlns:a16="http://schemas.microsoft.com/office/drawing/2014/main" id="{FDA75200-5175-D271-384D-0D3F952F2B8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7C0331A2-D3A7-0AF9-D997-7F936C6736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3100" y="762000"/>
            <a:ext cx="83058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TW" sz="3600" b="1">
                <a:solidFill>
                  <a:schemeClr val="bg1"/>
                </a:solidFill>
                <a:ea typeface="新細明體" panose="02020500000000000000" pitchFamily="18" charset="-120"/>
              </a:rPr>
              <a:t>2.</a:t>
            </a: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耶穌祢名 超乎萬名之名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在世上無一人能相比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耶穌所有權柄 尊榮歸於祢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齊宣告 讓世界都知道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3">
            <a:extLst>
              <a:ext uri="{FF2B5EF4-FFF2-40B4-BE49-F238E27FC236}">
                <a16:creationId xmlns:a16="http://schemas.microsoft.com/office/drawing/2014/main" id="{8615DBED-EF43-A5E1-93FE-7371DD157B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852227D9-B061-6D6E-72A3-F785807356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0"/>
            <a:ext cx="83058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榮耀榮耀 歸於主聖名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萬膝跪拜 還要敬拜我主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3">
            <a:extLst>
              <a:ext uri="{FF2B5EF4-FFF2-40B4-BE49-F238E27FC236}">
                <a16:creationId xmlns:a16="http://schemas.microsoft.com/office/drawing/2014/main" id="{35308427-795B-7D3B-8FFF-07D8A60EC87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D35A4EE2-104B-ABBA-8977-6C0F612208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0"/>
            <a:ext cx="83058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榮耀榮耀 歸於主聖名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萬膝跪拜 還要敬拜我主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3">
            <a:extLst>
              <a:ext uri="{FF2B5EF4-FFF2-40B4-BE49-F238E27FC236}">
                <a16:creationId xmlns:a16="http://schemas.microsoft.com/office/drawing/2014/main" id="{6C5BF229-3622-8554-0B8C-08D02215BF8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615A4EA-C724-ED0D-868D-4CF744D11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3100" y="1123950"/>
            <a:ext cx="8305800" cy="461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萬國萬邦 萬口承認 </a:t>
            </a:r>
            <a:endParaRPr lang="en-US" altLang="zh-TW" sz="5400" b="1">
              <a:solidFill>
                <a:srgbClr val="FFCCFF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耶穌基督是榮耀君王 </a:t>
            </a:r>
            <a:endParaRPr lang="en-US" altLang="zh-TW" sz="5400" b="1">
              <a:solidFill>
                <a:srgbClr val="FFCCFF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萬國萬邦 萬口承認 </a:t>
            </a:r>
            <a:endParaRPr lang="en-US" altLang="zh-TW" sz="5400" b="1">
              <a:solidFill>
                <a:srgbClr val="FFCCFF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耶穌基督是榮耀君王</a:t>
            </a:r>
            <a:endParaRPr lang="en-US" altLang="en-US" sz="5400" b="1">
              <a:solidFill>
                <a:srgbClr val="FFCC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3">
            <a:extLst>
              <a:ext uri="{FF2B5EF4-FFF2-40B4-BE49-F238E27FC236}">
                <a16:creationId xmlns:a16="http://schemas.microsoft.com/office/drawing/2014/main" id="{89DE1E55-2333-C83B-0629-4A6AE813E5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4DE732B-27A5-B984-CB86-324D33CDFE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3100" y="685800"/>
            <a:ext cx="8305800" cy="461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FF00"/>
                </a:solidFill>
                <a:ea typeface="新細明體" panose="02020500000000000000" pitchFamily="18" charset="-120"/>
              </a:rPr>
              <a:t>萬國萬邦 萬口承認 </a:t>
            </a:r>
            <a:endParaRPr lang="en-US" altLang="zh-TW" sz="5400" b="1">
              <a:solidFill>
                <a:srgbClr val="FFFF00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FF00"/>
                </a:solidFill>
                <a:ea typeface="新細明體" panose="02020500000000000000" pitchFamily="18" charset="-120"/>
              </a:rPr>
              <a:t>耶穌基督是榮耀君王 </a:t>
            </a:r>
            <a:endParaRPr lang="en-US" altLang="zh-TW" sz="5400" b="1">
              <a:solidFill>
                <a:srgbClr val="FFFF00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FF00"/>
                </a:solidFill>
                <a:ea typeface="新細明體" panose="02020500000000000000" pitchFamily="18" charset="-120"/>
              </a:rPr>
              <a:t>萬國萬邦 萬口承認 </a:t>
            </a:r>
            <a:endParaRPr lang="en-US" altLang="zh-TW" sz="5400" b="1">
              <a:solidFill>
                <a:srgbClr val="FFFF00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FF00"/>
                </a:solidFill>
                <a:ea typeface="新細明體" panose="02020500000000000000" pitchFamily="18" charset="-120"/>
              </a:rPr>
              <a:t>耶穌基督是榮耀君王</a:t>
            </a:r>
            <a:endParaRPr lang="en-US" altLang="en-US" sz="5400" b="1">
              <a:solidFill>
                <a:srgbClr val="FFFF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3">
            <a:extLst>
              <a:ext uri="{FF2B5EF4-FFF2-40B4-BE49-F238E27FC236}">
                <a16:creationId xmlns:a16="http://schemas.microsoft.com/office/drawing/2014/main" id="{F910905B-938B-204C-A7CC-592500CEBF2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8A1557F3-0C85-5BD9-99A2-05C2D2ED9C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0"/>
            <a:ext cx="83058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榮耀榮耀 歸於主聖名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萬膝跪拜 還要敬拜我主</a:t>
            </a:r>
            <a:endParaRPr lang="en-US" alt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3">
            <a:extLst>
              <a:ext uri="{FF2B5EF4-FFF2-40B4-BE49-F238E27FC236}">
                <a16:creationId xmlns:a16="http://schemas.microsoft.com/office/drawing/2014/main" id="{6173C52A-695C-8BA5-70F6-2A3AA1BED3B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874667FE-EC00-0399-4209-C1D3131E17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0"/>
            <a:ext cx="83058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聖潔歸於祢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chemeClr val="bg1"/>
                </a:solidFill>
                <a:ea typeface="新細明體" panose="02020500000000000000" pitchFamily="18" charset="-120"/>
              </a:rPr>
              <a:t>榮耀榮耀 歸於主聖名 </a:t>
            </a:r>
            <a:endParaRPr lang="en-US" altLang="zh-TW" sz="5400" b="1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聖潔聖潔 </a:t>
            </a:r>
            <a:endParaRPr lang="en-US" altLang="zh-TW" sz="5400" b="1">
              <a:solidFill>
                <a:srgbClr val="FFCCFF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聖潔歸於祢聖名 </a:t>
            </a:r>
            <a:endParaRPr lang="en-US" altLang="zh-TW" sz="5400" b="1">
              <a:solidFill>
                <a:srgbClr val="FFCCFF"/>
              </a:solidFill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sz="5400" b="1">
                <a:solidFill>
                  <a:srgbClr val="FFCCFF"/>
                </a:solidFill>
                <a:ea typeface="新細明體" panose="02020500000000000000" pitchFamily="18" charset="-120"/>
              </a:rPr>
              <a:t>萬膝跪拜 還要敬拜我主</a:t>
            </a:r>
            <a:endParaRPr lang="en-US" altLang="en-US" sz="5400" b="1">
              <a:solidFill>
                <a:srgbClr val="FFCC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基督徒，你当凡事等候神（微信2）-基督时报-基督教资讯平台">
            <a:extLst>
              <a:ext uri="{FF2B5EF4-FFF2-40B4-BE49-F238E27FC236}">
                <a16:creationId xmlns:a16="http://schemas.microsoft.com/office/drawing/2014/main" id="{4BAF8B81-7B7F-98CF-D5CC-67C5F266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46" y="0"/>
            <a:ext cx="12250891" cy="81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00" y="-280555"/>
            <a:ext cx="11554690" cy="1995055"/>
          </a:xfrm>
        </p:spPr>
        <p:txBody>
          <a:bodyPr>
            <a:normAutofit fontScale="90000"/>
          </a:bodyPr>
          <a:lstStyle/>
          <a:p>
            <a:pPr algn="r"/>
            <a:br>
              <a:rPr lang="en-US" altLang="zh-TW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Offering Prayer </a:t>
            </a:r>
            <a:br>
              <a:rPr lang="en-US" altLang="zh-CN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奉献祷告</a:t>
            </a:r>
            <a:endParaRPr lang="en-US" sz="5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E8CA3-7698-2640-9A7F-581D96C38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8" y="3861116"/>
            <a:ext cx="10041017" cy="335308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在线敬拜者奉献</a:t>
            </a:r>
            <a:r>
              <a:rPr lang="zh-TW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支票可以寄到</a:t>
            </a:r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教会</a:t>
            </a:r>
            <a:endParaRPr lang="en-US" altLang="zh-CN" sz="3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CN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Online worshipers may mail checks to church:</a:t>
            </a:r>
          </a:p>
          <a:p>
            <a:pPr algn="l"/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10101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Drive,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Overland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Park,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66212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网上</a:t>
            </a:r>
            <a:r>
              <a:rPr lang="zh-TW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奉献</a:t>
            </a:r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链接</a:t>
            </a:r>
            <a:r>
              <a:rPr lang="en-US" altLang="zh-CN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Online Giving:</a:t>
            </a:r>
          </a:p>
          <a:p>
            <a:pPr algn="l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https://ecbckc.breezechms.com/give/online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4CFE1-A5B4-D841-8134-D9E7A31A04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-1"/>
          <a:stretch/>
        </p:blipFill>
        <p:spPr>
          <a:xfrm>
            <a:off x="0" y="6085"/>
            <a:ext cx="3714754" cy="37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6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8" descr="http://cdn.ocp.org/shared/images/products/20794.jpg">
            <a:extLst>
              <a:ext uri="{FF2B5EF4-FFF2-40B4-BE49-F238E27FC236}">
                <a16:creationId xmlns:a16="http://schemas.microsoft.com/office/drawing/2014/main" id="{012C69ED-6218-1AF2-3945-53A108E5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r="22099" b="19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Slide Number Placeholder 6">
            <a:extLst>
              <a:ext uri="{FF2B5EF4-FFF2-40B4-BE49-F238E27FC236}">
                <a16:creationId xmlns:a16="http://schemas.microsoft.com/office/drawing/2014/main" id="{6E137186-AB48-43F5-734B-F6EE079F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FDA5E3B-BCDB-42EE-A42E-47976FD9898C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DFPLiShuW5-B5-AZ" pitchFamily="66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  <a:ea typeface="新細明體" panose="02020500000000000000" pitchFamily="18" charset="-120"/>
              <a:cs typeface="DFPLiShuW5-B5-AZ" pitchFamily="66" charset="-120"/>
            </a:endParaRPr>
          </a:p>
        </p:txBody>
      </p:sp>
      <p:sp>
        <p:nvSpPr>
          <p:cNvPr id="162820" name="Text Box 3">
            <a:extLst>
              <a:ext uri="{FF2B5EF4-FFF2-40B4-BE49-F238E27FC236}">
                <a16:creationId xmlns:a16="http://schemas.microsoft.com/office/drawing/2014/main" id="{10B25E01-C330-911B-D935-0E9C2284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493714"/>
            <a:ext cx="344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316F0C-967B-24A9-1E11-173EBAD2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00150"/>
            <a:ext cx="8915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讚美真神萬福之根；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God from whom all blessing flows</a:t>
            </a:r>
            <a:endParaRPr lang="zh-TW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世上萬民讚美主恩；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Him all creatures here below</a:t>
            </a:r>
            <a:endParaRPr lang="zh-TW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F7D8425-458E-D7E2-C924-2B8CE6C1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6" y="0"/>
            <a:ext cx="8474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4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7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三一頌</a:t>
            </a:r>
            <a:r>
              <a:rPr kumimoji="1" lang="en-US" altLang="zh-TW" sz="72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文新字海-特行" panose="02010603000101010101" pitchFamily="2" charset="-120"/>
              </a:rPr>
              <a:t>Doxology</a:t>
            </a:r>
            <a:endParaRPr kumimoji="1" lang="zh-TW" altLang="en-US" sz="72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文新字海-特行" panose="02010603000101010101" pitchFamily="2" charset="-12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FFB8EF7-5409-65C4-B3B4-AA709DCEF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6524"/>
            <a:ext cx="8229600" cy="1143000"/>
          </a:xfrm>
          <a:noFill/>
          <a:effectLst>
            <a:outerShdw dist="45791" dir="2021404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TW" altLang="en-US" sz="6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聖哉，聖哉，聖哉</a:t>
            </a:r>
          </a:p>
        </p:txBody>
      </p:sp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04AEE6F0-A01D-7521-17C4-2FA81191DF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TW" sz="5400" b="1" dirty="0">
                <a:ea typeface="文新字海-特行" panose="02020500000000000000" pitchFamily="2" charset="-120"/>
              </a:rPr>
              <a:t>1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聖哉，聖哉，聖哉！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全能大主宰！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清晨歡悅歌詠，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高聲頌主聖恩，</a:t>
            </a:r>
            <a:endParaRPr lang="en-US" altLang="en-US" sz="6000" b="1" dirty="0">
              <a:ea typeface="新細明體" panose="02020500000000000000" pitchFamily="18" charset="-120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786805EE-F9E3-58DA-F2FC-EB34DCAF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8" descr="http://cdn.ocp.org/shared/images/products/20794.jpg">
            <a:extLst>
              <a:ext uri="{FF2B5EF4-FFF2-40B4-BE49-F238E27FC236}">
                <a16:creationId xmlns:a16="http://schemas.microsoft.com/office/drawing/2014/main" id="{58DB3124-1F66-D00E-FE89-F94954F5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r="22099" b="19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Slide Number Placeholder 6">
            <a:extLst>
              <a:ext uri="{FF2B5EF4-FFF2-40B4-BE49-F238E27FC236}">
                <a16:creationId xmlns:a16="http://schemas.microsoft.com/office/drawing/2014/main" id="{8D8AC8B3-6674-C553-01ED-67910CF5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205C7FC-A9AF-4BD6-B1D8-A904DE9A6C2B}" type="slidenum">
              <a:rPr lang="en-US" altLang="zh-TW" sz="1200">
                <a:solidFill>
                  <a:srgbClr val="898989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DFPLiShuW5-B5-AZ" pitchFamily="66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  <a:ea typeface="新細明體" panose="02020500000000000000" pitchFamily="18" charset="-120"/>
              <a:cs typeface="DFPLiShuW5-B5-AZ" pitchFamily="66" charset="-120"/>
            </a:endParaRPr>
          </a:p>
        </p:txBody>
      </p:sp>
      <p:sp>
        <p:nvSpPr>
          <p:cNvPr id="163844" name="Text Box 3">
            <a:extLst>
              <a:ext uri="{FF2B5EF4-FFF2-40B4-BE49-F238E27FC236}">
                <a16:creationId xmlns:a16="http://schemas.microsoft.com/office/drawing/2014/main" id="{96B7E9CD-165E-F294-6FD7-A7401B41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493714"/>
            <a:ext cx="344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969BCCC-50EC-AFFF-2C39-C0F047CE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00150"/>
            <a:ext cx="8915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天使天軍讚美主名；</a:t>
            </a:r>
            <a:endParaRPr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Him above ye heavenly hosts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讚美聖父聖子聖靈。</a:t>
            </a:r>
            <a:endParaRPr lang="en-US" altLang="zh-TW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Praise Father, Son and Holy Ghost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阿們。</a:t>
            </a:r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特行" panose="02010603000101010101" pitchFamily="2" charset="-120"/>
              </a:rPr>
              <a:t>Amen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特行" panose="02010603000101010101" pitchFamily="2" charset="-12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44F5F77-FC3F-9D01-335C-E1A301E6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6" y="0"/>
            <a:ext cx="8093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4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7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三一頌</a:t>
            </a:r>
            <a:r>
              <a:rPr kumimoji="1" lang="en-US" altLang="zh-TW" sz="72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文新字海-特行" panose="02010603000101010101" pitchFamily="2" charset="-120"/>
              </a:rPr>
              <a:t>Doxology</a:t>
            </a:r>
            <a:endParaRPr kumimoji="1" lang="zh-TW" altLang="en-US" sz="72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文新字海-特行" panose="02010603000101010101" pitchFamily="2" charset="-12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>
            <a:extLst>
              <a:ext uri="{FF2B5EF4-FFF2-40B4-BE49-F238E27FC236}">
                <a16:creationId xmlns:a16="http://schemas.microsoft.com/office/drawing/2014/main" id="{18A5C58D-1C73-697D-80AE-562C9F23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Slide Number Placeholder 5">
            <a:extLst>
              <a:ext uri="{FF2B5EF4-FFF2-40B4-BE49-F238E27FC236}">
                <a16:creationId xmlns:a16="http://schemas.microsoft.com/office/drawing/2014/main" id="{4D66ACD5-A484-F506-4086-992D90DC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E6F8F237-BF11-4ED9-906D-FADEDB54BC7A}" type="slidenum">
              <a:rPr lang="en-US" altLang="zh-CN" sz="1200">
                <a:solidFill>
                  <a:srgbClr val="045C75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en-US" altLang="zh-CN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176132" name="Rectangle 4">
            <a:extLst>
              <a:ext uri="{FF2B5EF4-FFF2-40B4-BE49-F238E27FC236}">
                <a16:creationId xmlns:a16="http://schemas.microsoft.com/office/drawing/2014/main" id="{F975D10B-6733-CD8B-089E-B4D5295E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7789"/>
            <a:ext cx="85344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zh-TW" alt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主禱文</a:t>
            </a:r>
            <a:r>
              <a:rPr kumimoji="1" lang="en-US" altLang="zh-TW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DFPLiShuW5-B5-AZ" pitchFamily="66" charset="-120"/>
              </a:rPr>
              <a:t>The Lord’s Prayer</a:t>
            </a:r>
            <a:endParaRPr kumimoji="1" lang="zh-TW" alt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標楷體" panose="03000509000000000000" pitchFamily="65" charset="-120"/>
              <a:cs typeface="DFPLiShuW5-B5-AZ" pitchFamily="66" charset="-120"/>
            </a:endParaRP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4D21BD13-B381-239B-DC55-77BD012AA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1219200"/>
            <a:ext cx="533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我們在天上的父，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願人都尊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祢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的名為聖，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願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祢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的國降臨，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願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祢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的旨意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行在地上如同行在天上，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我們日用的飲食，</a:t>
            </a:r>
          </a:p>
          <a:p>
            <a:pPr algn="ctr"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今日賜給我們，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endParaRPr lang="zh-TW" altLang="en-US" sz="5400" b="1" dirty="0">
              <a:solidFill>
                <a:srgbClr val="FFFFFF"/>
              </a:solidFill>
              <a:latin typeface="Tahoma" panose="020B0604030504040204" pitchFamily="34" charset="0"/>
              <a:ea typeface="標楷體" panose="03000509000000000000" pitchFamily="65" charset="-120"/>
              <a:cs typeface="DFPLiShuW5-B5-AZ" pitchFamily="66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2F645-2758-26B7-4D61-A3B0A1341E56}"/>
              </a:ext>
            </a:extLst>
          </p:cNvPr>
          <p:cNvSpPr txBox="1"/>
          <p:nvPr/>
        </p:nvSpPr>
        <p:spPr>
          <a:xfrm>
            <a:off x="6858000" y="1333501"/>
            <a:ext cx="39624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Our Father in heaven,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Hallowed by your name,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Your kingdom come,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Your will be done on earth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As it is in heaven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Give us today our daily bread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754F28CB-2352-FC44-53FC-C9D28777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Slide Number Placeholder 5">
            <a:extLst>
              <a:ext uri="{FF2B5EF4-FFF2-40B4-BE49-F238E27FC236}">
                <a16:creationId xmlns:a16="http://schemas.microsoft.com/office/drawing/2014/main" id="{E3F80F74-7542-BB9C-240F-7B8B2BA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344E6CBB-6CF5-4360-AAC0-9692721045CD}" type="slidenum">
              <a:rPr lang="en-US" altLang="zh-CN" sz="1200">
                <a:solidFill>
                  <a:srgbClr val="045C75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en-US" altLang="zh-CN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7326724" name="Rectangle 4">
            <a:extLst>
              <a:ext uri="{FF2B5EF4-FFF2-40B4-BE49-F238E27FC236}">
                <a16:creationId xmlns:a16="http://schemas.microsoft.com/office/drawing/2014/main" id="{603A08D2-4B14-29B2-DF50-069E4234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228600"/>
            <a:ext cx="4572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免我們的債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，</a:t>
            </a:r>
            <a:endParaRPr lang="zh-TW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DFPLiShuW5-B5-AZ" pitchFamily="66" charset="-120"/>
            </a:endParaRP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如同我們免了人的債，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不叫我們遇見試探，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救我們脫離凶惡，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因為國度、權柄、</a:t>
            </a:r>
            <a:endParaRPr lang="en-US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DFPLiShuW5-B5-AZ" pitchFamily="66" charset="-120"/>
            </a:endParaRP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榮耀，全是祢的，</a:t>
            </a:r>
          </a:p>
          <a:p>
            <a:pPr algn="ctr" fontAlgn="base">
              <a:lnSpc>
                <a:spcPts val="6475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120000"/>
              <a:buNone/>
            </a:pPr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DFPLiShuW5-B5-AZ" pitchFamily="66" charset="-120"/>
              </a:rPr>
              <a:t>直到永遠，阿們。</a:t>
            </a:r>
            <a:br>
              <a:rPr lang="zh-TW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文新字海-古印" pitchFamily="2" charset="-120"/>
                <a:cs typeface="DFPLiShuW5-B5-AZ" pitchFamily="66" charset="-120"/>
              </a:rPr>
            </a:br>
            <a:endParaRPr lang="zh-TW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文新字海-古印" pitchFamily="2" charset="-120"/>
              <a:cs typeface="DFPLiShuW5-B5-AZ" pitchFamily="66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6B00F-0CF2-1C65-86E6-FB6EF0B7E66D}"/>
              </a:ext>
            </a:extLst>
          </p:cNvPr>
          <p:cNvSpPr txBox="1"/>
          <p:nvPr/>
        </p:nvSpPr>
        <p:spPr>
          <a:xfrm>
            <a:off x="6232525" y="574676"/>
            <a:ext cx="4267200" cy="551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Forgive us our debts as we also have forgiven our debtors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And lead us not into temptations,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But deliver us from  evil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itchFamily="18" charset="-120"/>
              </a:rPr>
              <a:t>For yours is the kingdom, and the power and the glory forever, Amen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2089"/>
            <a:ext cx="9621775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读  经</a:t>
            </a:r>
            <a:b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Scripture  Reading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CFC76BE-C3D8-4260-8F72-D22CE287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0" r="78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5CDEB0-8C64-4C51-9B0E-C4EAED58FFF3}"/>
              </a:ext>
            </a:extLst>
          </p:cNvPr>
          <p:cNvSpPr txBox="1"/>
          <p:nvPr/>
        </p:nvSpPr>
        <p:spPr>
          <a:xfrm>
            <a:off x="-258199" y="2841062"/>
            <a:ext cx="6499171" cy="334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路加福音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Luke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22: 66 – 71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等线" panose="02010600030101010101" pitchFamily="2" charset="-122"/>
              </a:rPr>
              <a:t>23: 21 - 24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36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69325-B3C5-211C-FB36-E45CF5F1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6EE5A0-FB1B-1DFE-A510-A8CCE847C8DA}"/>
              </a:ext>
            </a:extLst>
          </p:cNvPr>
          <p:cNvSpPr txBox="1"/>
          <p:nvPr/>
        </p:nvSpPr>
        <p:spPr>
          <a:xfrm>
            <a:off x="79023" y="428178"/>
            <a:ext cx="1211297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66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天一亮，民间的众长老连祭司长带文士都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聚会，把耶稣带到他们的公会里，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67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说：“你若是基督，就告诉我们。”耶稣说：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“我若告诉你们，你们也不信；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68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我若问你们，你们也不回答。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69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从今以后，人子要坐在神权能的右边。”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70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他们都说：“这样，你是神的儿子吗？”耶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稣说：“你们所说的是。”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052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DCFE4-05B4-CD68-6B72-E072C70B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830E76-DC51-132C-BD1E-87579884653A}"/>
              </a:ext>
            </a:extLst>
          </p:cNvPr>
          <p:cNvSpPr txBox="1"/>
          <p:nvPr/>
        </p:nvSpPr>
        <p:spPr>
          <a:xfrm>
            <a:off x="39511" y="190500"/>
            <a:ext cx="12112977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71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他们说：“何必再用见证呢？他亲口所说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的，我们都亲自听见了。”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等线" panose="02010600030101010101" pitchFamily="2" charset="-122"/>
            </a:endParaRPr>
          </a:p>
          <a:p>
            <a:pPr>
              <a:defRPr/>
            </a:pP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23:21 </a:t>
            </a: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无奈他们喊着说：“钉他十字架！钉他</a:t>
            </a: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十字架！” </a:t>
            </a:r>
            <a:endParaRPr lang="en-US" altLang="zh-CN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彼拉多第三次对他们说：“为什么呢？这</a:t>
            </a: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人做了什么恶事呢？我并没有查出他什么</a:t>
            </a: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该死的罪来。所以，我要责打他，把他释</a:t>
            </a:r>
            <a:r>
              <a:rPr lang="en-US" altLang="zh-CN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CN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放了。” </a:t>
            </a:r>
            <a:endParaRPr lang="en-US" altLang="zh-CN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zh-CN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28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B2FD5-6ABE-AE5C-5135-C3DF0A7A5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3D163D-C0C3-F280-7BA0-B4433CCE96DF}"/>
              </a:ext>
            </a:extLst>
          </p:cNvPr>
          <p:cNvSpPr txBox="1"/>
          <p:nvPr/>
        </p:nvSpPr>
        <p:spPr>
          <a:xfrm>
            <a:off x="79023" y="598895"/>
            <a:ext cx="12112977" cy="330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23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他们大声催逼彼拉多，求他把耶稣钉在十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字架上，他们的声音就得了胜。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24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彼拉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多这才照他们所求的定案。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6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76BE-C3D8-4260-8F72-D22CE287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92" y="0"/>
            <a:ext cx="9372599" cy="6855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56" y="-1389436"/>
            <a:ext cx="6596005" cy="2446339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 息</a:t>
            </a:r>
            <a:r>
              <a:rPr lang="en-US" altLang="zh-CN" sz="5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Message】</a:t>
            </a:r>
            <a:endParaRPr lang="en-US" sz="5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01046-CD09-1A09-B337-22BF354FE210}"/>
              </a:ext>
            </a:extLst>
          </p:cNvPr>
          <p:cNvSpPr txBox="1"/>
          <p:nvPr/>
        </p:nvSpPr>
        <p:spPr>
          <a:xfrm>
            <a:off x="1725695" y="2446339"/>
            <a:ext cx="8959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至圣使命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zh-CN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决胜序曲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94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BEF1A95-AC10-176D-C734-0BCE73A6D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2A4AC7E6-8DB2-6C62-139F-FD90B79C54A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52DD171A-577B-D73E-84D8-FB3D22E0C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9144000" cy="1754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8000" b="1">
                <a:solidFill>
                  <a:srgbClr val="FFFFFF"/>
                </a:solidFill>
                <a:latin typeface="文新字海-特行" panose="02020500000000000000" pitchFamily="2" charset="-120"/>
                <a:ea typeface="文新字海-特行" panose="02020500000000000000" pitchFamily="2" charset="-120"/>
              </a:rPr>
              <a:t>主愛超越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800">
              <a:solidFill>
                <a:srgbClr val="FFFFFF"/>
              </a:solidFill>
              <a:latin typeface="文新字海-特行" panose="02020500000000000000" pitchFamily="2" charset="-120"/>
              <a:ea typeface="文新字海-特行" panose="02020500000000000000" pitchFamily="2" charset="-12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FC1A4AC-2A26-B171-5168-487373C8B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70626"/>
            <a:ext cx="16764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FFFFFF"/>
                </a:solidFill>
                <a:ea typeface="新細明體" panose="02020500000000000000" pitchFamily="18" charset="-120"/>
              </a:rPr>
              <a:t>主愛超越 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1200">
                <a:solidFill>
                  <a:srgbClr val="FFFFFF"/>
                </a:solidFill>
                <a:ea typeface="新細明體" panose="02020500000000000000" pitchFamily="18" charset="-120"/>
              </a:rPr>
              <a:t>CCLI #0186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FFFFFF"/>
                </a:solidFill>
                <a:ea typeface="新細明體" panose="02020500000000000000" pitchFamily="18" charset="-120"/>
              </a:rPr>
              <a:t>以馬內利華人浸信會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D3A462AE-A4ED-ACED-CA33-241726AB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633413"/>
            <a:ext cx="9144000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400" b="1" dirty="0">
                <a:solidFill>
                  <a:srgbClr val="000000"/>
                </a:solidFill>
                <a:ea typeface="標楷體" panose="03000509000000000000" pitchFamily="65" charset="-12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神聖主愛，超乎萬愛，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天上歡樂降人間，</a:t>
            </a:r>
            <a:endParaRPr lang="zh-TW" altLang="en-US" sz="60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懇求屈尊居我心中，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主恩慈廣遍萬方；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54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2A26E292-C606-CB86-34E5-263B99F75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62801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主愛超越 </a:t>
            </a:r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v.4-1 p.2-1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F000F25A-C6D5-F55D-DB6B-56179C818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381001"/>
            <a:ext cx="82296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聖哉，聖哉，聖哉！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恩慈永無更改，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榮耀與讚美，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歸三一真神。</a:t>
            </a:r>
            <a:endParaRPr lang="en-US" altLang="en-US" sz="6000" b="1" dirty="0">
              <a:ea typeface="新細明體" panose="02020500000000000000" pitchFamily="18" charset="-12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61B6446D-95A6-8E76-48E2-EB8E67DF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4AB9711-6CB1-10E2-1B94-73413D734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"/>
            <a:ext cx="91440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000" b="1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800" b="1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耶穌祢是慈悲憐憫，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恩愛無窮日日新；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求攜救恩惠然來臨，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進入我等渴慕心。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5400" b="1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134F020-5E28-8DE2-29DD-54D1867D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62801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主愛超越 </a:t>
            </a:r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v.4-1 p.2-2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A83C55F-49CC-857D-92F4-BFEA6F073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81843"/>
            <a:ext cx="9144000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400" b="1" dirty="0">
                <a:solidFill>
                  <a:srgbClr val="000000"/>
                </a:solidFill>
                <a:ea typeface="標楷體" panose="03000509000000000000" pitchFamily="65" charset="-12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全能神啊！求來拯救，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容我接受主生命，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我心主殿，願主降臨，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居我心中永不離；</a:t>
            </a:r>
            <a:r>
              <a:rPr lang="zh-TW" altLang="en-US" sz="1800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TW" altLang="en-US" sz="5400" b="1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54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9083EF87-5363-3DD8-A4C4-28D903E5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62801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主愛超越 </a:t>
            </a:r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v.4-3 p.2-1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DCD6FC-461E-5856-73DA-75970351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1"/>
            <a:ext cx="91440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000" b="1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800" b="1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我願時常頌主事主，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猶如天上眾天軍；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祈禱、讚揚永無停止，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ea typeface="標楷體" panose="03000509000000000000" pitchFamily="65" charset="-120"/>
              </a:rPr>
              <a:t>完全愛裡永歡欣。</a:t>
            </a:r>
            <a:r>
              <a:rPr lang="zh-TW" altLang="en-US" sz="60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TW" altLang="en-US" sz="6000" b="1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6000" b="1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A68A9A36-7528-4B8B-662E-94094571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62801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主愛超越 </a:t>
            </a:r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v.4-3 p.2-2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CCFAE7B-475C-ADDE-294A-32AF00BB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5300"/>
            <a:ext cx="9144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4400" b="1" dirty="0">
                <a:solidFill>
                  <a:srgbClr val="000000"/>
                </a:solidFill>
                <a:ea typeface="標楷體" panose="03000509000000000000" pitchFamily="65" charset="-120"/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求主完成再造深恩，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使我清潔無瑕疵，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使我能見宏大救恩，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 dirty="0">
                <a:solidFill>
                  <a:srgbClr val="000000"/>
                </a:solidFill>
                <a:ea typeface="標楷體" panose="03000509000000000000" pitchFamily="65" charset="-120"/>
              </a:rPr>
              <a:t>得以復享主恩慈；</a:t>
            </a:r>
            <a:r>
              <a:rPr lang="zh-TW" altLang="en-US" sz="6000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zh-TW" altLang="en-US" sz="6000" b="1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6000" b="1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80543035-D40B-2749-00D0-FFDF623CC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62801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主愛超越 </a:t>
            </a:r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v.4-4 p.2-1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CDC263A-99CD-8E1A-53C3-8590C74E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000" b="1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願從光榮再進光榮，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直到我們進天國，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到時冠冕敬獻主前，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60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頌讚、驚歎主愛中。</a:t>
            </a:r>
            <a:r>
              <a:rPr lang="zh-TW" altLang="en-US" sz="6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60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60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65005B84-2CB2-DD35-2F9D-3E282BA75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628015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TW" altLang="en-US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主愛超越 </a:t>
            </a:r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v.4-4 p.2-2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zh-TW" alt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报告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3073-B8AB-AB71-C260-1B1B365B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429000"/>
            <a:ext cx="1205865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【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主日会员课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】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时间：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3/1~4/12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中文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9:15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开始；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英文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开始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地点：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126-127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教室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导师：陈瑞基牧师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欢迎新会员人选和所有教会会员参加学习。 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68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68C18F-816E-0628-73B8-2646CC1D90D5}"/>
              </a:ext>
            </a:extLst>
          </p:cNvPr>
          <p:cNvSpPr txBox="1"/>
          <p:nvPr/>
        </p:nvSpPr>
        <p:spPr>
          <a:xfrm>
            <a:off x="143435" y="1416424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我们教会的暑期圣经学校（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VBS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）现在开始接受报名，请上我们教会的网站为您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至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岁的孩子报名。</a:t>
            </a:r>
          </a:p>
          <a:p>
            <a:pPr>
              <a:lnSpc>
                <a:spcPct val="150000"/>
              </a:lnSpc>
            </a:pP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530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46110" y="630163"/>
            <a:ext cx="11499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2026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青少年暑期短宣将于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10-17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日举行。欢迎受浸基督徒且是教会会员的七年级及以上学生的，包括大学生和成人会员申请。申请表请联系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Sharon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或</a:t>
            </a:r>
            <a:r>
              <a:rPr lang="en-US" altLang="zh-CN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Yaoli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姊妹。申请截止日期为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zh-C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日。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F8CA4-5602-108E-EA9A-79E063D7C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123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7A529-BF06-7B03-B49D-D57B8340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21" y="-167176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欢迎新来宾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93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CF1DBB17-0E76-3CA1-FC46-33E5E82A3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US" altLang="zh-TW" sz="5400" b="1">
                <a:ea typeface="文新字海-特行" panose="02020500000000000000" pitchFamily="2" charset="-120"/>
              </a:rPr>
              <a:t>2</a:t>
            </a: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聖哉，聖哉，聖哉！</a:t>
            </a:r>
            <a:endParaRPr lang="en-US" altLang="zh-CN" sz="6000" b="1"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群聖虔拜俯，</a:t>
            </a: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各以華麗</a:t>
            </a:r>
            <a:r>
              <a:rPr lang="zh-CN" altLang="en-US" sz="6000" b="1">
                <a:ea typeface="文新字海-特行" panose="02020500000000000000" pitchFamily="2" charset="-120"/>
              </a:rPr>
              <a:t>金</a:t>
            </a:r>
            <a:r>
              <a:rPr lang="zh-TW" altLang="en-US" sz="6000" b="1">
                <a:ea typeface="文新字海-特行" panose="02020500000000000000" pitchFamily="2" charset="-120"/>
              </a:rPr>
              <a:t>冠，</a:t>
            </a:r>
            <a:r>
              <a:rPr lang="zh-CN" altLang="en-US" sz="6000" b="1">
                <a:ea typeface="SimSun" panose="02010600030101010101" pitchFamily="2" charset="-122"/>
              </a:rPr>
              <a:t> </a:t>
            </a:r>
            <a:endParaRPr lang="zh-TW" altLang="en-US" sz="6000" b="1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>
                <a:ea typeface="文新字海-特行" panose="02020500000000000000" pitchFamily="2" charset="-120"/>
              </a:rPr>
              <a:t>奉呈寶座之前，</a:t>
            </a: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endParaRPr lang="en-US" altLang="en-US" sz="6000">
              <a:ea typeface="新細明體" panose="02020500000000000000" pitchFamily="18" charset="-12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595BE140-8461-E617-F162-9C3B1478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A3AE1-8DCE-7EFA-E224-63EB0288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4" t="6484" r="652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612C9-70A9-B54E-A84F-7181E5D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88" y="0"/>
            <a:ext cx="4176081" cy="2949064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800" b="1" dirty="0">
                <a:solidFill>
                  <a:srgbClr val="FFFF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祝  祷</a:t>
            </a:r>
            <a:r>
              <a:rPr lang="en-US" altLang="zh-TW" sz="4800" b="1" dirty="0">
                <a:solidFill>
                  <a:srgbClr val="FFFF00"/>
                </a:solidFill>
                <a:latin typeface="FZYaoTi" panose="02010601030101010101" pitchFamily="2" charset="-122"/>
                <a:ea typeface="FZYaoTi" panose="02010601030101010101" pitchFamily="2" charset="-122"/>
              </a:rPr>
              <a:t>Benediction</a:t>
            </a:r>
            <a:endParaRPr lang="en-US" sz="4800" b="1" dirty="0">
              <a:solidFill>
                <a:srgbClr val="FFFF00"/>
              </a:solidFill>
              <a:latin typeface="FZYaoTi" panose="02010601030101010101" pitchFamily="2" charset="-122"/>
              <a:ea typeface="FZYaoTi" panose="02010601030101010101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3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A9313221-12B7-7E4A-17D6-95A855DB4B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533400"/>
            <a:ext cx="82296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千萬天軍、天使，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虔敬崇拜上主，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昔在而今在，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永在億萬年。</a:t>
            </a:r>
          </a:p>
          <a:p>
            <a:pPr eaLnBrk="1" hangingPunct="1">
              <a:lnSpc>
                <a:spcPct val="125000"/>
              </a:lnSpc>
            </a:pP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2EF58D1-D84B-0845-3FFB-E39E8B89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6D627377-60F8-5F65-B201-0F13E7E758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57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en-US" altLang="zh-TW" sz="5400" b="1" dirty="0">
                <a:ea typeface="文新字海-特行" panose="02020500000000000000" pitchFamily="2" charset="-120"/>
              </a:rPr>
              <a:t>3</a:t>
            </a: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聖哉，聖哉，聖哉！</a:t>
            </a: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主藏黑雲裡，</a:t>
            </a: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罪人焉得膽望，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4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真主威赫榮光，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9419A0C4-3357-D6DB-5B14-D68AA983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D73D4301-B3C8-1FF3-C6BA-65A487B25F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762000"/>
            <a:ext cx="82296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耶和華惟聖哉，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誰與上主堪比，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權能至完備，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大哉天地皇。</a:t>
            </a:r>
          </a:p>
          <a:p>
            <a:pPr eaLnBrk="1" hangingPunct="1">
              <a:lnSpc>
                <a:spcPct val="125000"/>
              </a:lnSpc>
            </a:pP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2786F7AC-166D-C6C8-A018-CC685E28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E05767D0-D169-2498-9ADC-340ACBD65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457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TW" sz="5400" b="1" dirty="0">
                <a:ea typeface="文新字海-特行" panose="02020500000000000000" pitchFamily="2" charset="-120"/>
              </a:rPr>
              <a:t>4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聖哉，聖哉，聖哉！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全能大主宰！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天上地下海中，</a:t>
            </a:r>
            <a:endParaRPr lang="en-US" altLang="zh-TW" sz="6000" b="1" dirty="0">
              <a:ea typeface="文新字海-特行" panose="02020500000000000000" pitchFamily="2" charset="-12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TW" altLang="en-US" sz="6000" b="1" dirty="0">
                <a:ea typeface="文新字海-特行" panose="02020500000000000000" pitchFamily="2" charset="-120"/>
              </a:rPr>
              <a:t>萬物頌主尊稱，</a:t>
            </a:r>
            <a:endParaRPr lang="en-US" altLang="en-US" sz="6000" b="1" dirty="0">
              <a:ea typeface="新細明體" panose="02020500000000000000" pitchFamily="18" charset="-12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557F98F-95E5-C104-9A3E-0A4B85AA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21224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聖哉，聖載，聖哉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CCLI #0186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以馬內利華人浸信會</a:t>
            </a: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文新字海-特行" panose="02020500000000000000" pitchFamily="2" charset="-120"/>
                <a:cs typeface="+mn-cs"/>
              </a:rPr>
              <a:t>ECBC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DFKai-SB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DFKai-SB" panose="03000509000000000000" pitchFamily="65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4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9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35F5504-4A37-284A-BE51-AFBF74D44920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5" ma:contentTypeDescription="Create a new document." ma:contentTypeScope="" ma:versionID="2438d98a81277e009b40bc4cf249a316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bd7c9f2b8feca2f5dc409cb3d68a7708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D2AF57-C447-408E-B16B-A37AA1192486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f94628cb-1a74-416f-b922-4006abeb55d5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A3282A-CD0E-48C8-94C0-5376D1C2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388E9-F2C2-4793-8A35-3B03B97F9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142336</TotalTime>
  <Words>1883</Words>
  <Application>Microsoft Office PowerPoint</Application>
  <PresentationFormat>Widescreen</PresentationFormat>
  <Paragraphs>298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50</vt:i4>
      </vt:variant>
    </vt:vector>
  </HeadingPairs>
  <TitlesOfParts>
    <vt:vector size="83" baseType="lpstr">
      <vt:lpstr>Arial Unicode MS</vt:lpstr>
      <vt:lpstr>文新字海-特行</vt:lpstr>
      <vt:lpstr>DengXian</vt:lpstr>
      <vt:lpstr>DengXian</vt:lpstr>
      <vt:lpstr>標楷體</vt:lpstr>
      <vt:lpstr>FZXingKai-S04</vt:lpstr>
      <vt:lpstr>FZYaoTi</vt:lpstr>
      <vt:lpstr>微軟正黑體</vt:lpstr>
      <vt:lpstr>新細明體</vt:lpstr>
      <vt:lpstr>SimSun</vt:lpstr>
      <vt:lpstr>Arial</vt:lpstr>
      <vt:lpstr>Bookman Old Style</vt:lpstr>
      <vt:lpstr>Calibri</vt:lpstr>
      <vt:lpstr>Calibri Light</vt:lpstr>
      <vt:lpstr>Century Gothic</vt:lpstr>
      <vt:lpstr>Constantia</vt:lpstr>
      <vt:lpstr>Lucida Fax</vt:lpstr>
      <vt:lpstr>Rockwell</vt:lpstr>
      <vt:lpstr>Tahoma</vt:lpstr>
      <vt:lpstr>Times New Roman</vt:lpstr>
      <vt:lpstr>Wingdings 2</vt:lpstr>
      <vt:lpstr>Wingdings 3</vt:lpstr>
      <vt:lpstr>Default Design</vt:lpstr>
      <vt:lpstr>3_Office Theme</vt:lpstr>
      <vt:lpstr>4_Office Theme</vt:lpstr>
      <vt:lpstr>Vapor Trail</vt:lpstr>
      <vt:lpstr>1_Vapor Trail</vt:lpstr>
      <vt:lpstr>2_Vapor Trail</vt:lpstr>
      <vt:lpstr>Slice</vt:lpstr>
      <vt:lpstr>3_Vapor Trail</vt:lpstr>
      <vt:lpstr>Damask</vt:lpstr>
      <vt:lpstr>Flow</vt:lpstr>
      <vt:lpstr>1_Default Design</vt:lpstr>
      <vt:lpstr>    </vt:lpstr>
      <vt:lpstr>【宣召】</vt:lpstr>
      <vt:lpstr>聖哉，聖哉，聖哉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聖潔歸於祢</vt:lpstr>
      <vt:lpstr>PowerPoint Presentation</vt:lpstr>
      <vt:lpstr>PowerPoint Presentation</vt:lpstr>
      <vt:lpstr>(間奏)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Offering Prayer  奉献祷告</vt:lpstr>
      <vt:lpstr>PowerPoint Presentation</vt:lpstr>
      <vt:lpstr>PowerPoint Presentation</vt:lpstr>
      <vt:lpstr>PowerPoint Presentation</vt:lpstr>
      <vt:lpstr>PowerPoint Presentation</vt:lpstr>
      <vt:lpstr>读  经 Scripture  Reading</vt:lpstr>
      <vt:lpstr>PowerPoint Presentation</vt:lpstr>
      <vt:lpstr>PowerPoint Presentation</vt:lpstr>
      <vt:lpstr>PowerPoint Presentation</vt:lpstr>
      <vt:lpstr>【信 息Message】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【主日会员课】 时间：3/1~4/12 中文9:15开始；            英文11:00开始 地点：126-127教室 导师：陈瑞基牧师 欢迎新会员人选和所有教会会员参加学习。   </vt:lpstr>
      <vt:lpstr>PowerPoint Presentation</vt:lpstr>
      <vt:lpstr>PowerPoint Presentation</vt:lpstr>
      <vt:lpstr>【欢迎新来宾】</vt:lpstr>
      <vt:lpstr>祝  祷Benediction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主日崇拜</dc:title>
  <dc:creator>Karen Liau</dc:creator>
  <cp:lastModifiedBy>Eric Li</cp:lastModifiedBy>
  <cp:revision>219</cp:revision>
  <dcterms:created xsi:type="dcterms:W3CDTF">2021-01-17T03:05:34Z</dcterms:created>
  <dcterms:modified xsi:type="dcterms:W3CDTF">2026-03-21T02:34:12Z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