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4"/>
    <p:sldMasterId id="2147483988" r:id="rId5"/>
    <p:sldMasterId id="2147484006" r:id="rId6"/>
    <p:sldMasterId id="2147484024" r:id="rId7"/>
    <p:sldMasterId id="2147484042" r:id="rId8"/>
  </p:sldMasterIdLst>
  <p:notesMasterIdLst>
    <p:notesMasterId r:id="rId15"/>
  </p:notesMasterIdLst>
  <p:handoutMasterIdLst>
    <p:handoutMasterId r:id="rId16"/>
  </p:handoutMasterIdLst>
  <p:sldIdLst>
    <p:sldId id="9863" r:id="rId9"/>
    <p:sldId id="10023" r:id="rId10"/>
    <p:sldId id="9993" r:id="rId11"/>
    <p:sldId id="10025" r:id="rId12"/>
    <p:sldId id="10029" r:id="rId13"/>
    <p:sldId id="100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04" autoAdjust="0"/>
  </p:normalViewPr>
  <p:slideViewPr>
    <p:cSldViewPr snapToGrid="0">
      <p:cViewPr varScale="1">
        <p:scale>
          <a:sx n="52" d="100"/>
          <a:sy n="52" d="100"/>
        </p:scale>
        <p:origin x="1228" y="26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7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06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5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3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0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4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25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22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664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02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72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18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FC86D-3407-47F7-BA27-613F0FE5B8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9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F483-C98C-4EA0-9EC3-BA7D278C05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41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373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F200E-9A0E-4D60-B3BA-5B4E6D9865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829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E70A2-454F-4B2C-B7DD-50ACA556FC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424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ECB81-F6C6-41A7-8BBD-B3C5AF95FF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588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333A6-022D-4E68-A469-0D065A24B1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41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CDD01-000E-4494-8C6D-8183CBDB0D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083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6DCB-0FD3-458F-98A6-3AA0EC357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080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629BC-A267-4AC2-8147-85195F54FA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30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18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19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5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61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979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574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335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ABB92-782F-4EEF-9436-F1875525F3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686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8DCED-3033-4791-89D3-0FD7212A61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677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528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476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020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7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5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3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339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464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46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55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328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211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860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756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433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2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15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388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30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188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21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99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417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927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3188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8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29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00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697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843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49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861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486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364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8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8679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4975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70B2-4E30-4ADB-A600-621BAF4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923A-30E7-42A3-8A0C-6C7DADE3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FA3C-A480-42DC-B9F8-BA516CB1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C86D-3407-47F7-BA27-613F0FE5B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84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234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525A-6F8D-47B3-A73F-2C6A36EF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16C60-141F-43D4-A639-D3B7BD7E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83FD-AA36-4020-A7E0-F294E48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F483-C98C-4EA0-9EC3-BA7D278C0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9071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7A4-CACE-4AD5-B395-400789A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742C-1237-4DD2-B785-2FF475F5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080A-B0F2-480A-97D6-FBE8E732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200E-9A0E-4D60-B3BA-5B4E6D986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2480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F66A1C-3768-4902-891B-73C08730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A2C7C-1205-4A7D-8C4F-044BBC21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50D5C6-DAE8-405A-BE1E-A5873BB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70A2-454F-4B2C-B7DD-50ACA556F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5906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E0AAD7-0D8A-4112-A080-7C3626D7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D0B755-F1C7-40A8-AC9E-F37C10CB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B9CBDC-3405-4D7D-9678-F1575C8D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CB81-F6C6-41A7-8BBD-B3C5AF95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19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7BC12A-7D10-4B18-A0E8-22EC7467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04C980-D99E-40E3-BE96-32479F7D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42C1B-DC68-40DD-8129-3706104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33A6-022D-4E68-A469-0D065A24B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330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577F77-82AC-421B-828C-E4E5DE8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8EF6F0-1906-42DE-BEFB-31D4B6EB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0866C2-8134-4A67-897A-E27FFD57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DD01-000E-4494-8C6D-8183CBDB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5190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D64822-659D-4157-91AC-05D29C34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80F8D-AF4D-4CF6-B02F-1DD85F00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CD85D-0CF7-4263-8021-8EBCF85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6DCB-0FD3-458F-98A6-3AA0EC357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086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14CC35-9EBD-439D-AC12-8FCD4C5D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F3D55-DE9D-4F0B-8FE7-D8EDFC8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DCD8C-3436-4980-A8B3-20EE8A4C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29BC-A267-4AC2-8147-85195F54F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8098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02D5C-F812-4605-9547-B2B42CB6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1681-BEA5-4AF9-ACBD-8F335DC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D91B-F457-40C3-8E20-0B044666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BB92-782F-4EEF-9436-F1875525F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824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4764-6929-4798-BFB2-D8C41CAB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6B252-412F-4A43-B62B-DC399A30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B447-F740-482E-99DB-E51C4DBF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DCED-3033-4791-89D3-0FD7212A6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31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6762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A155-0D1C-43BE-9D9A-2845093BFD9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04FC-F75A-4595-B578-8D74FA91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9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3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675CD-4BAB-4F09-A693-572DB1A680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5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59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7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34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EA4AD6-D8EC-4D28-9780-626DFB11D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D0D42E-DA12-4ABE-A8E2-483956D3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561A-296D-40B4-AAE3-EC7472CA8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2D1F-6247-440A-9C4E-D2A6C34D3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89F3-BC17-489D-BABB-AC7A73A2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30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B47024-63DA-46E1-9182-136173A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694946" y="-108352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3073-B8AB-AB71-C260-1B1B365B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3429000"/>
            <a:ext cx="12058650" cy="15070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【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Membership Class in English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】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3/1~4/12; 11:00 am-12:15 pm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126-127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Instructor: Pastor Steve Tan 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member Candidates and all members are welcome to attend.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36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803C9-E598-F542-61BD-655A9EBD7B2D}"/>
              </a:ext>
            </a:extLst>
          </p:cNvPr>
          <p:cNvSpPr txBox="1"/>
          <p:nvPr/>
        </p:nvSpPr>
        <p:spPr>
          <a:xfrm>
            <a:off x="266700" y="1504950"/>
            <a:ext cx="116967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Our church is working hard 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to get our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Breeze members’ info up to date. A list of members missing key info is posted on the bulletin boards. If you see your name on the list, please cooperate in one of the following three ways: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Grab a form at the office, complete it, and drop it off in the safe.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Email your updates to yimingli92@gmail.com.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Or visit our Help Desk in the Library starting this Sunday. Someone will help to enter your data, update your picture, or take a quick photo for your profile!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6096F-89B7-07C1-6451-6AE2C3AD9979}"/>
              </a:ext>
            </a:extLst>
          </p:cNvPr>
          <p:cNvSpPr txBox="1"/>
          <p:nvPr/>
        </p:nvSpPr>
        <p:spPr>
          <a:xfrm>
            <a:off x="4152900" y="501908"/>
            <a:ext cx="7810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Breeze Member Info Update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93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68C18F-816E-0628-73B8-2646CC1D90D5}"/>
              </a:ext>
            </a:extLst>
          </p:cNvPr>
          <p:cNvSpPr txBox="1"/>
          <p:nvPr/>
        </p:nvSpPr>
        <p:spPr>
          <a:xfrm>
            <a:off x="143435" y="980489"/>
            <a:ext cx="11905129" cy="441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Our church's Vacation Bible School (VBS) is now open for registration. Please go to our church website to register your children (aged 5 to 11).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53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C94409-87A1-DD22-7188-7DF42DFD6D48}"/>
              </a:ext>
            </a:extLst>
          </p:cNvPr>
          <p:cNvSpPr txBox="1"/>
          <p:nvPr/>
        </p:nvSpPr>
        <p:spPr>
          <a:xfrm>
            <a:off x="346110" y="630163"/>
            <a:ext cx="1149977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The Youth Summer Mission Project (YSMP)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will take place from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July 10 to July 17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. To apply, you must be in 7th grade or above, a baptized Christian, and a church member. Please see Sister Sharon or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Yaoli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for an application. Applications will be due on April 5. College students and adult members are welcome to apply.</a:t>
            </a:r>
          </a:p>
        </p:txBody>
      </p:sp>
    </p:spTree>
    <p:extLst>
      <p:ext uri="{BB962C8B-B14F-4D97-AF65-F5344CB8AC3E}">
        <p14:creationId xmlns:p14="http://schemas.microsoft.com/office/powerpoint/2010/main" val="136442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C94409-87A1-DD22-7188-7DF42DFD6D48}"/>
              </a:ext>
            </a:extLst>
          </p:cNvPr>
          <p:cNvSpPr txBox="1"/>
          <p:nvPr/>
        </p:nvSpPr>
        <p:spPr>
          <a:xfrm>
            <a:off x="333633" y="1532237"/>
            <a:ext cx="112075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Youth Summer Mission Project will take place from July 10 to July 17. To apply, you must be in 7th grade or above, a baptized Christian, and a church member. Please see Sister Sharon or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Yaoli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an application. Applications will be due on April 5.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students and adult members are welcome to apply.</a:t>
            </a:r>
          </a:p>
        </p:txBody>
      </p:sp>
    </p:spTree>
    <p:extLst>
      <p:ext uri="{BB962C8B-B14F-4D97-AF65-F5344CB8AC3E}">
        <p14:creationId xmlns:p14="http://schemas.microsoft.com/office/powerpoint/2010/main" val="276213062"/>
      </p:ext>
    </p:extLst>
  </p:cSld>
  <p:clrMapOvr>
    <a:masterClrMapping/>
  </p:clrMapOvr>
</p:sld>
</file>

<file path=ppt/theme/theme1.xml><?xml version="1.0" encoding="utf-8"?>
<a:theme xmlns:a="http://schemas.openxmlformats.org/drawingml/2006/main" name="6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5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{6384FEB1-6364-460A-9509-303DA4FD1F7B}tf33968143_win32</Template>
  <TotalTime>387</TotalTime>
  <Words>320</Words>
  <Application>Microsoft Office PowerPoint</Application>
  <PresentationFormat>Widescreen</PresentationFormat>
  <Paragraphs>15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DengXian</vt:lpstr>
      <vt:lpstr>Arial</vt:lpstr>
      <vt:lpstr>Calibri</vt:lpstr>
      <vt:lpstr>Calibri Light</vt:lpstr>
      <vt:lpstr>Century Gothic</vt:lpstr>
      <vt:lpstr>Wingdings 3</vt:lpstr>
      <vt:lpstr>6_Vapor Trail</vt:lpstr>
      <vt:lpstr>Slice</vt:lpstr>
      <vt:lpstr>Vapor Trail</vt:lpstr>
      <vt:lpstr>3_Vapor Trail</vt:lpstr>
      <vt:lpstr>Default Design</vt:lpstr>
      <vt:lpstr>PowerPoint Presentation</vt:lpstr>
      <vt:lpstr>【Membership Class in English】 time：3/1~4/12; 11:00 am-12:15 pm Room：126-127 Instructor: Pastor Steve Tan  New member Candidates and all members are welcome to attend.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17</cp:revision>
  <dcterms:created xsi:type="dcterms:W3CDTF">2024-12-15T03:28:32Z</dcterms:created>
  <dcterms:modified xsi:type="dcterms:W3CDTF">2026-03-15T13:12:55Z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