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2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1" r:id="rId4"/>
    <p:sldMasterId id="2147484233" r:id="rId5"/>
    <p:sldMasterId id="2147485197" r:id="rId6"/>
    <p:sldMasterId id="2147486562" r:id="rId7"/>
    <p:sldMasterId id="2147486580" r:id="rId8"/>
    <p:sldMasterId id="2147486598" r:id="rId9"/>
    <p:sldMasterId id="2147486702" r:id="rId10"/>
    <p:sldMasterId id="2147486720" r:id="rId11"/>
    <p:sldMasterId id="2147486750" r:id="rId12"/>
    <p:sldMasterId id="2147486805" r:id="rId13"/>
    <p:sldMasterId id="2147486817" r:id="rId14"/>
    <p:sldMasterId id="2147486829" r:id="rId15"/>
    <p:sldMasterId id="2147486841" r:id="rId16"/>
  </p:sldMasterIdLst>
  <p:notesMasterIdLst>
    <p:notesMasterId r:id="rId69"/>
  </p:notesMasterIdLst>
  <p:sldIdLst>
    <p:sldId id="7664" r:id="rId17"/>
    <p:sldId id="9953" r:id="rId18"/>
    <p:sldId id="256" r:id="rId19"/>
    <p:sldId id="259" r:id="rId20"/>
    <p:sldId id="257" r:id="rId21"/>
    <p:sldId id="260" r:id="rId22"/>
    <p:sldId id="258" r:id="rId23"/>
    <p:sldId id="261" r:id="rId24"/>
    <p:sldId id="10043" r:id="rId25"/>
    <p:sldId id="10044" r:id="rId26"/>
    <p:sldId id="10045" r:id="rId27"/>
    <p:sldId id="10050" r:id="rId28"/>
    <p:sldId id="10047" r:id="rId29"/>
    <p:sldId id="10051" r:id="rId30"/>
    <p:sldId id="285" r:id="rId31"/>
    <p:sldId id="286" r:id="rId32"/>
    <p:sldId id="287" r:id="rId33"/>
    <p:sldId id="288" r:id="rId34"/>
    <p:sldId id="10040" r:id="rId35"/>
    <p:sldId id="10041" r:id="rId36"/>
    <p:sldId id="10042" r:id="rId37"/>
    <p:sldId id="292" r:id="rId38"/>
    <p:sldId id="293" r:id="rId39"/>
    <p:sldId id="294" r:id="rId40"/>
    <p:sldId id="295" r:id="rId41"/>
    <p:sldId id="6157" r:id="rId42"/>
    <p:sldId id="7408" r:id="rId43"/>
    <p:sldId id="289" r:id="rId44"/>
    <p:sldId id="290" r:id="rId45"/>
    <p:sldId id="291" r:id="rId46"/>
    <p:sldId id="9946" r:id="rId47"/>
    <p:sldId id="9990" r:id="rId48"/>
    <p:sldId id="10055" r:id="rId49"/>
    <p:sldId id="10056" r:id="rId50"/>
    <p:sldId id="10057" r:id="rId51"/>
    <p:sldId id="6985" r:id="rId52"/>
    <p:sldId id="10054" r:id="rId53"/>
    <p:sldId id="273" r:id="rId54"/>
    <p:sldId id="10052" r:id="rId55"/>
    <p:sldId id="10053" r:id="rId56"/>
    <p:sldId id="262" r:id="rId57"/>
    <p:sldId id="263" r:id="rId58"/>
    <p:sldId id="267" r:id="rId59"/>
    <p:sldId id="268" r:id="rId60"/>
    <p:sldId id="9474" r:id="rId61"/>
    <p:sldId id="10023" r:id="rId62"/>
    <p:sldId id="9993" r:id="rId63"/>
    <p:sldId id="10033" r:id="rId64"/>
    <p:sldId id="10024" r:id="rId65"/>
    <p:sldId id="10027" r:id="rId66"/>
    <p:sldId id="7155" r:id="rId67"/>
    <p:sldId id="616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iau" initials="KL" lastIdx="1" clrIdx="0">
    <p:extLst>
      <p:ext uri="{19B8F6BF-5375-455C-9EA6-DF929625EA0E}">
        <p15:presenceInfo xmlns:p15="http://schemas.microsoft.com/office/powerpoint/2012/main" userId="Karen Li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66FFCC"/>
    <a:srgbClr val="FFFFCC"/>
    <a:srgbClr val="006600"/>
    <a:srgbClr val="66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56295" autoAdjust="0"/>
  </p:normalViewPr>
  <p:slideViewPr>
    <p:cSldViewPr snapToGrid="0">
      <p:cViewPr varScale="1">
        <p:scale>
          <a:sx n="50" d="100"/>
          <a:sy n="50" d="100"/>
        </p:scale>
        <p:origin x="1758" y="276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F9B1-6875-D24C-B8C2-00532D43149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B79C-FCE4-E44D-9A25-B8864483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59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27A30-EE48-6774-572E-6FC93AD0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A9002-6C40-0972-B235-60592A5C1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A0FA3-B009-6D85-75C7-6639540DF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D25A5-4147-83B0-4118-F3072C885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46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BC776-710E-4118-4201-C94A78F8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A1F7F-3113-0AFB-F55C-F8D4FCAF9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E69A20-C60D-2402-A6FB-1A370BFB2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46DFB-1CD9-D9B8-3906-B0CA4C963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77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71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7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8627-28FE-C6DF-1EE7-1ED2C420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E56B8-1CE9-1182-B447-D574D7D3F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0FAAA-1171-4DB0-AD26-10A810005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 users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C9E74-FBCA-2B19-D53A-004077566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E56E4-4172-764C-97C3-B9AE7CFF05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22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2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>
            <a:extLst>
              <a:ext uri="{FF2B5EF4-FFF2-40B4-BE49-F238E27FC236}">
                <a16:creationId xmlns:a16="http://schemas.microsoft.com/office/drawing/2014/main" id="{FDC53A0B-33E9-1A68-73BA-AC0F1B31E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45CDB-CD76-469E-855C-1312F37160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6787" name="Rectangle 2">
            <a:extLst>
              <a:ext uri="{FF2B5EF4-FFF2-40B4-BE49-F238E27FC236}">
                <a16:creationId xmlns:a16="http://schemas.microsoft.com/office/drawing/2014/main" id="{4EDB254F-C995-B951-257D-E6FE9933C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8" name="Rectangle 3">
            <a:extLst>
              <a:ext uri="{FF2B5EF4-FFF2-40B4-BE49-F238E27FC236}">
                <a16:creationId xmlns:a16="http://schemas.microsoft.com/office/drawing/2014/main" id="{D70CCF97-C783-AB67-08E6-36C3513FF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>
            <a:extLst>
              <a:ext uri="{FF2B5EF4-FFF2-40B4-BE49-F238E27FC236}">
                <a16:creationId xmlns:a16="http://schemas.microsoft.com/office/drawing/2014/main" id="{06E90832-0766-E21B-3269-452A41B1C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59C3D-C972-4C45-8CC5-E1D64866088A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7811" name="Rectangle 2">
            <a:extLst>
              <a:ext uri="{FF2B5EF4-FFF2-40B4-BE49-F238E27FC236}">
                <a16:creationId xmlns:a16="http://schemas.microsoft.com/office/drawing/2014/main" id="{7E20C3A5-8B1C-DD60-FC63-EB7B15A6A2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2" name="Rectangle 3">
            <a:extLst>
              <a:ext uri="{FF2B5EF4-FFF2-40B4-BE49-F238E27FC236}">
                <a16:creationId xmlns:a16="http://schemas.microsoft.com/office/drawing/2014/main" id="{5F0D4B85-9B3A-981D-FDD9-BDCBDD957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>
            <a:extLst>
              <a:ext uri="{FF2B5EF4-FFF2-40B4-BE49-F238E27FC236}">
                <a16:creationId xmlns:a16="http://schemas.microsoft.com/office/drawing/2014/main" id="{1F69A35F-E613-F9AC-4D25-67ABDB43F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5107B-584A-4464-86F5-676B2CA6081A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8835" name="Rectangle 2">
            <a:extLst>
              <a:ext uri="{FF2B5EF4-FFF2-40B4-BE49-F238E27FC236}">
                <a16:creationId xmlns:a16="http://schemas.microsoft.com/office/drawing/2014/main" id="{818B0E69-3324-F8D7-D7EE-363B8FC5B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6" name="Rectangle 3">
            <a:extLst>
              <a:ext uri="{FF2B5EF4-FFF2-40B4-BE49-F238E27FC236}">
                <a16:creationId xmlns:a16="http://schemas.microsoft.com/office/drawing/2014/main" id="{E891B1C7-01E3-204E-CCAA-885475794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>
            <a:extLst>
              <a:ext uri="{FF2B5EF4-FFF2-40B4-BE49-F238E27FC236}">
                <a16:creationId xmlns:a16="http://schemas.microsoft.com/office/drawing/2014/main" id="{81CCC595-DCCA-A0FA-936F-893A76AB7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53B795-C161-4EF0-A630-285D52B00C5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9859" name="Rectangle 2">
            <a:extLst>
              <a:ext uri="{FF2B5EF4-FFF2-40B4-BE49-F238E27FC236}">
                <a16:creationId xmlns:a16="http://schemas.microsoft.com/office/drawing/2014/main" id="{5C1D9D60-7237-0C6A-A40C-8AEB9A042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0" name="Rectangle 3">
            <a:extLst>
              <a:ext uri="{FF2B5EF4-FFF2-40B4-BE49-F238E27FC236}">
                <a16:creationId xmlns:a16="http://schemas.microsoft.com/office/drawing/2014/main" id="{913A1437-9F2E-EEC8-8759-618BBAEA3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8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70029-4031-69DC-26B9-0B098824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22498-91E8-9061-20C7-FEBA5C70E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3B3EF-AB34-F32E-E72C-CB99E7B1C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6D569-ACE5-E2E8-0BF6-D5E7AB7AF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9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A5D25-A4B4-DE58-210D-E83BB8FBB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8AC19-CA95-F922-8492-02968DF35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43781-A1D9-C65E-1C90-C0FA46767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C7C6B-5937-734B-4110-C0A792F93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5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05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BB92-782F-4EEF-9436-F1875525F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14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DCED-3033-4791-89D3-0FD7212A6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3841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922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03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9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7777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406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846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698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1008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823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3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172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841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441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413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136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974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3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97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2BC9-30A3-F1A7-1E43-8EA95BE7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BE162-6F48-79FD-5F18-CB94A4BAB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B66B-7140-C8D9-BB26-96CE6EB1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4970F-5A4E-B012-A587-8BFC1BD6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0C9D5-E865-E914-12BD-FE00F46A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28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8609-18E8-F3FE-D218-ED01B259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5F56-B498-3C5E-BE5C-7F9DF2FBC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3F9E4-8F26-F423-5A7C-7D6D9E4D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C06C-CF43-84E1-1DD6-01F450B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587EC-28DD-421E-EC7B-1A0CDD26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546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4FF3-21DC-1943-6D04-1979D12B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11C66-F365-05C6-D65C-537B4549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1C08-19D2-3CD3-1953-2FC64B38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AFCC5-773C-AEAB-12C8-041FA9C8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C2FA7-9BE9-7731-FD4D-D9960C0D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66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B3F3-6444-F5D1-DD9F-96A9229D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5929-EB54-199D-39D0-456AEFADE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42C68-6310-65A8-2DE6-97E8D15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0B0DD-EE8F-00C8-972E-1441EFF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1229E-C187-883E-7C42-81747984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6BC8F-BDAC-4013-1F38-741C9EB1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54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A582-CAF2-7C47-6E92-4941A060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629A7-BB92-ECF4-F51E-CD8CCBA9B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2DA5D-5598-EE99-1757-5EAD45509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0AA6D-AC07-6CCB-0CE1-2567876A5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3E909-E7D7-A71B-A66E-A210B15E6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71900-0D99-B4DF-BDDC-762E47A8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C56C6-13EF-0C49-8F93-811A0697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9CF60-39BE-0F2D-D151-55F9B1C2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98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1A8A-9724-383C-DF9A-B83142C7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84246-4BF3-D5D6-4070-7CDEF946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AB8C1-44A6-A51B-7433-9FC026C3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C2735-1201-43AD-3BB3-E7C804D9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19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E7FF1-4882-39D3-EC85-0B4A200C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2E4F4-666E-A3CC-4928-F0E2A09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E70BF-7796-9FB2-C66C-9DF4F53E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64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6EB7-3279-C64B-E3A5-C60E8DC2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39FA-8594-AC30-6260-0E178EA7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0EAFF-BB01-1208-0262-783FA6135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80EB-3672-D6C9-C08C-55436506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F83AB-DF81-8705-767F-B48AE07E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DD461-81E4-484A-9987-E4555DC8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122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A604-D6E8-274C-9191-FB10B173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07BC0-6CD0-44D7-CC37-85CF8171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52407-26E3-64DB-5472-FC752A006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A21F6-37F5-A48D-E2B4-68E635D4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5EF73-3226-1784-DF99-B83E7114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1DB09-9021-20BB-E181-AD59A7C8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90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57B5-8E53-8BFF-9FD6-F675C88A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AA3E9-4183-4E75-B914-5FD8B581B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0CD30-597E-B8E7-4DB6-7E7A6468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085FD-F5F8-D7C6-20F5-799E7449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CDA62-0764-E0CA-5B0B-E3EAA312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7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B45B-F29A-4388-B315-D6C19A28F6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912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6C865-2EDE-9660-E07D-2D9753EF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B6F61-A45C-E19C-46E6-92F5452BD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0B18C-5329-6374-886D-15440C20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6E5F-CA5C-4C3F-7C69-591A8493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327E-684D-4E46-0C0E-399D4C75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78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52398-44B4-C27F-531B-C9A745E05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9B3432-B058-76FB-7860-051FD7743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B38FEF-302E-EAB2-0583-69EAD95B9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0164B-DC2A-4C2A-B9AA-4C0E0ECFBE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6902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0D31D1-19AE-B4BA-D2DD-FEDB94E5D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9CC9F-F550-38CA-438F-431FF7F57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508D66-670C-2CF7-1C6D-1ED7408A0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7B33B-0AA3-4BD7-9032-93AA8FDCB7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97178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8FBEC-29D2-A68A-89B9-472D41726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8D65F8-3DC9-AEA7-A539-265EFF4A2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C0167B-CE07-EC1D-9783-48037CB43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1A563-E9BD-4A0D-9D14-2E726B5A2D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0303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3B391-7C73-5A43-4422-D86354169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F3913-81AA-1D89-AD98-72A12C824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F7724-655F-01DE-9726-6D4A2B640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21F91-7CF4-4121-A523-76313060BD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7687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341AAA-F1F5-EDDE-81AC-033C966C5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384380-9A4F-2163-5FE0-F7A1FC269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00801A-8C30-1FC7-ED4C-B70D3A7FB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88E35-F536-4D0D-8EBC-A4D88FA02D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8657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B7131E-C528-7CAC-DDEE-9B5DC63C3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2B8D82-B7A4-1D92-F3A4-3C452188C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A6807B-6DF8-E8AC-2E4E-C5F0C8C52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87E22-AE4C-42A6-BBA4-4A5A409764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05099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E782D9-9129-8579-5593-B2356CCCA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934450-F6BC-2B86-E6DC-AAB16274D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86A579-4623-1A15-023E-6FE0B8C8D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808B-FEF9-4642-8FCA-4EEC8794D3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21049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F3F41-422F-A7B2-DCE0-46F3F58C0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3D66F-544A-1760-4B3C-5F200ED5C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0B215-1C92-A70B-BE1F-7502E6F07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3636B-B05D-4DF4-9135-D632588AC4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3666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CE82D-1B9B-D6AB-F9BD-AE81826E6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A76DA-4A65-52B2-3624-FCC658DF6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3385C-07A0-0729-6C92-55BD0FEED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7C06E-8C4A-435C-BD18-43B4AC6965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380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118-F38F-45C7-BB60-3239EC4C23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4987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4D1146-FDB4-02C9-BA01-50ADDDB15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A0B61-54C5-ABE2-DEEE-2FC25C8F6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1860D-0835-7DEE-4488-DF1EA671E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D353A-B1B4-4C60-8879-43BFAE4608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3413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F4A752-DCF0-56C7-D752-9A455AC41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6B5D5C-1719-1167-EBB4-D1BDF1F17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046E31-8704-FC85-A394-4630B9E16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BB38D-7742-4286-9A70-BA87856160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81639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80803-B4CF-D4C1-E199-5008ECE2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393D-213C-7831-D3B9-E4867562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B711-FA74-830E-66F8-8202291B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46E532-0F3F-44AB-A1B6-86E0F88A59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0336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B924A-8803-0555-15B5-1B65D1A5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E9B63-6978-F30D-A3F1-13FBD42D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F0DF7-A492-8D42-D254-8BB5161E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F897F8-CD27-4C00-9BAE-8228F6640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4599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0AE3-CD2C-0A63-00A2-09D9F7DD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5D5B7-126B-F916-EEA5-803BC2CA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C3D66-6EAB-4285-BAC8-F5A249A3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EDCB2D-0F4F-46F0-9D69-D492736151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3934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EA85C-0998-A125-A1D1-1F907133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BFDC-D8A7-E3DE-7A40-E0C901C4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F5F89-251D-E085-2C85-25984317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BCA15C-CA0D-4866-BA10-9D82A1608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57869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767B9-C993-DC8A-54B1-2198996A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3EA41-2B7A-8F67-BDDD-DA580DBC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4BF51-2BDA-5B85-25FF-0DEE1E9D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63DE7B-5B6D-4FCD-A8ED-A1B64217EA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4739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E25BB-45CC-9843-C694-9BF214EA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11900-AD65-557D-0C35-F08EEC74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9BCFD-D0DB-A896-5755-BFACCA8D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50B77D-9140-4D5B-8833-279D633880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45196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2471B-B861-6E78-46A6-D8566871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D92A6-9EB2-197A-D203-EF93962A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1E14F-66F0-B453-C8BF-1475B47D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3BABBB-7ADE-41C5-B86E-64F635E686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0328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A5E12-2CAB-91CB-1A09-02B4F0BC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7D129-6F4A-0953-4C5B-E4942303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38B5E-068C-8730-4333-892A7511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364BC-268A-4774-9162-CD99A80408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7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CE3A-10D9-46D9-A989-EB74341E65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417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A47E-6D75-87FB-F65C-0F67DD57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34A5F-7E6A-B5D0-5D77-74BA9F8B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B3FF4-2187-21CA-A7ED-443FB0E1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8E1C02-9AD7-4AAF-837C-1449755109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2323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1A78-B23B-E7DC-CF14-74B473FC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DBE7C-76A6-A092-15D5-76CAE580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7E03-DAF5-2CFC-FF19-241A0A2B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60F1AE-355B-4DEC-9BCD-E3579611C0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47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09355-0C9D-0270-62D7-384E45EB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D88B5-915E-499D-8F73-891C9009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61629-D30D-B602-8BC0-13CC17EC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133C6-546F-4E5F-A4B3-75E9E12683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87629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70C744CA-17D1-E60E-1B1A-D2D1669254F1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11267" name="Freeform 3">
              <a:extLst>
                <a:ext uri="{FF2B5EF4-FFF2-40B4-BE49-F238E27FC236}">
                  <a16:creationId xmlns:a16="http://schemas.microsoft.com/office/drawing/2014/main" id="{611FAB71-1188-C242-9691-9DB3705F9D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68" name="Freeform 4">
              <a:extLst>
                <a:ext uri="{FF2B5EF4-FFF2-40B4-BE49-F238E27FC236}">
                  <a16:creationId xmlns:a16="http://schemas.microsoft.com/office/drawing/2014/main" id="{1150426F-62C9-BBB1-3565-F3339F8CC9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1269" name="Freeform 5">
            <a:extLst>
              <a:ext uri="{FF2B5EF4-FFF2-40B4-BE49-F238E27FC236}">
                <a16:creationId xmlns:a16="http://schemas.microsoft.com/office/drawing/2014/main" id="{FDC6AF71-D3D5-324E-648D-FE288E39F4FF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1270" name="Group 6">
            <a:extLst>
              <a:ext uri="{FF2B5EF4-FFF2-40B4-BE49-F238E27FC236}">
                <a16:creationId xmlns:a16="http://schemas.microsoft.com/office/drawing/2014/main" id="{79D526A4-4EB7-3830-0E7A-174E91A9707C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11271" name="Freeform 7">
              <a:extLst>
                <a:ext uri="{FF2B5EF4-FFF2-40B4-BE49-F238E27FC236}">
                  <a16:creationId xmlns:a16="http://schemas.microsoft.com/office/drawing/2014/main" id="{919EE154-9612-ED67-3DA0-22ECAD99191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1272" name="Group 8">
              <a:extLst>
                <a:ext uri="{FF2B5EF4-FFF2-40B4-BE49-F238E27FC236}">
                  <a16:creationId xmlns:a16="http://schemas.microsoft.com/office/drawing/2014/main" id="{CAE8CDCE-08C4-BC6F-3282-40A3789096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273" name="Freeform 9">
                <a:extLst>
                  <a:ext uri="{FF2B5EF4-FFF2-40B4-BE49-F238E27FC236}">
                    <a16:creationId xmlns:a16="http://schemas.microsoft.com/office/drawing/2014/main" id="{480B4316-29BB-1D61-2162-E56638AE0D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274" name="Freeform 10">
                <a:extLst>
                  <a:ext uri="{FF2B5EF4-FFF2-40B4-BE49-F238E27FC236}">
                    <a16:creationId xmlns:a16="http://schemas.microsoft.com/office/drawing/2014/main" id="{95604864-FA4D-5FFB-1379-6D2A7C30B81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275" name="Freeform 11">
                <a:extLst>
                  <a:ext uri="{FF2B5EF4-FFF2-40B4-BE49-F238E27FC236}">
                    <a16:creationId xmlns:a16="http://schemas.microsoft.com/office/drawing/2014/main" id="{A91B0CC0-EB31-DCCE-AB7C-BB39E4248F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276" name="Freeform 12">
                <a:extLst>
                  <a:ext uri="{FF2B5EF4-FFF2-40B4-BE49-F238E27FC236}">
                    <a16:creationId xmlns:a16="http://schemas.microsoft.com/office/drawing/2014/main" id="{D3C9B8A2-A6A7-59C3-C20B-6CC3FE0CF1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277" name="Freeform 13">
                <a:extLst>
                  <a:ext uri="{FF2B5EF4-FFF2-40B4-BE49-F238E27FC236}">
                    <a16:creationId xmlns:a16="http://schemas.microsoft.com/office/drawing/2014/main" id="{1EAF492A-3878-E9F6-37B7-1E96DF5691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278" name="Freeform 14">
              <a:extLst>
                <a:ext uri="{FF2B5EF4-FFF2-40B4-BE49-F238E27FC236}">
                  <a16:creationId xmlns:a16="http://schemas.microsoft.com/office/drawing/2014/main" id="{775405DA-6498-1216-C624-8575E9C3031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1279" name="Group 15">
            <a:extLst>
              <a:ext uri="{FF2B5EF4-FFF2-40B4-BE49-F238E27FC236}">
                <a16:creationId xmlns:a16="http://schemas.microsoft.com/office/drawing/2014/main" id="{884BB2E7-8FB8-ED2A-A74F-337F5A186A91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1280" name="Freeform 16">
              <a:extLst>
                <a:ext uri="{FF2B5EF4-FFF2-40B4-BE49-F238E27FC236}">
                  <a16:creationId xmlns:a16="http://schemas.microsoft.com/office/drawing/2014/main" id="{8F204CB8-F35F-A19D-EFDA-664A688D1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1" name="Freeform 17">
              <a:extLst>
                <a:ext uri="{FF2B5EF4-FFF2-40B4-BE49-F238E27FC236}">
                  <a16:creationId xmlns:a16="http://schemas.microsoft.com/office/drawing/2014/main" id="{0C18BD2C-25A9-F585-37BF-52219C0E7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2" name="Freeform 18">
              <a:extLst>
                <a:ext uri="{FF2B5EF4-FFF2-40B4-BE49-F238E27FC236}">
                  <a16:creationId xmlns:a16="http://schemas.microsoft.com/office/drawing/2014/main" id="{41CABCCF-F551-96D2-7163-81E03C1AD3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3" name="Freeform 19">
              <a:extLst>
                <a:ext uri="{FF2B5EF4-FFF2-40B4-BE49-F238E27FC236}">
                  <a16:creationId xmlns:a16="http://schemas.microsoft.com/office/drawing/2014/main" id="{402B904D-D9BD-C8CA-1370-D0921BD999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4" name="Freeform 20">
              <a:extLst>
                <a:ext uri="{FF2B5EF4-FFF2-40B4-BE49-F238E27FC236}">
                  <a16:creationId xmlns:a16="http://schemas.microsoft.com/office/drawing/2014/main" id="{53F4FBC4-10FB-280A-E1EE-DAB149E86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5" name="Freeform 21">
              <a:extLst>
                <a:ext uri="{FF2B5EF4-FFF2-40B4-BE49-F238E27FC236}">
                  <a16:creationId xmlns:a16="http://schemas.microsoft.com/office/drawing/2014/main" id="{73D7ABA3-8DF5-2053-DF0F-EACAFCB038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AB667748-80E7-B02B-499B-227F0C8E0D1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287" name="Rectangle 23">
            <a:extLst>
              <a:ext uri="{FF2B5EF4-FFF2-40B4-BE49-F238E27FC236}">
                <a16:creationId xmlns:a16="http://schemas.microsoft.com/office/drawing/2014/main" id="{1CA9B4DA-56E4-F2CE-6EEF-7E813163ED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288" name="Rectangle 24">
            <a:extLst>
              <a:ext uri="{FF2B5EF4-FFF2-40B4-BE49-F238E27FC236}">
                <a16:creationId xmlns:a16="http://schemas.microsoft.com/office/drawing/2014/main" id="{FE3C8BD8-39DA-A94E-D9C6-A87D85383F3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89" name="Rectangle 25">
            <a:extLst>
              <a:ext uri="{FF2B5EF4-FFF2-40B4-BE49-F238E27FC236}">
                <a16:creationId xmlns:a16="http://schemas.microsoft.com/office/drawing/2014/main" id="{36998F90-A820-9A41-A8F6-5E25336A10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8D7F1C-0E26-4AAA-AFD5-57B75046C6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90" name="Rectangle 26">
            <a:extLst>
              <a:ext uri="{FF2B5EF4-FFF2-40B4-BE49-F238E27FC236}">
                <a16:creationId xmlns:a16="http://schemas.microsoft.com/office/drawing/2014/main" id="{C5A93705-F619-EC17-F788-7C3917153C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807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D0D1-E9C4-F6C1-0EDD-46CB5FD5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0F79D-0ECD-FE23-B3BD-3EDC7375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A5B1D-C696-C8A9-1232-91D5B10A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75D41-4F5A-43DB-7B9D-FC8B8AFD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0A47-05AC-F456-78A4-2D072204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6665-9CD0-42B2-93A2-152B1FE18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863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DAE2-01BD-9E70-46A4-9341AAB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68FE6-97F1-BEB9-BCCA-65A6EB4A2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E7F5C-B914-C1CA-248B-33186006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9A659-7637-07F8-DA97-3DCBECBC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9071-FFE9-FC1D-C203-44FE8170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F57E9-88EB-4425-82F2-5158912B0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5991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1721-6BE3-37EB-22C0-0B4E830F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5936-A923-94E6-48ED-8466777A9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77BA6-ACF9-EB08-15B2-956E03CE1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3DFCD-FB85-AEA1-8ABB-8E88B6CF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CEE4D-33FC-5662-EC1C-80F89716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6A121-9A81-FCE8-74A8-AEAB3D95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1D69-39A3-4201-A4E3-45B91C7DB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5695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F710-0BA2-3761-D42F-48D3E1E7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2E1EE-CE03-DDFC-703B-BED50DDB4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3E9DD-6EF1-629D-24E7-1A54C0C25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433A2-4ECB-7865-682D-9EA86BB6A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EE9C1-ADE8-7EEF-3149-1C92C89C2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49607-02BC-EA60-2349-47629FB2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DE3187-9FAF-3754-C666-D6EBF34D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87967-329E-DEF7-FD41-352DFE15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21E91-9D9B-4411-B07E-D87F24C4E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1697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1BE3-9331-2E08-7CEF-2258BF34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E442C-E033-4FCD-102D-E0250C19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A1E6-A466-7289-6877-695C6B31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6ADEB-CE0F-94A4-0475-A64683AC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3D77A-2CE1-49CC-880A-BE3D5FFB5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0350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44B10-3251-5310-AF3F-6DB82C11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B2BD6-3D4C-46C8-79A4-8CB513A5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0F965-D0DB-2123-F04D-89C5993E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CFF4-8C7E-4D76-A805-DEC79AC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0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AD63-44D8-463A-B902-EDE3D38843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064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2E2B-7510-5301-4833-1616D765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1F5E-38C2-CA23-7DE3-E1255432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C1874-B2BB-71E7-B775-E11253465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938F5-4046-4C07-7350-C04B03B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98CB8-625F-DFD1-AA1D-4AB355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C49A7-E8A3-F694-2208-98ADA065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9231-F17E-44ED-9E8F-C9B1E780E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503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A501-E5AA-A6BB-FF29-367DBAAD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64254-8616-ECFE-5A26-4D0E91313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C1319-CF93-859D-535B-F483901C3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45706-461C-5743-0F2F-A55940BA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2E39B-7A41-B8BE-FE2C-BF0E81A8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F2546-F920-BD74-BF52-E52B755C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FEE2-1E46-4223-AFC5-ACB405215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595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3B2D-284B-5597-3692-7163334F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61427-3CF0-52B3-57FE-2DED9F8B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8837-6796-A66F-582B-D56E7705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89BB-759C-3DE5-0976-E7070D17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CC291-37D2-0D7E-2277-F22E5622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42FF9-5E9A-4B92-A78F-A618D68B9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252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951A1-03CC-58F9-9779-CE596D16C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9CC56-7AC0-959E-2A4B-F16968AAC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B3D2-9325-4B2C-A05D-BF9E91AD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2F7DC-6EFC-0965-C490-16CEAA69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57007-01AB-EBB8-5C62-D2EAE633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16989-6F42-499C-AF6F-8EA5C2861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8526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16E67E-1DC7-5BBA-9C4B-AF6855098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213AA-EB0F-F6D8-B794-4480A92F4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6AA3D-6B33-9A60-074D-79D62C22B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EF64-31BF-475D-9D4A-D11FEF18DF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7977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C41C4-80B4-6AEA-DA5D-44762C27A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B364D-4AF3-A830-FB20-F0B653F4A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B4B40-014E-F218-5130-19614CAF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B1ED-A349-4571-B8D3-205DDD2C5E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73795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93AAA-617A-4C65-8636-937D7DFCE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8DA648-C9C6-1023-9D02-B66C1CEEB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F274F-7839-0151-E47E-4F35D1745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DA88-EF9C-4EAD-A742-29D19AD9CC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47606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BEDB1-99A4-E3DA-ABBF-BA1926AA9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4A417-2319-934E-D885-2A4D701BD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431D9-C286-FA59-FA8A-34B983B3E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A500-374B-4E4A-B932-559AAF54FC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67525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119C82-E736-061B-C73F-73C02989F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0ED090-31A8-C159-EC36-B19EEF14E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1C8326-D9B4-1DAD-DFB1-0D0CA882A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1AA3-399F-46B3-BB4B-C20FFA87D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06649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3D8ED8-DB75-8AE6-1D80-4B889852F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B5EF8-9459-0C5C-1FF8-8E82C50E6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863F94-96D4-C5B3-6849-8876A53B4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80E8-A805-4480-B017-70C3499244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389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AA74-6E67-43EE-A310-564C8EEDAB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0603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77B29A-C17A-8365-EB16-6D7EF0459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5B59FC-83D8-4EAD-B355-D107CF1BF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DBEF16-1002-25FA-83DD-43CE24F4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DF52-B8B2-4EFC-AAA9-C5AC45A08E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70814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11DA3-D1CD-25CC-F52A-04A23681C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261E1-AD9B-2AFE-0D91-C1A031111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59DB6-F298-44AE-DE83-9161C06F2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EA0F-85B4-4055-9E6C-054B23E8E6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0691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C180B-031F-E34B-D5BC-23CC6A475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4F3E0-3BD3-2659-C9FF-3C5004FAE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B99F6-FF34-54E0-A561-B0C16442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0970-A142-4BAF-8BEF-C8CA654419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9237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84BD5-5367-1F53-9211-733FE60E8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83B479-9068-C307-6B16-A4B858C82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88819-4596-65ED-B192-510083911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305D-860E-42B9-8B53-0E3E2B99BF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52018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5138F2-069F-A45D-A317-15BD56BA3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3BA51E-0288-8E57-CB2C-2030F6D4B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3749E1-4EE2-56FF-CB07-6C096FC70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EAF4-7EFA-458C-ABB2-4A3CDDDB90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114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613-E81A-4CA4-93A6-216C2D91CD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7C5-9A1D-478F-9077-4F536C8FC4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1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88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7648-1D3A-405F-87EF-7D1B6CA439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32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B202-85FE-45CD-BCE7-43EA0A1440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670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B6DD-5E50-4588-9224-549965A8A6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440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4D9B-FAF2-47A2-AC1B-47C49060F8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10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3EE47-BF9C-77A0-1A07-9DBE0E1F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58317F5A-0F31-43FA-B453-82571BC77297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1EECD-4DD1-E179-41F4-6D81204C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58840-A2B9-F342-7BE9-3D2E3B5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DE4CA108-4778-4930-8B65-F7636FA20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20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1CC5-B4C8-FF1F-421C-5C93B546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E9C60A71-6DA0-4649-B646-751A20E038EB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A94B-7F52-88B7-769C-EA3517B9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4BBD-4EFB-FB15-5720-0C30DA3D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424C1060-1904-4BE9-8CB0-BF59C5239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50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5F016-6D70-8524-BF72-D051602B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FCA1AD56-35BB-4F30-A9B0-BFB4DBB886AA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1899-F520-50D5-990A-721341C2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C7FC0-14A3-E39C-7006-FF1E4269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3CD40C8E-9B2D-4BC3-837A-633490BC1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17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692474-C59B-706D-C98E-267E8B2E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EF64D1EA-941B-458D-988F-82479BA45D09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46D805-E71C-460D-390D-38F35480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92D3ED-D9D6-80C8-6B5F-3C627446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78BD37A8-0C86-4719-B7B5-FE9E704A6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32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E9FD6C-7BF7-585A-6D28-9D5DD418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62AA4759-772A-4924-9406-877FA15D1A38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645F87-CEFB-7A13-5C56-545CB9F9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3022B5-FE0D-A37E-C8B2-83E46B80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87013BAB-6DAB-4D33-BC86-B126F1B3D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991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167E67-CD70-5239-3280-FDC50BB1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011A9FA3-734A-43B7-9B26-FE3E34FB28B9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D8BDA0-4880-BB40-52BF-E2CDE618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0C9F5B-3188-C33C-D0BD-0AD5928B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6FF98803-B9A5-4A23-A01F-009E2D952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6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86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04F2BF-A817-A2D4-C7C8-0FF61B41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461602BD-FB89-4C27-A9D5-C0EEF7D6C37A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3A6A4F-DDD3-52A0-69E3-A884DD0C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DC250B-ECBB-1E58-66B3-61BD1D77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5CF48A1D-1F98-47B5-BDBB-8D997D804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1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17E3AC-AD71-9502-3371-EC07605B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614F945B-1ED6-4B52-A059-0F78B935DFF0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B22AED-63D6-9092-2367-30D508DF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59F92A-C211-02C3-D4A1-E30B8080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2450F0ED-0725-44E9-B90B-0BC23EC89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06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F36E2-1E0F-297F-41A4-B9008DE1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337A6EA5-2461-4623-BD26-DDB589226E57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05640A-8CAC-6484-4E1C-4F90308C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B4C6DA-B4FD-BCC1-EB4A-41018248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854322BC-E6C0-4F89-91F7-86F16C523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156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6040-5422-51DA-2CFD-C9B87C5A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E123209B-4619-4169-A4CD-A4C76F63D2CB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2D857-A8B6-4A85-760F-48D8871E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2B72-1988-DC93-FBE2-5CCBDAB1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DE147157-BEBE-4C6A-BF6B-A569A9FFC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961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B9FD-6DCF-3B2D-0464-3DF590F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209D7DE7-1C79-4D34-91DE-75379777A0B3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088EC-1384-709D-82EA-4A308F1A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D342B-E9A7-DC49-3A08-B7ECAA8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649E1B6A-8A59-4AFF-9CF6-C38CA808B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9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90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1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9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345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5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14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4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039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49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76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97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405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317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53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25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30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66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55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89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47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670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67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36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80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01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9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93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02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68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571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99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721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39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600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7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0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63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625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657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19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031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49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24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86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73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953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75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31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1495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0735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527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361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656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15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C86D-3407-47F7-BA27-613F0FE5B8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4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F483-C98C-4EA0-9EC3-BA7D278C0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636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200E-9A0E-4D60-B3BA-5B4E6D986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39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E70A2-454F-4B2C-B7DD-50ACA556FC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88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22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CB81-F6C6-41A7-8BBD-B3C5AF95FF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93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33A6-022D-4E68-A469-0D065A24B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874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DD01-000E-4494-8C6D-8183CBDB0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2448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6DCB-0FD3-458F-98A6-3AA0EC357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446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629BC-A267-4AC2-8147-85195F54F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544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17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2405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826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23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86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4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568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8F38FC-4D30-E5EC-5A54-A20A78252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F8698D-3202-6AAC-377E-57BEB5DF0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58B4D2-6E99-07ED-3887-5A6EF99C21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A60A19-3C6B-E351-308E-2DA7C71CE4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12BFC6-59D8-993D-C222-287ACD9924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3C4754-2EA3-450B-B138-F1B9F60E30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695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06" r:id="rId1"/>
    <p:sldLayoutId id="2147486807" r:id="rId2"/>
    <p:sldLayoutId id="2147486808" r:id="rId3"/>
    <p:sldLayoutId id="2147486809" r:id="rId4"/>
    <p:sldLayoutId id="2147486810" r:id="rId5"/>
    <p:sldLayoutId id="2147486811" r:id="rId6"/>
    <p:sldLayoutId id="2147486812" r:id="rId7"/>
    <p:sldLayoutId id="2147486813" r:id="rId8"/>
    <p:sldLayoutId id="2147486814" r:id="rId9"/>
    <p:sldLayoutId id="2147486815" r:id="rId10"/>
    <p:sldLayoutId id="2147486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A481EF-42C5-2758-B614-D8B05680A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6A58F1-186A-4E5D-6AB1-C4D854BD5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787430-7BF7-7654-C201-F8934AE865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93541F-2D08-5D45-E5A1-C6E5C4C6BB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70208D-FBB9-117D-317D-6D0EF8421C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FB7EF51-CAC6-4EAE-A66A-BBE2760CCC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927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8" r:id="rId1"/>
    <p:sldLayoutId id="2147486819" r:id="rId2"/>
    <p:sldLayoutId id="2147486820" r:id="rId3"/>
    <p:sldLayoutId id="2147486821" r:id="rId4"/>
    <p:sldLayoutId id="2147486822" r:id="rId5"/>
    <p:sldLayoutId id="2147486823" r:id="rId6"/>
    <p:sldLayoutId id="2147486824" r:id="rId7"/>
    <p:sldLayoutId id="2147486825" r:id="rId8"/>
    <p:sldLayoutId id="2147486826" r:id="rId9"/>
    <p:sldLayoutId id="2147486827" r:id="rId10"/>
    <p:sldLayoutId id="2147486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EA1889CD-3AB1-FFBB-68E6-EF7C7D8874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243" name="Freeform 3">
              <a:extLst>
                <a:ext uri="{FF2B5EF4-FFF2-40B4-BE49-F238E27FC236}">
                  <a16:creationId xmlns:a16="http://schemas.microsoft.com/office/drawing/2014/main" id="{7BC2223D-224A-6F1E-102A-8EED8C68A7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4" name="Freeform 4">
              <a:extLst>
                <a:ext uri="{FF2B5EF4-FFF2-40B4-BE49-F238E27FC236}">
                  <a16:creationId xmlns:a16="http://schemas.microsoft.com/office/drawing/2014/main" id="{8C2DD14B-BC21-530A-B787-9F5A7EC95E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245" name="Freeform 5">
            <a:extLst>
              <a:ext uri="{FF2B5EF4-FFF2-40B4-BE49-F238E27FC236}">
                <a16:creationId xmlns:a16="http://schemas.microsoft.com/office/drawing/2014/main" id="{A02BB7CF-ED38-C13F-4071-9F07925FC1C5}"/>
              </a:ext>
            </a:extLst>
          </p:cNvPr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246" name="Group 6">
            <a:extLst>
              <a:ext uri="{FF2B5EF4-FFF2-40B4-BE49-F238E27FC236}">
                <a16:creationId xmlns:a16="http://schemas.microsoft.com/office/drawing/2014/main" id="{E13945E4-4784-0168-D9CA-77E9A1241027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0247" name="Freeform 7">
              <a:extLst>
                <a:ext uri="{FF2B5EF4-FFF2-40B4-BE49-F238E27FC236}">
                  <a16:creationId xmlns:a16="http://schemas.microsoft.com/office/drawing/2014/main" id="{9BA75E35-E782-AD51-38E1-78020C9F5A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248" name="Group 8">
              <a:extLst>
                <a:ext uri="{FF2B5EF4-FFF2-40B4-BE49-F238E27FC236}">
                  <a16:creationId xmlns:a16="http://schemas.microsoft.com/office/drawing/2014/main" id="{D139C430-4390-B74A-5B8E-5ACBF4EC494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>
                <a:extLst>
                  <a:ext uri="{FF2B5EF4-FFF2-40B4-BE49-F238E27FC236}">
                    <a16:creationId xmlns:a16="http://schemas.microsoft.com/office/drawing/2014/main" id="{2192A7E5-BFF1-4EEF-902C-0E35A7F68C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50" name="Freeform 10">
                <a:extLst>
                  <a:ext uri="{FF2B5EF4-FFF2-40B4-BE49-F238E27FC236}">
                    <a16:creationId xmlns:a16="http://schemas.microsoft.com/office/drawing/2014/main" id="{AE44D32C-F79E-301E-FFE0-C6EE54C3F2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51" name="Freeform 11">
                <a:extLst>
                  <a:ext uri="{FF2B5EF4-FFF2-40B4-BE49-F238E27FC236}">
                    <a16:creationId xmlns:a16="http://schemas.microsoft.com/office/drawing/2014/main" id="{1FB49924-CCA3-5C7E-EDCB-09932FFD64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52" name="Freeform 12">
                <a:extLst>
                  <a:ext uri="{FF2B5EF4-FFF2-40B4-BE49-F238E27FC236}">
                    <a16:creationId xmlns:a16="http://schemas.microsoft.com/office/drawing/2014/main" id="{94D78CC9-B7DB-1F93-6FBA-4D069A09DA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53" name="Freeform 13">
                <a:extLst>
                  <a:ext uri="{FF2B5EF4-FFF2-40B4-BE49-F238E27FC236}">
                    <a16:creationId xmlns:a16="http://schemas.microsoft.com/office/drawing/2014/main" id="{E3AD0CCD-18A4-3A64-5BA4-27407ECB5B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254" name="Freeform 14">
              <a:extLst>
                <a:ext uri="{FF2B5EF4-FFF2-40B4-BE49-F238E27FC236}">
                  <a16:creationId xmlns:a16="http://schemas.microsoft.com/office/drawing/2014/main" id="{8BB44951-6E85-3CEB-4FDC-BC21C12F6DF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255" name="Group 15">
            <a:extLst>
              <a:ext uri="{FF2B5EF4-FFF2-40B4-BE49-F238E27FC236}">
                <a16:creationId xmlns:a16="http://schemas.microsoft.com/office/drawing/2014/main" id="{1F934D19-F290-E069-D316-B92BB4548789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256" name="Freeform 16">
              <a:extLst>
                <a:ext uri="{FF2B5EF4-FFF2-40B4-BE49-F238E27FC236}">
                  <a16:creationId xmlns:a16="http://schemas.microsoft.com/office/drawing/2014/main" id="{87E97C5B-11E3-CB15-E7F0-B2932D252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57" name="Freeform 17">
              <a:extLst>
                <a:ext uri="{FF2B5EF4-FFF2-40B4-BE49-F238E27FC236}">
                  <a16:creationId xmlns:a16="http://schemas.microsoft.com/office/drawing/2014/main" id="{B75F93CA-3723-CF1A-8F8F-A5AF9090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58" name="Freeform 18">
              <a:extLst>
                <a:ext uri="{FF2B5EF4-FFF2-40B4-BE49-F238E27FC236}">
                  <a16:creationId xmlns:a16="http://schemas.microsoft.com/office/drawing/2014/main" id="{7B14B2BC-FCE6-4BB0-38A0-0C7DD4BEB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59" name="Freeform 19">
              <a:extLst>
                <a:ext uri="{FF2B5EF4-FFF2-40B4-BE49-F238E27FC236}">
                  <a16:creationId xmlns:a16="http://schemas.microsoft.com/office/drawing/2014/main" id="{C5C44CC5-94BF-AC98-ABD4-D12FAC7A7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60" name="Freeform 20">
              <a:extLst>
                <a:ext uri="{FF2B5EF4-FFF2-40B4-BE49-F238E27FC236}">
                  <a16:creationId xmlns:a16="http://schemas.microsoft.com/office/drawing/2014/main" id="{4A770FAC-886D-D6B4-E4C7-240E0E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61" name="Freeform 21">
              <a:extLst>
                <a:ext uri="{FF2B5EF4-FFF2-40B4-BE49-F238E27FC236}">
                  <a16:creationId xmlns:a16="http://schemas.microsoft.com/office/drawing/2014/main" id="{36345ED7-24B8-A292-0D09-20CBC0EBC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262" name="Rectangle 22">
            <a:extLst>
              <a:ext uri="{FF2B5EF4-FFF2-40B4-BE49-F238E27FC236}">
                <a16:creationId xmlns:a16="http://schemas.microsoft.com/office/drawing/2014/main" id="{4D53F5BC-4FCE-EB6F-B1CD-EE660AA63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63" name="Rectangle 23">
            <a:extLst>
              <a:ext uri="{FF2B5EF4-FFF2-40B4-BE49-F238E27FC236}">
                <a16:creationId xmlns:a16="http://schemas.microsoft.com/office/drawing/2014/main" id="{3ECFC21A-6AC5-379F-0E53-2E56050BC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64" name="Rectangle 24">
            <a:extLst>
              <a:ext uri="{FF2B5EF4-FFF2-40B4-BE49-F238E27FC236}">
                <a16:creationId xmlns:a16="http://schemas.microsoft.com/office/drawing/2014/main" id="{01836D50-1DF4-693A-EE5E-9C7BE87B9A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65" name="Rectangle 25">
            <a:extLst>
              <a:ext uri="{FF2B5EF4-FFF2-40B4-BE49-F238E27FC236}">
                <a16:creationId xmlns:a16="http://schemas.microsoft.com/office/drawing/2014/main" id="{0C050DCB-3151-9813-F8CF-BC15303414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66" name="Rectangle 26">
            <a:extLst>
              <a:ext uri="{FF2B5EF4-FFF2-40B4-BE49-F238E27FC236}">
                <a16:creationId xmlns:a16="http://schemas.microsoft.com/office/drawing/2014/main" id="{C777F8FA-EA35-CB52-B005-45A8AC1C02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F4050B-9CDD-4B3D-A1C9-607166DBA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383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830" r:id="rId1"/>
    <p:sldLayoutId id="2147486831" r:id="rId2"/>
    <p:sldLayoutId id="2147486832" r:id="rId3"/>
    <p:sldLayoutId id="2147486833" r:id="rId4"/>
    <p:sldLayoutId id="2147486834" r:id="rId5"/>
    <p:sldLayoutId id="2147486835" r:id="rId6"/>
    <p:sldLayoutId id="2147486836" r:id="rId7"/>
    <p:sldLayoutId id="2147486837" r:id="rId8"/>
    <p:sldLayoutId id="2147486838" r:id="rId9"/>
    <p:sldLayoutId id="2147486839" r:id="rId10"/>
    <p:sldLayoutId id="21474868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77DDBC-E0AC-1AC1-F3DB-C33A95025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76C6CC-9B71-991C-E2E6-7B022BCE3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2F54FC-56AF-37A8-46A5-F8C01D548B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6453CC-E5E0-CC91-DCBF-67856A2898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B28D1C-F323-2531-39C4-B268C17372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2DE8293-555A-473C-8E2D-410340C6D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21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43" r:id="rId2"/>
    <p:sldLayoutId id="2147486844" r:id="rId3"/>
    <p:sldLayoutId id="2147486845" r:id="rId4"/>
    <p:sldLayoutId id="2147486846" r:id="rId5"/>
    <p:sldLayoutId id="2147486847" r:id="rId6"/>
    <p:sldLayoutId id="2147486848" r:id="rId7"/>
    <p:sldLayoutId id="2147486849" r:id="rId8"/>
    <p:sldLayoutId id="2147486850" r:id="rId9"/>
    <p:sldLayoutId id="2147486851" r:id="rId10"/>
    <p:sldLayoutId id="2147486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734916-E853-4058-A51F-2D598C2A110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506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187826D-AAC7-746A-0094-9BD8FADF54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BE8C0F7-8AAB-CEB3-C01C-27B99B8914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0096-6F64-1D28-9272-BF0324973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ea typeface="DFPLiShuW5-B5-AZ" pitchFamily="66" charset="-120"/>
                <a:cs typeface="+mn-cs"/>
              </a:defRPr>
            </a:lvl1pPr>
          </a:lstStyle>
          <a:p>
            <a:pPr>
              <a:defRPr/>
            </a:pPr>
            <a:fld id="{6DC4C4E1-1D77-413C-9EDF-A3601DCEC962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A31A-2283-BC82-4CF9-D4056E622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ea typeface="DFPLiShuW5-B5-AZ" pitchFamily="66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D018-89F5-36F8-561C-E5096BF1B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DFPLiShuW5-B5-AZ" pitchFamily="66" charset="-120"/>
              </a:defRPr>
            </a:lvl1pPr>
          </a:lstStyle>
          <a:p>
            <a:fld id="{5952059C-9FD0-4D48-85B7-A34C05870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45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3" r:id="rId1"/>
    <p:sldLayoutId id="2147486564" r:id="rId2"/>
    <p:sldLayoutId id="2147486565" r:id="rId3"/>
    <p:sldLayoutId id="2147486566" r:id="rId4"/>
    <p:sldLayoutId id="2147486567" r:id="rId5"/>
    <p:sldLayoutId id="2147486568" r:id="rId6"/>
    <p:sldLayoutId id="2147486569" r:id="rId7"/>
    <p:sldLayoutId id="2147486570" r:id="rId8"/>
    <p:sldLayoutId id="2147486571" r:id="rId9"/>
    <p:sldLayoutId id="2147486572" r:id="rId10"/>
    <p:sldLayoutId id="2147486573" r:id="rId11"/>
    <p:sldLayoutId id="2147486574" r:id="rId12"/>
    <p:sldLayoutId id="2147486575" r:id="rId13"/>
    <p:sldLayoutId id="2147486576" r:id="rId14"/>
    <p:sldLayoutId id="2147486577" r:id="rId15"/>
    <p:sldLayoutId id="2147486578" r:id="rId16"/>
    <p:sldLayoutId id="21474865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25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81" r:id="rId1"/>
    <p:sldLayoutId id="2147486582" r:id="rId2"/>
    <p:sldLayoutId id="2147486583" r:id="rId3"/>
    <p:sldLayoutId id="2147486584" r:id="rId4"/>
    <p:sldLayoutId id="2147486585" r:id="rId5"/>
    <p:sldLayoutId id="2147486586" r:id="rId6"/>
    <p:sldLayoutId id="2147486587" r:id="rId7"/>
    <p:sldLayoutId id="2147486588" r:id="rId8"/>
    <p:sldLayoutId id="2147486589" r:id="rId9"/>
    <p:sldLayoutId id="2147486590" r:id="rId10"/>
    <p:sldLayoutId id="2147486591" r:id="rId11"/>
    <p:sldLayoutId id="2147486592" r:id="rId12"/>
    <p:sldLayoutId id="2147486593" r:id="rId13"/>
    <p:sldLayoutId id="2147486594" r:id="rId14"/>
    <p:sldLayoutId id="2147486595" r:id="rId15"/>
    <p:sldLayoutId id="2147486596" r:id="rId16"/>
    <p:sldLayoutId id="21474865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9" r:id="rId1"/>
    <p:sldLayoutId id="2147486600" r:id="rId2"/>
    <p:sldLayoutId id="2147486601" r:id="rId3"/>
    <p:sldLayoutId id="2147486602" r:id="rId4"/>
    <p:sldLayoutId id="2147486603" r:id="rId5"/>
    <p:sldLayoutId id="2147486604" r:id="rId6"/>
    <p:sldLayoutId id="2147486605" r:id="rId7"/>
    <p:sldLayoutId id="2147486606" r:id="rId8"/>
    <p:sldLayoutId id="2147486607" r:id="rId9"/>
    <p:sldLayoutId id="2147486608" r:id="rId10"/>
    <p:sldLayoutId id="2147486609" r:id="rId11"/>
    <p:sldLayoutId id="2147486610" r:id="rId12"/>
    <p:sldLayoutId id="2147486611" r:id="rId13"/>
    <p:sldLayoutId id="2147486612" r:id="rId14"/>
    <p:sldLayoutId id="2147486613" r:id="rId15"/>
    <p:sldLayoutId id="2147486614" r:id="rId16"/>
    <p:sldLayoutId id="21474866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4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703" r:id="rId1"/>
    <p:sldLayoutId id="2147486704" r:id="rId2"/>
    <p:sldLayoutId id="2147486705" r:id="rId3"/>
    <p:sldLayoutId id="2147486706" r:id="rId4"/>
    <p:sldLayoutId id="2147486707" r:id="rId5"/>
    <p:sldLayoutId id="2147486708" r:id="rId6"/>
    <p:sldLayoutId id="2147486709" r:id="rId7"/>
    <p:sldLayoutId id="2147486710" r:id="rId8"/>
    <p:sldLayoutId id="2147486711" r:id="rId9"/>
    <p:sldLayoutId id="2147486712" r:id="rId10"/>
    <p:sldLayoutId id="2147486713" r:id="rId11"/>
    <p:sldLayoutId id="2147486714" r:id="rId12"/>
    <p:sldLayoutId id="2147486715" r:id="rId13"/>
    <p:sldLayoutId id="2147486716" r:id="rId14"/>
    <p:sldLayoutId id="2147486717" r:id="rId15"/>
    <p:sldLayoutId id="2147486718" r:id="rId16"/>
    <p:sldLayoutId id="2147486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76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1" r:id="rId1"/>
    <p:sldLayoutId id="2147486722" r:id="rId2"/>
    <p:sldLayoutId id="2147486723" r:id="rId3"/>
    <p:sldLayoutId id="2147486724" r:id="rId4"/>
    <p:sldLayoutId id="2147486725" r:id="rId5"/>
    <p:sldLayoutId id="2147486726" r:id="rId6"/>
    <p:sldLayoutId id="2147486727" r:id="rId7"/>
    <p:sldLayoutId id="2147486728" r:id="rId8"/>
    <p:sldLayoutId id="2147486729" r:id="rId9"/>
    <p:sldLayoutId id="2147486730" r:id="rId10"/>
    <p:sldLayoutId id="2147486731" r:id="rId11"/>
    <p:sldLayoutId id="2147486732" r:id="rId12"/>
    <p:sldLayoutId id="2147486733" r:id="rId13"/>
    <p:sldLayoutId id="2147486734" r:id="rId14"/>
    <p:sldLayoutId id="2147486735" r:id="rId15"/>
    <p:sldLayoutId id="2147486736" r:id="rId16"/>
    <p:sldLayoutId id="2147486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19653E-8584-2D47-9798-D11B6241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0948-8C72-9F0C-82B0-45E221FCB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13925-3DBA-BCAB-241E-977AC8315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0A95EA-4D14-594E-AD87-9D0A1546FD7E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8B023-F419-0461-B63B-A9215367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5CC90-4835-2750-D04A-14542A2FD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F2E40-3029-8C4E-A5CF-9EB8ECE5B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8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6002-2B6C-4F8C-AA82-5DEFF40D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579" y="1179871"/>
            <a:ext cx="11732821" cy="32222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altLang="zh-CN" sz="7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XingKai-S04" panose="03000509000000000000" pitchFamily="65" charset="-122"/>
                <a:ea typeface="FZXingKai-S04" panose="03000509000000000000" pitchFamily="65" charset="-122"/>
              </a:rPr>
            </a:br>
            <a:br>
              <a:rPr lang="en-US" altLang="zh-CN" sz="7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XingKai-S04" panose="03000509000000000000" pitchFamily="65" charset="-122"/>
                <a:ea typeface="FZXingKai-S04" panose="03000509000000000000" pitchFamily="65" charset="-122"/>
              </a:rPr>
            </a:br>
            <a:b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CN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8F4AC-F945-D22C-E01E-F48A8B8E0E7A}"/>
              </a:ext>
            </a:extLst>
          </p:cNvPr>
          <p:cNvSpPr txBox="1"/>
          <p:nvPr/>
        </p:nvSpPr>
        <p:spPr>
          <a:xfrm>
            <a:off x="160753" y="0"/>
            <a:ext cx="6477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i="1" cap="all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en-US" altLang="zh-CN" sz="4000" b="0" i="1" u="none" strike="noStrike" kern="1200" cap="all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/8/2026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53F58-BEB5-1E69-4868-140B20E9E2F3}"/>
              </a:ext>
            </a:extLst>
          </p:cNvPr>
          <p:cNvSpPr txBox="1"/>
          <p:nvPr/>
        </p:nvSpPr>
        <p:spPr>
          <a:xfrm>
            <a:off x="3202858" y="1821482"/>
            <a:ext cx="61746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ZXingKai-S04" panose="03000509000000000000" pitchFamily="65" charset="-122"/>
                <a:ea typeface="FZXingKai-S04" panose="03000509000000000000" pitchFamily="65" charset="-122"/>
                <a:cs typeface="+mn-cs"/>
              </a:rPr>
              <a:t>  中 文 敬 拜</a:t>
            </a:r>
            <a:br>
              <a:rPr kumimoji="1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ZXingKai-S04" panose="03000509000000000000" pitchFamily="65" charset="-122"/>
                <a:ea typeface="FZXingKai-S04" panose="03000509000000000000" pitchFamily="65" charset="-122"/>
                <a:cs typeface="+mn-cs"/>
              </a:rPr>
            </a:br>
            <a:r>
              <a:rPr kumimoji="1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Fax" panose="02060602050505020204" pitchFamily="18" charset="0"/>
                <a:ea typeface="微軟正黑體" panose="020B0604030504040204" pitchFamily="34" charset="-120"/>
                <a:cs typeface="+mn-cs"/>
              </a:rPr>
              <a:t>Chinese Worship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59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DA2D87-601A-CDFE-0B1B-777E9B4B1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79B06DE-3AFF-F87D-7A30-86C4ECBFCC6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DFEEDE4D-F699-0868-E341-67D24237A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807" y="-135911"/>
            <a:ext cx="7109639" cy="56709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[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副歌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]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當轉眼仰望耶穌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定睛在祂奇妙慈容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在救主榮耀恩典大光中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世上事必然顯為</a:t>
            </a:r>
            <a:r>
              <a:rPr lang="zh-TW" altLang="en-US" sz="5400" dirty="0">
                <a:solidFill>
                  <a:srgbClr val="FFFF00"/>
                </a:solidFill>
                <a:latin typeface="文新字海-特行" panose="02020500000000000000" pitchFamily="2" charset="-120"/>
                <a:ea typeface="文新字海-特行" panose="02020500000000000000" pitchFamily="2" charset="-120"/>
              </a:rPr>
              <a:t>虛空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194093B-95F2-D871-52DF-CB4A4C885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0C66526-00EF-E80A-61EB-3B51D6E7FB4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F0BA0BAF-089D-992D-9969-B3BF0BEF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215" y="598906"/>
            <a:ext cx="7314823" cy="42473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03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>
                <a:solidFill>
                  <a:srgbClr val="FFFFFF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5400">
                <a:solidFill>
                  <a:srgbClr val="FFFFFF"/>
                </a:solidFill>
                <a:ea typeface="新細明體" panose="02020500000000000000" pitchFamily="18" charset="-12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>
                <a:solidFill>
                  <a:srgbClr val="FFFFFF"/>
                </a:solidFill>
                <a:latin typeface="文新字海-特行" panose="02020500000000000000" pitchFamily="2" charset="-120"/>
                <a:ea typeface="文新字海-特行" panose="02020500000000000000" pitchFamily="2" charset="-120"/>
              </a:rPr>
              <a:t>主已從死亡進入永生，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>
                <a:solidFill>
                  <a:srgbClr val="FFFFFF"/>
                </a:solidFill>
                <a:latin typeface="文新字海-特行" panose="02020500000000000000" pitchFamily="2" charset="-120"/>
                <a:ea typeface="文新字海-特行" panose="02020500000000000000" pitchFamily="2" charset="-120"/>
              </a:rPr>
              <a:t>我們當跟隨主不渝；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>
                <a:solidFill>
                  <a:srgbClr val="FFFFFF"/>
                </a:solidFill>
                <a:latin typeface="文新字海-特行" panose="02020500000000000000" pitchFamily="2" charset="-120"/>
                <a:ea typeface="文新字海-特行" panose="02020500000000000000" pitchFamily="2" charset="-120"/>
              </a:rPr>
              <a:t>罪惡權勢不能再轄制，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>
                <a:solidFill>
                  <a:srgbClr val="FFFFFF"/>
                </a:solidFill>
                <a:latin typeface="文新字海-特行" panose="02020500000000000000" pitchFamily="2" charset="-120"/>
                <a:ea typeface="文新字海-特行" panose="02020500000000000000" pitchFamily="2" charset="-120"/>
              </a:rPr>
              <a:t>因靠主必得勝有餘。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C9DB7-B495-90CF-7AAB-5DB21768A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F5FED29-A947-2941-1EC7-18E9AD8E4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F43E58B-9AA2-7C46-C269-D9B43962953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076C1804-58D1-1B1E-2248-991FA32D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807" y="-135911"/>
            <a:ext cx="7109639" cy="56709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[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副歌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]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當轉眼仰望耶穌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定睛在祂奇妙慈容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在救主榮耀恩典大光中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世上事必然顯為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文新字海-特行" panose="02020500000000000000" pitchFamily="2" charset="-120"/>
                <a:ea typeface="文新字海-特行" panose="02020500000000000000" pitchFamily="2" charset="-120"/>
                <a:cs typeface="+mn-cs"/>
              </a:rPr>
              <a:t>虛空</a:t>
            </a:r>
          </a:p>
        </p:txBody>
      </p:sp>
    </p:spTree>
    <p:extLst>
      <p:ext uri="{BB962C8B-B14F-4D97-AF65-F5344CB8AC3E}">
        <p14:creationId xmlns:p14="http://schemas.microsoft.com/office/powerpoint/2010/main" val="382115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0820D9D-95BD-BBA1-71D8-FD3965B2B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12509906-0C91-84BC-1E45-426F4054553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2AB5E651-AD45-0DAB-39AB-B33C6CCA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653" y="670343"/>
            <a:ext cx="7314823" cy="42473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03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en-US" altLang="zh-TW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救主應許永遠不改變，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專心信靠萬事安穩；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快將上主全備的救恩，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傳給步向死亡世人。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5AC9B-69C5-AF1C-A7F7-77FA48B1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902CE35-A20F-B944-78BE-3DF8EE533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45BF2F45-0EDA-41B5-07B9-C1E7ABCD394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7EE1164A-74BA-0C5C-AE3F-2A0FD467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807" y="-135911"/>
            <a:ext cx="7109639" cy="56709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[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副歌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]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當轉眼仰望耶穌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定睛在祂奇妙慈容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在救主榮耀恩典大光中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世上事必然顯為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文新字海-特行" panose="02020500000000000000" pitchFamily="2" charset="-120"/>
                <a:ea typeface="文新字海-特行" panose="02020500000000000000" pitchFamily="2" charset="-120"/>
                <a:cs typeface="+mn-cs"/>
              </a:rPr>
              <a:t>虛空</a:t>
            </a:r>
          </a:p>
        </p:txBody>
      </p:sp>
    </p:spTree>
    <p:extLst>
      <p:ext uri="{BB962C8B-B14F-4D97-AF65-F5344CB8AC3E}">
        <p14:creationId xmlns:p14="http://schemas.microsoft.com/office/powerpoint/2010/main" val="128560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EEABB549-4CF9-F06D-6602-F42294B6D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EAB0A54-2261-3D08-A35B-C93E2BC2959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6A4F680D-0091-B4DC-F98C-DD9A07EA3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FA830BC-A80A-A22A-7224-1FC3C0C9032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5516D45E-289F-C772-7BCE-4DB889622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16D5151-677F-1555-232A-5348A846592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D77A6527-3B2B-8313-19E7-A8DDE316A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F20587-7FAC-03B4-C561-703682E1F92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17414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7417" name="Picture 17416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7419" name="Rectangle 17418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423" name="Picture 17422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F6150A26-9621-7893-000F-7BB7759D5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0774" y="-436035"/>
            <a:ext cx="632677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400" b="1" dirty="0">
                <a:solidFill>
                  <a:srgbClr val="FFFFFF"/>
                </a:solidFill>
              </a:rPr>
              <a:t>(</a:t>
            </a:r>
            <a:r>
              <a:rPr lang="zh-TW" altLang="en-US" sz="5400" b="1" dirty="0">
                <a:solidFill>
                  <a:srgbClr val="FFFFFF"/>
                </a:solidFill>
              </a:rPr>
              <a:t>間奏</a:t>
            </a:r>
            <a:r>
              <a:rPr lang="en-US" altLang="en-US" sz="5400" b="1" dirty="0">
                <a:solidFill>
                  <a:srgbClr val="FFFF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9714" y="-937378"/>
            <a:ext cx="6170943" cy="4329641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宣召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E573A961-1156-FFF1-2EF0-914F0B023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D10905-78C4-8D41-FE0E-5F4FDE17F57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D091381-ED9B-3838-AD4B-5188CB05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"/>
            <a:ext cx="3429000" cy="1066800"/>
          </a:xfrm>
          <a:prstGeom prst="rect">
            <a:avLst/>
          </a:prstGeom>
          <a:solidFill>
            <a:srgbClr val="4C2600"/>
          </a:solidFill>
          <a:ln w="9525" algn="ctr">
            <a:solidFill>
              <a:srgbClr val="3A1D00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108249A2-4E10-D88C-F17D-1BC4A9F56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C96E12-8D01-4FB0-A035-DB5ED925DE3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767F5EC2-104B-93CB-5805-B1E126116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56DEFD5-83E2-657C-8CA2-6BCE86E6A81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F68AABEC-37FA-3D85-3077-53B05E1E0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6BF7B7-275A-E122-49F2-F2054B20CA4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60D8AA86-7F6F-F9BF-E196-958E3D8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19600"/>
            <a:ext cx="5105400" cy="1066800"/>
          </a:xfrm>
          <a:prstGeom prst="rect">
            <a:avLst/>
          </a:prstGeom>
          <a:solidFill>
            <a:srgbClr val="4C2600"/>
          </a:solidFill>
          <a:ln w="9525" algn="ctr">
            <a:solidFill>
              <a:srgbClr val="3A1D00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C9FFDA84-731D-18AA-5BFE-F2D464C43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33AAF75-DAAF-AE81-27C1-825CBCC6578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DF886C95-116B-5159-1176-C9B545407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35A6895-C2BB-7859-CB34-872FA505F40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基督徒，你当凡事等候神（微信2）-基督时报-基督教资讯平台">
            <a:extLst>
              <a:ext uri="{FF2B5EF4-FFF2-40B4-BE49-F238E27FC236}">
                <a16:creationId xmlns:a16="http://schemas.microsoft.com/office/drawing/2014/main" id="{4BAF8B81-7B7F-98CF-D5CC-67C5F266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46" y="0"/>
            <a:ext cx="12250891" cy="81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00" y="-280555"/>
            <a:ext cx="11554690" cy="1995055"/>
          </a:xfrm>
        </p:spPr>
        <p:txBody>
          <a:bodyPr>
            <a:normAutofit fontScale="90000"/>
          </a:bodyPr>
          <a:lstStyle/>
          <a:p>
            <a:pPr algn="r"/>
            <a:br>
              <a:rPr lang="en-US" altLang="zh-TW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Offering Prayer </a:t>
            </a:r>
            <a:br>
              <a:rPr lang="en-US" altLang="zh-CN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奉献祷告</a:t>
            </a:r>
            <a:endParaRPr lang="en-US" sz="5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E8CA3-7698-2640-9A7F-581D96C38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8" y="3861116"/>
            <a:ext cx="10041017" cy="335308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在线敬拜者奉献</a:t>
            </a:r>
            <a:r>
              <a:rPr lang="zh-TW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支票可以寄到</a:t>
            </a:r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教会</a:t>
            </a:r>
            <a:endParaRPr lang="en-US" altLang="zh-CN" sz="3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CN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Online worshipers may mail checks to church:</a:t>
            </a:r>
          </a:p>
          <a:p>
            <a:pPr algn="l"/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Drive,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Overland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Park,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66212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网上</a:t>
            </a:r>
            <a:r>
              <a:rPr lang="zh-TW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奉献</a:t>
            </a:r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链接</a:t>
            </a:r>
            <a:r>
              <a:rPr lang="en-US" altLang="zh-CN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Online Giving:</a:t>
            </a:r>
          </a:p>
          <a:p>
            <a:pPr algn="l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https://ecbckc.breezechms.com/give/online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4CFE1-A5B4-D841-8134-D9E7A31A04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-1"/>
          <a:stretch/>
        </p:blipFill>
        <p:spPr>
          <a:xfrm>
            <a:off x="0" y="6085"/>
            <a:ext cx="3714754" cy="37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63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8" descr="http://cdn.ocp.org/shared/images/products/20794.jpg">
            <a:extLst>
              <a:ext uri="{FF2B5EF4-FFF2-40B4-BE49-F238E27FC236}">
                <a16:creationId xmlns:a16="http://schemas.microsoft.com/office/drawing/2014/main" id="{012C69ED-6218-1AF2-3945-53A108E5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r="22099" b="194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Slide Number Placeholder 6">
            <a:extLst>
              <a:ext uri="{FF2B5EF4-FFF2-40B4-BE49-F238E27FC236}">
                <a16:creationId xmlns:a16="http://schemas.microsoft.com/office/drawing/2014/main" id="{6E137186-AB48-43F5-734B-F6EE079F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FDA5E3B-BCDB-42EE-A42E-47976FD9898C}" type="slidenum">
              <a:rPr lang="en-US" altLang="zh-TW" sz="1200">
                <a:solidFill>
                  <a:srgbClr val="898989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DFPLiShuW5-B5-AZ" pitchFamily="66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  <a:ea typeface="新細明體" panose="02020500000000000000" pitchFamily="18" charset="-120"/>
              <a:cs typeface="DFPLiShuW5-B5-AZ" pitchFamily="66" charset="-120"/>
            </a:endParaRPr>
          </a:p>
        </p:txBody>
      </p:sp>
      <p:sp>
        <p:nvSpPr>
          <p:cNvPr id="162820" name="Text Box 3">
            <a:extLst>
              <a:ext uri="{FF2B5EF4-FFF2-40B4-BE49-F238E27FC236}">
                <a16:creationId xmlns:a16="http://schemas.microsoft.com/office/drawing/2014/main" id="{10B25E01-C330-911B-D935-0E9C2284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493714"/>
            <a:ext cx="344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316F0C-967B-24A9-1E11-173EBAD2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00150"/>
            <a:ext cx="8915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讚美真神萬福之根；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God from whom all blessing flows</a:t>
            </a:r>
            <a:endParaRPr lang="zh-TW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世上萬民讚美主恩；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Him all creatures here below</a:t>
            </a:r>
            <a:endParaRPr lang="zh-TW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F7D8425-458E-D7E2-C924-2B8CE6C1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6" y="0"/>
            <a:ext cx="8474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4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7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三一頌</a:t>
            </a:r>
            <a:r>
              <a:rPr kumimoji="1" lang="en-US" altLang="zh-TW" sz="72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文新字海-特行" panose="02010603000101010101" pitchFamily="2" charset="-120"/>
              </a:rPr>
              <a:t>Doxology</a:t>
            </a:r>
            <a:endParaRPr kumimoji="1" lang="zh-TW" altLang="en-US" sz="72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文新字海-特行" panose="02010603000101010101" pitchFamily="2" charset="-12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8" descr="http://cdn.ocp.org/shared/images/products/20794.jpg">
            <a:extLst>
              <a:ext uri="{FF2B5EF4-FFF2-40B4-BE49-F238E27FC236}">
                <a16:creationId xmlns:a16="http://schemas.microsoft.com/office/drawing/2014/main" id="{58DB3124-1F66-D00E-FE89-F94954F5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r="22099" b="194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Slide Number Placeholder 6">
            <a:extLst>
              <a:ext uri="{FF2B5EF4-FFF2-40B4-BE49-F238E27FC236}">
                <a16:creationId xmlns:a16="http://schemas.microsoft.com/office/drawing/2014/main" id="{8D8AC8B3-6674-C553-01ED-67910CF5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205C7FC-A9AF-4BD6-B1D8-A904DE9A6C2B}" type="slidenum">
              <a:rPr lang="en-US" altLang="zh-TW" sz="1200">
                <a:solidFill>
                  <a:srgbClr val="898989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DFPLiShuW5-B5-AZ" pitchFamily="66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  <a:ea typeface="新細明體" panose="02020500000000000000" pitchFamily="18" charset="-120"/>
              <a:cs typeface="DFPLiShuW5-B5-AZ" pitchFamily="66" charset="-120"/>
            </a:endParaRPr>
          </a:p>
        </p:txBody>
      </p:sp>
      <p:sp>
        <p:nvSpPr>
          <p:cNvPr id="163844" name="Text Box 3">
            <a:extLst>
              <a:ext uri="{FF2B5EF4-FFF2-40B4-BE49-F238E27FC236}">
                <a16:creationId xmlns:a16="http://schemas.microsoft.com/office/drawing/2014/main" id="{96B7E9CD-165E-F294-6FD7-A7401B41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493714"/>
            <a:ext cx="344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969BCCC-50EC-AFFF-2C39-C0F047CE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00150"/>
            <a:ext cx="8915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天使天軍讚美主名；</a:t>
            </a:r>
            <a:endParaRPr lang="en-US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Him above ye heavenly hosts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讚美聖父聖子聖靈。</a:t>
            </a:r>
            <a:endParaRPr lang="en-US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Father, Son and Holy Ghost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阿們。</a:t>
            </a:r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Amen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44F5F77-FC3F-9D01-335C-E1A301E6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6" y="0"/>
            <a:ext cx="8093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4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7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三一頌</a:t>
            </a:r>
            <a:r>
              <a:rPr kumimoji="1" lang="en-US" altLang="zh-TW" sz="72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文新字海-特行" panose="02010603000101010101" pitchFamily="2" charset="-120"/>
              </a:rPr>
              <a:t>Doxology</a:t>
            </a:r>
            <a:endParaRPr kumimoji="1" lang="zh-TW" altLang="en-US" sz="72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文新字海-特行" panose="02010603000101010101" pitchFamily="2" charset="-12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>
            <a:extLst>
              <a:ext uri="{FF2B5EF4-FFF2-40B4-BE49-F238E27FC236}">
                <a16:creationId xmlns:a16="http://schemas.microsoft.com/office/drawing/2014/main" id="{18A5C58D-1C73-697D-80AE-562C9F23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Slide Number Placeholder 5">
            <a:extLst>
              <a:ext uri="{FF2B5EF4-FFF2-40B4-BE49-F238E27FC236}">
                <a16:creationId xmlns:a16="http://schemas.microsoft.com/office/drawing/2014/main" id="{4D66ACD5-A484-F506-4086-992D90DC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E6F8F237-BF11-4ED9-906D-FADEDB54BC7A}" type="slidenum">
              <a:rPr lang="en-US" altLang="zh-CN" sz="1200">
                <a:solidFill>
                  <a:srgbClr val="045C75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US" altLang="zh-CN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F975D10B-6733-CD8B-089E-B4D5295E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7789"/>
            <a:ext cx="85344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主禱文</a:t>
            </a:r>
            <a:r>
              <a:rPr kumimoji="1" lang="en-US" altLang="zh-TW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DFPLiShuW5-B5-AZ" pitchFamily="66" charset="-120"/>
              </a:rPr>
              <a:t>The Lord’s Prayer</a:t>
            </a:r>
            <a:endParaRPr kumimoji="1" lang="zh-TW" alt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DFPLiShuW5-B5-AZ" pitchFamily="66" charset="-120"/>
            </a:endParaRP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4D21BD13-B381-239B-DC55-77BD012AA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1219200"/>
            <a:ext cx="533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我們在天上的父，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願人都尊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祢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的名為聖，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願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祢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的國降臨，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願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祢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的旨意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行在地上如同行在天上，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我們日用的飲食，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今日賜給我們，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endParaRPr lang="zh-TW" altLang="en-US" sz="5400" b="1" dirty="0">
              <a:solidFill>
                <a:srgbClr val="FFFFFF"/>
              </a:solidFill>
              <a:latin typeface="Tahoma" panose="020B0604030504040204" pitchFamily="34" charset="0"/>
              <a:ea typeface="標楷體" panose="03000509000000000000" pitchFamily="65" charset="-120"/>
              <a:cs typeface="DFPLiShuW5-B5-AZ" pitchFamily="66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2F645-2758-26B7-4D61-A3B0A1341E56}"/>
              </a:ext>
            </a:extLst>
          </p:cNvPr>
          <p:cNvSpPr txBox="1"/>
          <p:nvPr/>
        </p:nvSpPr>
        <p:spPr>
          <a:xfrm>
            <a:off x="6858000" y="1333501"/>
            <a:ext cx="39624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Our Father in heaven,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Hallowed by your name,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Your kingdom come,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Your will be done on earth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As it is in heaven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Give us today our daily bread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7866573C-68B8-C4F3-8918-D87541FF0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1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altLang="zh-TW" sz="2800" dirty="0">
                <a:effectLst>
                  <a:outerShdw blurRad="38100" dist="38100" dir="2700000" algn="tl">
                    <a:srgbClr val="FFFFFF"/>
                  </a:outerShdw>
                </a:effectLst>
                <a:ea typeface="文新字海-特行" pitchFamily="2" charset="-120"/>
              </a:rPr>
              <a:t>1.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6000" b="1" dirty="0">
                <a:latin typeface="文新字海-特行" pitchFamily="2" charset="-120"/>
                <a:ea typeface="文新字海-特行" pitchFamily="2" charset="-120"/>
              </a:rPr>
              <a:t>諸天啊</a:t>
            </a:r>
            <a:r>
              <a:rPr lang="en-US" altLang="zh-TW" sz="6000" b="1" dirty="0">
                <a:latin typeface="文新字海-特行" pitchFamily="2" charset="-120"/>
                <a:ea typeface="文新字海-特行" pitchFamily="2" charset="-120"/>
              </a:rPr>
              <a:t>!</a:t>
            </a:r>
            <a:r>
              <a:rPr lang="zh-TW" altLang="en-US" sz="6000" b="1" dirty="0">
                <a:latin typeface="文新字海-特行" pitchFamily="2" charset="-120"/>
                <a:ea typeface="文新字海-特行" pitchFamily="2" charset="-120"/>
              </a:rPr>
              <a:t>皆當讚美主；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6000" b="1" dirty="0">
                <a:latin typeface="文新字海-特行" pitchFamily="2" charset="-120"/>
                <a:ea typeface="文新字海-特行" pitchFamily="2" charset="-120"/>
              </a:rPr>
              <a:t>眾天使同心敬拜。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6000" b="1" dirty="0">
                <a:latin typeface="文新字海-特行" pitchFamily="2" charset="-120"/>
                <a:ea typeface="文新字海-特行" pitchFamily="2" charset="-120"/>
              </a:rPr>
              <a:t>日和月歡欣同事奉，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zh-TW" altLang="en-US" sz="6000" b="1" dirty="0">
                <a:latin typeface="文新字海-特行" pitchFamily="2" charset="-120"/>
                <a:ea typeface="文新字海-特行" pitchFamily="2" charset="-120"/>
              </a:rPr>
              <a:t>眾星宿快來擁戴。</a:t>
            </a:r>
          </a:p>
        </p:txBody>
      </p:sp>
      <p:sp>
        <p:nvSpPr>
          <p:cNvPr id="2051" name="Text Box 6">
            <a:extLst>
              <a:ext uri="{FF2B5EF4-FFF2-40B4-BE49-F238E27FC236}">
                <a16:creationId xmlns:a16="http://schemas.microsoft.com/office/drawing/2014/main" id="{D71BA17A-B82C-E8B9-2EDC-F9FE1E20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1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諸天讚美</a:t>
            </a:r>
            <a:b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  <a:t>CL#0186  </a:t>
            </a:r>
            <a:b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以馬內利華人浸信會</a:t>
            </a:r>
          </a:p>
        </p:txBody>
      </p:sp>
      <p:sp>
        <p:nvSpPr>
          <p:cNvPr id="2052" name="Text Box 9">
            <a:extLst>
              <a:ext uri="{FF2B5EF4-FFF2-40B4-BE49-F238E27FC236}">
                <a16:creationId xmlns:a16="http://schemas.microsoft.com/office/drawing/2014/main" id="{319603C0-F4DC-4925-1988-47A78EDA8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8458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6600" b="1" u="sng">
                <a:solidFill>
                  <a:srgbClr val="FF0000"/>
                </a:solidFill>
                <a:ea typeface="文新字海-特行" panose="02020500000000000000" pitchFamily="2" charset="-120"/>
              </a:rPr>
              <a:t>諸天讚美</a:t>
            </a:r>
            <a:endParaRPr lang="en-US" altLang="en-US" sz="6600" b="1" u="sng">
              <a:solidFill>
                <a:srgbClr val="FF0000"/>
              </a:solidFill>
              <a:ea typeface="文新字海-特行" panose="02020500000000000000" pitchFamily="2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754F28CB-2352-FC44-53FC-C9D28777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Slide Number Placeholder 5">
            <a:extLst>
              <a:ext uri="{FF2B5EF4-FFF2-40B4-BE49-F238E27FC236}">
                <a16:creationId xmlns:a16="http://schemas.microsoft.com/office/drawing/2014/main" id="{E3F80F74-7542-BB9C-240F-7B8B2BA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344E6CBB-6CF5-4360-AAC0-9692721045CD}" type="slidenum">
              <a:rPr lang="en-US" altLang="zh-CN" sz="1200">
                <a:solidFill>
                  <a:srgbClr val="045C75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altLang="zh-CN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7326724" name="Rectangle 4">
            <a:extLst>
              <a:ext uri="{FF2B5EF4-FFF2-40B4-BE49-F238E27FC236}">
                <a16:creationId xmlns:a16="http://schemas.microsoft.com/office/drawing/2014/main" id="{603A08D2-4B14-29B2-DF50-069E4234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228600"/>
            <a:ext cx="4572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免我們的債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，</a:t>
            </a:r>
            <a:endParaRPr lang="zh-TW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DFPLiShuW5-B5-AZ" pitchFamily="66" charset="-120"/>
            </a:endParaRP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如同我們免了人的債，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不叫我們遇見試探，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救我們脫離凶惡，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因為國度、權柄、</a:t>
            </a:r>
            <a:endParaRPr lang="en-US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DFPLiShuW5-B5-AZ" pitchFamily="66" charset="-120"/>
            </a:endParaRP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榮耀，全是祢的，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直到永遠，阿們。</a:t>
            </a:r>
            <a:b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古印" pitchFamily="2" charset="-120"/>
                <a:cs typeface="DFPLiShuW5-B5-AZ" pitchFamily="66" charset="-120"/>
              </a:rPr>
            </a:br>
            <a:endParaRPr lang="zh-TW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古印" pitchFamily="2" charset="-120"/>
              <a:cs typeface="DFPLiShuW5-B5-AZ" pitchFamily="66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6B00F-0CF2-1C65-86E6-FB6EF0B7E66D}"/>
              </a:ext>
            </a:extLst>
          </p:cNvPr>
          <p:cNvSpPr txBox="1"/>
          <p:nvPr/>
        </p:nvSpPr>
        <p:spPr>
          <a:xfrm>
            <a:off x="6232525" y="574676"/>
            <a:ext cx="42672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Forgive us our debts as we also have forgiven our debtors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And lead us not into temptations,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But deliver us from  evil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For yours is the kingdom, and the power and the glory forever, Amen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2089"/>
            <a:ext cx="9621775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读  经</a:t>
            </a:r>
            <a:b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Scripture  Reading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CFC76BE-C3D8-4260-8F72-D22CE2873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0" r="78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5CDEB0-8C64-4C51-9B0E-C4EAED58FFF3}"/>
              </a:ext>
            </a:extLst>
          </p:cNvPr>
          <p:cNvSpPr txBox="1"/>
          <p:nvPr/>
        </p:nvSpPr>
        <p:spPr>
          <a:xfrm>
            <a:off x="-258199" y="2841062"/>
            <a:ext cx="6499171" cy="334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路加福音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Luke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22: 47- 62</a:t>
            </a:r>
          </a:p>
        </p:txBody>
      </p:sp>
    </p:spTree>
    <p:extLst>
      <p:ext uri="{BB962C8B-B14F-4D97-AF65-F5344CB8AC3E}">
        <p14:creationId xmlns:p14="http://schemas.microsoft.com/office/powerpoint/2010/main" val="3575136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69325-B3C5-211C-FB36-E45CF5F1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6EE5A0-FB1B-1DFE-A510-A8CCE847C8DA}"/>
              </a:ext>
            </a:extLst>
          </p:cNvPr>
          <p:cNvSpPr txBox="1"/>
          <p:nvPr/>
        </p:nvSpPr>
        <p:spPr>
          <a:xfrm>
            <a:off x="79023" y="103595"/>
            <a:ext cx="1211297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47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说话之间，来了许多人。那十二个门徒里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名叫犹大的走在前头，就近耶稣，要与他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亲嘴。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48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耶稣对他说：“犹大，你用亲嘴的暗号卖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人子吗？”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49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左右的人见光景不好，就说：“主啊，我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们拿刀砍可以不可以？”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50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内中有一个人把大祭司的仆人砍了一刀，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削掉了他的右耳。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052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6EDB8-0C1C-0933-B7EA-151F5CE96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215FB5-206F-0A52-03D1-524632E339B3}"/>
              </a:ext>
            </a:extLst>
          </p:cNvPr>
          <p:cNvSpPr txBox="1"/>
          <p:nvPr/>
        </p:nvSpPr>
        <p:spPr>
          <a:xfrm>
            <a:off x="79023" y="103595"/>
            <a:ext cx="1211297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51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耶稣说：“到了这个地步，由他们吧！”就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摸那人的耳朵，把他治好了。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52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耶稣对那些来拿他的祭司长和守殿官并长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老说：“你们带着刀棒出来拿我，如同拿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强盗吗？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53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我天天同你们在殿里，你们不下手拿我。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现在却是你们的时候，黑暗掌权了。”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54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他们拿住耶稣，把他带到大祭司的宅里。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彼得远远地跟着。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676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393A3-EBFF-F41F-BA34-116118CEB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F7E74C-96CB-AF31-0D87-FF087D86115B}"/>
              </a:ext>
            </a:extLst>
          </p:cNvPr>
          <p:cNvSpPr txBox="1"/>
          <p:nvPr/>
        </p:nvSpPr>
        <p:spPr>
          <a:xfrm>
            <a:off x="39511" y="198845"/>
            <a:ext cx="1211297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55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他们在院子里生了火，一同坐着，彼得也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坐在他们中间。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56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有一个使女看见彼得坐在火光里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就定睛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看他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说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:“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这个人素来也是同那人一伙的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.”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57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彼得却不承认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说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:“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女子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我不认得他。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”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58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过了不多的时候，又有一个人看见他，说：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“你也是他们一党的。”彼得说：“你这个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人！我不是。”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47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B75334-DA17-A1BD-0C25-349B9C11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51727E-F793-50EE-218C-483A9E832E49}"/>
              </a:ext>
            </a:extLst>
          </p:cNvPr>
          <p:cNvSpPr txBox="1"/>
          <p:nvPr/>
        </p:nvSpPr>
        <p:spPr>
          <a:xfrm>
            <a:off x="79023" y="103595"/>
            <a:ext cx="1211297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59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约过了一小时，又有一个人极力地说：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“他实在是同那人一伙的，因为他也是加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利利人。”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60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彼得说：“你这个人！我不晓得你说的是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什么！”正说话之间，鸡就叫了。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61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主转过身来看彼得，彼得便想起主对他所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说的话：“今日鸡叫以先，你要三次不认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我。”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62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他就出去痛哭。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84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C76BE-C3D8-4260-8F72-D22CE287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92" y="0"/>
            <a:ext cx="9372599" cy="6855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56" y="-1389436"/>
            <a:ext cx="6596005" cy="2446339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5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5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 息</a:t>
            </a:r>
            <a:r>
              <a:rPr lang="en-US" altLang="zh-CN" sz="5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Message】</a:t>
            </a:r>
            <a:endParaRPr lang="en-US" sz="5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01046-CD09-1A09-B337-22BF354FE210}"/>
              </a:ext>
            </a:extLst>
          </p:cNvPr>
          <p:cNvSpPr txBox="1"/>
          <p:nvPr/>
        </p:nvSpPr>
        <p:spPr>
          <a:xfrm>
            <a:off x="1725695" y="2446339"/>
            <a:ext cx="8959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黑暗中之明光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94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5F19-F44C-2DA1-08A3-589E0B70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EF19-A5E4-E060-2B3C-2AD14BEB6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2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E579-EF88-8EC0-83EB-2427DB65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17732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真光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2FFA-61EC-58E0-F7A2-D1E15656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3717032"/>
            <a:ext cx="7772400" cy="123177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b="1" dirty="0">
                <a:ln>
                  <a:solidFill>
                    <a:schemeClr val="bg2">
                      <a:lumMod val="25000"/>
                      <a:alpha val="48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經文摘編：葉薇心</a:t>
            </a:r>
            <a:br>
              <a:rPr lang="en-US" altLang="zh-TW" b="1" dirty="0">
                <a:ln>
                  <a:solidFill>
                    <a:schemeClr val="bg2">
                      <a:lumMod val="25000"/>
                      <a:alpha val="48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n>
                  <a:solidFill>
                    <a:schemeClr val="bg2">
                      <a:lumMod val="25000"/>
                      <a:alpha val="48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作曲：徐世賢</a:t>
            </a:r>
            <a:r>
              <a:rPr lang="en-US" altLang="zh-TW" b="1" dirty="0">
                <a:ln>
                  <a:solidFill>
                    <a:schemeClr val="bg2">
                      <a:lumMod val="25000"/>
                      <a:alpha val="48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n>
                  <a:solidFill>
                    <a:schemeClr val="bg2">
                      <a:lumMod val="25000"/>
                      <a:alpha val="48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溫克強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3E2DC5-B07A-B300-F273-1735C600EA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4800600"/>
          </a:xfrm>
        </p:spPr>
        <p:txBody>
          <a:bodyPr/>
          <a:lstStyle/>
          <a:p>
            <a:pPr eaLnBrk="1" hangingPunct="1"/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  祢是世界的真光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從高天臨到地上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滿有真理恩典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住在人的中間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D0591E5-56F1-64D3-82CB-948B101F9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latin typeface="文新字海-特行" panose="02020500000000000000" pitchFamily="2" charset="-120"/>
                <a:ea typeface="文新字海-特行" panose="02020500000000000000" pitchFamily="2" charset="-120"/>
              </a:rPr>
              <a:t>眾口舌當來讚美主！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latin typeface="文新字海-特行" panose="02020500000000000000" pitchFamily="2" charset="-120"/>
                <a:ea typeface="文新字海-特行" panose="02020500000000000000" pitchFamily="2" charset="-120"/>
              </a:rPr>
              <a:t>全宇宙同心順服；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latin typeface="文新字海-特行" panose="02020500000000000000" pitchFamily="2" charset="-120"/>
                <a:ea typeface="文新字海-特行" panose="02020500000000000000" pitchFamily="2" charset="-120"/>
              </a:rPr>
              <a:t>主定律必永不廢去，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latin typeface="文新字海-特行" panose="02020500000000000000" pitchFamily="2" charset="-120"/>
                <a:ea typeface="文新字海-特行" panose="02020500000000000000" pitchFamily="2" charset="-120"/>
              </a:rPr>
              <a:t>引導我們行正路。</a:t>
            </a:r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E493FFFF-2223-87A7-0A99-1483EF5F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1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諸天讚美</a:t>
            </a:r>
            <a:b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  <a:t>CL#0186  </a:t>
            </a:r>
            <a:b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以馬內利華人浸信會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18EF11B0-03B9-DF5D-B8E0-235992F876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4800600"/>
          </a:xfrm>
        </p:spPr>
        <p:txBody>
          <a:bodyPr/>
          <a:lstStyle/>
          <a:p>
            <a:pPr eaLnBrk="1" hangingPunct="1"/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  祢像清晨的日光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照亮死蔭的幽暗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滿有憐憫心腸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領人到平安路上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B33C118-1EF7-6836-92AE-992A5021AD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4800600"/>
          </a:xfrm>
        </p:spPr>
        <p:txBody>
          <a:bodyPr/>
          <a:lstStyle/>
          <a:p>
            <a:pPr eaLnBrk="1" hangingPunct="1"/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我們稱謝祢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上帝的羔羊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祢來帶給世人盼望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8C186B7-161C-FE59-4EFA-AAF02DE40A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4800600"/>
          </a:xfrm>
        </p:spPr>
        <p:txBody>
          <a:bodyPr/>
          <a:lstStyle/>
          <a:p>
            <a:pPr eaLnBrk="1" hangingPunct="1"/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我們稱謝祢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上帝的羔羊</a:t>
            </a:r>
            <a:b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我們生命因祢得著真光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6F70395C-3AA8-E6DD-2757-3050039032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我們稱謝祢</a:t>
            </a:r>
            <a:b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上帝的羔羊</a:t>
            </a:r>
            <a:b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祢來帶給世人盼望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48CDE380-A44B-56C3-225B-1477FD48FE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76250"/>
            <a:ext cx="9144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我們稱謝祢</a:t>
            </a:r>
            <a:b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上帝的羔羊</a:t>
            </a:r>
            <a:b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我們生命因祢得著真光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zh-TW" alt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报告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3073-B8AB-AB71-C260-1B1B365B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429000"/>
            <a:ext cx="12058650" cy="150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【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主日会员课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】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3/1~4/12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中文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9:15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开始；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英文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开始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地点：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126-127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教室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导师：陈瑞基牧师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欢迎新会员人选和所有教会会员参加学习。 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68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803C9-E598-F542-61BD-655A9EBD7B2D}"/>
              </a:ext>
            </a:extLst>
          </p:cNvPr>
          <p:cNvSpPr txBox="1"/>
          <p:nvPr/>
        </p:nvSpPr>
        <p:spPr>
          <a:xfrm>
            <a:off x="266700" y="1504950"/>
            <a:ext cx="116967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我们教会在努力完善更新会员资料，请参考布告栏张贴的资料不完整的会员名单，如果您在名单上看到了自己的名字，请通过以下三种方式之一协助：</a:t>
            </a: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领取表格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： 请到办公室外的服务台领取信息表，填写完毕后投入收集箱即可。</a:t>
            </a: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邮件更新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： 将您的更新信息发送至：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yimingli92@gmail.com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现场协助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： 从本周日开始，将在图书馆设立咨询台，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有专人现场帮助录入资料，上传照片，或现场拍照。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6096F-89B7-07C1-6451-6AE2C3AD9979}"/>
              </a:ext>
            </a:extLst>
          </p:cNvPr>
          <p:cNvSpPr txBox="1"/>
          <p:nvPr/>
        </p:nvSpPr>
        <p:spPr>
          <a:xfrm>
            <a:off x="4152900" y="501908"/>
            <a:ext cx="7810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Breeze </a:t>
            </a:r>
            <a:r>
              <a:rPr lang="zh-CN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管理系统会员资料更新</a:t>
            </a:r>
            <a:endParaRPr lang="en-US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CBA28-9BF0-6E8A-833A-50134D0C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499" y="4062481"/>
            <a:ext cx="1413316" cy="25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9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08E24-1C3D-DE06-4A1B-D8DB03D02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1AF017-741B-4CC0-B7C2-C9B94E5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863975" y="-12"/>
            <a:ext cx="8328026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creenshot of a social media account&#10;&#10;AI-generated content may be incorrect.">
            <a:extLst>
              <a:ext uri="{FF2B5EF4-FFF2-40B4-BE49-F238E27FC236}">
                <a16:creationId xmlns:a16="http://schemas.microsoft.com/office/drawing/2014/main" id="{C0F7784F-C2DA-23BD-3B1D-580995EA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5075"/>
          <a:stretch>
            <a:fillRect/>
          </a:stretch>
        </p:blipFill>
        <p:spPr>
          <a:xfrm>
            <a:off x="550861" y="304344"/>
            <a:ext cx="5256213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1441E6-927E-08E8-FA49-3EE91508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338" y="2059200"/>
            <a:ext cx="5256214" cy="4276786"/>
          </a:xfrm>
        </p:spPr>
        <p:txBody>
          <a:bodyPr anchor="t">
            <a:normAutofit/>
          </a:bodyPr>
          <a:lstStyle/>
          <a:p>
            <a:r>
              <a:rPr lang="zh-TW" altLang="en-US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Helvetica" pitchFamily="2" charset="0"/>
              </a:rPr>
              <a:t>我们可以现场为您录入资料</a:t>
            </a:r>
            <a:endParaRPr lang="en-US" altLang="zh-TW" sz="200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ea typeface="Helvetica" pitchFamily="2" charset="0"/>
            </a:endParaRPr>
          </a:p>
          <a:p>
            <a:r>
              <a:rPr lang="zh-TW" altLang="en-US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Helvetica" pitchFamily="2" charset="0"/>
              </a:rPr>
              <a:t>如果您缺照片，我们还可以为您拍摄并更新个人头像！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7" name="Picture 6" descr="A screenshot of a social media account&#10;&#10;AI-generated content may be incorrect.">
            <a:extLst>
              <a:ext uri="{FF2B5EF4-FFF2-40B4-BE49-F238E27FC236}">
                <a16:creationId xmlns:a16="http://schemas.microsoft.com/office/drawing/2014/main" id="{947EC5CB-25A1-5025-FF1B-006F35C222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508" b="-2"/>
          <a:stretch>
            <a:fillRect/>
          </a:stretch>
        </p:blipFill>
        <p:spPr>
          <a:xfrm>
            <a:off x="550861" y="3343433"/>
            <a:ext cx="6047646" cy="321022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839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68C18F-816E-0628-73B8-2646CC1D90D5}"/>
              </a:ext>
            </a:extLst>
          </p:cNvPr>
          <p:cNvSpPr txBox="1"/>
          <p:nvPr/>
        </p:nvSpPr>
        <p:spPr>
          <a:xfrm>
            <a:off x="143435" y="1416424"/>
            <a:ext cx="11905129" cy="441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我们教会的暑期圣经学校（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VBS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）现在开始接受报名，请上我们教会的网站为您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至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11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岁的孩子报名。</a:t>
            </a:r>
          </a:p>
          <a:p>
            <a:pPr>
              <a:lnSpc>
                <a:spcPct val="150000"/>
              </a:lnSpc>
            </a:pP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53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8419F6E-FB2C-7FB9-B527-4BCAA6BBA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609601"/>
            <a:ext cx="8229600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新字海-特行" pitchFamily="2" charset="-120"/>
              </a:rPr>
              <a:t>2.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zh-TW" altLang="en-US" sz="6000" b="1" dirty="0">
                <a:ea typeface="文新字海-特行" pitchFamily="2" charset="-120"/>
              </a:rPr>
              <a:t>讚美主因</a:t>
            </a:r>
            <a:r>
              <a:rPr lang="zh-TW" altLang="en-US" sz="6600" b="1" dirty="0">
                <a:ea typeface="文新字海-中行" pitchFamily="2" charset="-120"/>
                <a:cs typeface="DFPXingShu-B5-AZ"/>
              </a:rPr>
              <a:t>祂</a:t>
            </a:r>
            <a:r>
              <a:rPr lang="zh-TW" altLang="en-US" sz="6000" b="1" dirty="0">
                <a:ea typeface="文新字海-特行" pitchFamily="2" charset="-120"/>
              </a:rPr>
              <a:t>大榮耀；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zh-TW" altLang="en-US" sz="6600" b="1" dirty="0">
                <a:ea typeface="文新字海-中行" pitchFamily="2" charset="-120"/>
                <a:cs typeface="DFPXingShu-B5-AZ"/>
              </a:rPr>
              <a:t>祂</a:t>
            </a:r>
            <a:r>
              <a:rPr lang="zh-TW" altLang="en-US" sz="6000" b="1" dirty="0">
                <a:ea typeface="文新字海-特行" pitchFamily="2" charset="-120"/>
              </a:rPr>
              <a:t>應許從不落空。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zh-TW" altLang="en-US" sz="6000" b="1" dirty="0">
                <a:ea typeface="文新字海-特行" pitchFamily="2" charset="-120"/>
              </a:rPr>
              <a:t>神喜悅聖徒皆得勝，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zh-TW" altLang="en-US" sz="6000" b="1" dirty="0">
                <a:ea typeface="文新字海-特行" pitchFamily="2" charset="-120"/>
              </a:rPr>
              <a:t>罪與死驅除無蹤。</a:t>
            </a:r>
          </a:p>
        </p:txBody>
      </p:sp>
      <p:sp>
        <p:nvSpPr>
          <p:cNvPr id="4099" name="Text Box 7">
            <a:extLst>
              <a:ext uri="{FF2B5EF4-FFF2-40B4-BE49-F238E27FC236}">
                <a16:creationId xmlns:a16="http://schemas.microsoft.com/office/drawing/2014/main" id="{5E074C30-9BAD-8611-9E5C-A8B47434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1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諸天讚美</a:t>
            </a:r>
            <a:b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  <a:t>CL#0186  </a:t>
            </a:r>
            <a:b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以馬內利華人浸信會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46110" y="630163"/>
            <a:ext cx="11499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2026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青少年暑期短宣将于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10-17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日举行。欢迎受浸基督徒且是教会会员的七年级及以上学生的，包括大学生和成人会员申请。申请表请联系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Sharon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或</a:t>
            </a:r>
            <a:r>
              <a:rPr lang="en-US" altLang="zh-CN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Yaoli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姊妹。申请截止日期为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日。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13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F8CA4-5602-108E-EA9A-79E063D7C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123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7A529-BF06-7B03-B49D-D57B8340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21" y="-167176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欢迎新来宾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3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A3AE1-8DCE-7EFA-E224-63EB0288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4" t="6484" r="652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88" y="0"/>
            <a:ext cx="4176081" cy="2949064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FFFF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祝  祷</a:t>
            </a:r>
            <a:r>
              <a:rPr lang="en-US" altLang="zh-TW" sz="4800" b="1" dirty="0">
                <a:solidFill>
                  <a:srgbClr val="FFFF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Benediction</a:t>
            </a:r>
            <a:endParaRPr lang="en-US" sz="4800" b="1" dirty="0">
              <a:solidFill>
                <a:srgbClr val="FFFF00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42B4D7-47F5-B065-29FA-D754F448B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533401"/>
            <a:ext cx="8229600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讚美神因</a:t>
            </a:r>
            <a:r>
              <a:rPr lang="zh-TW" altLang="en-US" sz="6600" b="1">
                <a:ea typeface="文新字海-中行" pitchFamily="2" charset="-120"/>
                <a:cs typeface="DFPXingShu-B5-AZ" pitchFamily="66" charset="-120"/>
              </a:rPr>
              <a:t>祂</a:t>
            </a:r>
            <a:r>
              <a:rPr lang="zh-TW" altLang="en-US" sz="6000" b="1">
                <a:ea typeface="文新字海-特行" panose="02020500000000000000" pitchFamily="2" charset="-120"/>
              </a:rPr>
              <a:t>立救恩！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眾天軍宣揚主能；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天與地一切創造物，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稱頌主名到永遠。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1ED1DB31-208A-439B-F3FC-C60691C5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1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諸天讚美</a:t>
            </a:r>
            <a:b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  <a:t>CL#0186  </a:t>
            </a:r>
            <a:b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以馬內利華人浸信會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653B4A3-E93C-553C-AC89-1915BF8B8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381000"/>
            <a:ext cx="8229600" cy="5410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新字海-特行" pitchFamily="2" charset="-120"/>
              </a:rPr>
              <a:t>3.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6000" b="1" dirty="0">
                <a:ea typeface="文新字海-特行" pitchFamily="2" charset="-120"/>
              </a:rPr>
              <a:t>敬向主獻崇拜、讚美，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6000" b="1" dirty="0">
                <a:ea typeface="文新字海-特行" pitchFamily="2" charset="-120"/>
              </a:rPr>
              <a:t>尊貴、榮耀都歸主。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6000" b="1" dirty="0">
                <a:ea typeface="文新字海-特行" pitchFamily="2" charset="-120"/>
              </a:rPr>
              <a:t>長和幼齊聲同頌讚，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6000" b="1" dirty="0">
                <a:ea typeface="文新字海-特行" pitchFamily="2" charset="-120"/>
              </a:rPr>
              <a:t>心悅服向主叩拜。</a:t>
            </a: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5C2ACF61-B880-9801-0EE8-F04AE125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1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諸天讚美</a:t>
            </a:r>
            <a:b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  <a:t>CL#0186  </a:t>
            </a:r>
            <a:b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以馬內利華人浸信會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4F34A59-E5DA-CE48-5CE4-F2298DD11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09600"/>
            <a:ext cx="8229600" cy="5410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眾聖徒在天同崇敬，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主台前我獻虔誠。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像天使事奉在主前，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在地上主旨得成。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304D5EDC-A621-D928-7869-784B76E2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1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諸天讚美</a:t>
            </a:r>
            <a:b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  <a:t>CL#0186  </a:t>
            </a:r>
            <a:br>
              <a:rPr lang="en-US" altLang="zh-TW" sz="1200">
                <a:solidFill>
                  <a:srgbClr val="000000"/>
                </a:solidFill>
                <a:ea typeface="文新字海-特行" panose="02020500000000000000" pitchFamily="2" charset="-120"/>
              </a:rPr>
            </a:br>
            <a:r>
              <a:rPr lang="zh-TW" altLang="en-US" sz="1200">
                <a:solidFill>
                  <a:srgbClr val="000000"/>
                </a:solidFill>
                <a:ea typeface="文新字海-特行" panose="02020500000000000000" pitchFamily="2" charset="-120"/>
              </a:rPr>
              <a:t>以馬內利華人浸信會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3663E8-B06A-30B1-4F8F-99311EEDB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0A3BC95-B776-6F6C-1F55-104463A8A85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325350" cy="6858000"/>
          </a:xfrm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6DC643F3-4021-37BC-0C88-55095CB5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4814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6000" b="1" u="sng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當轉眼仰望耶穌</a:t>
            </a:r>
            <a:endParaRPr lang="en-US" altLang="en-US" sz="60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C9CF21A-3B91-0C24-C46C-575BCB12E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615" y="1371600"/>
            <a:ext cx="7314823" cy="42473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03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1</a:t>
            </a:r>
            <a:r>
              <a:rPr lang="en-US" altLang="zh-TW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新字海-特行" panose="02020500000000000000" pitchFamily="2" charset="-120"/>
              </a:rPr>
              <a:t>你心是否困倦且愁煩？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新字海-特行" panose="02020500000000000000" pitchFamily="2" charset="-120"/>
              </a:rPr>
              <a:t>眼前一片黑暗朦朧？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新字海-特行" panose="02020500000000000000" pitchFamily="2" charset="-120"/>
              </a:rPr>
              <a:t>只要仰望主就得光明，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新字海-特行" panose="02020500000000000000" pitchFamily="2" charset="-120"/>
              </a:rPr>
              <a:t>生命變更、自由豐盛。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祂是獨一真神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4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7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35F5504-4A37-284A-BE51-AFBF74D44920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4628cb-1a74-416f-b922-4006abeb55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5" ma:contentTypeDescription="Create a new document." ma:contentTypeScope="" ma:versionID="2438d98a81277e009b40bc4cf249a316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bd7c9f2b8feca2f5dc409cb3d68a7708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D2AF57-C447-408E-B16B-A37AA1192486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f94628cb-1a74-416f-b922-4006abeb55d5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A3282A-CD0E-48C8-94C0-5376D1C2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8388E9-F2C2-4793-8A35-3B03B97F9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140536</TotalTime>
  <Words>1708</Words>
  <Application>Microsoft Office PowerPoint</Application>
  <PresentationFormat>Widescreen</PresentationFormat>
  <Paragraphs>176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52</vt:i4>
      </vt:variant>
    </vt:vector>
  </HeadingPairs>
  <TitlesOfParts>
    <vt:vector size="85" baseType="lpstr">
      <vt:lpstr>文新字海-特行</vt:lpstr>
      <vt:lpstr>等线</vt:lpstr>
      <vt:lpstr>等线</vt:lpstr>
      <vt:lpstr>標楷體</vt:lpstr>
      <vt:lpstr>FZXingKai-S04</vt:lpstr>
      <vt:lpstr>FZYaoTi</vt:lpstr>
      <vt:lpstr>微軟正黑體</vt:lpstr>
      <vt:lpstr>新細明體</vt:lpstr>
      <vt:lpstr>文新字海-中行</vt:lpstr>
      <vt:lpstr>Aptos</vt:lpstr>
      <vt:lpstr>Aptos Display</vt:lpstr>
      <vt:lpstr>Arial</vt:lpstr>
      <vt:lpstr>Calibri</vt:lpstr>
      <vt:lpstr>Calibri Light</vt:lpstr>
      <vt:lpstr>Century Gothic</vt:lpstr>
      <vt:lpstr>Lucida Fax</vt:lpstr>
      <vt:lpstr>Tahoma</vt:lpstr>
      <vt:lpstr>Times New Roman</vt:lpstr>
      <vt:lpstr>Wingdings</vt:lpstr>
      <vt:lpstr>Wingdings 3</vt:lpstr>
      <vt:lpstr>Default Design</vt:lpstr>
      <vt:lpstr>3_Office Theme</vt:lpstr>
      <vt:lpstr>4_Office Theme</vt:lpstr>
      <vt:lpstr>Vapor Trail</vt:lpstr>
      <vt:lpstr>1_Vapor Trail</vt:lpstr>
      <vt:lpstr>2_Vapor Trail</vt:lpstr>
      <vt:lpstr>Slice</vt:lpstr>
      <vt:lpstr>3_Vapor Trail</vt:lpstr>
      <vt:lpstr>1_Office Theme</vt:lpstr>
      <vt:lpstr>1_Default Design</vt:lpstr>
      <vt:lpstr>2_Default Design</vt:lpstr>
      <vt:lpstr>Mountain Top</vt:lpstr>
      <vt:lpstr>祂是獨一真神</vt:lpstr>
      <vt:lpstr>    </vt:lpstr>
      <vt:lpstr>【宣召】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(間奏)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Offering Prayer  奉献祷告</vt:lpstr>
      <vt:lpstr>PowerPoint Presentation</vt:lpstr>
      <vt:lpstr>PowerPoint Presentation</vt:lpstr>
      <vt:lpstr>PowerPoint Presentation</vt:lpstr>
      <vt:lpstr>PowerPoint Presentation</vt:lpstr>
      <vt:lpstr>读  经 Scripture  Reading</vt:lpstr>
      <vt:lpstr>PowerPoint Presentation</vt:lpstr>
      <vt:lpstr>PowerPoint Presentation</vt:lpstr>
      <vt:lpstr>PowerPoint Presentation</vt:lpstr>
      <vt:lpstr>PowerPoint Presentation</vt:lpstr>
      <vt:lpstr>【信 息Message】</vt:lpstr>
      <vt:lpstr>PowerPoint Presentation</vt:lpstr>
      <vt:lpstr>真光</vt:lpstr>
      <vt:lpstr>耶穌  祢是世界的真光 從高天臨到地上 滿有真理恩典 住在人的中間 </vt:lpstr>
      <vt:lpstr>耶穌  祢像清晨的日光 照亮死蔭的幽暗 滿有憐憫心腸 領人到平安路上 </vt:lpstr>
      <vt:lpstr>我們稱謝祢 上帝的羔羊 祢來帶給世人盼望 </vt:lpstr>
      <vt:lpstr>我們稱謝祢 上帝的羔羊 我們生命因祢得著真光 </vt:lpstr>
      <vt:lpstr>我們稱謝祢 上帝的羔羊 祢來帶給世人盼望 </vt:lpstr>
      <vt:lpstr>我們稱謝祢 上帝的羔羊 我們生命因祢得著真光 </vt:lpstr>
      <vt:lpstr>PowerPoint Presentation</vt:lpstr>
      <vt:lpstr>【主日会员课】 时间：3/1~4/12 中文9:15开始；            英文11:00开始 地点：126-127教室 导师：陈瑞基牧师 欢迎新会员人选和所有教会会员参加学习。   </vt:lpstr>
      <vt:lpstr>PowerPoint Presentation</vt:lpstr>
      <vt:lpstr>PowerPoint Presentation</vt:lpstr>
      <vt:lpstr>PowerPoint Presentation</vt:lpstr>
      <vt:lpstr>PowerPoint Presentation</vt:lpstr>
      <vt:lpstr>【欢迎新来宾】</vt:lpstr>
      <vt:lpstr>祝  祷Benediction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主日崇拜</dc:title>
  <dc:creator>Karen Liau</dc:creator>
  <cp:lastModifiedBy>Eric Li</cp:lastModifiedBy>
  <cp:revision>214</cp:revision>
  <dcterms:created xsi:type="dcterms:W3CDTF">2021-01-17T03:05:34Z</dcterms:created>
  <dcterms:modified xsi:type="dcterms:W3CDTF">2026-03-14T02:39:45Z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