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4"/>
    <p:sldMasterId id="2147483988" r:id="rId5"/>
    <p:sldMasterId id="2147484006" r:id="rId6"/>
    <p:sldMasterId id="2147484024" r:id="rId7"/>
  </p:sldMasterIdLst>
  <p:notesMasterIdLst>
    <p:notesMasterId r:id="rId14"/>
  </p:notesMasterIdLst>
  <p:handoutMasterIdLst>
    <p:handoutMasterId r:id="rId15"/>
  </p:handoutMasterIdLst>
  <p:sldIdLst>
    <p:sldId id="9863" r:id="rId8"/>
    <p:sldId id="10023" r:id="rId9"/>
    <p:sldId id="9993" r:id="rId10"/>
    <p:sldId id="9945" r:id="rId11"/>
    <p:sldId id="10025" r:id="rId12"/>
    <p:sldId id="100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180B8-FA08-4699-9907-5B4BECEAE6BC}" v="10" dt="2026-03-01T14:17:01.934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04" autoAdjust="0"/>
  </p:normalViewPr>
  <p:slideViewPr>
    <p:cSldViewPr snapToGrid="0">
      <p:cViewPr varScale="1">
        <p:scale>
          <a:sx n="52" d="100"/>
          <a:sy n="52" d="100"/>
        </p:scale>
        <p:origin x="1228" y="416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7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0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4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25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2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66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72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18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FC86D-3407-47F7-BA27-613F0FE5B8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9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F483-C98C-4EA0-9EC3-BA7D278C0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1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7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200E-9A0E-4D60-B3BA-5B4E6D986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829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E70A2-454F-4B2C-B7DD-50ACA556FC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424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CB81-F6C6-41A7-8BBD-B3C5AF95FF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8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333A6-022D-4E68-A469-0D065A24B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41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DD01-000E-4494-8C6D-8183CBDB0D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08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6DCB-0FD3-458F-98A6-3AA0EC357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080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629BC-A267-4AC2-8147-85195F54F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30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1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19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5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6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79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57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35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BB92-782F-4EEF-9436-F1875525F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686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DCED-3033-4791-89D3-0FD7212A6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67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528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476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020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3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339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464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46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55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28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211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860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56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433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15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38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30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88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21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99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417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927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188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8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2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00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697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43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49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861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86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36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8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867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7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675CD-4BAB-4F09-A693-572DB1A680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7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694946" y="-108352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3073-B8AB-AB71-C260-1B1B365B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429000"/>
            <a:ext cx="12058650" cy="1507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【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Membership Class in English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】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3/1~4/12; 11:00 am-12:15 pm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126-127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Instructor: Pastor Steve Tan 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member Candidates and all members are welcome to attend.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36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803C9-E598-F542-61BD-655A9EBD7B2D}"/>
              </a:ext>
            </a:extLst>
          </p:cNvPr>
          <p:cNvSpPr txBox="1"/>
          <p:nvPr/>
        </p:nvSpPr>
        <p:spPr>
          <a:xfrm>
            <a:off x="266700" y="1504950"/>
            <a:ext cx="116967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Our church is working hard 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to get our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Breeze members’ info up to date. A list of members missing key info is posted on the bulletin boards. If you see your name on the list, please cooperate in one of the following three ways: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Grab a form at the office, complete it, and drop it off in the safe.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Email your updates to yimingli92@gmail.com.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Or visit our Help Desk in the Library starting this Sunday. Someone will help to enter your data, update your picture, or take a quick photo for your profile!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6096F-89B7-07C1-6451-6AE2C3AD9979}"/>
              </a:ext>
            </a:extLst>
          </p:cNvPr>
          <p:cNvSpPr txBox="1"/>
          <p:nvPr/>
        </p:nvSpPr>
        <p:spPr>
          <a:xfrm>
            <a:off x="4152900" y="501908"/>
            <a:ext cx="7810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Breeze Member Info Update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3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2BA534-3AF0-54B5-EAB7-48F631E4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-661877"/>
            <a:ext cx="11639550" cy="54662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5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Our March Coworkers Council Meeting will be held next Saturday @8:30 am. </a:t>
            </a:r>
            <a:endParaRPr lang="en-US" sz="5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74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68C18F-816E-0628-73B8-2646CC1D90D5}"/>
              </a:ext>
            </a:extLst>
          </p:cNvPr>
          <p:cNvSpPr txBox="1"/>
          <p:nvPr/>
        </p:nvSpPr>
        <p:spPr>
          <a:xfrm>
            <a:off x="143435" y="980489"/>
            <a:ext cx="11905129" cy="441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Our church's Vacation Bible School (VBS) is now open for registration. Please go to our church website to register your children (aged 5 to 11).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53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A5C4E-74AA-DE49-6F02-643BCB33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B979B0-B27F-F910-FD9C-59AF03E6359D}"/>
              </a:ext>
            </a:extLst>
          </p:cNvPr>
          <p:cNvSpPr txBox="1"/>
          <p:nvPr/>
        </p:nvSpPr>
        <p:spPr>
          <a:xfrm>
            <a:off x="377351" y="1590297"/>
            <a:ext cx="11905129" cy="3303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All parents are cordially invited to a Parenting Seminar in Room 123 from 12:30 p.m. to 1:30 p.m. on March 8th.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37161"/>
      </p:ext>
    </p:extLst>
  </p:cSld>
  <p:clrMapOvr>
    <a:masterClrMapping/>
  </p:clrMapOvr>
</p:sld>
</file>

<file path=ppt/theme/theme1.xml><?xml version="1.0" encoding="utf-8"?>
<a:theme xmlns:a="http://schemas.openxmlformats.org/drawingml/2006/main" name="6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{6384FEB1-6364-460A-9509-303DA4FD1F7B}tf33968143_win32</Template>
  <TotalTime>362</TotalTime>
  <Words>230</Words>
  <Application>Microsoft Office PowerPoint</Application>
  <PresentationFormat>Widescreen</PresentationFormat>
  <Paragraphs>13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DengXian</vt:lpstr>
      <vt:lpstr>Arial</vt:lpstr>
      <vt:lpstr>Calibri</vt:lpstr>
      <vt:lpstr>Century Gothic</vt:lpstr>
      <vt:lpstr>Wingdings 3</vt:lpstr>
      <vt:lpstr>6_Vapor Trail</vt:lpstr>
      <vt:lpstr>Slice</vt:lpstr>
      <vt:lpstr>Vapor Trail</vt:lpstr>
      <vt:lpstr>3_Vapor Trail</vt:lpstr>
      <vt:lpstr>PowerPoint Presentation</vt:lpstr>
      <vt:lpstr>【Membership Class in English】 time：3/1~4/12; 11:00 am-12:15 pm Room：126-127 Instructor: Pastor Steve Tan  New member Candidates and all members are welcome to attend.  </vt:lpstr>
      <vt:lpstr>PowerPoint Presentation</vt:lpstr>
      <vt:lpstr>Our March Coworkers Council Meeting will be held next Saturday @8:30 am.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14</cp:revision>
  <dcterms:created xsi:type="dcterms:W3CDTF">2024-12-15T03:28:32Z</dcterms:created>
  <dcterms:modified xsi:type="dcterms:W3CDTF">2026-03-01T14:17:41Z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