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0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1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2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3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21" r:id="rId4"/>
    <p:sldMasterId id="2147484233" r:id="rId5"/>
    <p:sldMasterId id="2147485197" r:id="rId6"/>
    <p:sldMasterId id="2147486441" r:id="rId7"/>
    <p:sldMasterId id="2147486562" r:id="rId8"/>
    <p:sldMasterId id="2147486580" r:id="rId9"/>
    <p:sldMasterId id="2147486598" r:id="rId10"/>
    <p:sldMasterId id="2147486641" r:id="rId11"/>
    <p:sldMasterId id="2147486658" r:id="rId12"/>
    <p:sldMasterId id="2147486676" r:id="rId13"/>
    <p:sldMasterId id="2147486689" r:id="rId14"/>
    <p:sldMasterId id="2147486702" r:id="rId15"/>
    <p:sldMasterId id="2147486720" r:id="rId16"/>
    <p:sldMasterId id="2147486738" r:id="rId17"/>
  </p:sldMasterIdLst>
  <p:notesMasterIdLst>
    <p:notesMasterId r:id="rId74"/>
  </p:notesMasterIdLst>
  <p:sldIdLst>
    <p:sldId id="7664" r:id="rId18"/>
    <p:sldId id="9953" r:id="rId19"/>
    <p:sldId id="256" r:id="rId20"/>
    <p:sldId id="257" r:id="rId21"/>
    <p:sldId id="9973" r:id="rId22"/>
    <p:sldId id="259" r:id="rId23"/>
    <p:sldId id="9974" r:id="rId24"/>
    <p:sldId id="261" r:id="rId25"/>
    <p:sldId id="9975" r:id="rId26"/>
    <p:sldId id="9976" r:id="rId27"/>
    <p:sldId id="264" r:id="rId28"/>
    <p:sldId id="265" r:id="rId29"/>
    <p:sldId id="263" r:id="rId30"/>
    <p:sldId id="9977" r:id="rId31"/>
    <p:sldId id="9978" r:id="rId32"/>
    <p:sldId id="9979" r:id="rId33"/>
    <p:sldId id="269" r:id="rId34"/>
    <p:sldId id="9980" r:id="rId35"/>
    <p:sldId id="9981" r:id="rId36"/>
    <p:sldId id="9982" r:id="rId37"/>
    <p:sldId id="9983" r:id="rId38"/>
    <p:sldId id="9984" r:id="rId39"/>
    <p:sldId id="9985" r:id="rId40"/>
    <p:sldId id="271" r:id="rId41"/>
    <p:sldId id="6157" r:id="rId42"/>
    <p:sldId id="7408" r:id="rId43"/>
    <p:sldId id="289" r:id="rId44"/>
    <p:sldId id="290" r:id="rId45"/>
    <p:sldId id="291" r:id="rId46"/>
    <p:sldId id="9946" r:id="rId47"/>
    <p:sldId id="9990" r:id="rId48"/>
    <p:sldId id="9947" r:id="rId49"/>
    <p:sldId id="9991" r:id="rId50"/>
    <p:sldId id="6985" r:id="rId51"/>
    <p:sldId id="10026" r:id="rId52"/>
    <p:sldId id="10027" r:id="rId53"/>
    <p:sldId id="258" r:id="rId54"/>
    <p:sldId id="260" r:id="rId55"/>
    <p:sldId id="10028" r:id="rId56"/>
    <p:sldId id="10029" r:id="rId57"/>
    <p:sldId id="262" r:id="rId58"/>
    <p:sldId id="10030" r:id="rId59"/>
    <p:sldId id="10031" r:id="rId60"/>
    <p:sldId id="9986" r:id="rId61"/>
    <p:sldId id="9987" r:id="rId62"/>
    <p:sldId id="9883" r:id="rId63"/>
    <p:sldId id="9988" r:id="rId64"/>
    <p:sldId id="9989" r:id="rId65"/>
    <p:sldId id="9474" r:id="rId66"/>
    <p:sldId id="10023" r:id="rId67"/>
    <p:sldId id="9993" r:id="rId68"/>
    <p:sldId id="9945" r:id="rId69"/>
    <p:sldId id="10024" r:id="rId70"/>
    <p:sldId id="10025" r:id="rId71"/>
    <p:sldId id="7155" r:id="rId72"/>
    <p:sldId id="6163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Liau" initials="KL" lastIdx="1" clrIdx="0">
    <p:extLst>
      <p:ext uri="{19B8F6BF-5375-455C-9EA6-DF929625EA0E}">
        <p15:presenceInfo xmlns:p15="http://schemas.microsoft.com/office/powerpoint/2012/main" userId="Karen Lia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FFFF"/>
    <a:srgbClr val="66FFCC"/>
    <a:srgbClr val="FFFFCC"/>
    <a:srgbClr val="006600"/>
    <a:srgbClr val="6633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56295" autoAdjust="0"/>
  </p:normalViewPr>
  <p:slideViewPr>
    <p:cSldViewPr snapToGrid="0">
      <p:cViewPr varScale="1">
        <p:scale>
          <a:sx n="36" d="100"/>
          <a:sy n="36" d="100"/>
        </p:scale>
        <p:origin x="908" y="40"/>
      </p:cViewPr>
      <p:guideLst/>
    </p:cSldViewPr>
  </p:slideViewPr>
  <p:outlineViewPr>
    <p:cViewPr>
      <p:scale>
        <a:sx n="33" d="100"/>
        <a:sy n="33" d="100"/>
      </p:scale>
      <p:origin x="0" y="-39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4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4.xml"/><Relationship Id="rId2" Type="http://schemas.openxmlformats.org/officeDocument/2006/relationships/customXml" Target="../customXml/item2.xml"/><Relationship Id="rId29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AF9B1-6875-D24C-B8C2-00532D431498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BB79C-FCE4-E44D-9A25-B88644832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759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28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>
            <a:extLst>
              <a:ext uri="{FF2B5EF4-FFF2-40B4-BE49-F238E27FC236}">
                <a16:creationId xmlns:a16="http://schemas.microsoft.com/office/drawing/2014/main" id="{FDC53A0B-33E9-1A68-73BA-AC0F1B31EE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63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72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645CDB-CD76-469E-855C-1312F371608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6787" name="Rectangle 2">
            <a:extLst>
              <a:ext uri="{FF2B5EF4-FFF2-40B4-BE49-F238E27FC236}">
                <a16:creationId xmlns:a16="http://schemas.microsoft.com/office/drawing/2014/main" id="{4EDB254F-C995-B951-257D-E6FE9933C5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6788" name="Rectangle 3">
            <a:extLst>
              <a:ext uri="{FF2B5EF4-FFF2-40B4-BE49-F238E27FC236}">
                <a16:creationId xmlns:a16="http://schemas.microsoft.com/office/drawing/2014/main" id="{D70CCF97-C783-AB67-08E6-36C3513FF9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>
            <a:extLst>
              <a:ext uri="{FF2B5EF4-FFF2-40B4-BE49-F238E27FC236}">
                <a16:creationId xmlns:a16="http://schemas.microsoft.com/office/drawing/2014/main" id="{06E90832-0766-E21B-3269-452A41B1C8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63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72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59C3D-C972-4C45-8CC5-E1D64866088A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7811" name="Rectangle 2">
            <a:extLst>
              <a:ext uri="{FF2B5EF4-FFF2-40B4-BE49-F238E27FC236}">
                <a16:creationId xmlns:a16="http://schemas.microsoft.com/office/drawing/2014/main" id="{7E20C3A5-8B1C-DD60-FC63-EB7B15A6A2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2" name="Rectangle 3">
            <a:extLst>
              <a:ext uri="{FF2B5EF4-FFF2-40B4-BE49-F238E27FC236}">
                <a16:creationId xmlns:a16="http://schemas.microsoft.com/office/drawing/2014/main" id="{5F0D4B85-9B3A-981D-FDD9-BDCBDD9579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>
            <a:extLst>
              <a:ext uri="{FF2B5EF4-FFF2-40B4-BE49-F238E27FC236}">
                <a16:creationId xmlns:a16="http://schemas.microsoft.com/office/drawing/2014/main" id="{1F69A35F-E613-F9AC-4D25-67ABDB43FC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63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72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95107B-584A-4464-86F5-676B2CA6081A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8835" name="Rectangle 2">
            <a:extLst>
              <a:ext uri="{FF2B5EF4-FFF2-40B4-BE49-F238E27FC236}">
                <a16:creationId xmlns:a16="http://schemas.microsoft.com/office/drawing/2014/main" id="{818B0E69-3324-F8D7-D7EE-363B8FC5BF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8836" name="Rectangle 3">
            <a:extLst>
              <a:ext uri="{FF2B5EF4-FFF2-40B4-BE49-F238E27FC236}">
                <a16:creationId xmlns:a16="http://schemas.microsoft.com/office/drawing/2014/main" id="{E891B1C7-01E3-204E-CCAA-885475794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>
            <a:extLst>
              <a:ext uri="{FF2B5EF4-FFF2-40B4-BE49-F238E27FC236}">
                <a16:creationId xmlns:a16="http://schemas.microsoft.com/office/drawing/2014/main" id="{81CCC595-DCCA-A0FA-936F-893A76AB7E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63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72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53B795-C161-4EF0-A630-285D52B00C51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9859" name="Rectangle 2">
            <a:extLst>
              <a:ext uri="{FF2B5EF4-FFF2-40B4-BE49-F238E27FC236}">
                <a16:creationId xmlns:a16="http://schemas.microsoft.com/office/drawing/2014/main" id="{5C1D9D60-7237-0C6A-A40C-8AEB9A042A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60" name="Rectangle 3">
            <a:extLst>
              <a:ext uri="{FF2B5EF4-FFF2-40B4-BE49-F238E27FC236}">
                <a16:creationId xmlns:a16="http://schemas.microsoft.com/office/drawing/2014/main" id="{913A1437-9F2E-EEC8-8759-618BBAEA38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985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70029-4031-69DC-26B9-0B0988246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B22498-91E8-9061-20C7-FEBA5C70EE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83B3EF-AB34-F32E-E72C-CB99E7B1C9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6D569-ACE5-E2E8-0BF6-D5E7AB7AFB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190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70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DEAF1-99E3-ED5F-0FFF-16815DA1B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DF8FBB-6957-BE96-0CB7-22E2E1AF33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DE5501-FE14-CEC0-3B36-9B2EE124D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1120D-0A33-C02C-9A9B-8E9330041F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92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4BE80-F176-362F-B4A5-61D9602B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03FF6E-2B9C-0379-ED6D-F440E31B9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44326B-5EA7-D7AF-8479-588EF8B721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71DC1-536B-24CB-E56F-A1F2E2BC17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234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BA1F7A38-3751-EA87-527E-0F406825A3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8A1B29D5-FB1B-DEF0-6AF4-4B722ECA5A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AAF310D9-7093-0C36-E5C4-554059C514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88EE9B-53F7-4516-9935-C5FB803B378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7917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12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67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79011F56-D904-E706-4C2E-860D3DE805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15E8101C-2E6A-8609-754B-E82BD42657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22787117-C94B-1178-1D0D-832E750609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DADF7A-191F-497D-A5C6-916B6EEB8A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8D1E3EED-C25F-AFC2-1421-A52F98ED7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6ACDCC2B-5CB3-5B31-3257-C8167E2A4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3C6276CE-4592-A427-E04A-9EBA4E4846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EE0757-A75F-49D9-9B31-5064B9AD237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38BF8971-AB47-58A6-3F55-D00DC80480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3E48620D-F20E-1CED-6A46-64CAFD1B3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8F41FFB3-4F41-1AD1-6C85-C79F387F29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36740-F77C-47AC-9312-969E528FB78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75A49ECA-0907-C4B7-FB36-381A580A80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3DC248B3-BE2D-6D4F-5627-0C0EFB179E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C6BA661-251E-0681-8784-A57E0F3C99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030054-37D1-4476-A971-11478A1A63C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89AF8606-9458-B7D3-D30A-AA0F2B02C3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1CDFAFE3-4198-7372-A163-DA85B284E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BD644DD8-3CBC-593E-DA71-32FE94A7E9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7EACAA-AFF2-4BB1-A85F-2B3C4341CEF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250BCE7-23D8-DA6C-95A3-F51B00F241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A711D73-87E5-9528-3DED-AD1C4C3F1E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AC62B50C-3B40-5E41-34DA-8E94F9AC5A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2BD5F7-7DFC-441F-88C1-C7D291ADE02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FD941E12-4D40-3C59-D2D7-BD60866445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85DCA71A-D4B8-B376-93EB-756A918BCB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504396F7-8579-9740-B689-39F844DACE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BF2F3A-D014-4A79-BA46-A17C8BF314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E70B2-4E30-4ADB-A600-621BAF4E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4923A-30E7-42A3-8A0C-6C7DADE3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9FA3C-A480-42DC-B9F8-BA516CB1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FC86D-3407-47F7-BA27-613F0FE5B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544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02D5C-F812-4605-9547-B2B42CB6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41681-BEA5-4AF9-ACBD-8F335DCCE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9D91B-F457-40C3-8E20-0B044666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ABB92-782F-4EEF-9436-F1875525F3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892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34BE1533-F011-DE29-F11E-6B1921C27FBB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71FAA-5A8C-C654-EE17-A7B9FE072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27AD4-B7D7-FFB8-9504-7F2E08393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34C442-44A9-03F2-C02A-E2BEF4DA7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632E00-A5E5-4A72-B713-C9E6E85C42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633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895CF528-5D7B-E63C-5993-F189FBB6D744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9F7EC2-FD98-692A-E0F2-6C90C39DE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5DB3F8-9A34-A32B-D939-82B0CC238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3D840F-A85B-C3F6-E43C-2AF75DA13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D791F2-BC0F-4961-B22A-618CAD377D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7266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86D0D0E0-5422-E19D-4DAC-406FFF2DE03A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760D6E8-0A93-F633-4BF6-715AA1312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16351B0-DDB0-3FA3-DF8A-D587A3D52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2748BB2-49AA-588C-5CEC-7A8EA4339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FA77AA-E275-4C4B-98EB-80E268B837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859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337B0BD4-6523-C722-D3B2-86DC53D40150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0BD8EEA0-1FB3-D982-DF1C-698327AB6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76BB692-BD70-1056-694D-52B741AE4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FF979A4-DB00-D10A-BDF5-BC4C002B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03EBC8-ABD2-48A2-8D90-F2DA21338D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052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1423443C-F753-4323-1755-6A672EC2E02E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8C84A56-D637-1A44-D2A1-A5348545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E691900-A6A3-4D73-D172-AE192B0AF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BAFB2F1-3A74-9A35-07B3-13DCD874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11852B-1ECA-429F-B910-0D8C8C1F4F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9908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80A956AE-D5AF-0BDF-83BA-A2593188D092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811867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A4B7CAC-1596-F814-B05B-8258DE3C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2C176C8-6CE5-963A-5834-46579ABBD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E1DA4BF-870B-2196-F237-8FE5DE95A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567" y="4983164"/>
            <a:ext cx="781051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55DA1C-0794-461F-A9F6-AAB165F70A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8017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24AD563E-437E-5CF8-664C-3D09B2CC11D7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811867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D9197C-795F-A422-4A80-51E336E72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26D919C-946C-536D-67FD-C8334A7DB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70D11E-0C6D-2C41-1869-422D9175C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567" y="3244851"/>
            <a:ext cx="781051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6B402B-C34C-47D8-89D7-D949C220BF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69621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5C2B24A3-E431-14C4-9FAE-503EE7D00B1C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811867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" name="TextBox 34">
            <a:extLst>
              <a:ext uri="{FF2B5EF4-FFF2-40B4-BE49-F238E27FC236}">
                <a16:creationId xmlns:a16="http://schemas.microsoft.com/office/drawing/2014/main" id="{6A36D095-EF81-5B0D-A17D-D435414D5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884" y="647700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6" name="TextBox 62">
            <a:extLst>
              <a:ext uri="{FF2B5EF4-FFF2-40B4-BE49-F238E27FC236}">
                <a16:creationId xmlns:a16="http://schemas.microsoft.com/office/drawing/2014/main" id="{DD29F6FD-84AB-A830-D5BA-294899A0D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2367" y="2905125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B362285-906B-25B2-DF27-167E992A986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4639533-6F68-37EA-8471-F21F1C902D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E0A9544-FA56-0EFD-D447-5D925BA1CF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81567" y="3244851"/>
            <a:ext cx="781051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2FB6FD-FF63-4D78-AF2A-52C6ECAE12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538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65C2487C-E81E-3B35-5458-30D15B591BB3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811867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BE5BB-5D1D-B73C-46A0-D6E15C44D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5475C-2354-E788-80E5-D1F47F2A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AAAE53-5701-BAF8-EDA5-0E102C8E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567" y="4983164"/>
            <a:ext cx="781051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6F134F-2F22-4731-9AE7-A673C7FE94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3067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B88C8178-B3B2-AB17-90FB-F022890A942B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811867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" name="TextBox 34">
            <a:extLst>
              <a:ext uri="{FF2B5EF4-FFF2-40B4-BE49-F238E27FC236}">
                <a16:creationId xmlns:a16="http://schemas.microsoft.com/office/drawing/2014/main" id="{4019D7F4-A7A2-122A-33A6-A032FA3C2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884" y="647700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5" name="TextBox 62">
            <a:extLst>
              <a:ext uri="{FF2B5EF4-FFF2-40B4-BE49-F238E27FC236}">
                <a16:creationId xmlns:a16="http://schemas.microsoft.com/office/drawing/2014/main" id="{B58BBA59-8E3E-B8E9-5EC0-EFD94E7E1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2367" y="2905125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A219597-02F4-6703-8258-46480D3B581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DBD61EA-0C74-AD48-B9D0-451C0032AB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60A9603-E8CA-1CED-598D-00D050D5C1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81567" y="4983164"/>
            <a:ext cx="781051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9730AE-CAE9-4093-9BBC-6A6890205B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024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24764-6929-4798-BFB2-D8C41CABF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6B252-412F-4A43-B62B-DC399A307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8B447-F740-482E-99DB-E51C4DBF4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8DCED-3033-4791-89D3-0FD7212A61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9698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1B724EDB-0696-9293-801D-6377E786B9E7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811867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B0566-E60C-0728-B75D-0C7FA5DA4BD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1A9A4-5606-CA56-0E17-3A766E6E28B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A82C1-4406-8471-D887-02A9A3C013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81567" y="4983164"/>
            <a:ext cx="781051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87EAA3-BA4D-4AF7-A4D8-CA86535145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0107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DD911845-8092-E40D-BBB6-CD52B5B6DC08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EC0AD21-5B6E-6D83-AEBF-24D9013B6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408984-9B8C-1620-3EDC-7FF96068F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6B819D4-0A78-3A26-4DB0-B7A06B9F5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EC85A9-12FB-48BC-8FAD-89F5F147C0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6170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1F5E11A7-EEE5-473B-429B-312F9DF49007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F627B5-1D37-0683-8882-F3F7F5532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FA1D3D-65F3-E4D0-4182-B13505DF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27C6DC-07CE-FE3A-845E-50CE9498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BBA9A7-9BC4-4717-AE98-6F0AAF7391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5729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6" y="1447802"/>
            <a:ext cx="8827957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6" y="4777380"/>
            <a:ext cx="8827957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C99FD-BF3D-3E18-A684-10F9B0986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72775-FB00-3056-A315-D506BF8D0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1E731-D154-972C-FFBB-63A7B0EA4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45CCE-8F3A-4AF2-AD55-05BBD1898D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5124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282D0-8E08-8E05-5EC2-0B552C5EB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44FD7-B58E-0219-0454-F4C75D617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A8C1C-7625-444C-DA20-5BC783E04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7524A-BCAC-40E1-BFC3-05D8A88B83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9424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2861735"/>
            <a:ext cx="8827956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BA083-E204-5FBD-0160-0D49750FA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4AA3B-3A34-7A16-754E-5CB114701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647BE-CB98-31D4-06EE-B691098C5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2AE38-C74D-470B-82D3-B443907B9D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4811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601" y="2060577"/>
            <a:ext cx="439748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5967" y="2056093"/>
            <a:ext cx="4397487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4791CE-D847-4A19-C73E-51847F5AC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BB2B13-88D3-4C31-1B94-337DF803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9BA8E7-F246-4352-AB0E-ECFB2A52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FF190-F409-4B5E-A25B-59F4F82669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6450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1905000"/>
            <a:ext cx="439748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601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5969" y="1905000"/>
            <a:ext cx="43974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5969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C7AA29-F3EC-C804-4205-72002D49C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FBC6D53-A9AF-F06F-91DC-5C27D509F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BBD6652-5299-31CB-893B-ED9A18CC4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8294B-B919-4A9F-B3ED-1238013082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3581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EA7E039-3ACB-2C7D-1034-9E5E406E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92E845B-C20D-0FE7-3A2B-505FE63F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E941BF8-6D98-573F-9798-48670BE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6F74B-4950-460B-B8D4-390354CB6B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4503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4E0BA12-61CD-EDFC-4FC1-6C04967B8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90C884E-1347-3D33-E682-06BC8BB39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A0B1459-23FC-700A-6F75-703C3735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13B60-17FC-47B7-85A6-EF0BA1C5E3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299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A155-0D1C-43BE-9D9A-2845093BFD9E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04FC-F75A-4595-B578-8D74FA91F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197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1447800"/>
            <a:ext cx="340194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863" y="1447800"/>
            <a:ext cx="5197351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129282"/>
            <a:ext cx="3401949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95AA35-3A12-3E44-843C-31C10854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D8C831-920F-692B-3480-86CB3BEE8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ACC7D8-5CDA-368C-AB36-E391528C6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B6BA1-53C8-46B4-B87D-E60306BB0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069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08" y="1854192"/>
            <a:ext cx="5094232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1357" y="1143000"/>
            <a:ext cx="320123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657600"/>
            <a:ext cx="508630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2AC5B6-C5BC-0F2C-D3DF-BBE48BB60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3FC810-790F-2DAC-81B2-F6E51020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619BAE-488D-181B-5B66-B7C02CF2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34D5D-0284-4FB9-B750-0ABE67060B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07445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4800587"/>
            <a:ext cx="882795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6" y="685800"/>
            <a:ext cx="882795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7" y="5367325"/>
            <a:ext cx="882795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7831ACE-A054-F39D-B015-ED5B2DB73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958128-B740-B810-6815-C6CAB84E9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88789D-E670-B890-8285-00F3EFAE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4BF0E-05B9-4155-83D1-B9C0731E1E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70285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8827957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657600"/>
            <a:ext cx="8827957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5BFE6A8-8FAF-1490-33FF-A1EF3DDE1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661CED-20C7-643A-FD58-DDC51FC30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25BCD55-5D8F-9E2A-0BD8-C590F621B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6D688-E75A-4528-A806-8DE4ABA8C2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56964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4C0689-AE3D-7F22-8F8C-7B296723E90B}"/>
              </a:ext>
            </a:extLst>
          </p:cNvPr>
          <p:cNvSpPr txBox="1"/>
          <p:nvPr/>
        </p:nvSpPr>
        <p:spPr>
          <a:xfrm>
            <a:off x="899585" y="971550"/>
            <a:ext cx="800100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200" dirty="0"/>
              <a:t>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0150D9-D08D-5A20-C1D6-89B2A4A4009C}"/>
              </a:ext>
            </a:extLst>
          </p:cNvPr>
          <p:cNvSpPr txBox="1"/>
          <p:nvPr/>
        </p:nvSpPr>
        <p:spPr>
          <a:xfrm>
            <a:off x="9332384" y="2613025"/>
            <a:ext cx="802216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2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213" y="1447800"/>
            <a:ext cx="800139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904" y="3771174"/>
            <a:ext cx="7281545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4350657"/>
            <a:ext cx="8827957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0867D5-566C-04EF-0D93-88080D6C522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DD3583-31A2-568B-F903-502D81002A3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646946-C7B9-8521-35B2-B1023A69DB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1213A-5400-4678-A538-77F020EF7C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7722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3124201"/>
            <a:ext cx="88279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5F69F-F674-564D-8047-0825054EC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476CD-2472-C6CA-239D-17DD2B8F6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7D4F0-DA8C-193D-3AFA-B0EBAB645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ADDB4-2A94-4E4B-921B-01EFCCBFB4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4625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FA6CC2-CA79-BC5A-CFCE-9039CC61205D}"/>
              </a:ext>
            </a:extLst>
          </p:cNvPr>
          <p:cNvCxnSpPr/>
          <p:nvPr/>
        </p:nvCxnSpPr>
        <p:spPr>
          <a:xfrm>
            <a:off x="3727451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DA6719-820E-97E9-3A90-C26C79805D78}"/>
              </a:ext>
            </a:extLst>
          </p:cNvPr>
          <p:cNvCxnSpPr/>
          <p:nvPr/>
        </p:nvCxnSpPr>
        <p:spPr>
          <a:xfrm>
            <a:off x="6963833" y="2133601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113" y="1981200"/>
            <a:ext cx="29476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633" y="2667000"/>
            <a:ext cx="2928112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4672" y="1981200"/>
            <a:ext cx="29370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4116" y="2667000"/>
            <a:ext cx="294756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1981200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6556" y="2667000"/>
            <a:ext cx="2932877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0ED3A3B-496E-2DB9-44FD-16469DE26F5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9D814EA-5717-6184-D3BD-BB0D20F912B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1A44AD0-667F-CFFD-AB65-EA33AA78A6C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87085-5952-4C07-A9C1-C0D5BEA4D9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55611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E8D1A20-DE07-F4E5-7930-7779B6752A10}"/>
              </a:ext>
            </a:extLst>
          </p:cNvPr>
          <p:cNvCxnSpPr/>
          <p:nvPr/>
        </p:nvCxnSpPr>
        <p:spPr>
          <a:xfrm>
            <a:off x="3727451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CB590A-E599-DD51-66E1-71E48CA57342}"/>
              </a:ext>
            </a:extLst>
          </p:cNvPr>
          <p:cNvCxnSpPr/>
          <p:nvPr/>
        </p:nvCxnSpPr>
        <p:spPr>
          <a:xfrm>
            <a:off x="6963833" y="2133601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633" y="4250949"/>
            <a:ext cx="294081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633" y="2209800"/>
            <a:ext cx="294081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633" y="4827213"/>
            <a:ext cx="2940816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90389" y="4250949"/>
            <a:ext cx="29312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90388" y="2209800"/>
            <a:ext cx="293128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9035" y="4827212"/>
            <a:ext cx="29351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4250949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6555" y="2209800"/>
            <a:ext cx="293287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6433" y="4827210"/>
            <a:ext cx="293676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FB4FAC-9908-56D1-0EFC-D31611B9395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8CA1AEF-C370-872C-B3CE-06BB231603A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41F44E3-2582-F715-8070-CA59A40BF96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DC99F-7488-4926-B250-2C9D4418CC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21772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01F5A-AC81-CC9E-FE7F-B6517890A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8F897-7972-ED2B-34D6-F8A7AFC55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9F036-8A26-5B5C-8D83-751D3869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283CE-B685-45F2-BD42-DC9A488482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9952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377" y="430215"/>
            <a:ext cx="1753057" cy="5826125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633" y="773205"/>
            <a:ext cx="7425083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98D8A-373C-A863-0FB5-55A6F87A6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0CF34-8FEC-D866-21B7-0ABFD1871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60834-270E-88DD-3495-B4DF84C22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D7E60-B738-4A65-A2F9-72840DE520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009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3B45B-F29A-4388-B315-D6C19A28F6D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49124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14D3B4-3A58-7B8C-A494-4C04B316B3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4075AE-0E4B-2B4F-F345-D2B7B45466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AF4221-B645-C698-6C48-35E269E259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28485-7F3B-4DE7-94AC-5476AEEEB06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35486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98F3B5-0B10-7AA6-E033-1FBF1BCA31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04DE95-7CEB-9A78-C38A-8B9696FBCF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0FDD82-D99D-6627-3C82-6AF4897B52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823F2-FCBA-4CF5-8277-09ADC69E8F2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03001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A359CD-4060-E5D1-977A-B479F37C1B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E26FF5-DB21-39F7-AE7A-B74B8E814B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E976F3-4DCD-02C3-6A4C-F3E315C1D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640A1-1BA4-405E-8E66-4963B08EEEC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60814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1AD6B1-F983-1E09-C17B-8C63D5DB88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8CE0C1-4F8A-1A73-5A5A-9C611EA45B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A11F2A-9006-9B0D-1F58-ECCAAB2C60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C7D9F-F5E3-453B-B5DB-3186B31D8DE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55219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14BA8D0-EF12-8D38-16BF-A1B55FFCF7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DAE7B20-B2D7-D888-48CB-6806ED486D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201D93-0D30-A432-50ED-E5F6A200FA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ADE00-8B08-489E-8EBF-99EB8A3516E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65359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687872-29C8-7E68-E98F-EE222B2928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90F4497-0A8A-FCD1-D8FD-CCEA8A1A7C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4C873E9-83D4-8CC4-815F-FE5CC033AC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4D1AF-675F-493A-A602-28A609DC6B2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40602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C01FA93-AA40-4E17-5C34-9DB6E10F65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ADE0C1-0793-7AA1-7DA5-004C5ED70E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EABDE2D-69CE-E010-E351-E4F5373811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0B9A8-BE97-4FE7-AA36-673883CF560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2298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5FD519-ACE8-9976-BDB2-939FB3C9D9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5E0222-9989-6A8B-0283-DFFD4A3BAD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302B21-BF6E-5B85-954C-03BAC84F47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9B8B1-C65A-4A0C-8801-90967593FC5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53891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B98526-5130-4777-0B55-241AD450FA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6087FE-8FFE-8FC1-BA56-E706F7EF7E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94E32F-0725-2CFE-7C45-5CCBBE85AC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42962-B2D2-4654-8601-17F5877CCC2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016417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ECE8BE-753F-8207-78BC-5512393A23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40798E-C0F9-D9BC-4EFD-4029713B19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F80CDE-7B12-C61D-BFD5-2736CAFDA7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D54-3585-4585-80E6-8FB8F4B4352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6611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0118-F38F-45C7-BB60-3239EC4C230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4987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F9BF23-BC35-4D9B-F2F2-0E3EA4D472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5EB9BC-93D5-8FA1-4FA6-AE3EF7FBD4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1DE214-BD79-034F-13FE-C1680B3883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FEFFF-CAAE-448C-ADE0-DD771216A6D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593141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43F826-9BCC-8632-F01E-AE096ACA88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002ED7-F13A-35CF-0A5B-EA0CC4C3C9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9FA340-2CE0-E60E-A2EA-D70F4E0C28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1C628-0F23-47D0-A06F-DD543F28E1A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708505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FC50CF-7B53-D0D7-A4FB-97A82EBF31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8E5B5D-889B-A5D1-7AAD-56B9E3455E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A3E13E-742D-5646-1C65-D0059560C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B6192-3815-4712-B198-605763D99E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964838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D9B635-956F-FCCC-6C3B-396807FB35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435311-B941-3556-5A91-483A5BF97F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45A247-E8A0-29BC-B363-D7A671D9FF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58943-95C7-4654-B2AC-192149849FC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317559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53DCDF-423D-D668-6930-201F92A170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49C08B-807C-B045-9B91-C045090284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662CB2-B0A2-7C85-7E48-CE0B4632CD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929EC-561F-4CC2-B0F1-338969B2BB9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12604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44829B-68C3-E1DA-C4AE-47765C2378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6CB200-DC72-E5CC-D1B9-BFEDE29742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7CE8C4-0886-FA6C-A167-85ADFDAF0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00E78-D124-4EC1-9B99-3B7B68F165C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623219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CF6988D-6217-DDFE-BA39-F285DC8DC8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037AF74-6213-A174-2098-8C79307F63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E9F196F-DAAA-0FB3-E823-1F59D4AB47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2620A-91B9-4AD7-913C-0F0E5E83C58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63501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7B5D87C-326F-4272-9CC3-6BD85D4E75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B228F10-0763-C54B-52D1-F0AAB7C97D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449293D-A8C0-FF7D-08A9-507EFD6C88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FF83C-A161-494F-9309-9D3493D8555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196575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5F7B8F-44FA-23EE-05D3-8CC2B5A57D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D522D6D-C568-A12D-332D-3B52B7E23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1B0D682-48F7-3ECD-1490-6BBBD31C59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FA2A6-214C-4270-A344-D0AB8257C53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44745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7EAFBF-FFC4-47B1-867C-500752FF75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3D09A-6685-EAAC-FAC5-ED86539EB8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0025E2-62AB-BED2-BEE7-C84C8DF8C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02C93-C5C5-48C3-A2BB-4B5BF60A5EB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2571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CE3A-10D9-46D9-A989-EB74341E658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4417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85BB4-B6A2-6E10-E5C1-3C45D818BA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F3F799-99C7-E997-0C8A-B8346D75A0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EF24A1-9CCF-C1CF-845B-319CA585F3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377EE-7ED0-49B8-8173-F6343093C7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98803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3674CA-B3AC-F457-9999-FB8FDCCB91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82A73A-AF25-8E52-F2F0-10F2D6B12E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088B61-85DC-3E65-5AC9-5A0C07E23F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85DEA-6C25-4F7E-A6C7-6C8F7D3AE67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180267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FA3D6D-EC62-500F-3F28-95610054E1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CAD69A-A471-54D0-08B8-122BE1E797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8C2C7D-80B3-A4DA-DEB9-A3AFAC6213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8B90A-7932-4018-9D5B-AB4F3541F5D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31742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6A13E7-EEF6-DB7F-92E2-B16AA4F413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31DA59-3ACB-C485-B520-8A9607E7EC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45E013-7492-4E45-182A-14FFDA36B0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B3A66-8022-49AF-8A88-3810425A08A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9589732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9FC86D-3407-47F7-BA27-613F0FE5B8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941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7F483-C98C-4EA0-9EC3-BA7D278C05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63680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F200E-9A0E-4D60-B3BA-5B4E6D98656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7399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E70A2-454F-4B2C-B7DD-50ACA556FC0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88844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ECB81-F6C6-41A7-8BBD-B3C5AF95FFE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49391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333A6-022D-4E68-A469-0D065A24B1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5874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AD63-44D8-463A-B902-EDE3D38843E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70647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CDD01-000E-4494-8C6D-8183CBDB0D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2448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616DCB-0FD3-458F-98A6-3AA0EC35792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4463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629BC-A267-4AC2-8147-85195F54FAD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25443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17805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24058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78260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22398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786817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1050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ABB92-782F-4EEF-9436-F1875525F3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61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AA74-6E67-43EE-A310-564C8EEDABB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0603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18DCED-3033-4791-89D3-0FD7212A61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38412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D9C04F5-B820-4F86-9C89-DD58278EA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79225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F63D-23BA-42A5-B42B-221886F49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40395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1B5D18A-EF89-438C-87D7-0D2130998B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8898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DB019-5659-4364-BF3F-58914E1B9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77777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FFB9-BB45-41CF-A86F-E8EFFE2206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54065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C366A-A9DD-4689-A34E-129BB089A3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884622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C8A31-B1AA-432C-BB86-9016487F51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40667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B540C-5314-4599-A146-AB39F80BD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10089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C752E-ED28-4074-9ABF-477DAFC06A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482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FA613-E81A-4CA4-93A6-216C2D91CDE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7551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EA4A-A64B-47CF-B1D9-E6BE3C2ABF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437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2347C03-C523-4934-A7A0-98FDD5D8CD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41728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CEF2997-8B97-464B-BD19-45A87F3E23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384195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19C84A-DCD2-446F-B4F7-42B8D4B1AE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04410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165AD-296E-4F1A-AA21-81802D26E8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84134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30D3C-1FC4-44E8-B90C-6DB955A7C4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01367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33D6-D1B2-47C1-B6A3-FBE181790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99744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C4A869A-5DB3-4675-9E5D-C7BB711A28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23111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9829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11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E7C5-9A1D-478F-9077-4F536C8FC44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14586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5681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0606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5014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0912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9090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0271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6050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1621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64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525A-6F8D-47B3-A73F-2C6A36EF8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16C60-141F-43D4-A639-D3B7BD7E7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783FD-AA36-4020-A7E0-F294E486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7F483-C98C-4EA0-9EC3-BA7D278C05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688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7648-1D3A-405F-87EF-7D1B6CA439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324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B202-85FE-45CD-BCE7-43EA0A1440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4670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B6DD-5E50-4588-9224-549965A8A66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440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4D9B-FAF2-47A2-AC1B-47C49060F8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110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3EE47-BF9C-77A0-1A07-9DBE0E1F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58317F5A-0F31-43FA-B453-82571BC77297}" type="datetimeFigureOut">
              <a:rPr lang="en-US"/>
              <a:pPr>
                <a:defRPr/>
              </a:pPr>
              <a:t>2/28/2026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1EECD-4DD1-E179-41F4-6D81204C7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58840-A2B9-F342-7BE9-3D2E3B52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DE4CA108-4778-4930-8B65-F7636FA20C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204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91CC5-B4C8-FF1F-421C-5C93B5462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E9C60A71-6DA0-4649-B646-751A20E038EB}" type="datetimeFigureOut">
              <a:rPr lang="en-US"/>
              <a:pPr>
                <a:defRPr/>
              </a:pPr>
              <a:t>2/28/2026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3A94B-7F52-88B7-769C-EA3517B9A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44BBD-4EFB-FB15-5720-0C30DA3D6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424C1060-1904-4BE9-8CB0-BF59C52397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506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5F016-6D70-8524-BF72-D051602BC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FCA1AD56-35BB-4F30-A9B0-BFB4DBB886AA}" type="datetimeFigureOut">
              <a:rPr lang="en-US"/>
              <a:pPr>
                <a:defRPr/>
              </a:pPr>
              <a:t>2/28/2026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91899-F520-50D5-990A-721341C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C7FC0-14A3-E39C-7006-FF1E42697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3CD40C8E-9B2D-4BC3-837A-633490BC1A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417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692474-C59B-706D-C98E-267E8B2E7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EF64D1EA-941B-458D-988F-82479BA45D09}" type="datetimeFigureOut">
              <a:rPr lang="en-US"/>
              <a:pPr>
                <a:defRPr/>
              </a:pPr>
              <a:t>2/28/2026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46D805-E71C-460D-390D-38F354803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92D3ED-D9D6-80C8-6B5F-3C627446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78BD37A8-0C86-4719-B7B5-FE9E704A66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932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E9FD6C-7BF7-585A-6D28-9D5DD418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62AA4759-772A-4924-9406-877FA15D1A38}" type="datetimeFigureOut">
              <a:rPr lang="en-US"/>
              <a:pPr>
                <a:defRPr/>
              </a:pPr>
              <a:t>2/28/2026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645F87-CEFB-7A13-5C56-545CB9F91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D3022B5-FE0D-A37E-C8B2-83E46B80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87013BAB-6DAB-4D33-BC86-B126F1B3D0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991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2167E67-CD70-5239-3280-FDC50BB1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011A9FA3-734A-43B7-9B26-FE3E34FB28B9}" type="datetimeFigureOut">
              <a:rPr lang="en-US"/>
              <a:pPr>
                <a:defRPr/>
              </a:pPr>
              <a:t>2/28/2026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2D8BDA0-4880-BB40-52BF-E2CDE618B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60C9F5B-3188-C33C-D0BD-0AD5928B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6FF98803-B9A5-4A23-A01F-009E2D952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76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797A4-CACE-4AD5-B395-400789A86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E742C-1237-4DD2-B785-2FF475F5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6080A-B0F2-480A-97D6-FBE8E7320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F200E-9A0E-4D60-B3BA-5B4E6D9865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586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404F2BF-A817-A2D4-C7C8-0FF61B417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461602BD-FB89-4C27-A9D5-C0EEF7D6C37A}" type="datetimeFigureOut">
              <a:rPr lang="en-US"/>
              <a:pPr>
                <a:defRPr/>
              </a:pPr>
              <a:t>2/28/2026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3A6A4F-DDD3-52A0-69E3-A884DD0C8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DC250B-ECBB-1E58-66B3-61BD1D77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5CF48A1D-1F98-47B5-BDBB-8D997D804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18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17E3AC-AD71-9502-3371-EC07605BF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614F945B-1ED6-4B52-A059-0F78B935DFF0}" type="datetimeFigureOut">
              <a:rPr lang="en-US"/>
              <a:pPr>
                <a:defRPr/>
              </a:pPr>
              <a:t>2/28/2026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B22AED-63D6-9092-2367-30D508DF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59F92A-C211-02C3-D4A1-E30B8080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2450F0ED-0725-44E9-B90B-0BC23EC896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06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EF36E2-1E0F-297F-41A4-B9008DE12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337A6EA5-2461-4623-BD26-DDB589226E57}" type="datetimeFigureOut">
              <a:rPr lang="en-US"/>
              <a:pPr>
                <a:defRPr/>
              </a:pPr>
              <a:t>2/28/2026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05640A-8CAC-6484-4E1C-4F90308C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B4C6DA-B4FD-BCC1-EB4A-410182486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854322BC-E6C0-4F89-91F7-86F16C523B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156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16040-5422-51DA-2CFD-C9B87C5A1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E123209B-4619-4169-A4CD-A4C76F63D2CB}" type="datetimeFigureOut">
              <a:rPr lang="en-US"/>
              <a:pPr>
                <a:defRPr/>
              </a:pPr>
              <a:t>2/28/2026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2D857-A8B6-4A85-760F-48D8871E6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F2B72-1988-DC93-FBE2-5CCBDAB1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DE147157-BEBE-4C6A-BF6B-A569A9FFC7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961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CB9FD-6DCF-3B2D-0464-3DF590FA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209D7DE7-1C79-4D34-91DE-75379777A0B3}" type="datetimeFigureOut">
              <a:rPr lang="en-US"/>
              <a:pPr>
                <a:defRPr/>
              </a:pPr>
              <a:t>2/28/2026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088EC-1384-709D-82EA-4A308F1A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D342B-E9A7-DC49-3A08-B7ECAA8F7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649E1B6A-8A59-4AFF-9CF6-C38CA808BC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29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248A70E-F1FD-E1AE-ACDA-84E4C225D2B3}"/>
              </a:ext>
            </a:extLst>
          </p:cNvPr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D69AB9C-2BBA-EBE2-6778-4102345FC69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BF58B47-9DF3-149B-9439-6C01F24405C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904025D3-5E27-70BB-98E1-A178CAB6C521}"/>
              </a:ext>
            </a:extLst>
          </p:cNvPr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6249D74D-DFBF-CE8F-16D7-B6C76487061B}"/>
              </a:ext>
            </a:extLst>
          </p:cNvPr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AA9B4D0-CA33-C20A-7F16-6955E63E300F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23445185-BD35-8DDC-6DC5-13EBDF284C2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640225D0-FE45-AC96-A89C-8E3ED31FFA1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5D7FD6AE-54E8-F280-7138-3CDE4F430B8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3D6BE267-DB19-9771-F11E-0D692413C3B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76477A9E-F6BB-22C1-605C-38F94AFC8B5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0CA7AB17-E05B-C5DE-9E1A-51AE6088EBF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4ED2183D-5C3B-AD08-09A3-1B0D218F142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A4CE6980-A88D-1057-DCDF-DD779303DD1B}"/>
              </a:ext>
            </a:extLst>
          </p:cNvPr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F229CA4-FAFC-4900-60FA-A2D864E835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51F135-39A4-AE17-654E-1D955985D4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5FBEFC-A1D7-0421-C386-E79D20EFAA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8886265B-1F2F-20BD-9BF6-7606F1696C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10A6ABB6-BC77-1868-04F9-F0B1ACB77D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9EEC7E5D-08B2-0655-EF13-06475140FD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66934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693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0748B147-0E5A-845C-C556-3348F5B6832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CE92F06E-6342-35B7-6DFC-4B68C055469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4ED34B-183D-4B4E-8B5C-B418CBC2BD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4" name="Rectangle 26">
            <a:extLst>
              <a:ext uri="{FF2B5EF4-FFF2-40B4-BE49-F238E27FC236}">
                <a16:creationId xmlns:a16="http://schemas.microsoft.com/office/drawing/2014/main" id="{526FF724-60D2-AE06-8C0F-D03BD9ED690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40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C96D3B41-D519-159D-0E7D-7508897B30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875A72F2-C797-AB75-0F8F-8BF08F170B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B3F323F2-98B1-B1E2-8B00-AED7C1F994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F3878-97FA-4FAD-A340-10BCB7F628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4948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7BA65C1D-07EE-8B94-678C-36F23F1839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9A3CD3E8-CBD3-E5C0-EE29-B0E9BAFE0A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D8E4AF6C-19F8-904C-F867-AB108A245E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C8167-41DF-4FCE-AF10-AF7A826287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817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AEACB436-81BD-7589-0AF0-EC3E33E1BC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125F17E7-D18D-52D2-A6D3-32EAE3039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D0EABE03-BF67-1463-C967-7643FD5E83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6443C-7842-4937-AD35-4DF43ECCD9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5096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D485FC29-9D07-D093-C1CD-4684F46E6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2DBBB543-88CB-BD39-6474-ECFCC90E89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38ECD89B-5B7B-7BD5-B044-F9410770FA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41AD9-326E-4881-8AC4-E8B60BF3ED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050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F66A1C-3768-4902-891B-73C087300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DA2C7C-1205-4A7D-8C4F-044BBC21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50D5C6-DAE8-405A-BE1E-A5873BB83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E70A2-454F-4B2C-B7DD-50ACA556FC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814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>
            <a:extLst>
              <a:ext uri="{FF2B5EF4-FFF2-40B4-BE49-F238E27FC236}">
                <a16:creationId xmlns:a16="http://schemas.microsoft.com/office/drawing/2014/main" id="{8FCFFF2A-EB01-BED3-260E-A53CF268B1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823FB877-2833-A887-BA04-677760514E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C2980406-22A4-68B1-BABD-B8E48FD0F3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FEDF0-2CFD-4574-991C-274467B12C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7311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id="{79666686-22B6-74BD-4C8B-FABDB1CEA6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9F0A2EA0-CBAC-EB54-EBAF-A8630409D7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702A4E51-7A9F-628C-26A2-3216CC6C52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01192-5EE3-4438-8ED0-A146FE18AD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1005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57A285C0-61BB-0060-596C-3B2F9B15B8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F3BDE619-9BBB-9091-56A3-BF7F23A3B0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F09FC011-84AC-B1B1-F23B-2EB859FD50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0A405-FDCD-4379-8B5C-4800378EA3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7096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A3C72096-9423-D917-288E-CA559C1536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531FE6B3-67AD-AEEE-5663-4EB1C48F63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0F16C689-619C-5ED1-665E-CE4F86F141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FC9CB-71C1-4C10-9589-B20F7A1FEA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3361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CD1811B8-0FC8-535D-3562-1CC77B3F17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C5A51269-D93F-D957-32C8-8309258801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BB128080-1E9D-4B97-4D6C-5D466B7CFE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A6FC3-DA79-4270-96D1-5B005535AB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129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65B69285-5E42-1680-28EC-81AECAAAA0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0BDF76DB-D4B8-995E-CCBF-47680F13F2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25038202-DBE0-7C60-8B27-FC720B8710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36DEC-D95C-4415-8652-90A76E5A27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948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D9C04F5-B820-4F86-9C89-DD58278EA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7908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F63D-23BA-42A5-B42B-221886F49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112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1B5D18A-EF89-438C-87D7-0D2130998B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15994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DB019-5659-4364-BF3F-58914E1B9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34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AE0AAD7-0D8A-4112-A080-7C3626D75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D0B755-F1C7-40A8-AC9E-F37C10CB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B9CBDC-3405-4D7D-9678-F1575C8D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ECB81-F6C6-41A7-8BBD-B3C5AF95FF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4307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FFB9-BB45-41CF-A86F-E8EFFE2206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558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C366A-A9DD-4689-A34E-129BB089A3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4602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C8A31-B1AA-432C-BB86-9016487F51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039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B540C-5314-4599-A146-AB39F80BD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8493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C752E-ED28-4074-9ABF-477DAFC06A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8763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EA4A-A64B-47CF-B1D9-E6BE3C2ABF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3975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2347C03-C523-4934-A7A0-98FDD5D8CD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4053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CEF2997-8B97-464B-BD19-45A87F3E23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83176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19C84A-DCD2-446F-B4F7-42B8D4B1AE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5533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165AD-296E-4F1A-AA21-81802D26E8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625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D7BC12A-7D10-4B18-A0E8-22EC7467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04C980-D99E-40E3-BE96-32479F7D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A42C1B-DC68-40DD-8129-3706104C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333A6-022D-4E68-A469-0D065A24B1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394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30D3C-1FC4-44E8-B90C-6DB955A7C4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0954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33D6-D1B2-47C1-B6A3-FBE181790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9664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C4A869A-5DB3-4675-9E5D-C7BB711A28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4554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D9C04F5-B820-4F86-9C89-DD58278EA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9898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F63D-23BA-42A5-B42B-221886F49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4796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1B5D18A-EF89-438C-87D7-0D2130998B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6700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DB019-5659-4364-BF3F-58914E1B9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6773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FFB9-BB45-41CF-A86F-E8EFFE2206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3368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C366A-A9DD-4689-A34E-129BB089A3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8809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C8A31-B1AA-432C-BB86-9016487F51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901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C577F77-82AC-421B-828C-E4E5DE80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D8EF6F0-1906-42DE-BEFB-31D4B6EB3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80866C2-8134-4A67-897A-E27FFD57B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CDD01-000E-4494-8C6D-8183CBDB0D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3636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B540C-5314-4599-A146-AB39F80BD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025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C752E-ED28-4074-9ABF-477DAFC06A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9387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EA4A-A64B-47CF-B1D9-E6BE3C2ABF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2027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2347C03-C523-4934-A7A0-98FDD5D8CD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50686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CEF2997-8B97-464B-BD19-45A87F3E23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25711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19C84A-DCD2-446F-B4F7-42B8D4B1AE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2990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165AD-296E-4F1A-AA21-81802D26E8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7212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30D3C-1FC4-44E8-B90C-6DB955A7C4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2392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33D6-D1B2-47C1-B6A3-FBE181790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6002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C4A869A-5DB3-4675-9E5D-C7BB711A28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90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D64822-659D-4157-91AC-05D29C347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380F8D-AF4D-4CF6-B02F-1DD85F00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7CD85D-0CF7-4263-8021-8EBCF85F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16DCB-0FD3-458F-98A6-3AA0EC3579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4314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D9C04F5-B820-4F86-9C89-DD58278EA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0979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F63D-23BA-42A5-B42B-221886F49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6256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1B5D18A-EF89-438C-87D7-0D2130998B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657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DB019-5659-4364-BF3F-58914E1B9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9198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FFB9-BB45-41CF-A86F-E8EFFE2206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0316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C366A-A9DD-4689-A34E-129BB089A3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6494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C8A31-B1AA-432C-BB86-9016487F51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1248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B540C-5314-4599-A146-AB39F80BD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9863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C752E-ED28-4074-9ABF-477DAFC06A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6737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EA4A-A64B-47CF-B1D9-E6BE3C2ABF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953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14CC35-9EBD-439D-AC12-8FCD4C5D6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5F3D55-DE9D-4F0B-8FE7-D8EDFC82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6DCD8C-3436-4980-A8B3-20EE8A4C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629BC-A267-4AC2-8147-85195F54F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8223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2347C03-C523-4934-A7A0-98FDD5D8CD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7597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CEF2997-8B97-464B-BD19-45A87F3E23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01495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19C84A-DCD2-446F-B4F7-42B8D4B1AE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0735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165AD-296E-4F1A-AA21-81802D26E8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5274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30D3C-1FC4-44E8-B90C-6DB955A7C4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3610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33D6-D1B2-47C1-B6A3-FBE181790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6566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C4A869A-5DB3-4675-9E5D-C7BB711A28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9158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3">
            <a:extLst>
              <a:ext uri="{FF2B5EF4-FFF2-40B4-BE49-F238E27FC236}">
                <a16:creationId xmlns:a16="http://schemas.microsoft.com/office/drawing/2014/main" id="{0CA044AF-AD02-BF50-4007-189015BC8909}"/>
              </a:ext>
            </a:extLst>
          </p:cNvPr>
          <p:cNvSpPr>
            <a:spLocks/>
          </p:cNvSpPr>
          <p:nvPr/>
        </p:nvSpPr>
        <p:spPr bwMode="auto">
          <a:xfrm>
            <a:off x="-42333" y="4321175"/>
            <a:ext cx="1860551" cy="781050"/>
          </a:xfrm>
          <a:custGeom>
            <a:avLst/>
            <a:gdLst>
              <a:gd name="T0" fmla="*/ 1006217 w 8042"/>
              <a:gd name="T1" fmla="*/ 781050 h 10000"/>
              <a:gd name="T2" fmla="*/ 1034327 w 8042"/>
              <a:gd name="T3" fmla="*/ 771677 h 10000"/>
              <a:gd name="T4" fmla="*/ 1039012 w 8042"/>
              <a:gd name="T5" fmla="*/ 766991 h 10000"/>
              <a:gd name="T6" fmla="*/ 1395413 w 8042"/>
              <a:gd name="T7" fmla="*/ 410832 h 10000"/>
              <a:gd name="T8" fmla="*/ 1395413 w 8042"/>
              <a:gd name="T9" fmla="*/ 368734 h 10000"/>
              <a:gd name="T10" fmla="*/ 1039012 w 8042"/>
              <a:gd name="T11" fmla="*/ 17261 h 10000"/>
              <a:gd name="T12" fmla="*/ 1034327 w 8042"/>
              <a:gd name="T13" fmla="*/ 12497 h 10000"/>
              <a:gd name="T14" fmla="*/ 1006217 w 8042"/>
              <a:gd name="T15" fmla="*/ 3202 h 10000"/>
              <a:gd name="T16" fmla="*/ 3123 w 8042"/>
              <a:gd name="T17" fmla="*/ 0 h 10000"/>
              <a:gd name="T18" fmla="*/ 0 w 8042"/>
              <a:gd name="T19" fmla="*/ 780347 h 10000"/>
              <a:gd name="T20" fmla="*/ 1006217 w 8042"/>
              <a:gd name="T21" fmla="*/ 781050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F8EDF3-1C74-E120-4C91-398049A68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691A85-9C25-7D4E-D3DC-AD555DCB0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120241-BCA3-2227-58C2-FCF5A9264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151" y="4529139"/>
            <a:ext cx="778933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37599A-09E3-4672-8B1F-C715330263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6461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BE1FB583-DE82-6274-52C6-EAD62FFA608A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6A37AB-9751-2EAE-5B9C-7703B1BA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5DF072-B38F-8E56-F01E-0E046BBC6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877BB5-212F-5AF3-D12C-FD55DF63B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D43D52-9B98-4AA0-BD98-FDAEBE6557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0202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4C197E83-503E-6787-559B-248914D69F4D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811867" cy="508000"/>
          </a:xfrm>
          <a:custGeom>
            <a:avLst/>
            <a:gdLst>
              <a:gd name="T0" fmla="*/ 1358900 w 7908"/>
              <a:gd name="T1" fmla="*/ 238455 h 10000"/>
              <a:gd name="T2" fmla="*/ 1129839 w 7908"/>
              <a:gd name="T3" fmla="*/ 9550 h 10000"/>
              <a:gd name="T4" fmla="*/ 1124856 w 7908"/>
              <a:gd name="T5" fmla="*/ 4775 h 10000"/>
              <a:gd name="T6" fmla="*/ 1110593 w 7908"/>
              <a:gd name="T7" fmla="*/ 0 h 10000"/>
              <a:gd name="T8" fmla="*/ 1019862 w 7908"/>
              <a:gd name="T9" fmla="*/ 0 h 10000"/>
              <a:gd name="T10" fmla="*/ 0 w 7908"/>
              <a:gd name="T11" fmla="*/ 3150 h 10000"/>
              <a:gd name="T12" fmla="*/ 0 w 7908"/>
              <a:gd name="T13" fmla="*/ 508000 h 10000"/>
              <a:gd name="T14" fmla="*/ 1019862 w 7908"/>
              <a:gd name="T15" fmla="*/ 505562 h 10000"/>
              <a:gd name="T16" fmla="*/ 1110593 w 7908"/>
              <a:gd name="T17" fmla="*/ 505562 h 10000"/>
              <a:gd name="T18" fmla="*/ 1124856 w 7908"/>
              <a:gd name="T19" fmla="*/ 500837 h 10000"/>
              <a:gd name="T20" fmla="*/ 1129839 w 7908"/>
              <a:gd name="T21" fmla="*/ 496011 h 10000"/>
              <a:gd name="T22" fmla="*/ 1358900 w 7908"/>
              <a:gd name="T23" fmla="*/ 267106 h 10000"/>
              <a:gd name="T24" fmla="*/ 1358900 w 7908"/>
              <a:gd name="T25" fmla="*/ 238455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FB6832-8A84-8E42-9403-D7D95C9B6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F43EE2-2498-7C46-602F-3157CE5F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98463B-19CA-ED7D-3D9A-EB071D51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567" y="3244851"/>
            <a:ext cx="781051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F945E1-8BF6-4574-B21E-71B8E1F48A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841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9EA4AD6-D8EC-4D28-9780-626DFB11D0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2D0D42E-DA12-4ABE-A8E2-483956D3B9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5561A-296D-40B4-AAE3-EC7472CA8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52D1F-6247-440A-9C4E-D2A6C34D3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89F3-BC17-489D-BABB-AC7A73A23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640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5680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EC8023F-F6D9-36DF-F507-9979119CF9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0646776-AF5F-605E-4314-BFFECDBA77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D9FF0E2-2722-C2FB-322C-8E00DCA8194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BBE5CE0-E7E8-C977-C396-0E9A30956C8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4562642-0976-8B3A-BB9F-3DEF085838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79BAB4D-4686-46D3-9694-4EF0F91182D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430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77" r:id="rId1"/>
    <p:sldLayoutId id="2147486678" r:id="rId2"/>
    <p:sldLayoutId id="2147486679" r:id="rId3"/>
    <p:sldLayoutId id="2147486680" r:id="rId4"/>
    <p:sldLayoutId id="2147486681" r:id="rId5"/>
    <p:sldLayoutId id="2147486682" r:id="rId6"/>
    <p:sldLayoutId id="2147486683" r:id="rId7"/>
    <p:sldLayoutId id="2147486684" r:id="rId8"/>
    <p:sldLayoutId id="2147486685" r:id="rId9"/>
    <p:sldLayoutId id="2147486686" r:id="rId10"/>
    <p:sldLayoutId id="2147486687" r:id="rId11"/>
    <p:sldLayoutId id="21474866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DEC48F1-3AB1-B322-2A4E-227F2DAEA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CE8B578-43AF-2320-8FF4-2214F53F25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0CFC67F-403D-FDBA-990C-F94FF34F048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1BF5C7B-34E0-60FE-1590-966ACFE8FCD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655DC59-933A-81F8-BC06-0D83F6E68F1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8F4A835B-7B5E-4DD7-BE87-10EEE732EEA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3479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90" r:id="rId1"/>
    <p:sldLayoutId id="2147486691" r:id="rId2"/>
    <p:sldLayoutId id="2147486692" r:id="rId3"/>
    <p:sldLayoutId id="2147486693" r:id="rId4"/>
    <p:sldLayoutId id="2147486694" r:id="rId5"/>
    <p:sldLayoutId id="2147486695" r:id="rId6"/>
    <p:sldLayoutId id="2147486696" r:id="rId7"/>
    <p:sldLayoutId id="2147486697" r:id="rId8"/>
    <p:sldLayoutId id="2147486698" r:id="rId9"/>
    <p:sldLayoutId id="2147486699" r:id="rId10"/>
    <p:sldLayoutId id="2147486700" r:id="rId11"/>
    <p:sldLayoutId id="21474867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64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703" r:id="rId1"/>
    <p:sldLayoutId id="2147486704" r:id="rId2"/>
    <p:sldLayoutId id="2147486705" r:id="rId3"/>
    <p:sldLayoutId id="2147486706" r:id="rId4"/>
    <p:sldLayoutId id="2147486707" r:id="rId5"/>
    <p:sldLayoutId id="2147486708" r:id="rId6"/>
    <p:sldLayoutId id="2147486709" r:id="rId7"/>
    <p:sldLayoutId id="2147486710" r:id="rId8"/>
    <p:sldLayoutId id="2147486711" r:id="rId9"/>
    <p:sldLayoutId id="2147486712" r:id="rId10"/>
    <p:sldLayoutId id="2147486713" r:id="rId11"/>
    <p:sldLayoutId id="2147486714" r:id="rId12"/>
    <p:sldLayoutId id="2147486715" r:id="rId13"/>
    <p:sldLayoutId id="2147486716" r:id="rId14"/>
    <p:sldLayoutId id="2147486717" r:id="rId15"/>
    <p:sldLayoutId id="2147486718" r:id="rId16"/>
    <p:sldLayoutId id="2147486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76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21" r:id="rId1"/>
    <p:sldLayoutId id="2147486722" r:id="rId2"/>
    <p:sldLayoutId id="2147486723" r:id="rId3"/>
    <p:sldLayoutId id="2147486724" r:id="rId4"/>
    <p:sldLayoutId id="2147486725" r:id="rId5"/>
    <p:sldLayoutId id="2147486726" r:id="rId6"/>
    <p:sldLayoutId id="2147486727" r:id="rId7"/>
    <p:sldLayoutId id="2147486728" r:id="rId8"/>
    <p:sldLayoutId id="2147486729" r:id="rId9"/>
    <p:sldLayoutId id="2147486730" r:id="rId10"/>
    <p:sldLayoutId id="2147486731" r:id="rId11"/>
    <p:sldLayoutId id="2147486732" r:id="rId12"/>
    <p:sldLayoutId id="2147486733" r:id="rId13"/>
    <p:sldLayoutId id="2147486734" r:id="rId14"/>
    <p:sldLayoutId id="2147486735" r:id="rId15"/>
    <p:sldLayoutId id="2147486736" r:id="rId16"/>
    <p:sldLayoutId id="214748673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8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39" r:id="rId1"/>
    <p:sldLayoutId id="2147486740" r:id="rId2"/>
    <p:sldLayoutId id="2147486741" r:id="rId3"/>
    <p:sldLayoutId id="2147486742" r:id="rId4"/>
    <p:sldLayoutId id="2147486743" r:id="rId5"/>
    <p:sldLayoutId id="2147486744" r:id="rId6"/>
    <p:sldLayoutId id="2147486745" r:id="rId7"/>
    <p:sldLayoutId id="2147486746" r:id="rId8"/>
    <p:sldLayoutId id="2147486747" r:id="rId9"/>
    <p:sldLayoutId id="2147486748" r:id="rId10"/>
    <p:sldLayoutId id="214748674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7734916-E853-4058-A51F-2D598C2A110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5506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B187826D-AAC7-746A-0094-9BD8FADF54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2BE8C0F7-8AAB-CEB3-C01C-27B99B8914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30096-6F64-1D28-9272-BF0324973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u="none">
                <a:solidFill>
                  <a:prstClr val="black">
                    <a:tint val="75000"/>
                  </a:prstClr>
                </a:solidFill>
                <a:latin typeface="+mn-lt"/>
                <a:ea typeface="DFPLiShuW5-B5-AZ" pitchFamily="66" charset="-120"/>
                <a:cs typeface="+mn-cs"/>
              </a:defRPr>
            </a:lvl1pPr>
          </a:lstStyle>
          <a:p>
            <a:pPr>
              <a:defRPr/>
            </a:pPr>
            <a:fld id="{6DC4C4E1-1D77-413C-9EDF-A3601DCEC962}" type="datetimeFigureOut">
              <a:rPr lang="en-US"/>
              <a:pPr>
                <a:defRPr/>
              </a:pPr>
              <a:t>2/28/2026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4A31A-2283-BC82-4CF9-D4056E6228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u="none">
                <a:solidFill>
                  <a:prstClr val="black">
                    <a:tint val="75000"/>
                  </a:prstClr>
                </a:solidFill>
                <a:latin typeface="+mn-lt"/>
                <a:ea typeface="DFPLiShuW5-B5-AZ" pitchFamily="66" charset="-12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9D018-89F5-36F8-561C-E5096BF1B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DFPLiShuW5-B5-AZ" pitchFamily="66" charset="-120"/>
              </a:defRPr>
            </a:lvl1pPr>
          </a:lstStyle>
          <a:p>
            <a:fld id="{5952059C-9FD0-4D48-85B7-A34C058705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45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8" r:id="rId1"/>
    <p:sldLayoutId id="2147485199" r:id="rId2"/>
    <p:sldLayoutId id="2147485200" r:id="rId3"/>
    <p:sldLayoutId id="2147485201" r:id="rId4"/>
    <p:sldLayoutId id="2147485202" r:id="rId5"/>
    <p:sldLayoutId id="2147485203" r:id="rId6"/>
    <p:sldLayoutId id="2147485204" r:id="rId7"/>
    <p:sldLayoutId id="2147485205" r:id="rId8"/>
    <p:sldLayoutId id="2147485206" r:id="rId9"/>
    <p:sldLayoutId id="2147485207" r:id="rId10"/>
    <p:sldLayoutId id="21474852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267B591A-87A3-23D9-280A-1AA77B06F3C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49" name="Freeform 3">
              <a:extLst>
                <a:ext uri="{FF2B5EF4-FFF2-40B4-BE49-F238E27FC236}">
                  <a16:creationId xmlns:a16="http://schemas.microsoft.com/office/drawing/2014/main" id="{5487B9C2-1616-E34C-115D-300DDE5F88E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5892" name="Freeform 4">
              <a:extLst>
                <a:ext uri="{FF2B5EF4-FFF2-40B4-BE49-F238E27FC236}">
                  <a16:creationId xmlns:a16="http://schemas.microsoft.com/office/drawing/2014/main" id="{142C3D1A-42D8-2817-2C96-06DC3F676B5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1027" name="Freeform 5">
            <a:extLst>
              <a:ext uri="{FF2B5EF4-FFF2-40B4-BE49-F238E27FC236}">
                <a16:creationId xmlns:a16="http://schemas.microsoft.com/office/drawing/2014/main" id="{CD869595-531A-6EC5-8A7D-718FF9A3C38A}"/>
              </a:ext>
            </a:extLst>
          </p:cNvPr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grpSp>
        <p:nvGrpSpPr>
          <p:cNvPr id="1028" name="Group 6">
            <a:extLst>
              <a:ext uri="{FF2B5EF4-FFF2-40B4-BE49-F238E27FC236}">
                <a16:creationId xmlns:a16="http://schemas.microsoft.com/office/drawing/2014/main" id="{89576A0A-6795-6A36-1680-A481245C6F3C}"/>
              </a:ext>
            </a:extLst>
          </p:cNvPr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165895" name="Freeform 7">
              <a:extLst>
                <a:ext uri="{FF2B5EF4-FFF2-40B4-BE49-F238E27FC236}">
                  <a16:creationId xmlns:a16="http://schemas.microsoft.com/office/drawing/2014/main" id="{E2EACA73-A59B-5C87-0FA6-B115D19430A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grpSp>
          <p:nvGrpSpPr>
            <p:cNvPr id="1042" name="Group 8">
              <a:extLst>
                <a:ext uri="{FF2B5EF4-FFF2-40B4-BE49-F238E27FC236}">
                  <a16:creationId xmlns:a16="http://schemas.microsoft.com/office/drawing/2014/main" id="{B1FE439E-2293-BFD9-2DE6-FEE611D1B43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>
                <a:extLst>
                  <a:ext uri="{FF2B5EF4-FFF2-40B4-BE49-F238E27FC236}">
                    <a16:creationId xmlns:a16="http://schemas.microsoft.com/office/drawing/2014/main" id="{6BF6FD41-E27E-92D8-D12B-82BBAD89FDC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45" name="Freeform 10">
                <a:extLst>
                  <a:ext uri="{FF2B5EF4-FFF2-40B4-BE49-F238E27FC236}">
                    <a16:creationId xmlns:a16="http://schemas.microsoft.com/office/drawing/2014/main" id="{446F4561-3546-E74D-11E1-4FBCA56EAC8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46" name="Freeform 11">
                <a:extLst>
                  <a:ext uri="{FF2B5EF4-FFF2-40B4-BE49-F238E27FC236}">
                    <a16:creationId xmlns:a16="http://schemas.microsoft.com/office/drawing/2014/main" id="{EE8433CA-63B3-6A5D-9D99-62C695AA26E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47" name="Freeform 12">
                <a:extLst>
                  <a:ext uri="{FF2B5EF4-FFF2-40B4-BE49-F238E27FC236}">
                    <a16:creationId xmlns:a16="http://schemas.microsoft.com/office/drawing/2014/main" id="{2F8147F9-124C-26D2-3DEC-B2D701C47AD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48" name="Freeform 13">
                <a:extLst>
                  <a:ext uri="{FF2B5EF4-FFF2-40B4-BE49-F238E27FC236}">
                    <a16:creationId xmlns:a16="http://schemas.microsoft.com/office/drawing/2014/main" id="{06E3326F-5212-77EF-2E0F-3A071F5BF50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65902" name="Freeform 14">
              <a:extLst>
                <a:ext uri="{FF2B5EF4-FFF2-40B4-BE49-F238E27FC236}">
                  <a16:creationId xmlns:a16="http://schemas.microsoft.com/office/drawing/2014/main" id="{A408E94B-4193-22FB-CD0D-7AADE1B507D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  <p:grpSp>
        <p:nvGrpSpPr>
          <p:cNvPr id="1029" name="Group 15">
            <a:extLst>
              <a:ext uri="{FF2B5EF4-FFF2-40B4-BE49-F238E27FC236}">
                <a16:creationId xmlns:a16="http://schemas.microsoft.com/office/drawing/2014/main" id="{6932702A-BF5B-09B6-4A5B-1DE315B235DF}"/>
              </a:ext>
            </a:extLst>
          </p:cNvPr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035" name="Freeform 16">
              <a:extLst>
                <a:ext uri="{FF2B5EF4-FFF2-40B4-BE49-F238E27FC236}">
                  <a16:creationId xmlns:a16="http://schemas.microsoft.com/office/drawing/2014/main" id="{FD713784-7FA4-B631-CA59-AE389BBAC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6" name="Freeform 17">
              <a:extLst>
                <a:ext uri="{FF2B5EF4-FFF2-40B4-BE49-F238E27FC236}">
                  <a16:creationId xmlns:a16="http://schemas.microsoft.com/office/drawing/2014/main" id="{EA387887-C010-ECD2-0740-EBF47D1E1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7" name="Freeform 18">
              <a:extLst>
                <a:ext uri="{FF2B5EF4-FFF2-40B4-BE49-F238E27FC236}">
                  <a16:creationId xmlns:a16="http://schemas.microsoft.com/office/drawing/2014/main" id="{C7D11CC5-6851-BA3E-5F4E-9F30713AD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8" name="Freeform 19">
              <a:extLst>
                <a:ext uri="{FF2B5EF4-FFF2-40B4-BE49-F238E27FC236}">
                  <a16:creationId xmlns:a16="http://schemas.microsoft.com/office/drawing/2014/main" id="{EF72E8A9-1010-E0D0-8011-1881B1BD1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9" name="Freeform 20">
              <a:extLst>
                <a:ext uri="{FF2B5EF4-FFF2-40B4-BE49-F238E27FC236}">
                  <a16:creationId xmlns:a16="http://schemas.microsoft.com/office/drawing/2014/main" id="{1BE5F504-990F-D391-ED30-F0EB99483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0" name="Freeform 21">
              <a:extLst>
                <a:ext uri="{FF2B5EF4-FFF2-40B4-BE49-F238E27FC236}">
                  <a16:creationId xmlns:a16="http://schemas.microsoft.com/office/drawing/2014/main" id="{AC1D62B7-75A4-C628-C003-AC0D3B0AF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65910" name="Rectangle 22">
            <a:extLst>
              <a:ext uri="{FF2B5EF4-FFF2-40B4-BE49-F238E27FC236}">
                <a16:creationId xmlns:a16="http://schemas.microsoft.com/office/drawing/2014/main" id="{E4ADC708-43E7-2B49-732F-AB64266F91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23">
            <a:extLst>
              <a:ext uri="{FF2B5EF4-FFF2-40B4-BE49-F238E27FC236}">
                <a16:creationId xmlns:a16="http://schemas.microsoft.com/office/drawing/2014/main" id="{CE4900E4-8FB1-0952-E43C-8B9E6F9551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5912" name="Rectangle 24">
            <a:extLst>
              <a:ext uri="{FF2B5EF4-FFF2-40B4-BE49-F238E27FC236}">
                <a16:creationId xmlns:a16="http://schemas.microsoft.com/office/drawing/2014/main" id="{16C800A4-5C88-B9CF-AF0A-3719C266FDE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913" name="Rectangle 25">
            <a:extLst>
              <a:ext uri="{FF2B5EF4-FFF2-40B4-BE49-F238E27FC236}">
                <a16:creationId xmlns:a16="http://schemas.microsoft.com/office/drawing/2014/main" id="{5433CFCC-899F-DFC3-7920-456C15BEFE4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914" name="Rectangle 26">
            <a:extLst>
              <a:ext uri="{FF2B5EF4-FFF2-40B4-BE49-F238E27FC236}">
                <a16:creationId xmlns:a16="http://schemas.microsoft.com/office/drawing/2014/main" id="{24E6972B-9387-F185-CB1A-B9ED5A4A0C8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82E959-1DAF-4F0C-9757-4FC8E6B46F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8417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442" r:id="rId1"/>
    <p:sldLayoutId id="2147486443" r:id="rId2"/>
    <p:sldLayoutId id="2147486444" r:id="rId3"/>
    <p:sldLayoutId id="2147486445" r:id="rId4"/>
    <p:sldLayoutId id="2147486446" r:id="rId5"/>
    <p:sldLayoutId id="2147486447" r:id="rId6"/>
    <p:sldLayoutId id="2147486448" r:id="rId7"/>
    <p:sldLayoutId id="2147486449" r:id="rId8"/>
    <p:sldLayoutId id="2147486450" r:id="rId9"/>
    <p:sldLayoutId id="2147486451" r:id="rId10"/>
    <p:sldLayoutId id="21474864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55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63" r:id="rId1"/>
    <p:sldLayoutId id="2147486564" r:id="rId2"/>
    <p:sldLayoutId id="2147486565" r:id="rId3"/>
    <p:sldLayoutId id="2147486566" r:id="rId4"/>
    <p:sldLayoutId id="2147486567" r:id="rId5"/>
    <p:sldLayoutId id="2147486568" r:id="rId6"/>
    <p:sldLayoutId id="2147486569" r:id="rId7"/>
    <p:sldLayoutId id="2147486570" r:id="rId8"/>
    <p:sldLayoutId id="2147486571" r:id="rId9"/>
    <p:sldLayoutId id="2147486572" r:id="rId10"/>
    <p:sldLayoutId id="2147486573" r:id="rId11"/>
    <p:sldLayoutId id="2147486574" r:id="rId12"/>
    <p:sldLayoutId id="2147486575" r:id="rId13"/>
    <p:sldLayoutId id="2147486576" r:id="rId14"/>
    <p:sldLayoutId id="2147486577" r:id="rId15"/>
    <p:sldLayoutId id="2147486578" r:id="rId16"/>
    <p:sldLayoutId id="214748657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6259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581" r:id="rId1"/>
    <p:sldLayoutId id="2147486582" r:id="rId2"/>
    <p:sldLayoutId id="2147486583" r:id="rId3"/>
    <p:sldLayoutId id="2147486584" r:id="rId4"/>
    <p:sldLayoutId id="2147486585" r:id="rId5"/>
    <p:sldLayoutId id="2147486586" r:id="rId6"/>
    <p:sldLayoutId id="2147486587" r:id="rId7"/>
    <p:sldLayoutId id="2147486588" r:id="rId8"/>
    <p:sldLayoutId id="2147486589" r:id="rId9"/>
    <p:sldLayoutId id="2147486590" r:id="rId10"/>
    <p:sldLayoutId id="2147486591" r:id="rId11"/>
    <p:sldLayoutId id="2147486592" r:id="rId12"/>
    <p:sldLayoutId id="2147486593" r:id="rId13"/>
    <p:sldLayoutId id="2147486594" r:id="rId14"/>
    <p:sldLayoutId id="2147486595" r:id="rId15"/>
    <p:sldLayoutId id="2147486596" r:id="rId16"/>
    <p:sldLayoutId id="214748659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03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9" r:id="rId1"/>
    <p:sldLayoutId id="2147486600" r:id="rId2"/>
    <p:sldLayoutId id="2147486601" r:id="rId3"/>
    <p:sldLayoutId id="2147486602" r:id="rId4"/>
    <p:sldLayoutId id="2147486603" r:id="rId5"/>
    <p:sldLayoutId id="2147486604" r:id="rId6"/>
    <p:sldLayoutId id="2147486605" r:id="rId7"/>
    <p:sldLayoutId id="2147486606" r:id="rId8"/>
    <p:sldLayoutId id="2147486607" r:id="rId9"/>
    <p:sldLayoutId id="2147486608" r:id="rId10"/>
    <p:sldLayoutId id="2147486609" r:id="rId11"/>
    <p:sldLayoutId id="2147486610" r:id="rId12"/>
    <p:sldLayoutId id="2147486611" r:id="rId13"/>
    <p:sldLayoutId id="2147486612" r:id="rId14"/>
    <p:sldLayoutId id="2147486613" r:id="rId15"/>
    <p:sldLayoutId id="2147486614" r:id="rId16"/>
    <p:sldLayoutId id="214748661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5">
            <a:extLst>
              <a:ext uri="{FF2B5EF4-FFF2-40B4-BE49-F238E27FC236}">
                <a16:creationId xmlns:a16="http://schemas.microsoft.com/office/drawing/2014/main" id="{C6591737-3BB6-74E7-A0DD-17C641CB4107}"/>
              </a:ext>
            </a:extLst>
          </p:cNvPr>
          <p:cNvGrpSpPr>
            <a:grpSpLocks/>
          </p:cNvGrpSpPr>
          <p:nvPr/>
        </p:nvGrpSpPr>
        <p:grpSpPr bwMode="auto">
          <a:xfrm>
            <a:off x="0" y="228601"/>
            <a:ext cx="2641600" cy="6638925"/>
            <a:chOff x="2487613" y="285750"/>
            <a:chExt cx="2428875" cy="5654676"/>
          </a:xfrm>
        </p:grpSpPr>
        <p:sp>
          <p:nvSpPr>
            <p:cNvPr id="1046" name="Freeform 11">
              <a:extLst>
                <a:ext uri="{FF2B5EF4-FFF2-40B4-BE49-F238E27FC236}">
                  <a16:creationId xmlns:a16="http://schemas.microsoft.com/office/drawing/2014/main" id="{42DB5C30-BF4C-B040-080B-39368FB95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85725 w 22"/>
                <a:gd name="T1" fmla="*/ 533400 h 136"/>
                <a:gd name="T2" fmla="*/ 66242 w 22"/>
                <a:gd name="T3" fmla="*/ 313765 h 136"/>
                <a:gd name="T4" fmla="*/ 0 w 22"/>
                <a:gd name="T5" fmla="*/ 0 h 136"/>
                <a:gd name="T6" fmla="*/ 0 w 22"/>
                <a:gd name="T7" fmla="*/ 137272 h 136"/>
                <a:gd name="T8" fmla="*/ 77932 w 22"/>
                <a:gd name="T9" fmla="*/ 486335 h 136"/>
                <a:gd name="T10" fmla="*/ 85725 w 22"/>
                <a:gd name="T11" fmla="*/ 533400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7" name="Freeform 12">
              <a:extLst>
                <a:ext uri="{FF2B5EF4-FFF2-40B4-BE49-F238E27FC236}">
                  <a16:creationId xmlns:a16="http://schemas.microsoft.com/office/drawing/2014/main" id="{AD30BCC6-9B51-716A-AE61-902616DE1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338387 w 140"/>
                <a:gd name="T1" fmla="*/ 1373628 h 504"/>
                <a:gd name="T2" fmla="*/ 546928 w 140"/>
                <a:gd name="T3" fmla="*/ 1978025 h 504"/>
                <a:gd name="T4" fmla="*/ 550863 w 140"/>
                <a:gd name="T5" fmla="*/ 1875984 h 504"/>
                <a:gd name="T6" fmla="*/ 373800 w 140"/>
                <a:gd name="T7" fmla="*/ 1361855 h 504"/>
                <a:gd name="T8" fmla="*/ 0 w 140"/>
                <a:gd name="T9" fmla="*/ 0 h 504"/>
                <a:gd name="T10" fmla="*/ 23608 w 140"/>
                <a:gd name="T11" fmla="*/ 239404 h 504"/>
                <a:gd name="T12" fmla="*/ 338387 w 140"/>
                <a:gd name="T13" fmla="*/ 1373628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8" name="Freeform 13">
              <a:extLst>
                <a:ext uri="{FF2B5EF4-FFF2-40B4-BE49-F238E27FC236}">
                  <a16:creationId xmlns:a16="http://schemas.microsoft.com/office/drawing/2014/main" id="{DD523230-8587-8B3A-2D25-911342B93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31461 w 132"/>
                <a:gd name="T1" fmla="*/ 86405 h 308"/>
                <a:gd name="T2" fmla="*/ 0 w 132"/>
                <a:gd name="T3" fmla="*/ 0 h 308"/>
                <a:gd name="T4" fmla="*/ 0 w 132"/>
                <a:gd name="T5" fmla="*/ 113898 h 308"/>
                <a:gd name="T6" fmla="*/ 267422 w 132"/>
                <a:gd name="T7" fmla="*/ 761938 h 308"/>
                <a:gd name="T8" fmla="*/ 483719 w 132"/>
                <a:gd name="T9" fmla="*/ 1209675 h 308"/>
                <a:gd name="T10" fmla="*/ 519113 w 132"/>
                <a:gd name="T11" fmla="*/ 1209675 h 308"/>
                <a:gd name="T12" fmla="*/ 302816 w 132"/>
                <a:gd name="T13" fmla="*/ 746228 h 308"/>
                <a:gd name="T14" fmla="*/ 31461 w 132"/>
                <a:gd name="T15" fmla="*/ 86405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" name="Freeform 14">
              <a:extLst>
                <a:ext uri="{FF2B5EF4-FFF2-40B4-BE49-F238E27FC236}">
                  <a16:creationId xmlns:a16="http://schemas.microsoft.com/office/drawing/2014/main" id="{06A82165-C38B-6536-D1D7-DDE23ABFF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110524 w 37"/>
                <a:gd name="T1" fmla="*/ 309563 h 79"/>
                <a:gd name="T2" fmla="*/ 146050 w 37"/>
                <a:gd name="T3" fmla="*/ 309563 h 79"/>
                <a:gd name="T4" fmla="*/ 0 w 37"/>
                <a:gd name="T5" fmla="*/ 0 h 79"/>
                <a:gd name="T6" fmla="*/ 110524 w 37"/>
                <a:gd name="T7" fmla="*/ 309563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0" name="Freeform 15">
              <a:extLst>
                <a:ext uri="{FF2B5EF4-FFF2-40B4-BE49-F238E27FC236}">
                  <a16:creationId xmlns:a16="http://schemas.microsoft.com/office/drawing/2014/main" id="{22F55F15-BE2A-1803-4491-563DF5D04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637159 w 178"/>
                <a:gd name="T1" fmla="*/ 2591803 h 722"/>
                <a:gd name="T2" fmla="*/ 456237 w 178"/>
                <a:gd name="T3" fmla="*/ 2097004 h 722"/>
                <a:gd name="T4" fmla="*/ 157323 w 178"/>
                <a:gd name="T5" fmla="*/ 926766 h 722"/>
                <a:gd name="T6" fmla="*/ 47197 w 178"/>
                <a:gd name="T7" fmla="*/ 200276 h 722"/>
                <a:gd name="T8" fmla="*/ 0 w 178"/>
                <a:gd name="T9" fmla="*/ 0 h 722"/>
                <a:gd name="T10" fmla="*/ 129792 w 178"/>
                <a:gd name="T11" fmla="*/ 930693 h 722"/>
                <a:gd name="T12" fmla="*/ 420839 w 178"/>
                <a:gd name="T13" fmla="*/ 2108785 h 722"/>
                <a:gd name="T14" fmla="*/ 629293 w 178"/>
                <a:gd name="T15" fmla="*/ 2674269 h 722"/>
                <a:gd name="T16" fmla="*/ 700088 w 178"/>
                <a:gd name="T17" fmla="*/ 2835275 h 722"/>
                <a:gd name="T18" fmla="*/ 684356 w 178"/>
                <a:gd name="T19" fmla="*/ 2780297 h 722"/>
                <a:gd name="T20" fmla="*/ 637159 w 178"/>
                <a:gd name="T21" fmla="*/ 2591803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1" name="Freeform 16">
              <a:extLst>
                <a:ext uri="{FF2B5EF4-FFF2-40B4-BE49-F238E27FC236}">
                  <a16:creationId xmlns:a16="http://schemas.microsoft.com/office/drawing/2014/main" id="{E401BC74-8A9A-7E0A-2C09-B6F09FD22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43277 w 23"/>
                <a:gd name="T1" fmla="*/ 2266168 h 635"/>
                <a:gd name="T2" fmla="*/ 47211 w 23"/>
                <a:gd name="T3" fmla="*/ 2313298 h 635"/>
                <a:gd name="T4" fmla="*/ 86554 w 23"/>
                <a:gd name="T5" fmla="*/ 2482180 h 635"/>
                <a:gd name="T6" fmla="*/ 90488 w 23"/>
                <a:gd name="T7" fmla="*/ 2493963 h 635"/>
                <a:gd name="T8" fmla="*/ 66882 w 23"/>
                <a:gd name="T9" fmla="*/ 2262240 h 635"/>
                <a:gd name="T10" fmla="*/ 19671 w 23"/>
                <a:gd name="T11" fmla="*/ 1056498 h 635"/>
                <a:gd name="T12" fmla="*/ 59014 w 23"/>
                <a:gd name="T13" fmla="*/ 0 h 635"/>
                <a:gd name="T14" fmla="*/ 47211 w 23"/>
                <a:gd name="T15" fmla="*/ 0 h 635"/>
                <a:gd name="T16" fmla="*/ 3934 w 23"/>
                <a:gd name="T17" fmla="*/ 1056498 h 635"/>
                <a:gd name="T18" fmla="*/ 43277 w 23"/>
                <a:gd name="T19" fmla="*/ 2266168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2" name="Freeform 17">
              <a:extLst>
                <a:ext uri="{FF2B5EF4-FFF2-40B4-BE49-F238E27FC236}">
                  <a16:creationId xmlns:a16="http://schemas.microsoft.com/office/drawing/2014/main" id="{E9E8BAB4-6F00-9F0E-76AB-F24489082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19610 w 17"/>
                <a:gd name="T3" fmla="*/ 220173 h 107"/>
                <a:gd name="T4" fmla="*/ 66675 w 17"/>
                <a:gd name="T5" fmla="*/ 420688 h 107"/>
                <a:gd name="T6" fmla="*/ 43143 w 17"/>
                <a:gd name="T7" fmla="*/ 180857 h 107"/>
                <a:gd name="T8" fmla="*/ 39221 w 17"/>
                <a:gd name="T9" fmla="*/ 169062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3" name="Freeform 18">
              <a:extLst>
                <a:ext uri="{FF2B5EF4-FFF2-40B4-BE49-F238E27FC236}">
                  <a16:creationId xmlns:a16="http://schemas.microsoft.com/office/drawing/2014/main" id="{A1D72C71-54E4-EB97-328B-F24685A1F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19747 w 41"/>
                <a:gd name="T3" fmla="*/ 365769 h 222"/>
                <a:gd name="T4" fmla="*/ 67140 w 41"/>
                <a:gd name="T5" fmla="*/ 652877 h 222"/>
                <a:gd name="T6" fmla="*/ 94785 w 41"/>
                <a:gd name="T7" fmla="*/ 723671 h 222"/>
                <a:gd name="T8" fmla="*/ 161925 w 41"/>
                <a:gd name="T9" fmla="*/ 873125 h 222"/>
                <a:gd name="T10" fmla="*/ 150077 w 41"/>
                <a:gd name="T11" fmla="*/ 833795 h 222"/>
                <a:gd name="T12" fmla="*/ 51342 w 41"/>
                <a:gd name="T13" fmla="*/ 361836 h 222"/>
                <a:gd name="T14" fmla="*/ 31595 w 41"/>
                <a:gd name="T15" fmla="*/ 86526 h 222"/>
                <a:gd name="T16" fmla="*/ 27646 w 41"/>
                <a:gd name="T17" fmla="*/ 70794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4" name="Freeform 19">
              <a:extLst>
                <a:ext uri="{FF2B5EF4-FFF2-40B4-BE49-F238E27FC236}">
                  <a16:creationId xmlns:a16="http://schemas.microsoft.com/office/drawing/2014/main" id="{BFB6962F-02F6-AFAB-469C-E9ADDB0D5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7510 w 450"/>
                <a:gd name="T1" fmla="*/ 3353798 h 878"/>
                <a:gd name="T2" fmla="*/ 196497 w 450"/>
                <a:gd name="T3" fmla="*/ 2407352 h 878"/>
                <a:gd name="T4" fmla="*/ 585562 w 450"/>
                <a:gd name="T5" fmla="*/ 1523740 h 878"/>
                <a:gd name="T6" fmla="*/ 1120034 w 450"/>
                <a:gd name="T7" fmla="*/ 718671 h 878"/>
                <a:gd name="T8" fmla="*/ 1430500 w 450"/>
                <a:gd name="T9" fmla="*/ 349518 h 878"/>
                <a:gd name="T10" fmla="*/ 1595557 w 450"/>
                <a:gd name="T11" fmla="*/ 172795 h 878"/>
                <a:gd name="T12" fmla="*/ 1768475 w 450"/>
                <a:gd name="T13" fmla="*/ 3927 h 878"/>
                <a:gd name="T14" fmla="*/ 1768475 w 450"/>
                <a:gd name="T15" fmla="*/ 0 h 878"/>
                <a:gd name="T16" fmla="*/ 1591628 w 450"/>
                <a:gd name="T17" fmla="*/ 168868 h 878"/>
                <a:gd name="T18" fmla="*/ 1426570 w 450"/>
                <a:gd name="T19" fmla="*/ 345590 h 878"/>
                <a:gd name="T20" fmla="*/ 1112174 w 450"/>
                <a:gd name="T21" fmla="*/ 710817 h 878"/>
                <a:gd name="T22" fmla="*/ 569842 w 450"/>
                <a:gd name="T23" fmla="*/ 1515885 h 878"/>
                <a:gd name="T24" fmla="*/ 176848 w 450"/>
                <a:gd name="T25" fmla="*/ 2399497 h 878"/>
                <a:gd name="T26" fmla="*/ 0 w 450"/>
                <a:gd name="T27" fmla="*/ 3353798 h 878"/>
                <a:gd name="T28" fmla="*/ 0 w 450"/>
                <a:gd name="T29" fmla="*/ 3373434 h 878"/>
                <a:gd name="T30" fmla="*/ 27510 w 450"/>
                <a:gd name="T31" fmla="*/ 3448050 h 878"/>
                <a:gd name="T32" fmla="*/ 27510 w 450"/>
                <a:gd name="T33" fmla="*/ 3353798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5" name="Freeform 20">
              <a:extLst>
                <a:ext uri="{FF2B5EF4-FFF2-40B4-BE49-F238E27FC236}">
                  <a16:creationId xmlns:a16="http://schemas.microsoft.com/office/drawing/2014/main" id="{57015957-7B94-30EB-B75A-36D6302EE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102598 w 35"/>
                <a:gd name="T3" fmla="*/ 287338 h 73"/>
                <a:gd name="T4" fmla="*/ 138113 w 35"/>
                <a:gd name="T5" fmla="*/ 287338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6" name="Freeform 21">
              <a:extLst>
                <a:ext uri="{FF2B5EF4-FFF2-40B4-BE49-F238E27FC236}">
                  <a16:creationId xmlns:a16="http://schemas.microsoft.com/office/drawing/2014/main" id="{3C24CB6A-4BB4-6215-C9C0-0B45C8530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7781 w 8"/>
                <a:gd name="T1" fmla="*/ 173170 h 48"/>
                <a:gd name="T2" fmla="*/ 31750 w 8"/>
                <a:gd name="T3" fmla="*/ 188913 h 48"/>
                <a:gd name="T4" fmla="*/ 31750 w 8"/>
                <a:gd name="T5" fmla="*/ 74778 h 48"/>
                <a:gd name="T6" fmla="*/ 3969 w 8"/>
                <a:gd name="T7" fmla="*/ 0 h 48"/>
                <a:gd name="T8" fmla="*/ 0 w 8"/>
                <a:gd name="T9" fmla="*/ 102328 h 48"/>
                <a:gd name="T10" fmla="*/ 27781 w 8"/>
                <a:gd name="T11" fmla="*/ 17317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7" name="Freeform 22">
              <a:extLst>
                <a:ext uri="{FF2B5EF4-FFF2-40B4-BE49-F238E27FC236}">
                  <a16:creationId xmlns:a16="http://schemas.microsoft.com/office/drawing/2014/main" id="{B4D92D97-33A8-DE31-1602-BE2C9758B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7354 w 52"/>
                <a:gd name="T1" fmla="*/ 70697 h 135"/>
                <a:gd name="T2" fmla="*/ 0 w 52"/>
                <a:gd name="T3" fmla="*/ 0 h 135"/>
                <a:gd name="T4" fmla="*/ 46892 w 52"/>
                <a:gd name="T5" fmla="*/ 188524 h 135"/>
                <a:gd name="T6" fmla="*/ 62523 w 52"/>
                <a:gd name="T7" fmla="*/ 243511 h 135"/>
                <a:gd name="T8" fmla="*/ 199292 w 52"/>
                <a:gd name="T9" fmla="*/ 530225 h 135"/>
                <a:gd name="T10" fmla="*/ 203200 w 52"/>
                <a:gd name="T11" fmla="*/ 530225 h 135"/>
                <a:gd name="T12" fmla="*/ 93785 w 52"/>
                <a:gd name="T13" fmla="*/ 219945 h 135"/>
                <a:gd name="T14" fmla="*/ 27354 w 52"/>
                <a:gd name="T15" fmla="*/ 70697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1027" name="Group 48">
            <a:extLst>
              <a:ext uri="{FF2B5EF4-FFF2-40B4-BE49-F238E27FC236}">
                <a16:creationId xmlns:a16="http://schemas.microsoft.com/office/drawing/2014/main" id="{9B91BD6A-A2CE-B942-8D38-D37258AB95F8}"/>
              </a:ext>
            </a:extLst>
          </p:cNvPr>
          <p:cNvGrpSpPr>
            <a:grpSpLocks/>
          </p:cNvGrpSpPr>
          <p:nvPr/>
        </p:nvGrpSpPr>
        <p:grpSpPr bwMode="auto">
          <a:xfrm>
            <a:off x="27518" y="0"/>
            <a:ext cx="2603500" cy="6853238"/>
            <a:chOff x="6627813" y="195717"/>
            <a:chExt cx="1952625" cy="5678034"/>
          </a:xfrm>
        </p:grpSpPr>
        <p:sp>
          <p:nvSpPr>
            <p:cNvPr id="1034" name="Freeform 27">
              <a:extLst>
                <a:ext uri="{FF2B5EF4-FFF2-40B4-BE49-F238E27FC236}">
                  <a16:creationId xmlns:a16="http://schemas.microsoft.com/office/drawing/2014/main" id="{F617364A-D87B-B3FC-9254-3A8D61A8B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>
                <a:gd name="T0" fmla="*/ 27835 w 103"/>
                <a:gd name="T1" fmla="*/ 832351 h 920"/>
                <a:gd name="T2" fmla="*/ 103388 w 103"/>
                <a:gd name="T3" fmla="*/ 1763790 h 920"/>
                <a:gd name="T4" fmla="*/ 226658 w 103"/>
                <a:gd name="T5" fmla="*/ 2691267 h 920"/>
                <a:gd name="T6" fmla="*/ 401622 w 103"/>
                <a:gd name="T7" fmla="*/ 3610816 h 920"/>
                <a:gd name="T8" fmla="*/ 409575 w 103"/>
                <a:gd name="T9" fmla="*/ 3646488 h 920"/>
                <a:gd name="T10" fmla="*/ 393669 w 103"/>
                <a:gd name="T11" fmla="*/ 3464164 h 920"/>
                <a:gd name="T12" fmla="*/ 393669 w 103"/>
                <a:gd name="T13" fmla="*/ 3432455 h 920"/>
                <a:gd name="T14" fmla="*/ 250517 w 103"/>
                <a:gd name="T15" fmla="*/ 2687303 h 920"/>
                <a:gd name="T16" fmla="*/ 119294 w 103"/>
                <a:gd name="T17" fmla="*/ 1759827 h 920"/>
                <a:gd name="T18" fmla="*/ 35788 w 103"/>
                <a:gd name="T19" fmla="*/ 828387 h 920"/>
                <a:gd name="T20" fmla="*/ 11929 w 103"/>
                <a:gd name="T21" fmla="*/ 364649 h 920"/>
                <a:gd name="T22" fmla="*/ 3976 w 103"/>
                <a:gd name="T23" fmla="*/ 0 h 920"/>
                <a:gd name="T24" fmla="*/ 0 w 103"/>
                <a:gd name="T25" fmla="*/ 0 h 920"/>
                <a:gd name="T26" fmla="*/ 3976 w 103"/>
                <a:gd name="T27" fmla="*/ 364649 h 920"/>
                <a:gd name="T28" fmla="*/ 27835 w 103"/>
                <a:gd name="T29" fmla="*/ 832351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5" name="Freeform 28">
              <a:extLst>
                <a:ext uri="{FF2B5EF4-FFF2-40B4-BE49-F238E27FC236}">
                  <a16:creationId xmlns:a16="http://schemas.microsoft.com/office/drawing/2014/main" id="{CEB201BA-5618-B105-4668-5D67C00C7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1300 w 88"/>
                <a:gd name="T1" fmla="*/ 908844 h 330"/>
                <a:gd name="T2" fmla="*/ 350838 w 88"/>
                <a:gd name="T3" fmla="*/ 1309688 h 330"/>
                <a:gd name="T4" fmla="*/ 350838 w 88"/>
                <a:gd name="T5" fmla="*/ 1222375 h 330"/>
                <a:gd name="T6" fmla="*/ 350838 w 88"/>
                <a:gd name="T7" fmla="*/ 1206500 h 330"/>
                <a:gd name="T8" fmla="*/ 247181 w 88"/>
                <a:gd name="T9" fmla="*/ 896938 h 330"/>
                <a:gd name="T10" fmla="*/ 0 w 88"/>
                <a:gd name="T11" fmla="*/ 0 h 330"/>
                <a:gd name="T12" fmla="*/ 27908 w 88"/>
                <a:gd name="T13" fmla="*/ 250031 h 330"/>
                <a:gd name="T14" fmla="*/ 211300 w 88"/>
                <a:gd name="T15" fmla="*/ 908844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6" name="Freeform 29">
              <a:extLst>
                <a:ext uri="{FF2B5EF4-FFF2-40B4-BE49-F238E27FC236}">
                  <a16:creationId xmlns:a16="http://schemas.microsoft.com/office/drawing/2014/main" id="{7B421067-98DB-B42B-0CB3-2EA950328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3813 w 90"/>
                <a:gd name="T1" fmla="*/ 59474 h 207"/>
                <a:gd name="T2" fmla="*/ 0 w 90"/>
                <a:gd name="T3" fmla="*/ 0 h 207"/>
                <a:gd name="T4" fmla="*/ 3969 w 90"/>
                <a:gd name="T5" fmla="*/ 114983 h 207"/>
                <a:gd name="T6" fmla="*/ 166688 w 90"/>
                <a:gd name="T7" fmla="*/ 503545 h 207"/>
                <a:gd name="T8" fmla="*/ 317500 w 90"/>
                <a:gd name="T9" fmla="*/ 820738 h 207"/>
                <a:gd name="T10" fmla="*/ 357188 w 90"/>
                <a:gd name="T11" fmla="*/ 820738 h 207"/>
                <a:gd name="T12" fmla="*/ 198438 w 90"/>
                <a:gd name="T13" fmla="*/ 487685 h 207"/>
                <a:gd name="T14" fmla="*/ 23813 w 90"/>
                <a:gd name="T15" fmla="*/ 59474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7" name="Freeform 30">
              <a:extLst>
                <a:ext uri="{FF2B5EF4-FFF2-40B4-BE49-F238E27FC236}">
                  <a16:creationId xmlns:a16="http://schemas.microsoft.com/office/drawing/2014/main" id="{EE90EA7E-F67F-90BB-B78B-3F2F1D0A2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401541 w 115"/>
                <a:gd name="T1" fmla="*/ 1622524 h 467"/>
                <a:gd name="T2" fmla="*/ 310101 w 115"/>
                <a:gd name="T3" fmla="*/ 1364666 h 467"/>
                <a:gd name="T4" fmla="*/ 115294 w 115"/>
                <a:gd name="T5" fmla="*/ 599025 h 467"/>
                <a:gd name="T6" fmla="*/ 51683 w 115"/>
                <a:gd name="T7" fmla="*/ 210254 h 467"/>
                <a:gd name="T8" fmla="*/ 0 w 115"/>
                <a:gd name="T9" fmla="*/ 0 h 467"/>
                <a:gd name="T10" fmla="*/ 83489 w 115"/>
                <a:gd name="T11" fmla="*/ 602992 h 467"/>
                <a:gd name="T12" fmla="*/ 274320 w 115"/>
                <a:gd name="T13" fmla="*/ 1376567 h 467"/>
                <a:gd name="T14" fmla="*/ 409492 w 115"/>
                <a:gd name="T15" fmla="*/ 1749470 h 467"/>
                <a:gd name="T16" fmla="*/ 457200 w 115"/>
                <a:gd name="T17" fmla="*/ 1852613 h 467"/>
                <a:gd name="T18" fmla="*/ 445273 w 115"/>
                <a:gd name="T19" fmla="*/ 1816910 h 467"/>
                <a:gd name="T20" fmla="*/ 401541 w 115"/>
                <a:gd name="T21" fmla="*/ 1622524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8" name="Freeform 31">
              <a:extLst>
                <a:ext uri="{FF2B5EF4-FFF2-40B4-BE49-F238E27FC236}">
                  <a16:creationId xmlns:a16="http://schemas.microsoft.com/office/drawing/2014/main" id="{89FC5ACE-465B-CCA5-AE6D-26591C605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68219 w 36"/>
                <a:gd name="T1" fmla="*/ 2508250 h 633"/>
                <a:gd name="T2" fmla="*/ 52167 w 36"/>
                <a:gd name="T3" fmla="*/ 2365601 h 633"/>
                <a:gd name="T4" fmla="*/ 20064 w 36"/>
                <a:gd name="T5" fmla="*/ 1577067 h 633"/>
                <a:gd name="T6" fmla="*/ 52167 w 36"/>
                <a:gd name="T7" fmla="*/ 784571 h 633"/>
                <a:gd name="T8" fmla="*/ 88283 w 36"/>
                <a:gd name="T9" fmla="*/ 392286 h 633"/>
                <a:gd name="T10" fmla="*/ 144463 w 36"/>
                <a:gd name="T11" fmla="*/ 0 h 633"/>
                <a:gd name="T12" fmla="*/ 140450 w 36"/>
                <a:gd name="T13" fmla="*/ 0 h 633"/>
                <a:gd name="T14" fmla="*/ 80257 w 36"/>
                <a:gd name="T15" fmla="*/ 392286 h 633"/>
                <a:gd name="T16" fmla="*/ 40129 w 36"/>
                <a:gd name="T17" fmla="*/ 784571 h 633"/>
                <a:gd name="T18" fmla="*/ 4013 w 36"/>
                <a:gd name="T19" fmla="*/ 1577067 h 633"/>
                <a:gd name="T20" fmla="*/ 28090 w 36"/>
                <a:gd name="T21" fmla="*/ 2333901 h 633"/>
                <a:gd name="T22" fmla="*/ 64206 w 36"/>
                <a:gd name="T23" fmla="*/ 2504288 h 633"/>
                <a:gd name="T24" fmla="*/ 68219 w 36"/>
                <a:gd name="T25" fmla="*/ 2508250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9" name="Freeform 32">
              <a:extLst>
                <a:ext uri="{FF2B5EF4-FFF2-40B4-BE49-F238E27FC236}">
                  <a16:creationId xmlns:a16="http://schemas.microsoft.com/office/drawing/2014/main" id="{CA57CE92-D84C-2705-98E1-3863FAA7D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87313 w 28"/>
                <a:gd name="T1" fmla="*/ 233363 h 59"/>
                <a:gd name="T2" fmla="*/ 111125 w 28"/>
                <a:gd name="T3" fmla="*/ 233363 h 59"/>
                <a:gd name="T4" fmla="*/ 0 w 28"/>
                <a:gd name="T5" fmla="*/ 0 h 59"/>
                <a:gd name="T6" fmla="*/ 87313 w 28"/>
                <a:gd name="T7" fmla="*/ 233363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0" name="Freeform 33">
              <a:extLst>
                <a:ext uri="{FF2B5EF4-FFF2-40B4-BE49-F238E27FC236}">
                  <a16:creationId xmlns:a16="http://schemas.microsoft.com/office/drawing/2014/main" id="{B2E25463-8344-F46F-714D-A29785476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16062 w 17"/>
                <a:gd name="T1" fmla="*/ 213912 h 107"/>
                <a:gd name="T2" fmla="*/ 68263 w 17"/>
                <a:gd name="T3" fmla="*/ 423863 h 107"/>
                <a:gd name="T4" fmla="*/ 40155 w 17"/>
                <a:gd name="T5" fmla="*/ 174299 h 107"/>
                <a:gd name="T6" fmla="*/ 36139 w 17"/>
                <a:gd name="T7" fmla="*/ 170337 h 107"/>
                <a:gd name="T8" fmla="*/ 0 w 17"/>
                <a:gd name="T9" fmla="*/ 0 h 107"/>
                <a:gd name="T10" fmla="*/ 0 w 17"/>
                <a:gd name="T11" fmla="*/ 31691 h 107"/>
                <a:gd name="T12" fmla="*/ 16062 w 17"/>
                <a:gd name="T13" fmla="*/ 21391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1" name="Freeform 34">
              <a:extLst>
                <a:ext uri="{FF2B5EF4-FFF2-40B4-BE49-F238E27FC236}">
                  <a16:creationId xmlns:a16="http://schemas.microsoft.com/office/drawing/2014/main" id="{0B562878-E38B-A71A-E966-25F412C73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31793 w 294"/>
                <a:gd name="T1" fmla="*/ 2191628 h 568"/>
                <a:gd name="T2" fmla="*/ 139095 w 294"/>
                <a:gd name="T3" fmla="*/ 1573375 h 568"/>
                <a:gd name="T4" fmla="*/ 393441 w 294"/>
                <a:gd name="T5" fmla="*/ 998716 h 568"/>
                <a:gd name="T6" fmla="*/ 743166 w 294"/>
                <a:gd name="T7" fmla="*/ 471616 h 568"/>
                <a:gd name="T8" fmla="*/ 945848 w 294"/>
                <a:gd name="T9" fmla="*/ 229863 h 568"/>
                <a:gd name="T10" fmla="*/ 1053150 w 294"/>
                <a:gd name="T11" fmla="*/ 110968 h 568"/>
                <a:gd name="T12" fmla="*/ 1168400 w 294"/>
                <a:gd name="T13" fmla="*/ 0 h 568"/>
                <a:gd name="T14" fmla="*/ 1164426 w 294"/>
                <a:gd name="T15" fmla="*/ 0 h 568"/>
                <a:gd name="T16" fmla="*/ 1049176 w 294"/>
                <a:gd name="T17" fmla="*/ 107005 h 568"/>
                <a:gd name="T18" fmla="*/ 941873 w 294"/>
                <a:gd name="T19" fmla="*/ 221937 h 568"/>
                <a:gd name="T20" fmla="*/ 735218 w 294"/>
                <a:gd name="T21" fmla="*/ 463690 h 568"/>
                <a:gd name="T22" fmla="*/ 377544 w 294"/>
                <a:gd name="T23" fmla="*/ 986827 h 568"/>
                <a:gd name="T24" fmla="*/ 119224 w 294"/>
                <a:gd name="T25" fmla="*/ 1569411 h 568"/>
                <a:gd name="T26" fmla="*/ 0 w 294"/>
                <a:gd name="T27" fmla="*/ 2175775 h 568"/>
                <a:gd name="T28" fmla="*/ 27819 w 294"/>
                <a:gd name="T29" fmla="*/ 2251075 h 568"/>
                <a:gd name="T30" fmla="*/ 31793 w 294"/>
                <a:gd name="T31" fmla="*/ 2191628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2" name="Freeform 35">
              <a:extLst>
                <a:ext uri="{FF2B5EF4-FFF2-40B4-BE49-F238E27FC236}">
                  <a16:creationId xmlns:a16="http://schemas.microsoft.com/office/drawing/2014/main" id="{F58963E7-9E0B-78D3-EA7B-C9E999153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76010 w 25"/>
                <a:gd name="T3" fmla="*/ 209550 h 53"/>
                <a:gd name="T4" fmla="*/ 100013 w 25"/>
                <a:gd name="T5" fmla="*/ 209550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3" name="Freeform 36">
              <a:extLst>
                <a:ext uri="{FF2B5EF4-FFF2-40B4-BE49-F238E27FC236}">
                  <a16:creationId xmlns:a16="http://schemas.microsoft.com/office/drawing/2014/main" id="{5D4A8C84-8EE0-70D1-94A0-B04153F62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7590 w 29"/>
                <a:gd name="T3" fmla="*/ 352718 h 141"/>
                <a:gd name="T4" fmla="*/ 70945 w 29"/>
                <a:gd name="T5" fmla="*/ 463685 h 141"/>
                <a:gd name="T6" fmla="*/ 114300 w 29"/>
                <a:gd name="T7" fmla="*/ 558800 h 141"/>
                <a:gd name="T8" fmla="*/ 106417 w 29"/>
                <a:gd name="T9" fmla="*/ 535021 h 141"/>
                <a:gd name="T10" fmla="*/ 31531 w 29"/>
                <a:gd name="T11" fmla="*/ 87189 h 141"/>
                <a:gd name="T12" fmla="*/ 15766 w 29"/>
                <a:gd name="T13" fmla="*/ 43594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4" name="Freeform 37">
              <a:extLst>
                <a:ext uri="{FF2B5EF4-FFF2-40B4-BE49-F238E27FC236}">
                  <a16:creationId xmlns:a16="http://schemas.microsoft.com/office/drawing/2014/main" id="{249DD6EF-740B-B0A2-81BE-624E88064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102328 h 48"/>
                <a:gd name="T2" fmla="*/ 15875 w 8"/>
                <a:gd name="T3" fmla="*/ 145620 h 48"/>
                <a:gd name="T4" fmla="*/ 31750 w 8"/>
                <a:gd name="T5" fmla="*/ 188913 h 48"/>
                <a:gd name="T6" fmla="*/ 27781 w 8"/>
                <a:gd name="T7" fmla="*/ 74778 h 48"/>
                <a:gd name="T8" fmla="*/ 0 w 8"/>
                <a:gd name="T9" fmla="*/ 0 h 48"/>
                <a:gd name="T10" fmla="*/ 0 w 8"/>
                <a:gd name="T11" fmla="*/ 15743 h 48"/>
                <a:gd name="T12" fmla="*/ 0 w 8"/>
                <a:gd name="T13" fmla="*/ 102328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5" name="Freeform 38">
              <a:extLst>
                <a:ext uri="{FF2B5EF4-FFF2-40B4-BE49-F238E27FC236}">
                  <a16:creationId xmlns:a16="http://schemas.microsoft.com/office/drawing/2014/main" id="{B9A4F9F1-5147-B0AF-008F-BC91576A7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43656 w 44"/>
                <a:gd name="T1" fmla="*/ 110925 h 111"/>
                <a:gd name="T2" fmla="*/ 0 w 44"/>
                <a:gd name="T3" fmla="*/ 0 h 111"/>
                <a:gd name="T4" fmla="*/ 43656 w 44"/>
                <a:gd name="T5" fmla="*/ 194119 h 111"/>
                <a:gd name="T6" fmla="*/ 55563 w 44"/>
                <a:gd name="T7" fmla="*/ 229773 h 111"/>
                <a:gd name="T8" fmla="*/ 154781 w 44"/>
                <a:gd name="T9" fmla="*/ 439738 h 111"/>
                <a:gd name="T10" fmla="*/ 174625 w 44"/>
                <a:gd name="T11" fmla="*/ 439738 h 111"/>
                <a:gd name="T12" fmla="*/ 87313 w 44"/>
                <a:gd name="T13" fmla="*/ 206003 h 111"/>
                <a:gd name="T14" fmla="*/ 43656 w 44"/>
                <a:gd name="T15" fmla="*/ 110925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C112B74E-42B7-4B3E-F75F-6622154E2919}"/>
              </a:ext>
            </a:extLst>
          </p:cNvPr>
          <p:cNvSpPr/>
          <p:nvPr/>
        </p:nvSpPr>
        <p:spPr>
          <a:xfrm>
            <a:off x="1" y="0"/>
            <a:ext cx="243417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29" name="Title Placeholder 1">
            <a:extLst>
              <a:ext uri="{FF2B5EF4-FFF2-40B4-BE49-F238E27FC236}">
                <a16:creationId xmlns:a16="http://schemas.microsoft.com/office/drawing/2014/main" id="{D1ADB141-A43A-9882-38E2-0B895B8688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592917" y="623888"/>
            <a:ext cx="8786283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4F2764DC-4C85-B80A-7CB2-C08E8F920A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590800" y="2133600"/>
            <a:ext cx="8788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AB45D-4376-8C26-4E62-9720B01DE0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63201" y="6135689"/>
            <a:ext cx="1022351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2F8B4-AE30-F850-123C-4C688A919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0800" y="6135689"/>
            <a:ext cx="7622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F79E4-F4B2-440A-E796-0799DCBA5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681567" y="787401"/>
            <a:ext cx="78105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AF5F3EB8-5F01-4EC9-B15F-5703AE27D5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517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42" r:id="rId1"/>
    <p:sldLayoutId id="2147486643" r:id="rId2"/>
    <p:sldLayoutId id="2147486644" r:id="rId3"/>
    <p:sldLayoutId id="2147486645" r:id="rId4"/>
    <p:sldLayoutId id="2147486646" r:id="rId5"/>
    <p:sldLayoutId id="2147486647" r:id="rId6"/>
    <p:sldLayoutId id="2147486648" r:id="rId7"/>
    <p:sldLayoutId id="2147486649" r:id="rId8"/>
    <p:sldLayoutId id="2147486650" r:id="rId9"/>
    <p:sldLayoutId id="2147486651" r:id="rId10"/>
    <p:sldLayoutId id="2147486652" r:id="rId11"/>
    <p:sldLayoutId id="2147486653" r:id="rId12"/>
    <p:sldLayoutId id="2147486654" r:id="rId13"/>
    <p:sldLayoutId id="2147486655" r:id="rId14"/>
    <p:sldLayoutId id="2147486656" r:id="rId15"/>
    <p:sldLayoutId id="2147486657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81D81970-7B98-1EF4-A6F8-435E0A258766}"/>
              </a:ext>
            </a:extLst>
          </p:cNvPr>
          <p:cNvSpPr/>
          <p:nvPr/>
        </p:nvSpPr>
        <p:spPr>
          <a:xfrm>
            <a:off x="8399243" y="1676400"/>
            <a:ext cx="37592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sz="18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5D7B42-CD9B-07F6-125A-B897709F575B}"/>
              </a:ext>
            </a:extLst>
          </p:cNvPr>
          <p:cNvSpPr/>
          <p:nvPr/>
        </p:nvSpPr>
        <p:spPr>
          <a:xfrm>
            <a:off x="7586443" y="-457200"/>
            <a:ext cx="21336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sz="18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05B52D4-73E8-78DD-3FB7-0914656A7AEE}"/>
              </a:ext>
            </a:extLst>
          </p:cNvPr>
          <p:cNvSpPr/>
          <p:nvPr/>
        </p:nvSpPr>
        <p:spPr>
          <a:xfrm>
            <a:off x="8399243" y="6096000"/>
            <a:ext cx="13208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sz="18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E4EE3CC-F318-3433-8823-A31DDEB2B425}"/>
              </a:ext>
            </a:extLst>
          </p:cNvPr>
          <p:cNvSpPr/>
          <p:nvPr/>
        </p:nvSpPr>
        <p:spPr>
          <a:xfrm>
            <a:off x="-205317" y="2667000"/>
            <a:ext cx="5588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sz="18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4A98B53-40AD-3C1B-4197-4BFDF5700C5E}"/>
              </a:ext>
            </a:extLst>
          </p:cNvPr>
          <p:cNvSpPr/>
          <p:nvPr/>
        </p:nvSpPr>
        <p:spPr>
          <a:xfrm>
            <a:off x="-1119717" y="2895600"/>
            <a:ext cx="31496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349A52-2391-52E5-BDF2-520C32EAF804}"/>
              </a:ext>
            </a:extLst>
          </p:cNvPr>
          <p:cNvSpPr/>
          <p:nvPr/>
        </p:nvSpPr>
        <p:spPr>
          <a:xfrm>
            <a:off x="10327217" y="0"/>
            <a:ext cx="9144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sz="1800"/>
          </a:p>
        </p:txBody>
      </p:sp>
      <p:sp>
        <p:nvSpPr>
          <p:cNvPr id="1042" name="Title Placeholder 1">
            <a:extLst>
              <a:ext uri="{FF2B5EF4-FFF2-40B4-BE49-F238E27FC236}">
                <a16:creationId xmlns:a16="http://schemas.microsoft.com/office/drawing/2014/main" id="{4D5009B1-686B-7A98-E39A-825F7C0BD1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5585" y="452439"/>
            <a:ext cx="940858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3" name="Text Placeholder 2">
            <a:extLst>
              <a:ext uri="{FF2B5EF4-FFF2-40B4-BE49-F238E27FC236}">
                <a16:creationId xmlns:a16="http://schemas.microsoft.com/office/drawing/2014/main" id="{87400026-F7BB-F5CE-42EB-C77727897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02784" y="2052638"/>
            <a:ext cx="8949267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BBF79-5C77-306B-B5D0-B14DDE645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157884" y="179070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F96E-DB10-5667-2E49-E6CADA0DD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8954294" y="3225007"/>
            <a:ext cx="3859213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7AFD2-325F-9F8A-086D-F9F1FA79F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354733" y="295275"/>
            <a:ext cx="838200" cy="768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2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77715D5-5ACC-4923-A8A4-E043FFBC71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051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659" r:id="rId1"/>
    <p:sldLayoutId id="2147486660" r:id="rId2"/>
    <p:sldLayoutId id="2147486661" r:id="rId3"/>
    <p:sldLayoutId id="2147486662" r:id="rId4"/>
    <p:sldLayoutId id="2147486663" r:id="rId5"/>
    <p:sldLayoutId id="2147486664" r:id="rId6"/>
    <p:sldLayoutId id="2147486665" r:id="rId7"/>
    <p:sldLayoutId id="2147486666" r:id="rId8"/>
    <p:sldLayoutId id="2147486667" r:id="rId9"/>
    <p:sldLayoutId id="2147486668" r:id="rId10"/>
    <p:sldLayoutId id="2147486669" r:id="rId11"/>
    <p:sldLayoutId id="2147486670" r:id="rId12"/>
    <p:sldLayoutId id="2147486671" r:id="rId13"/>
    <p:sldLayoutId id="2147486672" r:id="rId14"/>
    <p:sldLayoutId id="2147486673" r:id="rId15"/>
    <p:sldLayoutId id="2147486674" r:id="rId16"/>
    <p:sldLayoutId id="2147486675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76002-2B6C-4F8C-AA82-5DEFF40DD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579" y="1179871"/>
            <a:ext cx="11732821" cy="32222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50000"/>
              </a:lnSpc>
            </a:pPr>
            <a:br>
              <a:rPr lang="en-US" altLang="zh-CN" sz="72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ZXingKai-S04" panose="03000509000000000000" pitchFamily="65" charset="-122"/>
                <a:ea typeface="FZXingKai-S04" panose="03000509000000000000" pitchFamily="65" charset="-122"/>
              </a:rPr>
            </a:br>
            <a:br>
              <a:rPr lang="en-US" altLang="zh-CN" sz="72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ZXingKai-S04" panose="03000509000000000000" pitchFamily="65" charset="-122"/>
                <a:ea typeface="FZXingKai-S04" panose="03000509000000000000" pitchFamily="65" charset="-122"/>
              </a:rPr>
            </a:br>
            <a:b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CN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8F4AC-F945-D22C-E01E-F48A8B8E0E7A}"/>
              </a:ext>
            </a:extLst>
          </p:cNvPr>
          <p:cNvSpPr txBox="1"/>
          <p:nvPr/>
        </p:nvSpPr>
        <p:spPr>
          <a:xfrm>
            <a:off x="160753" y="0"/>
            <a:ext cx="64779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i="1" cap="all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kumimoji="0" lang="en-US" altLang="zh-CN" sz="4000" b="0" i="1" u="none" strike="noStrike" kern="1200" cap="all" spc="0" normalizeH="0" baseline="0" noProof="0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/1/2026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新細明體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453F58-BEB5-1E69-4868-140B20E9E2F3}"/>
              </a:ext>
            </a:extLst>
          </p:cNvPr>
          <p:cNvSpPr txBox="1"/>
          <p:nvPr/>
        </p:nvSpPr>
        <p:spPr>
          <a:xfrm>
            <a:off x="3202858" y="1821482"/>
            <a:ext cx="61746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ZXingKai-S04" panose="03000509000000000000" pitchFamily="65" charset="-122"/>
                <a:ea typeface="FZXingKai-S04" panose="03000509000000000000" pitchFamily="65" charset="-122"/>
                <a:cs typeface="+mn-cs"/>
              </a:rPr>
              <a:t>  中 文 敬 拜</a:t>
            </a:r>
            <a:br>
              <a:rPr kumimoji="1" lang="en-US" altLang="zh-CN" sz="7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ZXingKai-S04" panose="03000509000000000000" pitchFamily="65" charset="-122"/>
                <a:ea typeface="FZXingKai-S04" panose="03000509000000000000" pitchFamily="65" charset="-122"/>
                <a:cs typeface="+mn-cs"/>
              </a:rPr>
            </a:br>
            <a:r>
              <a:rPr kumimoji="1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Fax" panose="02060602050505020204" pitchFamily="18" charset="0"/>
                <a:ea typeface="微軟正黑體" panose="020B0604030504040204" pitchFamily="34" charset="-120"/>
                <a:cs typeface="+mn-cs"/>
              </a:rPr>
              <a:t>Chinese Worship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598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DC522-BAD3-D7E8-9C5C-582B4C317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457200"/>
            <a:ext cx="8077200" cy="54864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altLang="zh-TW" sz="5400" b="1" dirty="0"/>
              <a:t>1.</a:t>
            </a: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愁苦弟兄容我勸你，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常常記念耶穌名， 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能使煩悶轉為歡喜，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疑懼消散心平安。</a:t>
            </a:r>
            <a:r>
              <a:rPr lang="zh-TW" altLang="en-US" sz="5400" b="1" dirty="0"/>
              <a:t> </a:t>
            </a:r>
            <a:br>
              <a:rPr lang="zh-TW" altLang="en-US" sz="5400" dirty="0"/>
            </a:b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BB23E-C689-C5A0-49C6-50BA5BA7D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219200"/>
            <a:ext cx="8077200" cy="29718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寶貴名，真甜美，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地所望而天所樂！ 　　　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寶貴名，真甜美，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地所望而天所樂！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>
              <a:defRPr/>
            </a:pP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A23A8-E6EC-FD56-0FA4-34D030436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457200"/>
            <a:ext cx="8077200" cy="54864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altLang="zh-TW" sz="5400" b="1" dirty="0"/>
              <a:t>2.</a:t>
            </a: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耶穌聖名處處記念，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當作盾牌敵魔劍， 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誘惑環繞身處險境，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靠主聖名勝試煉。 </a:t>
            </a:r>
            <a:br>
              <a:rPr lang="zh-TW" altLang="en-US" sz="5400" dirty="0"/>
            </a:b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CB3C6-540A-C6CD-36F2-BEC1EA10E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219200"/>
            <a:ext cx="8077200" cy="29718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寶貴名，真甜美，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地所望而天所樂！ 　　　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寶貴名，真甜美，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地所望而天所樂！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>
              <a:defRPr/>
            </a:pP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E7069-79EF-51AF-D311-43F5A494E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457200"/>
            <a:ext cx="8077200" cy="54864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altLang="zh-TW" sz="5400" b="1" dirty="0"/>
              <a:t>3.</a:t>
            </a: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耶穌名字馨香寶貴，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使一聽見立歡喜， 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但願人人得其安慰，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口舌稱頌主聖名。 </a:t>
            </a:r>
            <a:br>
              <a:rPr lang="zh-TW" altLang="en-US" sz="5400" dirty="0"/>
            </a:b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8968D-18FA-34DD-1A7F-717B0A1C8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219200"/>
            <a:ext cx="8077200" cy="29718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寶貴名，真甜美，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地所望而天所樂！ 　　　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寶貴名，真甜美，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地所望而天所樂！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>
              <a:defRPr/>
            </a:pP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B64BF-8B75-7F4B-B649-5F57B5903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457200"/>
            <a:ext cx="8077200" cy="54864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altLang="zh-TW" sz="5400" b="1" dirty="0"/>
              <a:t>4.</a:t>
            </a: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經畢世途歷盡辛苦，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聽主名字樂無央， 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脫下冠冕伏拜恩主，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歡稱主萬王之王。 </a:t>
            </a:r>
            <a:br>
              <a:rPr lang="zh-TW" altLang="en-US" sz="5400" dirty="0"/>
            </a:b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BAB59-7F55-20AD-5549-B70A16BAC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219200"/>
            <a:ext cx="8077200" cy="29718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寶貴名，真甜美，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地所望而天所樂！ 　　　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寶貴名，真甜美，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 eaLnBrk="1" hangingPunct="1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地所望而天所樂！</a:t>
            </a:r>
            <a:endParaRPr lang="en-US" altLang="zh-TW" sz="6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>
              <a:defRPr/>
            </a:pP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 descr="11a">
            <a:extLst>
              <a:ext uri="{FF2B5EF4-FFF2-40B4-BE49-F238E27FC236}">
                <a16:creationId xmlns:a16="http://schemas.microsoft.com/office/drawing/2014/main" id="{F153ADA1-8F23-57B4-6B55-0E4BDB8CB50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/>
              <a:t> </a:t>
            </a:r>
          </a:p>
        </p:txBody>
      </p:sp>
      <p:sp>
        <p:nvSpPr>
          <p:cNvPr id="3075" name="Rectangle 4">
            <a:extLst>
              <a:ext uri="{FF2B5EF4-FFF2-40B4-BE49-F238E27FC236}">
                <a16:creationId xmlns:a16="http://schemas.microsoft.com/office/drawing/2014/main" id="{F02AD1FC-E286-D1B1-6A31-0F9412458A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1600200"/>
            <a:ext cx="6172200" cy="1600200"/>
          </a:xfrm>
        </p:spPr>
        <p:txBody>
          <a:bodyPr/>
          <a:lstStyle/>
          <a:p>
            <a:pPr eaLnBrk="1" hangingPunct="1"/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救贖的恩典</a:t>
            </a:r>
            <a:r>
              <a:rPr lang="en-US" alt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endParaRPr lang="zh-CN" alt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 descr="11a">
            <a:extLst>
              <a:ext uri="{FF2B5EF4-FFF2-40B4-BE49-F238E27FC236}">
                <a16:creationId xmlns:a16="http://schemas.microsoft.com/office/drawing/2014/main" id="{1B1C0FC1-EDBA-83C6-97B8-741C4E1A8269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/>
              <a:t> </a:t>
            </a: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44B8133B-CD40-D753-3738-BFA21A30F23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228600"/>
            <a:ext cx="7924800" cy="64008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altLang="zh-TW" sz="4400" b="1" dirty="0">
                <a:solidFill>
                  <a:schemeClr val="bg1"/>
                </a:solidFill>
              </a:rPr>
              <a:t>1.</a:t>
            </a:r>
            <a:r>
              <a:rPr lang="zh-TW" altLang="en-US" sz="4400" b="1" dirty="0">
                <a:solidFill>
                  <a:schemeClr val="bg1"/>
                </a:solidFill>
              </a:rPr>
              <a:t> </a:t>
            </a:r>
            <a:r>
              <a:rPr lang="zh-TW" altLang="en-US" sz="4400" b="1" dirty="0">
                <a:solidFill>
                  <a:srgbClr val="00FF99"/>
                </a:solidFill>
              </a:rPr>
              <a:t>每當我拿起這餅</a:t>
            </a:r>
            <a:br>
              <a:rPr lang="zh-TW" altLang="en-US" sz="4400" b="1" dirty="0">
                <a:solidFill>
                  <a:srgbClr val="00FF99"/>
                </a:solidFill>
              </a:rPr>
            </a:br>
            <a:r>
              <a:rPr lang="zh-TW" altLang="en-US" sz="4400" b="1" dirty="0">
                <a:solidFill>
                  <a:srgbClr val="00FF99"/>
                </a:solidFill>
              </a:rPr>
              <a:t>我記念你  親愛耶穌</a:t>
            </a:r>
            <a:br>
              <a:rPr lang="zh-TW" altLang="en-US" sz="4400" b="1" dirty="0">
                <a:solidFill>
                  <a:srgbClr val="00FF99"/>
                </a:solidFill>
              </a:rPr>
            </a:br>
            <a:r>
              <a:rPr lang="zh-TW" altLang="en-US" sz="4400" b="1" dirty="0">
                <a:solidFill>
                  <a:srgbClr val="00FF99"/>
                </a:solidFill>
              </a:rPr>
              <a:t>十架上  你換回我生命</a:t>
            </a:r>
            <a:br>
              <a:rPr lang="zh-TW" altLang="en-US" sz="4400" b="1" dirty="0">
                <a:solidFill>
                  <a:srgbClr val="00FF99"/>
                </a:solidFill>
              </a:rPr>
            </a:br>
            <a:r>
              <a:rPr lang="zh-TW" altLang="en-US" sz="4400" b="1" dirty="0">
                <a:solidFill>
                  <a:srgbClr val="00FF99"/>
                </a:solidFill>
              </a:rPr>
              <a:t>使我回到天父面前</a:t>
            </a:r>
            <a:endParaRPr lang="en-US" altLang="zh-TW" sz="4400" b="1" dirty="0">
              <a:solidFill>
                <a:srgbClr val="00FF99"/>
              </a:solidFill>
            </a:endParaRPr>
          </a:p>
          <a:p>
            <a:pPr algn="ctr" eaLnBrk="1" hangingPunct="1">
              <a:buFontTx/>
              <a:buNone/>
              <a:defRPr/>
            </a:pPr>
            <a:br>
              <a:rPr lang="zh-TW" altLang="en-US" sz="4400" b="1" dirty="0">
                <a:solidFill>
                  <a:srgbClr val="00FF99"/>
                </a:solidFill>
              </a:rPr>
            </a:br>
            <a:r>
              <a:rPr lang="zh-TW" altLang="en-US" sz="4400" b="1" dirty="0">
                <a:solidFill>
                  <a:schemeClr val="accent3"/>
                </a:solidFill>
              </a:rPr>
              <a:t>每當我拿起這杯</a:t>
            </a:r>
            <a:br>
              <a:rPr lang="zh-TW" altLang="en-US" sz="4400" b="1" dirty="0">
                <a:solidFill>
                  <a:schemeClr val="accent3"/>
                </a:solidFill>
              </a:rPr>
            </a:br>
            <a:r>
              <a:rPr lang="zh-TW" altLang="en-US" sz="4400" b="1" dirty="0">
                <a:solidFill>
                  <a:schemeClr val="accent3"/>
                </a:solidFill>
              </a:rPr>
              <a:t>我感謝你  我的耶穌</a:t>
            </a:r>
            <a:br>
              <a:rPr lang="zh-TW" altLang="en-US" sz="4400" b="1" dirty="0">
                <a:solidFill>
                  <a:schemeClr val="accent3"/>
                </a:solidFill>
              </a:rPr>
            </a:br>
            <a:r>
              <a:rPr lang="zh-TW" altLang="en-US" sz="4400" b="1" dirty="0">
                <a:solidFill>
                  <a:schemeClr val="accent3"/>
                </a:solidFill>
              </a:rPr>
              <a:t>你寶血  洗淨我的罪</a:t>
            </a:r>
            <a:br>
              <a:rPr lang="zh-TW" altLang="en-US" sz="4400" b="1" dirty="0">
                <a:solidFill>
                  <a:schemeClr val="accent3"/>
                </a:solidFill>
              </a:rPr>
            </a:br>
            <a:r>
              <a:rPr lang="zh-TW" altLang="en-US" sz="4400" b="1" dirty="0">
                <a:solidFill>
                  <a:schemeClr val="accent3"/>
                </a:solidFill>
              </a:rPr>
              <a:t>使我永遠與罪隔離</a:t>
            </a:r>
            <a:br>
              <a:rPr lang="zh-TW" altLang="en-US" sz="4000" b="1" dirty="0">
                <a:solidFill>
                  <a:srgbClr val="00FF99"/>
                </a:solidFill>
              </a:rPr>
            </a:br>
            <a:endParaRPr lang="en-US" altLang="zh-TW" sz="4000" b="1" dirty="0">
              <a:solidFill>
                <a:srgbClr val="00FF9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79714" y="-937378"/>
            <a:ext cx="6170943" cy="4329641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宣召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0CE42A09-4F29-4DF7-BE2A-F91C882A2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99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descr="11a">
            <a:extLst>
              <a:ext uri="{FF2B5EF4-FFF2-40B4-BE49-F238E27FC236}">
                <a16:creationId xmlns:a16="http://schemas.microsoft.com/office/drawing/2014/main" id="{11A2F80E-AB07-6560-8025-CC59E006A6E9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2800"/>
              <a:t> 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69055FA-3E5C-550E-60D4-6AB428C719B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533400"/>
            <a:ext cx="8229600" cy="5791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zh-TW" altLang="en-US" sz="4800" b="1" dirty="0">
                <a:solidFill>
                  <a:srgbClr val="00FF99"/>
                </a:solidFill>
              </a:rPr>
              <a:t>謝謝你為我死在十架上</a:t>
            </a:r>
            <a:br>
              <a:rPr lang="zh-TW" altLang="en-US" sz="4800" b="1" dirty="0">
                <a:solidFill>
                  <a:srgbClr val="00FF99"/>
                </a:solidFill>
              </a:rPr>
            </a:br>
            <a:r>
              <a:rPr lang="zh-TW" altLang="en-US" sz="4800" b="1" dirty="0">
                <a:solidFill>
                  <a:srgbClr val="00FF99"/>
                </a:solidFill>
              </a:rPr>
              <a:t>破碎的生命得以完全</a:t>
            </a:r>
            <a:br>
              <a:rPr lang="zh-TW" altLang="en-US" sz="4800" b="1" dirty="0">
                <a:solidFill>
                  <a:srgbClr val="00FF99"/>
                </a:solidFill>
              </a:rPr>
            </a:br>
            <a:r>
              <a:rPr lang="zh-TW" altLang="en-US" sz="4800" b="1" dirty="0">
                <a:solidFill>
                  <a:srgbClr val="00FF99"/>
                </a:solidFill>
              </a:rPr>
              <a:t>我感恩 我敬拜</a:t>
            </a:r>
            <a:br>
              <a:rPr lang="zh-TW" altLang="en-US" sz="4800" b="1" dirty="0">
                <a:solidFill>
                  <a:srgbClr val="00FF99"/>
                </a:solidFill>
              </a:rPr>
            </a:br>
            <a:r>
              <a:rPr lang="zh-TW" altLang="en-US" sz="4800" b="1" dirty="0">
                <a:solidFill>
                  <a:srgbClr val="00FF99"/>
                </a:solidFill>
              </a:rPr>
              <a:t>得醫治 得自由</a:t>
            </a:r>
            <a:br>
              <a:rPr lang="zh-TW" altLang="en-US" sz="4800" b="1" dirty="0">
                <a:solidFill>
                  <a:srgbClr val="00FF99"/>
                </a:solidFill>
              </a:rPr>
            </a:br>
            <a:r>
              <a:rPr lang="zh-TW" altLang="en-US" sz="4800" b="1" dirty="0">
                <a:solidFill>
                  <a:srgbClr val="00FF99"/>
                </a:solidFill>
              </a:rPr>
              <a:t>都因你那救贖的恩典</a:t>
            </a:r>
            <a:br>
              <a:rPr lang="zh-TW" altLang="en-US" sz="4800" b="1" dirty="0">
                <a:solidFill>
                  <a:srgbClr val="00FF99"/>
                </a:solidFill>
              </a:rPr>
            </a:br>
            <a:endParaRPr lang="en-US" altLang="zh-TW" sz="4800" b="1" dirty="0">
              <a:solidFill>
                <a:srgbClr val="00FF99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 descr="11a">
            <a:extLst>
              <a:ext uri="{FF2B5EF4-FFF2-40B4-BE49-F238E27FC236}">
                <a16:creationId xmlns:a16="http://schemas.microsoft.com/office/drawing/2014/main" id="{D9B3E86F-AD46-2BDA-8200-A43A741492A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/>
              <a:t> </a:t>
            </a: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57AFACF5-08FE-5665-E901-2D96EFA505D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133600" y="228600"/>
            <a:ext cx="7924800" cy="64008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zh-TW" altLang="en-US" sz="4400" b="1" dirty="0">
                <a:solidFill>
                  <a:schemeClr val="bg1"/>
                </a:solidFill>
              </a:rPr>
              <a:t> </a:t>
            </a:r>
            <a:r>
              <a:rPr lang="en-US" altLang="zh-TW" sz="4400" b="1" dirty="0">
                <a:solidFill>
                  <a:schemeClr val="bg1"/>
                </a:solidFill>
              </a:rPr>
              <a:t>2. </a:t>
            </a:r>
            <a:r>
              <a:rPr lang="zh-TW" altLang="en-US" sz="4400" b="1" dirty="0">
                <a:solidFill>
                  <a:srgbClr val="00FF99"/>
                </a:solidFill>
              </a:rPr>
              <a:t>每當我拿起這餅</a:t>
            </a:r>
            <a:br>
              <a:rPr lang="zh-TW" altLang="en-US" sz="4400" b="1" dirty="0">
                <a:solidFill>
                  <a:srgbClr val="00FF99"/>
                </a:solidFill>
              </a:rPr>
            </a:br>
            <a:r>
              <a:rPr lang="zh-TW" altLang="en-US" sz="4400" b="1" dirty="0">
                <a:solidFill>
                  <a:srgbClr val="00FF99"/>
                </a:solidFill>
              </a:rPr>
              <a:t>我記念你  親愛耶穌</a:t>
            </a:r>
            <a:br>
              <a:rPr lang="zh-TW" altLang="en-US" sz="4400" b="1" dirty="0">
                <a:solidFill>
                  <a:srgbClr val="00FF99"/>
                </a:solidFill>
              </a:rPr>
            </a:br>
            <a:r>
              <a:rPr lang="zh-TW" altLang="en-US" sz="4400" b="1" dirty="0">
                <a:solidFill>
                  <a:srgbClr val="00FF99"/>
                </a:solidFill>
              </a:rPr>
              <a:t>十架上  你換回我生命</a:t>
            </a:r>
            <a:br>
              <a:rPr lang="zh-TW" altLang="en-US" sz="4400" b="1" dirty="0">
                <a:solidFill>
                  <a:srgbClr val="00FF99"/>
                </a:solidFill>
              </a:rPr>
            </a:br>
            <a:r>
              <a:rPr lang="zh-TW" altLang="en-US" sz="4400" b="1" dirty="0">
                <a:solidFill>
                  <a:srgbClr val="00FF99"/>
                </a:solidFill>
              </a:rPr>
              <a:t>使我回到天父面前</a:t>
            </a:r>
            <a:endParaRPr lang="en-US" altLang="zh-TW" sz="4400" b="1" dirty="0">
              <a:solidFill>
                <a:srgbClr val="00FF99"/>
              </a:solidFill>
            </a:endParaRPr>
          </a:p>
          <a:p>
            <a:pPr algn="ctr" eaLnBrk="1" hangingPunct="1">
              <a:buFontTx/>
              <a:buNone/>
              <a:defRPr/>
            </a:pPr>
            <a:br>
              <a:rPr lang="zh-TW" altLang="en-US" sz="4400" b="1" dirty="0">
                <a:solidFill>
                  <a:srgbClr val="00FF99"/>
                </a:solidFill>
              </a:rPr>
            </a:br>
            <a:r>
              <a:rPr lang="zh-TW" altLang="en-US" sz="4400" b="1" dirty="0">
                <a:solidFill>
                  <a:schemeClr val="accent3"/>
                </a:solidFill>
              </a:rPr>
              <a:t>每當我拿起這杯</a:t>
            </a:r>
            <a:br>
              <a:rPr lang="zh-TW" altLang="en-US" sz="4400" b="1" dirty="0">
                <a:solidFill>
                  <a:schemeClr val="accent3"/>
                </a:solidFill>
              </a:rPr>
            </a:br>
            <a:r>
              <a:rPr lang="zh-TW" altLang="en-US" sz="4400" b="1" dirty="0">
                <a:solidFill>
                  <a:schemeClr val="accent3"/>
                </a:solidFill>
              </a:rPr>
              <a:t>我感謝你  我的耶穌</a:t>
            </a:r>
            <a:br>
              <a:rPr lang="zh-TW" altLang="en-US" sz="4400" b="1" dirty="0">
                <a:solidFill>
                  <a:schemeClr val="accent3"/>
                </a:solidFill>
              </a:rPr>
            </a:br>
            <a:r>
              <a:rPr lang="zh-TW" altLang="en-US" sz="4400" b="1" dirty="0">
                <a:solidFill>
                  <a:schemeClr val="accent3"/>
                </a:solidFill>
              </a:rPr>
              <a:t>你寶血  洗淨我的罪</a:t>
            </a:r>
            <a:br>
              <a:rPr lang="zh-TW" altLang="en-US" sz="4400" b="1" dirty="0">
                <a:solidFill>
                  <a:schemeClr val="accent3"/>
                </a:solidFill>
              </a:rPr>
            </a:br>
            <a:r>
              <a:rPr lang="zh-TW" altLang="en-US" sz="4400" b="1" dirty="0">
                <a:solidFill>
                  <a:schemeClr val="accent3"/>
                </a:solidFill>
              </a:rPr>
              <a:t>使我永遠與罪隔離</a:t>
            </a:r>
            <a:br>
              <a:rPr lang="zh-TW" altLang="en-US" sz="4000" b="1" dirty="0">
                <a:solidFill>
                  <a:srgbClr val="00FF99"/>
                </a:solidFill>
              </a:rPr>
            </a:br>
            <a:endParaRPr lang="en-US" altLang="zh-TW" sz="4000" b="1" dirty="0">
              <a:solidFill>
                <a:srgbClr val="00FF99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11a">
            <a:extLst>
              <a:ext uri="{FF2B5EF4-FFF2-40B4-BE49-F238E27FC236}">
                <a16:creationId xmlns:a16="http://schemas.microsoft.com/office/drawing/2014/main" id="{A22F5B6B-44FE-A9A0-CDDD-9EC53FB540A5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2800"/>
              <a:t> 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746B438D-7763-9BFD-3654-4A01E9965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533400"/>
            <a:ext cx="8229600" cy="5791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zh-TW" altLang="en-US" sz="4800" b="1">
                <a:solidFill>
                  <a:srgbClr val="00FF99"/>
                </a:solidFill>
              </a:rPr>
              <a:t>謝謝你為我死在十架上</a:t>
            </a:r>
            <a:br>
              <a:rPr lang="zh-TW" altLang="en-US" sz="4800" b="1">
                <a:solidFill>
                  <a:srgbClr val="00FF99"/>
                </a:solidFill>
              </a:rPr>
            </a:br>
            <a:r>
              <a:rPr lang="zh-TW" altLang="en-US" sz="4800" b="1">
                <a:solidFill>
                  <a:srgbClr val="00FF99"/>
                </a:solidFill>
              </a:rPr>
              <a:t>破碎的生命得以完全</a:t>
            </a:r>
            <a:br>
              <a:rPr lang="zh-TW" altLang="en-US" sz="4800" b="1">
                <a:solidFill>
                  <a:srgbClr val="00FF99"/>
                </a:solidFill>
              </a:rPr>
            </a:br>
            <a:r>
              <a:rPr lang="zh-TW" altLang="en-US" sz="4800" b="1">
                <a:solidFill>
                  <a:srgbClr val="00FF99"/>
                </a:solidFill>
              </a:rPr>
              <a:t>我感恩 我敬拜</a:t>
            </a:r>
            <a:br>
              <a:rPr lang="zh-TW" altLang="en-US" sz="4800" b="1">
                <a:solidFill>
                  <a:srgbClr val="00FF99"/>
                </a:solidFill>
              </a:rPr>
            </a:br>
            <a:r>
              <a:rPr lang="zh-TW" altLang="en-US" sz="4800" b="1">
                <a:solidFill>
                  <a:srgbClr val="00FF99"/>
                </a:solidFill>
              </a:rPr>
              <a:t>得醫治 得自由</a:t>
            </a:r>
            <a:br>
              <a:rPr lang="zh-TW" altLang="en-US" sz="4800" b="1">
                <a:solidFill>
                  <a:srgbClr val="00FF99"/>
                </a:solidFill>
              </a:rPr>
            </a:br>
            <a:r>
              <a:rPr lang="zh-TW" altLang="en-US" sz="4800" b="1">
                <a:solidFill>
                  <a:srgbClr val="00FF99"/>
                </a:solidFill>
              </a:rPr>
              <a:t>都因你那救贖的恩典</a:t>
            </a:r>
            <a:br>
              <a:rPr lang="zh-TW" altLang="en-US" sz="4800" b="1">
                <a:solidFill>
                  <a:srgbClr val="00FF99"/>
                </a:solidFill>
              </a:rPr>
            </a:br>
            <a:endParaRPr lang="en-US" altLang="zh-TW" sz="4800" b="1">
              <a:solidFill>
                <a:srgbClr val="00FF99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descr="11a">
            <a:extLst>
              <a:ext uri="{FF2B5EF4-FFF2-40B4-BE49-F238E27FC236}">
                <a16:creationId xmlns:a16="http://schemas.microsoft.com/office/drawing/2014/main" id="{03D1B2F1-13D6-4E5A-1BE3-261B5535AD2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2800"/>
              <a:t> 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4934623-6CD9-C60C-91B8-8C8410BA5FA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533400"/>
            <a:ext cx="8229600" cy="5791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zh-TW" altLang="en-US" sz="4800" b="1">
                <a:solidFill>
                  <a:srgbClr val="00FF99"/>
                </a:solidFill>
              </a:rPr>
              <a:t>謝謝你為我死在十架上</a:t>
            </a:r>
            <a:br>
              <a:rPr lang="zh-TW" altLang="en-US" sz="4800" b="1">
                <a:solidFill>
                  <a:srgbClr val="00FF99"/>
                </a:solidFill>
              </a:rPr>
            </a:br>
            <a:r>
              <a:rPr lang="zh-TW" altLang="en-US" sz="4800" b="1">
                <a:solidFill>
                  <a:srgbClr val="00FF99"/>
                </a:solidFill>
              </a:rPr>
              <a:t>破碎的生命得以完全</a:t>
            </a:r>
            <a:br>
              <a:rPr lang="zh-TW" altLang="en-US" sz="4800" b="1">
                <a:solidFill>
                  <a:srgbClr val="00FF99"/>
                </a:solidFill>
              </a:rPr>
            </a:br>
            <a:r>
              <a:rPr lang="zh-TW" altLang="en-US" sz="4800" b="1">
                <a:solidFill>
                  <a:srgbClr val="00FF99"/>
                </a:solidFill>
              </a:rPr>
              <a:t>我感恩 我敬拜</a:t>
            </a:r>
            <a:br>
              <a:rPr lang="zh-TW" altLang="en-US" sz="4800" b="1">
                <a:solidFill>
                  <a:srgbClr val="00FF99"/>
                </a:solidFill>
              </a:rPr>
            </a:br>
            <a:r>
              <a:rPr lang="zh-TW" altLang="en-US" sz="4800" b="1">
                <a:solidFill>
                  <a:srgbClr val="00FF99"/>
                </a:solidFill>
              </a:rPr>
              <a:t>得醫治 得自由</a:t>
            </a:r>
            <a:br>
              <a:rPr lang="zh-TW" altLang="en-US" sz="4800" b="1">
                <a:solidFill>
                  <a:srgbClr val="00FF99"/>
                </a:solidFill>
              </a:rPr>
            </a:br>
            <a:r>
              <a:rPr lang="zh-TW" altLang="en-US" sz="4800" b="1">
                <a:solidFill>
                  <a:srgbClr val="00FF99"/>
                </a:solidFill>
              </a:rPr>
              <a:t>都因你那救贖的恩典</a:t>
            </a:r>
            <a:br>
              <a:rPr lang="zh-TW" altLang="en-US" sz="4800" b="1">
                <a:solidFill>
                  <a:srgbClr val="00FF99"/>
                </a:solidFill>
              </a:rPr>
            </a:br>
            <a:endParaRPr lang="en-US" altLang="zh-TW" sz="4800" b="1">
              <a:solidFill>
                <a:srgbClr val="00FF99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descr="11a">
            <a:extLst>
              <a:ext uri="{FF2B5EF4-FFF2-40B4-BE49-F238E27FC236}">
                <a16:creationId xmlns:a16="http://schemas.microsoft.com/office/drawing/2014/main" id="{5488DCC8-5848-FA38-976C-6CC37D8624E4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2800"/>
              <a:t> 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08AA0FC-AD97-FAE3-3445-9CD7C40177B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533400"/>
            <a:ext cx="8229600" cy="57912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br>
              <a:rPr lang="zh-TW" altLang="en-US" sz="4800" b="1" dirty="0">
                <a:solidFill>
                  <a:srgbClr val="00FF99"/>
                </a:solidFill>
              </a:rPr>
            </a:br>
            <a:r>
              <a:rPr lang="zh-TW" altLang="en-US" sz="4800" b="1" dirty="0">
                <a:solidFill>
                  <a:schemeClr val="accent3"/>
                </a:solidFill>
              </a:rPr>
              <a:t>我感恩 我敬拜</a:t>
            </a:r>
            <a:br>
              <a:rPr lang="zh-TW" altLang="en-US" sz="4800" b="1" dirty="0">
                <a:solidFill>
                  <a:schemeClr val="accent3"/>
                </a:solidFill>
              </a:rPr>
            </a:br>
            <a:r>
              <a:rPr lang="zh-TW" altLang="en-US" sz="4800" b="1" dirty="0">
                <a:solidFill>
                  <a:schemeClr val="accent3"/>
                </a:solidFill>
              </a:rPr>
              <a:t>得醫治 得自由</a:t>
            </a:r>
            <a:br>
              <a:rPr lang="zh-TW" altLang="en-US" sz="4800" b="1" dirty="0">
                <a:solidFill>
                  <a:schemeClr val="accent3"/>
                </a:solidFill>
              </a:rPr>
            </a:br>
            <a:r>
              <a:rPr lang="zh-TW" altLang="en-US" sz="4800" b="1" dirty="0">
                <a:solidFill>
                  <a:schemeClr val="accent3"/>
                </a:solidFill>
              </a:rPr>
              <a:t>都因你那救贖的恩典</a:t>
            </a:r>
            <a:br>
              <a:rPr lang="zh-TW" altLang="en-US" sz="4800" b="1" dirty="0">
                <a:solidFill>
                  <a:schemeClr val="accent3"/>
                </a:solidFill>
              </a:rPr>
            </a:br>
            <a:endParaRPr lang="en-US" altLang="zh-TW" sz="4800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基督徒，你当凡事等候神（微信2）-基督时报-基督教资讯平台">
            <a:extLst>
              <a:ext uri="{FF2B5EF4-FFF2-40B4-BE49-F238E27FC236}">
                <a16:creationId xmlns:a16="http://schemas.microsoft.com/office/drawing/2014/main" id="{4BAF8B81-7B7F-98CF-D5CC-67C5F2662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46" y="0"/>
            <a:ext cx="12250891" cy="816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500" y="-280555"/>
            <a:ext cx="11554690" cy="1995055"/>
          </a:xfrm>
        </p:spPr>
        <p:txBody>
          <a:bodyPr>
            <a:normAutofit fontScale="90000"/>
          </a:bodyPr>
          <a:lstStyle/>
          <a:p>
            <a:pPr algn="r"/>
            <a:br>
              <a:rPr lang="en-US" altLang="zh-TW" sz="5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CN" sz="5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Offering Prayer </a:t>
            </a:r>
            <a:br>
              <a:rPr lang="en-US" altLang="zh-CN" sz="5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奉献祷告</a:t>
            </a:r>
            <a:endParaRPr lang="en-US" sz="50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E8CA3-7698-2640-9A7F-581D96C38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7128" y="3861116"/>
            <a:ext cx="10041017" cy="335308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在线敬拜者奉献</a:t>
            </a:r>
            <a:r>
              <a:rPr lang="zh-TW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支票可以寄到</a:t>
            </a:r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教会</a:t>
            </a:r>
            <a:endParaRPr lang="en-US" altLang="zh-CN" sz="3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en-US" altLang="zh-CN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Online worshipers may mail checks to church:</a:t>
            </a:r>
          </a:p>
          <a:p>
            <a:pPr algn="l"/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10101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England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Drive,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zh-CN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Overland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Park,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KS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66212</a:t>
            </a:r>
            <a:endParaRPr lang="en-US" altLang="zh-TW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网上</a:t>
            </a:r>
            <a:r>
              <a:rPr lang="zh-TW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奉献</a:t>
            </a:r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链接</a:t>
            </a:r>
            <a:r>
              <a:rPr lang="en-US" altLang="zh-CN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Online Giving:</a:t>
            </a:r>
          </a:p>
          <a:p>
            <a:pPr algn="l"/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https://ecbckc.breezechms.com/give/online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4CFE1-A5B4-D841-8134-D9E7A31A04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-1"/>
          <a:stretch/>
        </p:blipFill>
        <p:spPr>
          <a:xfrm>
            <a:off x="0" y="6085"/>
            <a:ext cx="3714754" cy="371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63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8" descr="http://cdn.ocp.org/shared/images/products/20794.jpg">
            <a:extLst>
              <a:ext uri="{FF2B5EF4-FFF2-40B4-BE49-F238E27FC236}">
                <a16:creationId xmlns:a16="http://schemas.microsoft.com/office/drawing/2014/main" id="{012C69ED-6218-1AF2-3945-53A108E50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5" r="22099" b="1941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Slide Number Placeholder 6">
            <a:extLst>
              <a:ext uri="{FF2B5EF4-FFF2-40B4-BE49-F238E27FC236}">
                <a16:creationId xmlns:a16="http://schemas.microsoft.com/office/drawing/2014/main" id="{6E137186-AB48-43F5-734B-F6EE079F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DFDA5E3B-BCDB-42EE-A42E-47976FD9898C}" type="slidenum">
              <a:rPr lang="en-US" altLang="zh-TW" sz="1200">
                <a:solidFill>
                  <a:srgbClr val="898989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DFPLiShuW5-B5-AZ" pitchFamily="66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26</a:t>
            </a:fld>
            <a:endParaRPr lang="en-US" altLang="zh-TW" sz="1200">
              <a:solidFill>
                <a:srgbClr val="898989"/>
              </a:solidFill>
              <a:latin typeface="Arial" panose="020B0604020202020204" pitchFamily="34" charset="0"/>
              <a:ea typeface="新細明體" panose="02020500000000000000" pitchFamily="18" charset="-120"/>
              <a:cs typeface="DFPLiShuW5-B5-AZ" pitchFamily="66" charset="-120"/>
            </a:endParaRPr>
          </a:p>
        </p:txBody>
      </p:sp>
      <p:sp>
        <p:nvSpPr>
          <p:cNvPr id="162820" name="Text Box 3">
            <a:extLst>
              <a:ext uri="{FF2B5EF4-FFF2-40B4-BE49-F238E27FC236}">
                <a16:creationId xmlns:a16="http://schemas.microsoft.com/office/drawing/2014/main" id="{10B25E01-C330-911B-D935-0E9C22842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6" y="493714"/>
            <a:ext cx="344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18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5316F0C-967B-24A9-1E11-173EBAD21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00150"/>
            <a:ext cx="8915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讚美真神萬福之根；</a:t>
            </a:r>
            <a:endParaRPr lang="en-US" altLang="zh-TW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en-US" altLang="zh-TW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Praise God from whom all blessing flows</a:t>
            </a:r>
            <a:endParaRPr lang="zh-TW" alt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世上萬民讚美主恩；</a:t>
            </a:r>
            <a:endParaRPr lang="en-US" altLang="zh-TW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en-US" altLang="zh-TW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Praise Him all creatures here below</a:t>
            </a:r>
            <a:endParaRPr lang="zh-TW" alt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F7D8425-458E-D7E2-C924-2B8CE6C11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5326" y="0"/>
            <a:ext cx="8474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4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7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三一頌</a:t>
            </a:r>
            <a:r>
              <a:rPr kumimoji="1" lang="en-US" altLang="zh-TW" sz="7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文新字海-特行" panose="02010603000101010101" pitchFamily="2" charset="-120"/>
              </a:rPr>
              <a:t>Doxology</a:t>
            </a:r>
            <a:endParaRPr kumimoji="1" lang="zh-TW" altLang="en-US" sz="7200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文新字海-特行" panose="02010603000101010101" pitchFamily="2" charset="-12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8" descr="http://cdn.ocp.org/shared/images/products/20794.jpg">
            <a:extLst>
              <a:ext uri="{FF2B5EF4-FFF2-40B4-BE49-F238E27FC236}">
                <a16:creationId xmlns:a16="http://schemas.microsoft.com/office/drawing/2014/main" id="{58DB3124-1F66-D00E-FE89-F94954F53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5" r="22099" b="1941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Slide Number Placeholder 6">
            <a:extLst>
              <a:ext uri="{FF2B5EF4-FFF2-40B4-BE49-F238E27FC236}">
                <a16:creationId xmlns:a16="http://schemas.microsoft.com/office/drawing/2014/main" id="{8D8AC8B3-6674-C553-01ED-67910CF57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C205C7FC-A9AF-4BD6-B1D8-A904DE9A6C2B}" type="slidenum">
              <a:rPr lang="en-US" altLang="zh-TW" sz="1200">
                <a:solidFill>
                  <a:srgbClr val="898989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DFPLiShuW5-B5-AZ" pitchFamily="66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27</a:t>
            </a:fld>
            <a:endParaRPr lang="en-US" altLang="zh-TW" sz="1200">
              <a:solidFill>
                <a:srgbClr val="898989"/>
              </a:solidFill>
              <a:latin typeface="Arial" panose="020B0604020202020204" pitchFamily="34" charset="0"/>
              <a:ea typeface="新細明體" panose="02020500000000000000" pitchFamily="18" charset="-120"/>
              <a:cs typeface="DFPLiShuW5-B5-AZ" pitchFamily="66" charset="-120"/>
            </a:endParaRPr>
          </a:p>
        </p:txBody>
      </p:sp>
      <p:sp>
        <p:nvSpPr>
          <p:cNvPr id="163844" name="Text Box 3">
            <a:extLst>
              <a:ext uri="{FF2B5EF4-FFF2-40B4-BE49-F238E27FC236}">
                <a16:creationId xmlns:a16="http://schemas.microsoft.com/office/drawing/2014/main" id="{96B7E9CD-165E-F294-6FD7-A7401B41E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6" y="493714"/>
            <a:ext cx="344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18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969BCCC-50EC-AFFF-2C39-C0F047CEB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00150"/>
            <a:ext cx="8915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天使天軍讚美主名；</a:t>
            </a:r>
            <a:endParaRPr lang="en-US" altLang="zh-TW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Praise Him above ye heavenly hosts</a:t>
            </a:r>
            <a:endParaRPr lang="zh-TW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讚美聖父聖子聖靈。</a:t>
            </a:r>
            <a:endParaRPr lang="en-US" altLang="zh-TW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Praise Father, Son and Holy Ghost</a:t>
            </a:r>
            <a:endParaRPr lang="zh-TW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阿們。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Amen</a:t>
            </a:r>
            <a:endParaRPr lang="zh-TW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444F5F77-FC3F-9D01-335C-E1A301E66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5326" y="0"/>
            <a:ext cx="8093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4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7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三一頌</a:t>
            </a:r>
            <a:r>
              <a:rPr kumimoji="1" lang="en-US" altLang="zh-TW" sz="7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文新字海-特行" panose="02010603000101010101" pitchFamily="2" charset="-120"/>
              </a:rPr>
              <a:t>Doxology</a:t>
            </a:r>
            <a:endParaRPr kumimoji="1" lang="zh-TW" altLang="en-US" sz="7200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文新字海-特行" panose="02010603000101010101" pitchFamily="2" charset="-120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>
            <a:extLst>
              <a:ext uri="{FF2B5EF4-FFF2-40B4-BE49-F238E27FC236}">
                <a16:creationId xmlns:a16="http://schemas.microsoft.com/office/drawing/2014/main" id="{18A5C58D-1C73-697D-80AE-562C9F23E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Slide Number Placeholder 5">
            <a:extLst>
              <a:ext uri="{FF2B5EF4-FFF2-40B4-BE49-F238E27FC236}">
                <a16:creationId xmlns:a16="http://schemas.microsoft.com/office/drawing/2014/main" id="{4D66ACD5-A484-F506-4086-992D90DCF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E6F8F237-BF11-4ED9-906D-FADEDB54BC7A}" type="slidenum">
              <a:rPr lang="en-US" altLang="zh-CN" sz="1200">
                <a:solidFill>
                  <a:srgbClr val="045C75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28</a:t>
            </a:fld>
            <a:endParaRPr lang="en-US" altLang="zh-CN" sz="120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176132" name="Rectangle 4">
            <a:extLst>
              <a:ext uri="{FF2B5EF4-FFF2-40B4-BE49-F238E27FC236}">
                <a16:creationId xmlns:a16="http://schemas.microsoft.com/office/drawing/2014/main" id="{F975D10B-6733-CD8B-089E-B4D5295E2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77789"/>
            <a:ext cx="8534400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主禱文</a:t>
            </a:r>
            <a:r>
              <a:rPr kumimoji="1" lang="en-US" altLang="zh-TW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DFPLiShuW5-B5-AZ" pitchFamily="66" charset="-120"/>
              </a:rPr>
              <a:t>The Lord’s Prayer</a:t>
            </a:r>
            <a:endParaRPr kumimoji="1" lang="zh-TW" altLang="en-US" sz="5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標楷體" panose="03000509000000000000" pitchFamily="65" charset="-120"/>
              <a:cs typeface="DFPLiShuW5-B5-AZ" pitchFamily="66" charset="-120"/>
            </a:endParaRPr>
          </a:p>
        </p:txBody>
      </p:sp>
      <p:sp>
        <p:nvSpPr>
          <p:cNvPr id="197637" name="Rectangle 5">
            <a:extLst>
              <a:ext uri="{FF2B5EF4-FFF2-40B4-BE49-F238E27FC236}">
                <a16:creationId xmlns:a16="http://schemas.microsoft.com/office/drawing/2014/main" id="{4D21BD13-B381-239B-DC55-77BD012AA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425" y="1219200"/>
            <a:ext cx="5334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我們在天上的父，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願人都尊</a:t>
            </a: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祢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的名為聖，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願</a:t>
            </a: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祢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的國降臨，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願</a:t>
            </a: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祢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的旨意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行在地上如同行在天上，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我們日用的飲食，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今日賜給我們，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endParaRPr lang="zh-TW" altLang="en-US" sz="5400" b="1" dirty="0">
              <a:solidFill>
                <a:srgbClr val="FFFFFF"/>
              </a:solidFill>
              <a:latin typeface="Tahoma" panose="020B0604030504040204" pitchFamily="34" charset="0"/>
              <a:ea typeface="標楷體" panose="03000509000000000000" pitchFamily="65" charset="-120"/>
              <a:cs typeface="DFPLiShuW5-B5-AZ" pitchFamily="66" charset="-12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72F645-2758-26B7-4D61-A3B0A1341E56}"/>
              </a:ext>
            </a:extLst>
          </p:cNvPr>
          <p:cNvSpPr txBox="1"/>
          <p:nvPr/>
        </p:nvSpPr>
        <p:spPr>
          <a:xfrm>
            <a:off x="6858000" y="1333501"/>
            <a:ext cx="3962400" cy="551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Our Father in heaven,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Hallowed by your name,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Your kingdom come,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Your will be done on earth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As it is in heaven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Give us today our daily bread</a:t>
            </a:r>
          </a:p>
        </p:txBody>
      </p:sp>
    </p:spTree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>
            <a:extLst>
              <a:ext uri="{FF2B5EF4-FFF2-40B4-BE49-F238E27FC236}">
                <a16:creationId xmlns:a16="http://schemas.microsoft.com/office/drawing/2014/main" id="{754F28CB-2352-FC44-53FC-C9D28777F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Slide Number Placeholder 5">
            <a:extLst>
              <a:ext uri="{FF2B5EF4-FFF2-40B4-BE49-F238E27FC236}">
                <a16:creationId xmlns:a16="http://schemas.microsoft.com/office/drawing/2014/main" id="{E3F80F74-7542-BB9C-240F-7B8B2BAE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344E6CBB-6CF5-4360-AAC0-9692721045CD}" type="slidenum">
              <a:rPr lang="en-US" altLang="zh-CN" sz="1200">
                <a:solidFill>
                  <a:srgbClr val="045C75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29</a:t>
            </a:fld>
            <a:endParaRPr lang="en-US" altLang="zh-CN" sz="120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7326724" name="Rectangle 4">
            <a:extLst>
              <a:ext uri="{FF2B5EF4-FFF2-40B4-BE49-F238E27FC236}">
                <a16:creationId xmlns:a16="http://schemas.microsoft.com/office/drawing/2014/main" id="{603A08D2-4B14-29B2-DF50-069E42348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363" y="228600"/>
            <a:ext cx="457200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免我們的債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，</a:t>
            </a:r>
            <a:endParaRPr lang="zh-TW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DFPLiShuW5-B5-AZ" pitchFamily="66" charset="-120"/>
            </a:endParaRP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如同我們免了人的債，</a:t>
            </a: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不叫我們遇見試探，</a:t>
            </a: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救我們脫離凶惡，</a:t>
            </a: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因為國度、權柄、</a:t>
            </a:r>
            <a:endParaRPr lang="en-US" altLang="zh-TW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DFPLiShuW5-B5-AZ" pitchFamily="66" charset="-120"/>
            </a:endParaRP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榮耀，全是祢的，</a:t>
            </a: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直到永遠，阿們。</a:t>
            </a:r>
            <a:br>
              <a:rPr lang="zh-TW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古印" pitchFamily="2" charset="-120"/>
                <a:cs typeface="DFPLiShuW5-B5-AZ" pitchFamily="66" charset="-120"/>
              </a:rPr>
            </a:br>
            <a:endParaRPr lang="zh-TW" alt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古印" pitchFamily="2" charset="-120"/>
              <a:cs typeface="DFPLiShuW5-B5-AZ" pitchFamily="66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6B00F-0CF2-1C65-86E6-FB6EF0B7E66D}"/>
              </a:ext>
            </a:extLst>
          </p:cNvPr>
          <p:cNvSpPr txBox="1"/>
          <p:nvPr/>
        </p:nvSpPr>
        <p:spPr>
          <a:xfrm>
            <a:off x="6232525" y="574676"/>
            <a:ext cx="4267200" cy="551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Forgive us our debts as we also have forgiven our debtors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And lead us not into temptations,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But deliver us from  evil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For yours is the kingdom, and the power and the glory forever, Amen</a:t>
            </a:r>
          </a:p>
        </p:txBody>
      </p:sp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>
            <a:extLst>
              <a:ext uri="{FF2B5EF4-FFF2-40B4-BE49-F238E27FC236}">
                <a16:creationId xmlns:a16="http://schemas.microsoft.com/office/drawing/2014/main" id="{28E4738E-48CA-6F15-3439-D9BFE6C760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86050" y="457200"/>
            <a:ext cx="8305800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      </a:t>
            </a:r>
            <a:r>
              <a:rPr lang="zh-TW" altLang="en-U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頌讚父神偉大權力</a:t>
            </a:r>
            <a:endParaRPr lang="en-US" altLang="en-US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18435" name="Rectangle 5">
            <a:extLst>
              <a:ext uri="{FF2B5EF4-FFF2-40B4-BE49-F238E27FC236}">
                <a16:creationId xmlns:a16="http://schemas.microsoft.com/office/drawing/2014/main" id="{625B3366-2997-7D3A-C3B3-738273629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0" y="1600200"/>
            <a:ext cx="7086600" cy="4800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zh-TW" sz="4000" dirty="0">
                <a:latin typeface="Times New Roman" panose="02020603050405020304" pitchFamily="18" charset="0"/>
                <a:ea typeface="文新字海-特行" panose="02020500000000000000" pitchFamily="2" charset="-120"/>
              </a:rPr>
              <a:t>1.</a:t>
            </a:r>
          </a:p>
          <a:p>
            <a:pPr algn="ctr" eaLnBrk="1" hangingPunct="1">
              <a:buFontTx/>
              <a:buNone/>
            </a:pPr>
            <a:r>
              <a:rPr lang="zh-TW" altLang="en-US" sz="5400" b="1" dirty="0">
                <a:latin typeface="Times New Roman" panose="02020603050405020304" pitchFamily="18" charset="0"/>
                <a:ea typeface="文新字海-特行" panose="02020500000000000000" pitchFamily="2" charset="-120"/>
              </a:rPr>
              <a:t>頌讚父神偉大權力，</a:t>
            </a:r>
            <a:endParaRPr lang="en-US" altLang="zh-TW" sz="5400" b="1" dirty="0">
              <a:latin typeface="Times New Roman" panose="02020603050405020304" pitchFamily="18" charset="0"/>
              <a:ea typeface="文新字海-特行" panose="02020500000000000000" pitchFamily="2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5400" b="1" dirty="0">
                <a:latin typeface="Times New Roman" panose="02020603050405020304" pitchFamily="18" charset="0"/>
                <a:ea typeface="文新字海-特行" panose="02020500000000000000" pitchFamily="2" charset="-120"/>
              </a:rPr>
              <a:t>興起群山高峰；</a:t>
            </a:r>
          </a:p>
          <a:p>
            <a:pPr algn="ctr" eaLnBrk="1" hangingPunct="1">
              <a:buFontTx/>
              <a:buNone/>
            </a:pPr>
            <a:r>
              <a:rPr lang="zh-TW" altLang="en-US" sz="5400" b="1" dirty="0">
                <a:latin typeface="Times New Roman" panose="02020603050405020304" pitchFamily="18" charset="0"/>
                <a:ea typeface="文新字海-特行" panose="02020500000000000000" pitchFamily="2" charset="-120"/>
              </a:rPr>
              <a:t>更使海洋遼闊無邊，</a:t>
            </a:r>
            <a:endParaRPr lang="en-US" altLang="zh-TW" sz="5400" b="1" dirty="0">
              <a:latin typeface="Times New Roman" panose="02020603050405020304" pitchFamily="18" charset="0"/>
              <a:ea typeface="文新字海-特行" panose="02020500000000000000" pitchFamily="2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5400" b="1" dirty="0">
                <a:latin typeface="Times New Roman" panose="02020603050405020304" pitchFamily="18" charset="0"/>
                <a:ea typeface="文新字海-特行" panose="02020500000000000000" pitchFamily="2" charset="-120"/>
              </a:rPr>
              <a:t>佈置萬里晴空。</a:t>
            </a:r>
          </a:p>
          <a:p>
            <a:pPr algn="ctr" eaLnBrk="1" hangingPunct="1">
              <a:buFontTx/>
              <a:buNone/>
            </a:pPr>
            <a:endParaRPr lang="en-US" altLang="en-US" sz="3600" dirty="0">
              <a:latin typeface="Times New Roman" panose="02020603050405020304" pitchFamily="18" charset="0"/>
              <a:ea typeface="文新字海-特行" panose="02020500000000000000" pitchFamily="2" charset="-120"/>
            </a:endParaRPr>
          </a:p>
        </p:txBody>
      </p:sp>
      <p:sp>
        <p:nvSpPr>
          <p:cNvPr id="18436" name="Text Box 6">
            <a:extLst>
              <a:ext uri="{FF2B5EF4-FFF2-40B4-BE49-F238E27FC236}">
                <a16:creationId xmlns:a16="http://schemas.microsoft.com/office/drawing/2014/main" id="{364B1815-C587-44CB-BEB4-703DF3882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1722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zh-TW" altLang="en-US" sz="1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頌讚父神偉大權力	</a:t>
            </a:r>
            <a:r>
              <a:rPr lang="en-US" altLang="zh-TW" sz="1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v. 1     2-1</a:t>
            </a:r>
            <a:br>
              <a:rPr lang="en-US" altLang="zh-TW" sz="1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endParaRPr lang="en-US" altLang="zh-TW" sz="1200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25" y="-790378"/>
            <a:ext cx="5904089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读经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Bible Reading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CFC76BE-C3D8-4260-8F72-D22CE2873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60" r="786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5CDEB0-8C64-4C51-9B0E-C4EAED58FFF3}"/>
              </a:ext>
            </a:extLst>
          </p:cNvPr>
          <p:cNvSpPr txBox="1"/>
          <p:nvPr/>
        </p:nvSpPr>
        <p:spPr>
          <a:xfrm>
            <a:off x="-258199" y="2841062"/>
            <a:ext cx="6499171" cy="334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路加福音 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Luke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22:7-20</a:t>
            </a:r>
          </a:p>
        </p:txBody>
      </p:sp>
    </p:spTree>
    <p:extLst>
      <p:ext uri="{BB962C8B-B14F-4D97-AF65-F5344CB8AC3E}">
        <p14:creationId xmlns:p14="http://schemas.microsoft.com/office/powerpoint/2010/main" val="3575136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269325-B3C5-211C-FB36-E45CF5F15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A6EE5A0-FB1B-1DFE-A510-A8CCE847C8DA}"/>
              </a:ext>
            </a:extLst>
          </p:cNvPr>
          <p:cNvSpPr txBox="1"/>
          <p:nvPr/>
        </p:nvSpPr>
        <p:spPr>
          <a:xfrm>
            <a:off x="79023" y="103595"/>
            <a:ext cx="1211297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除酵节，须宰逾越羊羔的那一天到了。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8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耶稣打发彼得、约翰说：“你们去为我们预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备逾越节的筵席，好叫我们吃。”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他们问他说：“要我们在哪里预备？”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10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耶稣说：“你们进了城，必有人拿着一瓶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水迎面而来，你们就跟着他，到他所进的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房子里去，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对那家的主人说：‘夫子说：客房在哪里？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我与门徒好在那里吃逾越节的筵席。’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0523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F860223-A614-158C-FDD6-7A96684C8E83}"/>
              </a:ext>
            </a:extLst>
          </p:cNvPr>
          <p:cNvSpPr txBox="1"/>
          <p:nvPr/>
        </p:nvSpPr>
        <p:spPr>
          <a:xfrm>
            <a:off x="79023" y="103595"/>
            <a:ext cx="1211297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他必指给你们摆设整齐的一间大楼，你们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就在那里预备。”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13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他们去了，所遇见的正如耶稣所说的，他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们就预备了逾越节的筵席。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14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时候到了，耶稣坐席，使徒也和他同坐。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15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耶稣对他们说：“我很愿意在受害以先和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你们吃这逾越节的筵席。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我告诉你们，我不再吃这筵席，直到成就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在神的国里。”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787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0D8544-9BC9-FEF8-FBD8-93F2D54F4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B965CD6-D1D6-CAF2-772B-56FF0176ED81}"/>
              </a:ext>
            </a:extLst>
          </p:cNvPr>
          <p:cNvSpPr txBox="1"/>
          <p:nvPr/>
        </p:nvSpPr>
        <p:spPr>
          <a:xfrm>
            <a:off x="79023" y="103595"/>
            <a:ext cx="1211297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耶稣接过杯来，祝谢了，说：“你们拿这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个，大家分着喝。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18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我告诉你们，从今以后，我不再喝这葡萄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汁，直等神的国来到。”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又拿起饼来，祝谢了，就掰开，递给他们，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说：“这是我的身体，为你们舍的。你们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也应当如此行，为的是记念我。”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饭后也照样拿起杯来，说：“这杯是用我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血所立的新约，是为你们流出来的。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327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FC76BE-C3D8-4260-8F72-D22CE2873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692" y="0"/>
            <a:ext cx="9372599" cy="6855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056" y="-1389436"/>
            <a:ext cx="6596005" cy="2446339"/>
          </a:xfrm>
        </p:spPr>
        <p:txBody>
          <a:bodyPr anchor="b">
            <a:normAutofit/>
          </a:bodyPr>
          <a:lstStyle/>
          <a:p>
            <a:pPr algn="l"/>
            <a:r>
              <a:rPr lang="en-US" altLang="zh-CN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CN" altLang="en-US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 息</a:t>
            </a:r>
            <a:r>
              <a:rPr lang="en-US" altLang="zh-CN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Message】</a:t>
            </a:r>
            <a:endParaRPr lang="en-US" sz="5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101046-CD09-1A09-B337-22BF354FE210}"/>
              </a:ext>
            </a:extLst>
          </p:cNvPr>
          <p:cNvSpPr txBox="1"/>
          <p:nvPr/>
        </p:nvSpPr>
        <p:spPr>
          <a:xfrm>
            <a:off x="1725695" y="2446339"/>
            <a:ext cx="8959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大能的赎罪羔羊 </a:t>
            </a:r>
          </a:p>
        </p:txBody>
      </p:sp>
    </p:spTree>
    <p:extLst>
      <p:ext uri="{BB962C8B-B14F-4D97-AF65-F5344CB8AC3E}">
        <p14:creationId xmlns:p14="http://schemas.microsoft.com/office/powerpoint/2010/main" val="2223994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B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40226" y="2393668"/>
            <a:ext cx="7911548" cy="202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879"/>
              </a:lnSpc>
            </a:pPr>
            <a:r>
              <a:rPr lang="en-US" sz="8208" b="1" spc="656" dirty="0" err="1">
                <a:solidFill>
                  <a:srgbClr val="F6F6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rdo"/>
                <a:ea typeface="Cardo"/>
                <a:cs typeface="Cardo"/>
                <a:sym typeface="Cardo"/>
              </a:rPr>
              <a:t>大能的</a:t>
            </a:r>
            <a:endParaRPr lang="en-US" sz="8208" b="1" spc="656" dirty="0">
              <a:solidFill>
                <a:srgbClr val="F6F6E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rdo"/>
              <a:ea typeface="Cardo"/>
              <a:cs typeface="Cardo"/>
              <a:sym typeface="Cardo"/>
            </a:endParaRPr>
          </a:p>
          <a:p>
            <a:pPr algn="ctr" defTabSz="609630">
              <a:lnSpc>
                <a:spcPts val="7879"/>
              </a:lnSpc>
            </a:pPr>
            <a:r>
              <a:rPr lang="en-US" sz="8208" b="1" spc="656" dirty="0" err="1">
                <a:solidFill>
                  <a:srgbClr val="F6F6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rdo"/>
                <a:ea typeface="Cardo"/>
                <a:cs typeface="Cardo"/>
                <a:sym typeface="Cardo"/>
              </a:rPr>
              <a:t>赎罪羔羊</a:t>
            </a:r>
            <a:endParaRPr lang="en-US" sz="8208" b="1" spc="656" dirty="0">
              <a:solidFill>
                <a:srgbClr val="F6F6E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rdo"/>
              <a:ea typeface="Cardo"/>
              <a:cs typeface="Cardo"/>
              <a:sym typeface="Cardo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332139" y="5830465"/>
            <a:ext cx="7527723" cy="309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26"/>
              </a:lnSpc>
            </a:pPr>
            <a:r>
              <a:rPr lang="en-US" sz="2666" b="1" spc="106">
                <a:solidFill>
                  <a:srgbClr val="F6F6E9"/>
                </a:solidFill>
                <a:latin typeface="Prompt Bold"/>
                <a:ea typeface="Prompt Bold"/>
                <a:cs typeface="Prompt Bold"/>
                <a:sym typeface="Prompt Bold"/>
              </a:rPr>
              <a:t>路加福音 22：7-20</a:t>
            </a:r>
          </a:p>
        </p:txBody>
      </p:sp>
      <p:sp>
        <p:nvSpPr>
          <p:cNvPr id="4" name="AutoShape 4"/>
          <p:cNvSpPr/>
          <p:nvPr/>
        </p:nvSpPr>
        <p:spPr>
          <a:xfrm>
            <a:off x="2332139" y="5316115"/>
            <a:ext cx="7527723" cy="0"/>
          </a:xfrm>
          <a:prstGeom prst="line">
            <a:avLst/>
          </a:prstGeom>
          <a:ln w="38100" cap="flat">
            <a:solidFill>
              <a:srgbClr val="F6F6E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2332139" y="1541885"/>
            <a:ext cx="7527723" cy="0"/>
          </a:xfrm>
          <a:prstGeom prst="line">
            <a:avLst/>
          </a:prstGeom>
          <a:ln w="38100" cap="flat">
            <a:solidFill>
              <a:srgbClr val="F6F6E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5910236" y="615663"/>
            <a:ext cx="371529" cy="481723"/>
          </a:xfrm>
          <a:custGeom>
            <a:avLst/>
            <a:gdLst/>
            <a:ahLst/>
            <a:cxnLst/>
            <a:rect l="l" t="t" r="r" b="b"/>
            <a:pathLst>
              <a:path w="557293" h="722584">
                <a:moveTo>
                  <a:pt x="0" y="0"/>
                </a:moveTo>
                <a:lnTo>
                  <a:pt x="557294" y="0"/>
                </a:lnTo>
                <a:lnTo>
                  <a:pt x="557294" y="722584"/>
                </a:lnTo>
                <a:lnTo>
                  <a:pt x="0" y="722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B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431527" y="1605791"/>
            <a:ext cx="7760473" cy="4642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20144" lvl="1" indent="-510072" defTabSz="609630">
              <a:lnSpc>
                <a:spcPts val="4442"/>
              </a:lnSpc>
              <a:buFontTx/>
              <a:buAutoNum type="arabicPeriod"/>
            </a:pPr>
            <a:r>
              <a:rPr lang="en-US" sz="4725" dirty="0" err="1">
                <a:solidFill>
                  <a:srgbClr val="F6F6E9"/>
                </a:solidFill>
                <a:latin typeface="Abadi" panose="020F0502020204030204" pitchFamily="34" charset="0"/>
                <a:ea typeface="Cardo"/>
                <a:cs typeface="Cardo"/>
                <a:sym typeface="Cardo"/>
              </a:rPr>
              <a:t>耶稣预备了自己的工作</a:t>
            </a:r>
            <a:endParaRPr lang="en-US" sz="4725" dirty="0">
              <a:solidFill>
                <a:srgbClr val="F6F6E9"/>
              </a:solidFill>
              <a:latin typeface="Abadi" panose="020F0502020204030204" pitchFamily="34" charset="0"/>
              <a:ea typeface="Cardo"/>
              <a:cs typeface="Cardo"/>
              <a:sym typeface="Cardo"/>
            </a:endParaRPr>
          </a:p>
          <a:p>
            <a:pPr defTabSz="609630">
              <a:lnSpc>
                <a:spcPts val="4442"/>
              </a:lnSpc>
            </a:pPr>
            <a:endParaRPr lang="en-US" sz="4725" dirty="0">
              <a:solidFill>
                <a:srgbClr val="F6F6E9"/>
              </a:solidFill>
              <a:latin typeface="Abadi" panose="020F0502020204030204" pitchFamily="34" charset="0"/>
              <a:ea typeface="Cardo"/>
              <a:cs typeface="Cardo"/>
              <a:sym typeface="Cardo"/>
            </a:endParaRPr>
          </a:p>
          <a:p>
            <a:pPr defTabSz="609630">
              <a:lnSpc>
                <a:spcPts val="4442"/>
              </a:lnSpc>
            </a:pPr>
            <a:endParaRPr lang="en-US" sz="4725" dirty="0">
              <a:solidFill>
                <a:srgbClr val="F6F6E9"/>
              </a:solidFill>
              <a:latin typeface="Abadi" panose="020F0502020204030204" pitchFamily="34" charset="0"/>
              <a:ea typeface="Cardo"/>
              <a:cs typeface="Cardo"/>
              <a:sym typeface="Cardo"/>
            </a:endParaRPr>
          </a:p>
          <a:p>
            <a:pPr marL="510072" lvl="1" defTabSz="609630">
              <a:lnSpc>
                <a:spcPts val="4442"/>
              </a:lnSpc>
            </a:pPr>
            <a:r>
              <a:rPr lang="en-US" sz="4725" dirty="0">
                <a:solidFill>
                  <a:srgbClr val="F6F6E9"/>
                </a:solidFill>
                <a:latin typeface="Abadi" panose="020F0502020204030204" pitchFamily="34" charset="0"/>
                <a:ea typeface="Cardo"/>
                <a:cs typeface="Cardo"/>
                <a:sym typeface="Cardo"/>
              </a:rPr>
              <a:t>2.耶稣预备了与神的团契</a:t>
            </a:r>
          </a:p>
          <a:p>
            <a:pPr defTabSz="609630">
              <a:lnSpc>
                <a:spcPts val="4442"/>
              </a:lnSpc>
            </a:pPr>
            <a:endParaRPr lang="en-US" sz="4725" dirty="0">
              <a:solidFill>
                <a:srgbClr val="F6F6E9"/>
              </a:solidFill>
              <a:latin typeface="Abadi" panose="020F0502020204030204" pitchFamily="34" charset="0"/>
              <a:ea typeface="Cardo"/>
              <a:cs typeface="Cardo"/>
              <a:sym typeface="Cardo"/>
            </a:endParaRPr>
          </a:p>
          <a:p>
            <a:pPr defTabSz="609630">
              <a:lnSpc>
                <a:spcPts val="4442"/>
              </a:lnSpc>
            </a:pPr>
            <a:endParaRPr lang="en-US" sz="4725" dirty="0">
              <a:solidFill>
                <a:srgbClr val="F6F6E9"/>
              </a:solidFill>
              <a:latin typeface="Abadi" panose="020F0502020204030204" pitchFamily="34" charset="0"/>
              <a:ea typeface="Cardo"/>
              <a:cs typeface="Cardo"/>
              <a:sym typeface="Cardo"/>
            </a:endParaRPr>
          </a:p>
          <a:p>
            <a:pPr marL="510072" lvl="1" defTabSz="609630">
              <a:lnSpc>
                <a:spcPts val="4442"/>
              </a:lnSpc>
            </a:pPr>
            <a:r>
              <a:rPr lang="en-US" sz="4725" dirty="0">
                <a:solidFill>
                  <a:srgbClr val="F6F6E9"/>
                </a:solidFill>
                <a:latin typeface="Abadi" panose="020F0502020204030204" pitchFamily="34" charset="0"/>
                <a:ea typeface="Cardo"/>
                <a:cs typeface="Cardo"/>
                <a:sym typeface="Cardo"/>
              </a:rPr>
              <a:t>3.耶稣预备了更新的新约</a:t>
            </a:r>
          </a:p>
          <a:p>
            <a:pPr defTabSz="609630">
              <a:lnSpc>
                <a:spcPts val="5386"/>
              </a:lnSpc>
            </a:pPr>
            <a:endParaRPr lang="en-US" sz="4725" dirty="0">
              <a:solidFill>
                <a:srgbClr val="F6F6E9"/>
              </a:solidFill>
              <a:latin typeface="Cardo"/>
              <a:ea typeface="Cardo"/>
              <a:cs typeface="Cardo"/>
              <a:sym typeface="Cardo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25384" y="2895220"/>
            <a:ext cx="4146617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816"/>
              </a:lnSpc>
              <a:spcBef>
                <a:spcPct val="0"/>
              </a:spcBef>
            </a:pPr>
            <a:r>
              <a:rPr lang="en-US" sz="7733" b="1" spc="-123" dirty="0" err="1">
                <a:solidFill>
                  <a:srgbClr val="F6F6E9"/>
                </a:solidFill>
                <a:latin typeface="Cardo Bold"/>
                <a:ea typeface="Cardo Bold"/>
                <a:cs typeface="Cardo Bold"/>
                <a:sym typeface="Cardo Bold"/>
              </a:rPr>
              <a:t>大纲预览</a:t>
            </a:r>
            <a:endParaRPr lang="en-US" sz="7733" b="1" spc="-123" dirty="0">
              <a:solidFill>
                <a:srgbClr val="F6F6E9"/>
              </a:solidFill>
              <a:latin typeface="Cardo Bold"/>
              <a:ea typeface="Cardo Bold"/>
              <a:cs typeface="Cardo Bold"/>
              <a:sym typeface="Cardo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5832452" y="344084"/>
            <a:ext cx="527097" cy="683432"/>
          </a:xfrm>
          <a:custGeom>
            <a:avLst/>
            <a:gdLst/>
            <a:ahLst/>
            <a:cxnLst/>
            <a:rect l="l" t="t" r="r" b="b"/>
            <a:pathLst>
              <a:path w="790645" h="1025148">
                <a:moveTo>
                  <a:pt x="0" y="0"/>
                </a:moveTo>
                <a:lnTo>
                  <a:pt x="790646" y="0"/>
                </a:lnTo>
                <a:lnTo>
                  <a:pt x="790646" y="1025148"/>
                </a:lnTo>
                <a:lnTo>
                  <a:pt x="0" y="10251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2026" y="3584867"/>
            <a:ext cx="8407950" cy="1929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84"/>
              </a:lnSpc>
            </a:pPr>
            <a:r>
              <a:rPr lang="en-US" sz="3488" dirty="0" err="1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以弗所书</a:t>
            </a:r>
            <a:r>
              <a:rPr lang="en-US" sz="3488" dirty="0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 3:20 </a:t>
            </a:r>
          </a:p>
          <a:p>
            <a:pPr algn="ctr" defTabSz="609630">
              <a:lnSpc>
                <a:spcPts val="5319"/>
              </a:lnSpc>
            </a:pPr>
            <a:r>
              <a:rPr lang="en-US" sz="3799" dirty="0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20 </a:t>
            </a:r>
            <a:r>
              <a:rPr lang="en-US" sz="3799" dirty="0" err="1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神能照着运行在我们心里的大力充充足足地成就一切，超过我们所求所想的</a:t>
            </a:r>
            <a:endParaRPr lang="en-US" sz="3799" dirty="0">
              <a:solidFill>
                <a:srgbClr val="272727"/>
              </a:solidFill>
              <a:latin typeface="Cardo"/>
              <a:ea typeface="Cardo"/>
              <a:cs typeface="Cardo"/>
              <a:sym typeface="Cardo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00096" y="1402795"/>
            <a:ext cx="7391808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132"/>
              </a:lnSpc>
            </a:pPr>
            <a:r>
              <a:rPr lang="en-US" sz="7133" b="1" spc="-114" dirty="0" err="1">
                <a:solidFill>
                  <a:srgbClr val="1F5014"/>
                </a:solidFill>
                <a:latin typeface="Cardo"/>
                <a:ea typeface="Cardo"/>
                <a:cs typeface="Cardo"/>
                <a:sym typeface="Cardo"/>
              </a:rPr>
              <a:t>祂预备自己的工作</a:t>
            </a:r>
            <a:endParaRPr lang="en-US" sz="7133" b="1" spc="-114" dirty="0">
              <a:solidFill>
                <a:srgbClr val="1F5014"/>
              </a:solidFill>
              <a:latin typeface="Cardo"/>
              <a:ea typeface="Cardo"/>
              <a:cs typeface="Cardo"/>
              <a:sym typeface="Cardo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3935036" y="3161116"/>
            <a:ext cx="4321928" cy="0"/>
          </a:xfrm>
          <a:prstGeom prst="line">
            <a:avLst/>
          </a:prstGeom>
          <a:ln w="38100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2026" y="3521071"/>
            <a:ext cx="8407950" cy="1929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84"/>
              </a:lnSpc>
            </a:pPr>
            <a:r>
              <a:rPr lang="en-US" sz="3488" dirty="0" err="1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路加福音</a:t>
            </a:r>
            <a:r>
              <a:rPr lang="en-US" sz="3488" dirty="0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 22:17 </a:t>
            </a:r>
          </a:p>
          <a:p>
            <a:pPr algn="ctr" defTabSz="609630">
              <a:lnSpc>
                <a:spcPts val="5319"/>
              </a:lnSpc>
            </a:pPr>
            <a:r>
              <a:rPr lang="en-US" sz="3799" dirty="0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17 </a:t>
            </a:r>
            <a:r>
              <a:rPr lang="en-US" sz="3799" dirty="0" err="1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耶稣接过杯来，祝谢了，说</a:t>
            </a:r>
            <a:r>
              <a:rPr lang="en-US" sz="3799" dirty="0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：“</a:t>
            </a:r>
            <a:r>
              <a:rPr lang="en-US" sz="3799" dirty="0" err="1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你们拿这个，大家分着喝</a:t>
            </a:r>
            <a:endParaRPr lang="en-US" sz="3799" dirty="0">
              <a:solidFill>
                <a:srgbClr val="272727"/>
              </a:solidFill>
              <a:latin typeface="Cardo"/>
              <a:ea typeface="Cardo"/>
              <a:cs typeface="Cardo"/>
              <a:sym typeface="Cardo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778086" y="1418744"/>
            <a:ext cx="8635828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132"/>
              </a:lnSpc>
            </a:pPr>
            <a:r>
              <a:rPr lang="en-US" sz="7133" b="1" spc="-114" dirty="0" err="1">
                <a:solidFill>
                  <a:srgbClr val="1F5014"/>
                </a:solidFill>
                <a:latin typeface="Cardo"/>
                <a:ea typeface="Cardo"/>
                <a:cs typeface="Cardo"/>
                <a:sym typeface="Cardo"/>
              </a:rPr>
              <a:t>祂预备了和神的团契</a:t>
            </a:r>
            <a:endParaRPr lang="en-US" sz="7133" b="1" spc="-114" dirty="0">
              <a:solidFill>
                <a:srgbClr val="1F5014"/>
              </a:solidFill>
              <a:latin typeface="Cardo"/>
              <a:ea typeface="Cardo"/>
              <a:cs typeface="Cardo"/>
              <a:sym typeface="Cardo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3935036" y="3161116"/>
            <a:ext cx="4321928" cy="0"/>
          </a:xfrm>
          <a:prstGeom prst="line">
            <a:avLst/>
          </a:prstGeom>
          <a:ln w="38100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53699" y="1454683"/>
            <a:ext cx="4682908" cy="3974035"/>
            <a:chOff x="0" y="0"/>
            <a:chExt cx="1773597" cy="15051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73597" cy="1505120"/>
            </a:xfrm>
            <a:custGeom>
              <a:avLst/>
              <a:gdLst/>
              <a:ahLst/>
              <a:cxnLst/>
              <a:rect l="l" t="t" r="r" b="b"/>
              <a:pathLst>
                <a:path w="1773597" h="1505120">
                  <a:moveTo>
                    <a:pt x="25350" y="0"/>
                  </a:moveTo>
                  <a:lnTo>
                    <a:pt x="1748248" y="0"/>
                  </a:lnTo>
                  <a:cubicBezTo>
                    <a:pt x="1762248" y="0"/>
                    <a:pt x="1773597" y="11349"/>
                    <a:pt x="1773597" y="25350"/>
                  </a:cubicBezTo>
                  <a:lnTo>
                    <a:pt x="1773597" y="1479770"/>
                  </a:lnTo>
                  <a:cubicBezTo>
                    <a:pt x="1773597" y="1486493"/>
                    <a:pt x="1770926" y="1492941"/>
                    <a:pt x="1766172" y="1497695"/>
                  </a:cubicBezTo>
                  <a:cubicBezTo>
                    <a:pt x="1761418" y="1502449"/>
                    <a:pt x="1754971" y="1505120"/>
                    <a:pt x="1748248" y="1505120"/>
                  </a:cubicBezTo>
                  <a:lnTo>
                    <a:pt x="25350" y="1505120"/>
                  </a:lnTo>
                  <a:cubicBezTo>
                    <a:pt x="18626" y="1505120"/>
                    <a:pt x="12179" y="1502449"/>
                    <a:pt x="7425" y="1497695"/>
                  </a:cubicBezTo>
                  <a:cubicBezTo>
                    <a:pt x="2671" y="1492941"/>
                    <a:pt x="0" y="1486493"/>
                    <a:pt x="0" y="1479770"/>
                  </a:cubicBezTo>
                  <a:lnTo>
                    <a:pt x="0" y="25350"/>
                  </a:lnTo>
                  <a:cubicBezTo>
                    <a:pt x="0" y="18626"/>
                    <a:pt x="2671" y="12179"/>
                    <a:pt x="7425" y="7425"/>
                  </a:cubicBezTo>
                  <a:cubicBezTo>
                    <a:pt x="12179" y="2671"/>
                    <a:pt x="18626" y="0"/>
                    <a:pt x="25350" y="0"/>
                  </a:cubicBezTo>
                  <a:close/>
                </a:path>
              </a:pathLst>
            </a:custGeom>
            <a:blipFill>
              <a:blip r:embed="rId2"/>
              <a:stretch>
                <a:fillRect l="-11978" r="-39224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AutoShape 4"/>
          <p:cNvSpPr/>
          <p:nvPr/>
        </p:nvSpPr>
        <p:spPr>
          <a:xfrm flipV="1">
            <a:off x="1770821" y="3429000"/>
            <a:ext cx="3105867" cy="0"/>
          </a:xfrm>
          <a:prstGeom prst="line">
            <a:avLst/>
          </a:prstGeom>
          <a:ln w="38100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42347" y="1629105"/>
            <a:ext cx="5754805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296"/>
              </a:lnSpc>
            </a:pPr>
            <a:r>
              <a:rPr lang="en-US" sz="6400" spc="-102">
                <a:solidFill>
                  <a:srgbClr val="1F5014"/>
                </a:solidFill>
                <a:latin typeface="Cardo"/>
                <a:ea typeface="Cardo"/>
                <a:cs typeface="Cardo"/>
                <a:sym typeface="Cardo"/>
              </a:rPr>
              <a:t>约翰福音15：5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3883" y="3760089"/>
            <a:ext cx="5983269" cy="2357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20"/>
              </a:lnSpc>
            </a:pPr>
            <a:r>
              <a:rPr lang="en-US" sz="3657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我是葡萄树，你们是枝子。常在我里面的，我也常在他里面</a:t>
            </a:r>
          </a:p>
          <a:p>
            <a:pPr defTabSz="609630">
              <a:lnSpc>
                <a:spcPts val="2996"/>
              </a:lnSpc>
            </a:pPr>
            <a:endParaRPr lang="en-US" sz="3657">
              <a:solidFill>
                <a:srgbClr val="272727"/>
              </a:solidFill>
              <a:latin typeface="Cardo"/>
              <a:ea typeface="Cardo"/>
              <a:cs typeface="Cardo"/>
              <a:sym typeface="Card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243D670C-978A-EDD1-D459-1B75C120D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0" y="0"/>
            <a:ext cx="7010400" cy="57150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zh-TW" sz="5400">
              <a:latin typeface="Times New Roman" panose="02020603050405020304" pitchFamily="18" charset="0"/>
              <a:ea typeface="文新字海-特行" panose="02020500000000000000" pitchFamily="2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5400" b="1">
                <a:latin typeface="Times New Roman" panose="02020603050405020304" pitchFamily="18" charset="0"/>
                <a:ea typeface="文新字海-特行" panose="02020500000000000000" pitchFamily="2" charset="-120"/>
              </a:rPr>
              <a:t>唱述父神智慧安排，</a:t>
            </a:r>
            <a:endParaRPr lang="en-US" altLang="zh-TW" sz="5400" b="1">
              <a:latin typeface="Times New Roman" panose="02020603050405020304" pitchFamily="18" charset="0"/>
              <a:ea typeface="文新字海-特行" panose="02020500000000000000" pitchFamily="2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5400" b="1">
                <a:latin typeface="Times New Roman" panose="02020603050405020304" pitchFamily="18" charset="0"/>
                <a:ea typeface="文新字海-特行" panose="02020500000000000000" pitchFamily="2" charset="-120"/>
              </a:rPr>
              <a:t>太陽管理白天；</a:t>
            </a:r>
          </a:p>
          <a:p>
            <a:pPr algn="ctr" eaLnBrk="1" hangingPunct="1">
              <a:buFontTx/>
              <a:buNone/>
            </a:pPr>
            <a:r>
              <a:rPr lang="zh-TW" altLang="en-US" sz="5400" b="1">
                <a:latin typeface="Times New Roman" panose="02020603050405020304" pitchFamily="18" charset="0"/>
                <a:ea typeface="文新字海-特行" panose="02020500000000000000" pitchFamily="2" charset="-120"/>
              </a:rPr>
              <a:t>明月清輝聽</a:t>
            </a:r>
            <a:r>
              <a:rPr lang="zh-TW" altLang="en-US" sz="6000" b="1">
                <a:latin typeface="Times New Roman" panose="02020603050405020304" pitchFamily="18" charset="0"/>
                <a:ea typeface="文新字海-中楷" pitchFamily="2" charset="-120"/>
              </a:rPr>
              <a:t>祂</a:t>
            </a:r>
            <a:r>
              <a:rPr lang="zh-TW" altLang="en-US" sz="5400" b="1">
                <a:latin typeface="Times New Roman" panose="02020603050405020304" pitchFamily="18" charset="0"/>
                <a:ea typeface="文新字海-特行" panose="02020500000000000000" pitchFamily="2" charset="-120"/>
              </a:rPr>
              <a:t>命令，</a:t>
            </a:r>
            <a:endParaRPr lang="en-US" altLang="zh-TW" sz="5400" b="1">
              <a:latin typeface="Times New Roman" panose="02020603050405020304" pitchFamily="18" charset="0"/>
              <a:ea typeface="文新字海-特行" panose="02020500000000000000" pitchFamily="2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5400" b="1">
                <a:latin typeface="Times New Roman" panose="02020603050405020304" pitchFamily="18" charset="0"/>
                <a:ea typeface="文新字海-特行" panose="02020500000000000000" pitchFamily="2" charset="-120"/>
              </a:rPr>
              <a:t>群星順服不變。</a:t>
            </a:r>
            <a:endParaRPr lang="en-US" altLang="en-US" sz="5400" b="1">
              <a:latin typeface="Times New Roman" panose="02020603050405020304" pitchFamily="18" charset="0"/>
              <a:ea typeface="文新字海-特行" panose="02020500000000000000" pitchFamily="2" charset="-120"/>
            </a:endParaRPr>
          </a:p>
        </p:txBody>
      </p:sp>
      <p:sp>
        <p:nvSpPr>
          <p:cNvPr id="19459" name="Text Box 4">
            <a:extLst>
              <a:ext uri="{FF2B5EF4-FFF2-40B4-BE49-F238E27FC236}">
                <a16:creationId xmlns:a16="http://schemas.microsoft.com/office/drawing/2014/main" id="{217B7BC2-0964-20FA-6D40-1EEC35C25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1722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zh-TW" altLang="en-US" sz="1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頌讚父神偉大權力	</a:t>
            </a:r>
            <a:r>
              <a:rPr lang="en-US" altLang="zh-TW" sz="1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v. 1     2-2</a:t>
            </a:r>
            <a:br>
              <a:rPr lang="en-US" altLang="zh-TW" sz="1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endParaRPr lang="en-US" altLang="zh-TW" sz="1200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2026" y="3521071"/>
            <a:ext cx="8407950" cy="198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319"/>
              </a:lnSpc>
            </a:pPr>
            <a:r>
              <a:rPr lang="en-US" sz="3799" dirty="0" err="1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路加福音</a:t>
            </a:r>
            <a:r>
              <a:rPr lang="en-US" sz="3799" dirty="0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 22:20 </a:t>
            </a:r>
          </a:p>
          <a:p>
            <a:pPr algn="ctr" defTabSz="609630">
              <a:lnSpc>
                <a:spcPts val="5319"/>
              </a:lnSpc>
            </a:pPr>
            <a:r>
              <a:rPr lang="en-US" sz="3799" dirty="0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20 </a:t>
            </a:r>
            <a:r>
              <a:rPr lang="en-US" sz="3799" dirty="0" err="1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饭后也照样拿起杯来，说</a:t>
            </a:r>
            <a:r>
              <a:rPr lang="en-US" sz="3799" dirty="0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：“</a:t>
            </a:r>
            <a:r>
              <a:rPr lang="en-US" sz="3799" dirty="0" err="1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这杯是用我血所立的新约，是为你们流出来的</a:t>
            </a:r>
            <a:endParaRPr lang="en-US" sz="3799" dirty="0">
              <a:solidFill>
                <a:srgbClr val="272727"/>
              </a:solidFill>
              <a:latin typeface="Cardo"/>
              <a:ea typeface="Cardo"/>
              <a:cs typeface="Cardo"/>
              <a:sym typeface="Cardo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778086" y="1418744"/>
            <a:ext cx="8635828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132"/>
              </a:lnSpc>
            </a:pPr>
            <a:r>
              <a:rPr lang="en-US" sz="7133" b="1" spc="-114" dirty="0" err="1">
                <a:solidFill>
                  <a:srgbClr val="1F5014"/>
                </a:solidFill>
                <a:latin typeface="Cardo"/>
                <a:ea typeface="Cardo"/>
                <a:cs typeface="Cardo"/>
                <a:sym typeface="Cardo"/>
              </a:rPr>
              <a:t>祂预备了更新的新约</a:t>
            </a:r>
            <a:endParaRPr lang="en-US" sz="7133" b="1" spc="-114" dirty="0">
              <a:solidFill>
                <a:srgbClr val="1F5014"/>
              </a:solidFill>
              <a:latin typeface="Cardo"/>
              <a:ea typeface="Cardo"/>
              <a:cs typeface="Cardo"/>
              <a:sym typeface="Cardo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3935036" y="3161116"/>
            <a:ext cx="4321928" cy="0"/>
          </a:xfrm>
          <a:prstGeom prst="line">
            <a:avLst/>
          </a:prstGeom>
          <a:ln w="38100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5094" y="1441983"/>
            <a:ext cx="3279758" cy="3974035"/>
            <a:chOff x="0" y="0"/>
            <a:chExt cx="1242170" cy="15051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2170" cy="1505120"/>
            </a:xfrm>
            <a:custGeom>
              <a:avLst/>
              <a:gdLst/>
              <a:ahLst/>
              <a:cxnLst/>
              <a:rect l="l" t="t" r="r" b="b"/>
              <a:pathLst>
                <a:path w="1242170" h="1505120">
                  <a:moveTo>
                    <a:pt x="36195" y="0"/>
                  </a:moveTo>
                  <a:lnTo>
                    <a:pt x="1205976" y="0"/>
                  </a:lnTo>
                  <a:cubicBezTo>
                    <a:pt x="1225965" y="0"/>
                    <a:pt x="1242170" y="16205"/>
                    <a:pt x="1242170" y="36195"/>
                  </a:cubicBezTo>
                  <a:lnTo>
                    <a:pt x="1242170" y="1468925"/>
                  </a:lnTo>
                  <a:cubicBezTo>
                    <a:pt x="1242170" y="1478524"/>
                    <a:pt x="1238357" y="1487731"/>
                    <a:pt x="1231569" y="1494519"/>
                  </a:cubicBezTo>
                  <a:cubicBezTo>
                    <a:pt x="1224781" y="1501306"/>
                    <a:pt x="1215575" y="1505120"/>
                    <a:pt x="1205976" y="1505120"/>
                  </a:cubicBezTo>
                  <a:lnTo>
                    <a:pt x="36195" y="1505120"/>
                  </a:lnTo>
                  <a:cubicBezTo>
                    <a:pt x="16205" y="1505120"/>
                    <a:pt x="0" y="1488915"/>
                    <a:pt x="0" y="1468925"/>
                  </a:cubicBezTo>
                  <a:lnTo>
                    <a:pt x="0" y="36195"/>
                  </a:lnTo>
                  <a:cubicBezTo>
                    <a:pt x="0" y="16205"/>
                    <a:pt x="16205" y="0"/>
                    <a:pt x="36195" y="0"/>
                  </a:cubicBezTo>
                  <a:close/>
                </a:path>
              </a:pathLst>
            </a:custGeom>
            <a:blipFill>
              <a:blip r:embed="rId2"/>
              <a:stretch>
                <a:fillRect l="-10494" r="-10494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AutoShape 4"/>
          <p:cNvSpPr/>
          <p:nvPr/>
        </p:nvSpPr>
        <p:spPr>
          <a:xfrm>
            <a:off x="1057196" y="3403600"/>
            <a:ext cx="3363905" cy="12700"/>
          </a:xfrm>
          <a:prstGeom prst="line">
            <a:avLst/>
          </a:prstGeom>
          <a:ln w="38100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57148" y="1480082"/>
            <a:ext cx="5754805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296"/>
              </a:lnSpc>
            </a:pPr>
            <a:r>
              <a:rPr lang="en-US" sz="6400" b="1" spc="-102" dirty="0" err="1">
                <a:solidFill>
                  <a:srgbClr val="1F5014"/>
                </a:solidFill>
                <a:latin typeface="Cardo"/>
                <a:ea typeface="Cardo"/>
                <a:cs typeface="Cardo"/>
                <a:sym typeface="Cardo"/>
              </a:rPr>
              <a:t>新约成就了旧约</a:t>
            </a:r>
            <a:endParaRPr lang="en-US" sz="6400" b="1" spc="-102" dirty="0">
              <a:solidFill>
                <a:srgbClr val="1F5014"/>
              </a:solidFill>
              <a:latin typeface="Cardo"/>
              <a:ea typeface="Cardo"/>
              <a:cs typeface="Cardo"/>
              <a:sym typeface="Card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65201" y="3632200"/>
            <a:ext cx="6467899" cy="1809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320"/>
              </a:lnSpc>
            </a:pPr>
            <a:r>
              <a:rPr lang="en-US" sz="3800" dirty="0" err="1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耶利米书</a:t>
            </a:r>
            <a:r>
              <a:rPr lang="en-US" sz="3800" dirty="0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 31:31 </a:t>
            </a:r>
          </a:p>
          <a:p>
            <a:pPr defTabSz="609630">
              <a:lnSpc>
                <a:spcPts val="4639"/>
              </a:lnSpc>
            </a:pPr>
            <a:r>
              <a:rPr lang="en-US" sz="3313" dirty="0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31 </a:t>
            </a:r>
            <a:r>
              <a:rPr lang="en-US" sz="3313" dirty="0" err="1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耶和华说</a:t>
            </a:r>
            <a:r>
              <a:rPr lang="en-US" sz="3313" dirty="0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：“</a:t>
            </a:r>
            <a:r>
              <a:rPr lang="en-US" sz="3313" dirty="0" err="1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日子将到，我要与以色列家和犹大家另立新约</a:t>
            </a:r>
            <a:endParaRPr lang="en-US" sz="3313" dirty="0">
              <a:solidFill>
                <a:srgbClr val="272727"/>
              </a:solidFill>
              <a:latin typeface="Cardo"/>
              <a:ea typeface="Cardo"/>
              <a:cs typeface="Cardo"/>
              <a:sym typeface="Card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5094" y="1441983"/>
            <a:ext cx="3279758" cy="3974035"/>
            <a:chOff x="0" y="0"/>
            <a:chExt cx="1242170" cy="15051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2170" cy="1505120"/>
            </a:xfrm>
            <a:custGeom>
              <a:avLst/>
              <a:gdLst/>
              <a:ahLst/>
              <a:cxnLst/>
              <a:rect l="l" t="t" r="r" b="b"/>
              <a:pathLst>
                <a:path w="1242170" h="1505120">
                  <a:moveTo>
                    <a:pt x="36195" y="0"/>
                  </a:moveTo>
                  <a:lnTo>
                    <a:pt x="1205976" y="0"/>
                  </a:lnTo>
                  <a:cubicBezTo>
                    <a:pt x="1225965" y="0"/>
                    <a:pt x="1242170" y="16205"/>
                    <a:pt x="1242170" y="36195"/>
                  </a:cubicBezTo>
                  <a:lnTo>
                    <a:pt x="1242170" y="1468925"/>
                  </a:lnTo>
                  <a:cubicBezTo>
                    <a:pt x="1242170" y="1478524"/>
                    <a:pt x="1238357" y="1487731"/>
                    <a:pt x="1231569" y="1494519"/>
                  </a:cubicBezTo>
                  <a:cubicBezTo>
                    <a:pt x="1224781" y="1501306"/>
                    <a:pt x="1215575" y="1505120"/>
                    <a:pt x="1205976" y="1505120"/>
                  </a:cubicBezTo>
                  <a:lnTo>
                    <a:pt x="36195" y="1505120"/>
                  </a:lnTo>
                  <a:cubicBezTo>
                    <a:pt x="16205" y="1505120"/>
                    <a:pt x="0" y="1488915"/>
                    <a:pt x="0" y="1468925"/>
                  </a:cubicBezTo>
                  <a:lnTo>
                    <a:pt x="0" y="36195"/>
                  </a:lnTo>
                  <a:cubicBezTo>
                    <a:pt x="0" y="16205"/>
                    <a:pt x="16205" y="0"/>
                    <a:pt x="36195" y="0"/>
                  </a:cubicBezTo>
                  <a:close/>
                </a:path>
              </a:pathLst>
            </a:custGeom>
            <a:blipFill>
              <a:blip r:embed="rId2"/>
              <a:stretch>
                <a:fillRect l="-10584" r="-10584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AutoShape 4"/>
          <p:cNvSpPr/>
          <p:nvPr/>
        </p:nvSpPr>
        <p:spPr>
          <a:xfrm>
            <a:off x="1057148" y="3073400"/>
            <a:ext cx="3363905" cy="12700"/>
          </a:xfrm>
          <a:prstGeom prst="line">
            <a:avLst/>
          </a:prstGeom>
          <a:ln w="38100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57196" y="1480082"/>
            <a:ext cx="5754805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828"/>
              </a:lnSpc>
            </a:pPr>
            <a:r>
              <a:rPr lang="en-US" sz="6866" b="1" spc="-109" dirty="0" err="1">
                <a:solidFill>
                  <a:srgbClr val="1F5014"/>
                </a:solidFill>
                <a:latin typeface="Cardo"/>
                <a:ea typeface="Cardo"/>
                <a:cs typeface="Cardo"/>
                <a:sym typeface="Cardo"/>
              </a:rPr>
              <a:t>省察自己的罪</a:t>
            </a:r>
            <a:endParaRPr lang="en-US" sz="6866" b="1" spc="-109" dirty="0">
              <a:solidFill>
                <a:srgbClr val="1F5014"/>
              </a:solidFill>
              <a:latin typeface="Cardo"/>
              <a:ea typeface="Cardo"/>
              <a:cs typeface="Cardo"/>
              <a:sym typeface="Card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57197" y="3244133"/>
            <a:ext cx="6467899" cy="3536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320"/>
              </a:lnSpc>
            </a:pPr>
            <a:r>
              <a:rPr lang="en-US" sz="3800" dirty="0" err="1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哥林多前书</a:t>
            </a:r>
            <a:r>
              <a:rPr lang="en-US" sz="3800" dirty="0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 5:7 </a:t>
            </a:r>
          </a:p>
          <a:p>
            <a:pPr defTabSz="609630">
              <a:lnSpc>
                <a:spcPts val="4480"/>
              </a:lnSpc>
            </a:pPr>
            <a:r>
              <a:rPr lang="en-US" sz="3199" dirty="0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7 </a:t>
            </a:r>
            <a:r>
              <a:rPr lang="en-US" sz="3199" dirty="0" err="1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你们既是无酵的面，应当把旧酵除净，好使你们成为新团；因为我们逾越节的羔羊基督已经被杀献祭了</a:t>
            </a:r>
            <a:endParaRPr lang="en-US" sz="3199" dirty="0">
              <a:solidFill>
                <a:srgbClr val="272727"/>
              </a:solidFill>
              <a:latin typeface="Cardo"/>
              <a:ea typeface="Cardo"/>
              <a:cs typeface="Cardo"/>
              <a:sym typeface="Cardo"/>
            </a:endParaRPr>
          </a:p>
          <a:p>
            <a:pPr defTabSz="609630">
              <a:lnSpc>
                <a:spcPts val="4639"/>
              </a:lnSpc>
            </a:pPr>
            <a:endParaRPr lang="en-US" sz="3199" dirty="0">
              <a:solidFill>
                <a:srgbClr val="272727"/>
              </a:solidFill>
              <a:latin typeface="Cardo"/>
              <a:ea typeface="Cardo"/>
              <a:cs typeface="Cardo"/>
              <a:sym typeface="Cardo"/>
            </a:endParaRPr>
          </a:p>
          <a:p>
            <a:pPr defTabSz="609630">
              <a:lnSpc>
                <a:spcPts val="4639"/>
              </a:lnSpc>
            </a:pPr>
            <a:endParaRPr lang="en-US" sz="3199" dirty="0">
              <a:solidFill>
                <a:srgbClr val="272727"/>
              </a:solidFill>
              <a:latin typeface="Cardo"/>
              <a:ea typeface="Cardo"/>
              <a:cs typeface="Cardo"/>
              <a:sym typeface="Card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7148" y="1390594"/>
            <a:ext cx="6027639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296"/>
              </a:lnSpc>
            </a:pPr>
            <a:r>
              <a:rPr lang="en-US" sz="6400" spc="-102">
                <a:solidFill>
                  <a:srgbClr val="1F5014"/>
                </a:solidFill>
                <a:latin typeface="Cardo"/>
                <a:ea typeface="Cardo"/>
                <a:cs typeface="Cardo"/>
                <a:sym typeface="Cardo"/>
              </a:rPr>
              <a:t>神的赦免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57148" y="3328179"/>
            <a:ext cx="5867889" cy="2113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50"/>
              </a:lnSpc>
            </a:pPr>
            <a:r>
              <a:rPr lang="en-US" sz="3200" dirty="0" err="1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约翰一书</a:t>
            </a:r>
            <a:r>
              <a:rPr lang="en-US" sz="3200" dirty="0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 1:9 </a:t>
            </a:r>
          </a:p>
          <a:p>
            <a:pPr defTabSz="609630">
              <a:lnSpc>
                <a:spcPts val="4244"/>
              </a:lnSpc>
            </a:pPr>
            <a:r>
              <a:rPr lang="en-US" sz="3200" dirty="0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9 </a:t>
            </a:r>
            <a:r>
              <a:rPr lang="en-US" sz="3200" dirty="0" err="1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我们若认自己的罪</a:t>
            </a:r>
            <a:r>
              <a:rPr lang="en-US" sz="3200" dirty="0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, 神 </a:t>
            </a:r>
            <a:r>
              <a:rPr lang="en-US" sz="3200" dirty="0" err="1">
                <a:solidFill>
                  <a:srgbClr val="272727"/>
                </a:solidFill>
                <a:latin typeface="Cardo"/>
                <a:ea typeface="Cardo"/>
                <a:cs typeface="Cardo"/>
                <a:sym typeface="Cardo"/>
              </a:rPr>
              <a:t>是信实的，是公义的，必要赦免我们的罪，洗净我们一切的不义</a:t>
            </a:r>
            <a:endParaRPr lang="en-US" sz="3200" dirty="0">
              <a:solidFill>
                <a:srgbClr val="272727"/>
              </a:solidFill>
              <a:latin typeface="Cardo"/>
              <a:ea typeface="Cardo"/>
              <a:cs typeface="Cardo"/>
              <a:sym typeface="Cardo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057148" y="3124200"/>
            <a:ext cx="3311652" cy="0"/>
          </a:xfrm>
          <a:prstGeom prst="line">
            <a:avLst/>
          </a:prstGeom>
          <a:ln w="38100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296722" y="1837254"/>
            <a:ext cx="4209478" cy="2839669"/>
            <a:chOff x="0" y="0"/>
            <a:chExt cx="1028781" cy="6940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28781" cy="694005"/>
            </a:xfrm>
            <a:custGeom>
              <a:avLst/>
              <a:gdLst/>
              <a:ahLst/>
              <a:cxnLst/>
              <a:rect l="l" t="t" r="r" b="b"/>
              <a:pathLst>
                <a:path w="1028781" h="694005">
                  <a:moveTo>
                    <a:pt x="28201" y="0"/>
                  </a:moveTo>
                  <a:lnTo>
                    <a:pt x="1000581" y="0"/>
                  </a:lnTo>
                  <a:cubicBezTo>
                    <a:pt x="1016156" y="0"/>
                    <a:pt x="1028781" y="12626"/>
                    <a:pt x="1028781" y="28201"/>
                  </a:cubicBezTo>
                  <a:lnTo>
                    <a:pt x="1028781" y="665805"/>
                  </a:lnTo>
                  <a:cubicBezTo>
                    <a:pt x="1028781" y="681379"/>
                    <a:pt x="1016156" y="694005"/>
                    <a:pt x="1000581" y="694005"/>
                  </a:cubicBezTo>
                  <a:lnTo>
                    <a:pt x="28201" y="694005"/>
                  </a:lnTo>
                  <a:cubicBezTo>
                    <a:pt x="20721" y="694005"/>
                    <a:pt x="13548" y="691034"/>
                    <a:pt x="8260" y="685745"/>
                  </a:cubicBezTo>
                  <a:cubicBezTo>
                    <a:pt x="2971" y="680457"/>
                    <a:pt x="0" y="673284"/>
                    <a:pt x="0" y="665805"/>
                  </a:cubicBezTo>
                  <a:lnTo>
                    <a:pt x="0" y="28201"/>
                  </a:lnTo>
                  <a:cubicBezTo>
                    <a:pt x="0" y="20721"/>
                    <a:pt x="2971" y="13548"/>
                    <a:pt x="8260" y="8260"/>
                  </a:cubicBezTo>
                  <a:cubicBezTo>
                    <a:pt x="13548" y="2971"/>
                    <a:pt x="20721" y="0"/>
                    <a:pt x="28201" y="0"/>
                  </a:cubicBezTo>
                  <a:close/>
                </a:path>
              </a:pathLst>
            </a:custGeom>
            <a:blipFill>
              <a:blip r:embed="rId2">
                <a:alphaModFix amt="92000"/>
              </a:blip>
              <a:stretch>
                <a:fillRect t="-328" b="-479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6" descr="49">
            <a:extLst>
              <a:ext uri="{FF2B5EF4-FFF2-40B4-BE49-F238E27FC236}">
                <a16:creationId xmlns:a16="http://schemas.microsoft.com/office/drawing/2014/main" id="{87BE723B-F6CD-178E-CD9E-335B39B74EB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F10F3F86-1B66-0601-5999-F851001F54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38450" y="114300"/>
            <a:ext cx="5867400" cy="1066800"/>
          </a:xfrm>
          <a:solidFill>
            <a:schemeClr val="bg1">
              <a:alpha val="30196"/>
            </a:schemeClr>
          </a:solidFill>
          <a:ln>
            <a:solidFill>
              <a:srgbClr val="94B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5400" b="1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擘開生命之餅</a:t>
            </a:r>
            <a:r>
              <a:rPr lang="zh-TW" altLang="en-US">
                <a:highlight>
                  <a:srgbClr val="FFFF00"/>
                </a:highlight>
              </a:rPr>
              <a:t> 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77FB426F-81AC-FA5B-2EE5-20771079D76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1295400"/>
            <a:ext cx="80772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 </a:t>
            </a:r>
          </a:p>
          <a:p>
            <a:pPr eaLnBrk="1" hangingPunct="1">
              <a:buFontTx/>
              <a:buNone/>
            </a:pPr>
            <a:r>
              <a:rPr lang="zh-TW" alt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擘開生命之餅，解我饑餓，</a:t>
            </a:r>
            <a:endParaRPr lang="en-US" altLang="zh-TW" sz="5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zh-TW" alt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正如海濱當年，引眾歸依；</a:t>
            </a:r>
            <a:endParaRPr lang="en-US" altLang="zh-TW" sz="5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zh-TW" alt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我願努力讀經，見主聖顏，</a:t>
            </a:r>
            <a:endParaRPr lang="en-US" altLang="zh-TW" sz="5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zh-TW" alt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心中迫切思慕，生命之言。</a:t>
            </a:r>
            <a:endParaRPr lang="en-US" altLang="zh-TW" sz="5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zh-TW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6" descr="49">
            <a:extLst>
              <a:ext uri="{FF2B5EF4-FFF2-40B4-BE49-F238E27FC236}">
                <a16:creationId xmlns:a16="http://schemas.microsoft.com/office/drawing/2014/main" id="{8FB53444-AAF3-B631-6DAF-E3AD120E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Rectangle 4">
            <a:extLst>
              <a:ext uri="{FF2B5EF4-FFF2-40B4-BE49-F238E27FC236}">
                <a16:creationId xmlns:a16="http://schemas.microsoft.com/office/drawing/2014/main" id="{7FE20454-4A21-2934-F88F-D0ED1FB93BC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533400"/>
            <a:ext cx="8077200" cy="5410200"/>
          </a:xfrm>
        </p:spPr>
        <p:txBody>
          <a:bodyPr/>
          <a:lstStyle/>
          <a:p>
            <a:pPr marL="533400" indent="-533400" eaLnBrk="1" hangingPunct="1">
              <a:buNone/>
            </a:pPr>
            <a:r>
              <a:rPr lang="en-US" altLang="zh-TW" sz="360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</a:p>
          <a:p>
            <a:pPr marL="533400" indent="-533400" eaLnBrk="1" hangingPunct="1">
              <a:buNone/>
            </a:pPr>
            <a:r>
              <a:rPr lang="zh-TW" altLang="en-US" sz="5400" b="1">
                <a:solidFill>
                  <a:srgbClr val="000000"/>
                </a:solidFill>
                <a:latin typeface="Times New Roman" panose="02020603050405020304" pitchFamily="18" charset="0"/>
              </a:rPr>
              <a:t>明示永生真理，使我遵循，</a:t>
            </a:r>
            <a:endParaRPr lang="en-US" altLang="zh-TW" sz="54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533400" indent="-533400" eaLnBrk="1" hangingPunct="1">
              <a:buNone/>
            </a:pPr>
            <a:r>
              <a:rPr lang="zh-TW" altLang="en-US" sz="5400" b="1">
                <a:solidFill>
                  <a:srgbClr val="000000"/>
                </a:solidFill>
                <a:latin typeface="Times New Roman" panose="02020603050405020304" pitchFamily="18" charset="0"/>
              </a:rPr>
              <a:t>正似當年祝餅，加利利濱；</a:t>
            </a:r>
            <a:endParaRPr lang="en-US" altLang="zh-TW" sz="54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533400" indent="-533400" eaLnBrk="1" hangingPunct="1">
              <a:buNone/>
            </a:pPr>
            <a:r>
              <a:rPr lang="zh-TW" altLang="en-US" sz="5400" b="1">
                <a:solidFill>
                  <a:srgbClr val="000000"/>
                </a:solidFill>
                <a:latin typeface="Times New Roman" panose="02020603050405020304" pitchFamily="18" charset="0"/>
              </a:rPr>
              <a:t>從此鎖鏈脫身，束縛無存，</a:t>
            </a:r>
            <a:endParaRPr lang="en-US" altLang="zh-TW" sz="54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533400" indent="-533400" eaLnBrk="1" hangingPunct="1">
              <a:buNone/>
            </a:pPr>
            <a:r>
              <a:rPr lang="zh-TW" altLang="en-US" sz="5400" b="1">
                <a:solidFill>
                  <a:srgbClr val="000000"/>
                </a:solidFill>
                <a:latin typeface="Times New Roman" panose="02020603050405020304" pitchFamily="18" charset="0"/>
              </a:rPr>
              <a:t>真理賜我自由，安樂永恆。</a:t>
            </a:r>
            <a:endParaRPr lang="en-US" altLang="zh-TW" sz="5400" b="1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57A00-350B-BD0B-81B5-E4C471491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4BF92-D286-2505-E448-CE0EC2FE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59BC2-918D-B0F5-9289-5B91F6055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4B676-E100-A8EA-EF26-3AA794DC3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235" y="0"/>
            <a:ext cx="12326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938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49">
            <a:extLst>
              <a:ext uri="{FF2B5EF4-FFF2-40B4-BE49-F238E27FC236}">
                <a16:creationId xmlns:a16="http://schemas.microsoft.com/office/drawing/2014/main" id="{945A15E9-D89C-D11B-58B0-018CB9ABC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6">
            <a:extLst>
              <a:ext uri="{FF2B5EF4-FFF2-40B4-BE49-F238E27FC236}">
                <a16:creationId xmlns:a16="http://schemas.microsoft.com/office/drawing/2014/main" id="{A58FDA71-2F05-3488-F4C8-2548A8DBF95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609600"/>
            <a:ext cx="8077200" cy="5410200"/>
          </a:xfrm>
        </p:spPr>
        <p:txBody>
          <a:bodyPr/>
          <a:lstStyle/>
          <a:p>
            <a:pPr marL="533400" indent="-533400" eaLnBrk="1" hangingPunct="1">
              <a:buNone/>
            </a:pPr>
            <a:r>
              <a:rPr lang="en-US" altLang="zh-TW" sz="360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</a:p>
          <a:p>
            <a:pPr marL="533400" indent="-533400" eaLnBrk="1" hangingPunct="1">
              <a:buNone/>
            </a:pPr>
            <a:r>
              <a:rPr lang="zh-TW" altLang="en-US" sz="5400" b="1">
                <a:solidFill>
                  <a:srgbClr val="000000"/>
                </a:solidFill>
                <a:latin typeface="Times New Roman" panose="02020603050405020304" pitchFamily="18" charset="0"/>
              </a:rPr>
              <a:t>主乃生命之餅，使我存活，</a:t>
            </a:r>
            <a:endParaRPr lang="en-US" altLang="zh-TW" sz="54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533400" indent="-533400" eaLnBrk="1" hangingPunct="1">
              <a:buNone/>
            </a:pPr>
            <a:r>
              <a:rPr lang="zh-TW" altLang="en-US" sz="5400" b="1">
                <a:solidFill>
                  <a:srgbClr val="000000"/>
                </a:solidFill>
                <a:latin typeface="Times New Roman" panose="02020603050405020304" pitchFamily="18" charset="0"/>
              </a:rPr>
              <a:t>主聖言及真理，能拯救我；</a:t>
            </a:r>
            <a:endParaRPr lang="en-US" altLang="zh-TW" sz="54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533400" indent="-533400" eaLnBrk="1" hangingPunct="1">
              <a:buNone/>
            </a:pPr>
            <a:r>
              <a:rPr lang="zh-TW" altLang="en-US" sz="5400" b="1">
                <a:solidFill>
                  <a:srgbClr val="000000"/>
                </a:solidFill>
                <a:latin typeface="Times New Roman" panose="02020603050405020304" pitchFamily="18" charset="0"/>
              </a:rPr>
              <a:t>求主常賜靈糧，時時同在，</a:t>
            </a:r>
            <a:endParaRPr lang="en-US" altLang="zh-TW" sz="54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533400" indent="-533400" eaLnBrk="1" hangingPunct="1">
              <a:buNone/>
            </a:pPr>
            <a:r>
              <a:rPr lang="zh-TW" altLang="en-US" sz="5400" b="1">
                <a:solidFill>
                  <a:srgbClr val="000000"/>
                </a:solidFill>
                <a:latin typeface="Times New Roman" panose="02020603050405020304" pitchFamily="18" charset="0"/>
              </a:rPr>
              <a:t>救我愛主真理，因主是愛。</a:t>
            </a:r>
            <a:endParaRPr lang="en-US" altLang="zh-TW" sz="54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33400" indent="-533400" eaLnBrk="1" hangingPunct="1">
              <a:buNone/>
            </a:pPr>
            <a:endParaRPr lang="en-US" altLang="zh-TW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49">
            <a:extLst>
              <a:ext uri="{FF2B5EF4-FFF2-40B4-BE49-F238E27FC236}">
                <a16:creationId xmlns:a16="http://schemas.microsoft.com/office/drawing/2014/main" id="{344C5F0E-2DB7-6136-18E7-482E8EFAC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6">
            <a:extLst>
              <a:ext uri="{FF2B5EF4-FFF2-40B4-BE49-F238E27FC236}">
                <a16:creationId xmlns:a16="http://schemas.microsoft.com/office/drawing/2014/main" id="{CDA63B3D-1EBE-02B8-A3C7-1C34DCD52B6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609600"/>
            <a:ext cx="8077200" cy="5410200"/>
          </a:xfrm>
        </p:spPr>
        <p:txBody>
          <a:bodyPr/>
          <a:lstStyle/>
          <a:p>
            <a:pPr marL="533400" indent="-533400" eaLnBrk="1" hangingPunct="1">
              <a:buNone/>
            </a:pPr>
            <a:r>
              <a:rPr lang="en-US" altLang="zh-CN" sz="360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</a:p>
          <a:p>
            <a:pPr marL="533400" indent="-533400" eaLnBrk="1" hangingPunct="1">
              <a:buNone/>
            </a:pPr>
            <a:r>
              <a:rPr lang="zh-TW" altLang="en-US" sz="5400" b="1">
                <a:solidFill>
                  <a:srgbClr val="000000"/>
                </a:solidFill>
                <a:latin typeface="Times New Roman" panose="02020603050405020304" pitchFamily="18" charset="0"/>
              </a:rPr>
              <a:t>求主差遣聖靈，進我內心；</a:t>
            </a:r>
            <a:endParaRPr lang="en-US" altLang="zh-TW" sz="54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533400" indent="-533400" eaLnBrk="1" hangingPunct="1">
              <a:buNone/>
            </a:pPr>
            <a:r>
              <a:rPr lang="zh-TW" altLang="en-US" sz="5400" b="1">
                <a:solidFill>
                  <a:srgbClr val="000000"/>
                </a:solidFill>
                <a:latin typeface="Times New Roman" panose="02020603050405020304" pitchFamily="18" charset="0"/>
              </a:rPr>
              <a:t>開我心靈眼睛，使我看清；</a:t>
            </a:r>
            <a:endParaRPr lang="en-US" altLang="zh-TW" sz="54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533400" indent="-533400" eaLnBrk="1" hangingPunct="1">
              <a:buNone/>
            </a:pPr>
            <a:r>
              <a:rPr lang="zh-TW" altLang="en-US" sz="5400" b="1">
                <a:solidFill>
                  <a:srgbClr val="000000"/>
                </a:solidFill>
                <a:latin typeface="Times New Roman" panose="02020603050405020304" pitchFamily="18" charset="0"/>
              </a:rPr>
              <a:t>求主藉你話語，顯示真理，</a:t>
            </a:r>
            <a:endParaRPr lang="en-US" altLang="zh-TW" sz="54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533400" indent="-533400" eaLnBrk="1" hangingPunct="1">
              <a:buNone/>
            </a:pPr>
            <a:r>
              <a:rPr lang="zh-TW" altLang="en-US" sz="5400" b="1">
                <a:solidFill>
                  <a:srgbClr val="000000"/>
                </a:solidFill>
                <a:latin typeface="Times New Roman" panose="02020603050405020304" pitchFamily="18" charset="0"/>
              </a:rPr>
              <a:t>因此明白啟示，得見恩主。</a:t>
            </a:r>
            <a:endParaRPr lang="en-US" altLang="zh-TW" sz="5400" b="1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99C413-64CB-7167-B132-7987077CB5E0}"/>
              </a:ext>
            </a:extLst>
          </p:cNvPr>
          <p:cNvSpPr txBox="1">
            <a:spLocks/>
          </p:cNvSpPr>
          <p:nvPr/>
        </p:nvSpPr>
        <p:spPr>
          <a:xfrm>
            <a:off x="1470660" y="331211"/>
            <a:ext cx="9686645" cy="4329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j-cs"/>
              </a:rPr>
              <a:t>【</a:t>
            </a:r>
            <a:r>
              <a:rPr kumimoji="0" lang="zh-TW" alt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j-cs"/>
              </a:rPr>
              <a:t>报告</a:t>
            </a:r>
            <a:r>
              <a:rPr kumimoji="0" lang="en-US" altLang="zh-TW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j-cs"/>
              </a:rPr>
              <a:t>Announcements</a:t>
            </a:r>
            <a:r>
              <a:rPr kumimoji="0" lang="en-US" altLang="zh-CN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j-cs"/>
              </a:rPr>
              <a:t>】</a:t>
            </a:r>
            <a:endParaRPr kumimoji="0" lang="en-US" sz="5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5796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93D041C1-8B1D-35B1-1902-E25D35BE2E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24200" y="762001"/>
            <a:ext cx="7391400" cy="4525963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文新字海-特行" pitchFamily="2" charset="-120"/>
              </a:rPr>
              <a:t>2.</a:t>
            </a: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zh-TW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ea typeface="文新字海-特行" pitchFamily="2" charset="-120"/>
              </a:rPr>
              <a:t>頌讚上主無限美善，</a:t>
            </a:r>
            <a:endParaRPr lang="en-US" altLang="zh-TW" sz="5400" b="1" dirty="0">
              <a:solidFill>
                <a:schemeClr val="tx1">
                  <a:lumMod val="75000"/>
                  <a:lumOff val="25000"/>
                </a:schemeClr>
              </a:solidFill>
              <a:ea typeface="文新字海-特行" pitchFamily="2" charset="-120"/>
            </a:endParaRP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zh-TW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ea typeface="文新字海-特行" pitchFamily="2" charset="-120"/>
              </a:rPr>
              <a:t>使地出產食糧；</a:t>
            </a: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zh-TW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ea typeface="文新字海-特行" pitchFamily="2" charset="-120"/>
              </a:rPr>
              <a:t>神用話語造出萬物，</a:t>
            </a:r>
            <a:endParaRPr lang="en-US" altLang="zh-TW" sz="5400" b="1" dirty="0">
              <a:solidFill>
                <a:schemeClr val="tx1">
                  <a:lumMod val="75000"/>
                  <a:lumOff val="25000"/>
                </a:schemeClr>
              </a:solidFill>
              <a:ea typeface="文新字海-特行" pitchFamily="2" charset="-120"/>
            </a:endParaRP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zh-TW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ea typeface="文新字海-特行" pitchFamily="2" charset="-120"/>
              </a:rPr>
              <a:t>並宣稱為美好。</a:t>
            </a:r>
          </a:p>
        </p:txBody>
      </p:sp>
      <p:sp>
        <p:nvSpPr>
          <p:cNvPr id="20483" name="Text Box 4">
            <a:extLst>
              <a:ext uri="{FF2B5EF4-FFF2-40B4-BE49-F238E27FC236}">
                <a16:creationId xmlns:a16="http://schemas.microsoft.com/office/drawing/2014/main" id="{6364AB56-CFB5-230D-0E77-5D2B53135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1722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zh-TW" altLang="en-US" sz="1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頌讚父神偉大權力	</a:t>
            </a:r>
            <a:r>
              <a:rPr lang="en-US" altLang="zh-TW" sz="1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v. 2     2-1</a:t>
            </a:r>
            <a:br>
              <a:rPr lang="en-US" altLang="zh-TW" sz="1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endParaRPr lang="en-US" altLang="zh-TW" sz="1200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23073-B8AB-AB71-C260-1B1B365BC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3429000"/>
            <a:ext cx="12058650" cy="150706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【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主日会员课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】</a:t>
            </a:r>
            <a:b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时间：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3/1~4/12 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中文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9:15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开始；</a:t>
            </a:r>
            <a:b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英文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11:00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开始</a:t>
            </a:r>
            <a:b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地点：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126-127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教室</a:t>
            </a:r>
            <a:b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导师：陈瑞基牧师</a:t>
            </a:r>
            <a:b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欢迎新会员人选和所有教会会员参加学习。 </a:t>
            </a:r>
            <a:b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43687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B803C9-E598-F542-61BD-655A9EBD7B2D}"/>
              </a:ext>
            </a:extLst>
          </p:cNvPr>
          <p:cNvSpPr txBox="1"/>
          <p:nvPr/>
        </p:nvSpPr>
        <p:spPr>
          <a:xfrm>
            <a:off x="266700" y="1504950"/>
            <a:ext cx="116967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我们教会在努力完善更新会员资料，请参考布告栏张贴的资料不完整的会员名单，如果您在名单上看到了自己的名字，请通过以下三种方式之一协助：</a:t>
            </a:r>
          </a:p>
          <a:p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领取表格</a:t>
            </a:r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： 请到办公室外的服务台领取信息表，填写完毕后投入收集箱即可。</a:t>
            </a:r>
          </a:p>
          <a:p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邮件更新</a:t>
            </a:r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： 将您的更新信息发送至：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yimingli92@gmail.com</a:t>
            </a:r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  <a:p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现场协助</a:t>
            </a:r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： 从本周日开始，将在图书馆设立咨询台，有</a:t>
            </a:r>
            <a:r>
              <a:rPr lang="en-US" altLang="zh-CN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i</a:t>
            </a:r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专人现场帮助录入资料，上传照片，或现场拍照。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06096F-89B7-07C1-6451-6AE2C3AD9979}"/>
              </a:ext>
            </a:extLst>
          </p:cNvPr>
          <p:cNvSpPr txBox="1"/>
          <p:nvPr/>
        </p:nvSpPr>
        <p:spPr>
          <a:xfrm>
            <a:off x="4152900" y="501908"/>
            <a:ext cx="7810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Breeze </a:t>
            </a:r>
            <a:r>
              <a:rPr lang="zh-CN" altLang="en-US" sz="4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管理系统会员资料更新</a:t>
            </a:r>
            <a:endParaRPr lang="en-US" sz="4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39397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32DB99-93A2-40E5-BC49-E211DCC0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48D323-B3EB-44BB-ABAA-D89B3AF28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B47024-63DA-46E1-9182-136173A3F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2BA534-3AF0-54B5-EAB7-48F631E4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-1111886"/>
            <a:ext cx="11639550" cy="54662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三月份同工会于下周 六（</a:t>
            </a:r>
            <a:r>
              <a:rPr lang="en-US" altLang="zh-CN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3/14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）早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8:30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举行。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274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68C18F-816E-0628-73B8-2646CC1D90D5}"/>
              </a:ext>
            </a:extLst>
          </p:cNvPr>
          <p:cNvSpPr txBox="1"/>
          <p:nvPr/>
        </p:nvSpPr>
        <p:spPr>
          <a:xfrm>
            <a:off x="143435" y="1416424"/>
            <a:ext cx="11905129" cy="4411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我们教会的暑期圣经学校（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VBS</a:t>
            </a: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）现在开始接受报名，请上我们教会的网站为您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5</a:t>
            </a: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至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11</a:t>
            </a: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岁的孩子报名。</a:t>
            </a:r>
          </a:p>
          <a:p>
            <a:pPr>
              <a:lnSpc>
                <a:spcPct val="150000"/>
              </a:lnSpc>
            </a:pP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75305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A5C4E-74AA-DE49-6F02-643BCB331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B979B0-B27F-F910-FD9C-59AF03E6359D}"/>
              </a:ext>
            </a:extLst>
          </p:cNvPr>
          <p:cNvSpPr txBox="1"/>
          <p:nvPr/>
        </p:nvSpPr>
        <p:spPr>
          <a:xfrm>
            <a:off x="143435" y="1739153"/>
            <a:ext cx="11905129" cy="2195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诚挚邀请所有家长于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3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月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8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日下午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12:30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至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1:30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在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123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室参加教养孩童座谈会。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0371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F8CA4-5602-108E-EA9A-79E063D7C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1234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7A529-BF06-7B03-B49D-D57B83406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21" y="-167176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欢迎新来宾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】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937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A3AE1-8DCE-7EFA-E224-63EB02885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74" t="6484" r="6522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588" y="0"/>
            <a:ext cx="4176081" cy="2949064"/>
          </a:xfrm>
        </p:spPr>
        <p:txBody>
          <a:bodyPr anchor="b">
            <a:normAutofit/>
          </a:bodyPr>
          <a:lstStyle/>
          <a:p>
            <a:pPr algn="l"/>
            <a:r>
              <a:rPr lang="zh-TW" altLang="en-US" sz="4800" b="1" dirty="0">
                <a:solidFill>
                  <a:srgbClr val="FFFF00"/>
                </a:solidFill>
                <a:latin typeface="FZYaoTi" panose="02010601030101010101" pitchFamily="2" charset="-122"/>
                <a:ea typeface="FZYaoTi" panose="02010601030101010101" pitchFamily="2" charset="-122"/>
              </a:rPr>
              <a:t>祝  祷</a:t>
            </a:r>
            <a:r>
              <a:rPr lang="en-US" altLang="zh-TW" sz="4800" b="1" dirty="0">
                <a:solidFill>
                  <a:srgbClr val="FFFF00"/>
                </a:solidFill>
                <a:latin typeface="FZYaoTi" panose="02010601030101010101" pitchFamily="2" charset="-122"/>
                <a:ea typeface="FZYaoTi" panose="02010601030101010101" pitchFamily="2" charset="-122"/>
              </a:rPr>
              <a:t>Benediction</a:t>
            </a:r>
            <a:endParaRPr lang="en-US" sz="4800" b="1" dirty="0">
              <a:solidFill>
                <a:srgbClr val="FFFF00"/>
              </a:solidFill>
              <a:latin typeface="FZYaoTi" panose="02010601030101010101" pitchFamily="2" charset="-122"/>
              <a:ea typeface="FZYaoTi" panose="02010601030101010101" pitchFamily="2" charset="-12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363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02046167-260E-01DE-6B68-EFA2B0939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1" y="457200"/>
            <a:ext cx="7091363" cy="50292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zh-TW" sz="5400">
              <a:latin typeface="Times New Roman" panose="02020603050405020304" pitchFamily="18" charset="0"/>
              <a:ea typeface="文新字海-特行" panose="02020500000000000000" pitchFamily="2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5400" b="1">
                <a:ea typeface="文新字海-中行" pitchFamily="2" charset="-120"/>
              </a:rPr>
              <a:t>祢</a:t>
            </a:r>
            <a:r>
              <a:rPr lang="zh-TW" altLang="en-US" sz="5400" b="1">
                <a:ea typeface="文新字海-特行" panose="02020500000000000000" pitchFamily="2" charset="-120"/>
              </a:rPr>
              <a:t>手所造一切奇妙，</a:t>
            </a:r>
            <a:endParaRPr lang="en-US" altLang="zh-TW" sz="5400" b="1">
              <a:ea typeface="文新字海-特行" panose="02020500000000000000" pitchFamily="2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到處可以尋見</a:t>
            </a:r>
            <a:r>
              <a:rPr lang="en-US" altLang="zh-TW" sz="5400" b="1">
                <a:ea typeface="文新字海-特行" panose="02020500000000000000" pitchFamily="2" charset="-120"/>
              </a:rPr>
              <a:t>:</a:t>
            </a:r>
            <a:endParaRPr lang="zh-TW" altLang="en-US" sz="5400" b="1">
              <a:ea typeface="文新字海-特行" panose="02020500000000000000" pitchFamily="2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花草樹木，蔚藍天空，</a:t>
            </a:r>
            <a:endParaRPr lang="en-US" altLang="zh-TW" sz="5400" b="1">
              <a:ea typeface="文新字海-特行" panose="02020500000000000000" pitchFamily="2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證主大能無邊。</a:t>
            </a:r>
            <a:endParaRPr lang="en-US" altLang="en-US" sz="5400" b="1">
              <a:ea typeface="文新字海-特行" panose="02020500000000000000" pitchFamily="2" charset="-120"/>
            </a:endParaRPr>
          </a:p>
        </p:txBody>
      </p:sp>
      <p:sp>
        <p:nvSpPr>
          <p:cNvPr id="21507" name="Text Box 4">
            <a:extLst>
              <a:ext uri="{FF2B5EF4-FFF2-40B4-BE49-F238E27FC236}">
                <a16:creationId xmlns:a16="http://schemas.microsoft.com/office/drawing/2014/main" id="{01C3B916-511D-AC9B-FDA8-2B29B858F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1722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zh-TW" altLang="en-US" sz="1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頌讚父神偉大權力	</a:t>
            </a:r>
            <a:r>
              <a:rPr lang="en-US" altLang="zh-TW" sz="1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v. 2     2-2</a:t>
            </a:r>
            <a:br>
              <a:rPr lang="en-US" altLang="zh-TW" sz="1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endParaRPr lang="en-US" altLang="zh-TW" sz="1200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B86EF4F5-AAE1-D34E-0887-0D2B4F351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0" y="609600"/>
            <a:ext cx="6934200" cy="5334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zh-TW" sz="5400">
                <a:latin typeface="Times New Roman" panose="02020603050405020304" pitchFamily="18" charset="0"/>
                <a:ea typeface="文新字海-特行" panose="02020500000000000000" pitchFamily="2" charset="-120"/>
              </a:rPr>
              <a:t>3.</a:t>
            </a:r>
          </a:p>
          <a:p>
            <a:pPr algn="ctr" eaLnBrk="1" hangingPunct="1">
              <a:buFontTx/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一朵小花一顆小樹，</a:t>
            </a:r>
            <a:endParaRPr lang="en-US" altLang="zh-TW" sz="5400" b="1">
              <a:ea typeface="文新字海-特行" panose="02020500000000000000" pitchFamily="2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都被裝飾鮮明；</a:t>
            </a:r>
          </a:p>
          <a:p>
            <a:pPr algn="ctr" eaLnBrk="1" hangingPunct="1">
              <a:buFontTx/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微風吹拂，祥雲飄揚，</a:t>
            </a:r>
            <a:endParaRPr lang="en-US" altLang="zh-TW" sz="5400" b="1">
              <a:ea typeface="文新字海-特行" panose="02020500000000000000" pitchFamily="2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都聽寶座命令。</a:t>
            </a:r>
          </a:p>
        </p:txBody>
      </p:sp>
      <p:sp>
        <p:nvSpPr>
          <p:cNvPr id="22531" name="Text Box 4">
            <a:extLst>
              <a:ext uri="{FF2B5EF4-FFF2-40B4-BE49-F238E27FC236}">
                <a16:creationId xmlns:a16="http://schemas.microsoft.com/office/drawing/2014/main" id="{01BBF5D5-53AB-8C9C-47EE-1CFD7DB79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1722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zh-TW" altLang="en-US" sz="1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頌讚父神偉大權力	</a:t>
            </a:r>
            <a:r>
              <a:rPr lang="en-US" altLang="zh-TW" sz="1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v. 3     2-1</a:t>
            </a:r>
            <a:br>
              <a:rPr lang="en-US" altLang="zh-TW" sz="1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endParaRPr lang="en-US" altLang="zh-TW" sz="1200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5F66F8AE-1475-6769-B2A6-05BCDE530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0" y="533400"/>
            <a:ext cx="7391400" cy="54102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zh-TW" sz="5400">
              <a:latin typeface="Times New Roman" panose="02020603050405020304" pitchFamily="18" charset="0"/>
              <a:ea typeface="文新字海-特行" panose="02020500000000000000" pitchFamily="2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萬物既從主得命令，</a:t>
            </a:r>
            <a:endParaRPr lang="en-US" altLang="zh-TW" sz="5400" b="1">
              <a:ea typeface="文新字海-特行" panose="02020500000000000000" pitchFamily="2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父神必永眷顧；</a:t>
            </a:r>
          </a:p>
          <a:p>
            <a:pPr algn="ctr" eaLnBrk="1" hangingPunct="1">
              <a:buFontTx/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天父子民無論何去，</a:t>
            </a:r>
            <a:endParaRPr lang="en-US" altLang="zh-TW" sz="5400" b="1">
              <a:ea typeface="文新字海-特行" panose="02020500000000000000" pitchFamily="2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父神都必保護。</a:t>
            </a:r>
          </a:p>
        </p:txBody>
      </p:sp>
      <p:sp>
        <p:nvSpPr>
          <p:cNvPr id="23555" name="Text Box 4">
            <a:extLst>
              <a:ext uri="{FF2B5EF4-FFF2-40B4-BE49-F238E27FC236}">
                <a16:creationId xmlns:a16="http://schemas.microsoft.com/office/drawing/2014/main" id="{24E6C5A0-76C8-0555-1807-1D03CB507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1722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zh-TW" altLang="en-US" sz="1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頌讚父神偉大權力	</a:t>
            </a:r>
            <a:r>
              <a:rPr lang="en-US" altLang="zh-TW" sz="1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v. 3     2-2</a:t>
            </a:r>
            <a:br>
              <a:rPr lang="en-US" altLang="zh-TW" sz="1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endParaRPr lang="en-US" altLang="zh-TW" sz="1200" dirty="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B5811-C883-9EC0-9982-8917CD7EE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4601" y="-419100"/>
            <a:ext cx="7515225" cy="3328988"/>
          </a:xfrm>
        </p:spPr>
        <p:txBody>
          <a:bodyPr rtlCol="0">
            <a:noAutofit/>
          </a:bodyPr>
          <a:lstStyle/>
          <a:p>
            <a:pPr algn="ctr" defTabSz="457207" eaLnBrk="1" fontAlgn="auto" hangingPunct="1">
              <a:spcAft>
                <a:spcPts val="0"/>
              </a:spcAft>
              <a:defRPr/>
            </a:pPr>
            <a:r>
              <a:rPr lang="zh-TW" alt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耶穌之名至寶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6CE5A-3113-6416-2421-627F67CC3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7351" y="3162300"/>
            <a:ext cx="8953500" cy="1128712"/>
          </a:xfrm>
        </p:spPr>
        <p:txBody>
          <a:bodyPr rtlCol="0">
            <a:noAutofit/>
          </a:bodyPr>
          <a:lstStyle/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the Name of Jesus with You</a:t>
            </a:r>
          </a:p>
        </p:txBody>
      </p:sp>
    </p:spTree>
  </p:cSld>
  <p:clrMapOvr>
    <a:masterClrMapping/>
  </p:clrMapOvr>
</p:sld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3.xml><?xml version="1.0" encoding="utf-8"?>
<a:theme xmlns:a="http://schemas.openxmlformats.org/drawingml/2006/main" name="3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4_Office Theme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6.xml><?xml version="1.0" encoding="utf-8"?>
<a:theme xmlns:a="http://schemas.openxmlformats.org/drawingml/2006/main" name="1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7.xml><?xml version="1.0" encoding="utf-8"?>
<a:theme xmlns:a="http://schemas.openxmlformats.org/drawingml/2006/main" name="2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8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9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35F5504-4A37-284A-BE51-AFBF74D44920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1D41B725B8D741B559B1B7C1DD8083" ma:contentTypeVersion="15" ma:contentTypeDescription="Create a new document." ma:contentTypeScope="" ma:versionID="2438d98a81277e009b40bc4cf249a316">
  <xsd:schema xmlns:xsd="http://www.w3.org/2001/XMLSchema" xmlns:xs="http://www.w3.org/2001/XMLSchema" xmlns:p="http://schemas.microsoft.com/office/2006/metadata/properties" xmlns:ns3="f94628cb-1a74-416f-b922-4006abeb55d5" targetNamespace="http://schemas.microsoft.com/office/2006/metadata/properties" ma:root="true" ma:fieldsID="bd7c9f2b8feca2f5dc409cb3d68a7708" ns3:_="">
    <xsd:import namespace="f94628cb-1a74-416f-b922-4006abeb55d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3:_activity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628cb-1a74-416f-b922-4006abeb55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94628cb-1a74-416f-b922-4006abeb55d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8388E9-F2C2-4793-8A35-3B03B97F9B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4628cb-1a74-416f-b922-4006abeb55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D2AF57-C447-408E-B16B-A37AA1192486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f94628cb-1a74-416f-b922-4006abeb55d5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DA3282A-CD0E-48C8-94C0-5376D1C213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140396</TotalTime>
  <Words>2010</Words>
  <Application>Microsoft Office PowerPoint</Application>
  <PresentationFormat>Widescreen</PresentationFormat>
  <Paragraphs>254</Paragraphs>
  <Slides>56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56</vt:i4>
      </vt:variant>
    </vt:vector>
  </HeadingPairs>
  <TitlesOfParts>
    <vt:vector size="93" baseType="lpstr">
      <vt:lpstr>等线</vt:lpstr>
      <vt:lpstr>等线</vt:lpstr>
      <vt:lpstr>DFKai-SB</vt:lpstr>
      <vt:lpstr>DFKai-SB</vt:lpstr>
      <vt:lpstr>FZXingKai-S04</vt:lpstr>
      <vt:lpstr>FZYaoTi</vt:lpstr>
      <vt:lpstr>微軟正黑體</vt:lpstr>
      <vt:lpstr>黑体</vt:lpstr>
      <vt:lpstr>文新字海-中行</vt:lpstr>
      <vt:lpstr>文新字海-特行</vt:lpstr>
      <vt:lpstr>Abadi</vt:lpstr>
      <vt:lpstr>Arial</vt:lpstr>
      <vt:lpstr>Calibri</vt:lpstr>
      <vt:lpstr>Calibri Light</vt:lpstr>
      <vt:lpstr>Cardo</vt:lpstr>
      <vt:lpstr>Cardo Bold</vt:lpstr>
      <vt:lpstr>Century Gothic</vt:lpstr>
      <vt:lpstr>Lucida Fax</vt:lpstr>
      <vt:lpstr>Monotype Corsiva</vt:lpstr>
      <vt:lpstr>Prompt Bold</vt:lpstr>
      <vt:lpstr>Tahoma</vt:lpstr>
      <vt:lpstr>Times New Roman</vt:lpstr>
      <vt:lpstr>Wingdings 3</vt:lpstr>
      <vt:lpstr>Default Design</vt:lpstr>
      <vt:lpstr>3_Office Theme</vt:lpstr>
      <vt:lpstr>4_Office Theme</vt:lpstr>
      <vt:lpstr>2_Mountain Top</vt:lpstr>
      <vt:lpstr>Vapor Trail</vt:lpstr>
      <vt:lpstr>1_Vapor Trail</vt:lpstr>
      <vt:lpstr>2_Vapor Trail</vt:lpstr>
      <vt:lpstr>Wisp</vt:lpstr>
      <vt:lpstr>Ion</vt:lpstr>
      <vt:lpstr>1_Default Design</vt:lpstr>
      <vt:lpstr>2_Default Design</vt:lpstr>
      <vt:lpstr>Slice</vt:lpstr>
      <vt:lpstr>3_Vapor Trail</vt:lpstr>
      <vt:lpstr>Office Theme</vt:lpstr>
      <vt:lpstr>    </vt:lpstr>
      <vt:lpstr>【宣召】</vt:lpstr>
      <vt:lpstr>      頌讚父神偉大權力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耶穌之名至寶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救贖的恩典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Offering Prayer  奉献祷告</vt:lpstr>
      <vt:lpstr>PowerPoint Presentation</vt:lpstr>
      <vt:lpstr>PowerPoint Presentation</vt:lpstr>
      <vt:lpstr>PowerPoint Presentation</vt:lpstr>
      <vt:lpstr>PowerPoint Presentation</vt:lpstr>
      <vt:lpstr>读经Bible Reading</vt:lpstr>
      <vt:lpstr>PowerPoint Presentation</vt:lpstr>
      <vt:lpstr>PowerPoint Presentation</vt:lpstr>
      <vt:lpstr>PowerPoint Presentation</vt:lpstr>
      <vt:lpstr>【信 息Message】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擘開生命之餅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【主日会员课】 时间：3/1~4/12 中文9:15开始；            英文11:00开始 地点：126-127教室 导师：陈瑞基牧师 欢迎新会员人选和所有教会会员参加学习。   </vt:lpstr>
      <vt:lpstr>PowerPoint Presentation</vt:lpstr>
      <vt:lpstr>三月份同工会于下周 六（3/14）早8:30举行。</vt:lpstr>
      <vt:lpstr>PowerPoint Presentation</vt:lpstr>
      <vt:lpstr>PowerPoint Presentation</vt:lpstr>
      <vt:lpstr>【欢迎新来宾】</vt:lpstr>
      <vt:lpstr>祝  祷Benediction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主日崇拜</dc:title>
  <dc:creator>Karen Liau</dc:creator>
  <cp:lastModifiedBy>Eric Li</cp:lastModifiedBy>
  <cp:revision>208</cp:revision>
  <dcterms:created xsi:type="dcterms:W3CDTF">2021-01-17T03:05:34Z</dcterms:created>
  <dcterms:modified xsi:type="dcterms:W3CDTF">2026-03-01T03:55:40Z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0x0101006B1D41B725B8D741B559B1B7C1DD8083</vt:lpwstr>
  </property>
</Properties>
</file>