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6" r:id="rId4"/>
    <p:sldMasterId id="2147483934" r:id="rId5"/>
    <p:sldMasterId id="2147483952" r:id="rId6"/>
    <p:sldMasterId id="2147483970" r:id="rId7"/>
  </p:sldMasterIdLst>
  <p:notesMasterIdLst>
    <p:notesMasterId r:id="rId12"/>
  </p:notesMasterIdLst>
  <p:handoutMasterIdLst>
    <p:handoutMasterId r:id="rId13"/>
  </p:handoutMasterIdLst>
  <p:sldIdLst>
    <p:sldId id="9863" r:id="rId8"/>
    <p:sldId id="9944" r:id="rId9"/>
    <p:sldId id="9940" r:id="rId10"/>
    <p:sldId id="994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04" autoAdjust="0"/>
  </p:normalViewPr>
  <p:slideViewPr>
    <p:cSldViewPr snapToGrid="0">
      <p:cViewPr varScale="1">
        <p:scale>
          <a:sx n="52" d="100"/>
          <a:sy n="52" d="100"/>
        </p:scale>
        <p:origin x="1228" y="26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Li" userId="eead54263451f8a1" providerId="LiveId" clId="{BF56F0A8-596E-40FD-9AFF-356A996A0C38}"/>
    <pc:docChg chg="modSld">
      <pc:chgData name="Eric Li" userId="eead54263451f8a1" providerId="LiveId" clId="{BF56F0A8-596E-40FD-9AFF-356A996A0C38}" dt="2026-02-08T03:53:59.108" v="11" actId="1076"/>
      <pc:docMkLst>
        <pc:docMk/>
      </pc:docMkLst>
      <pc:sldChg chg="modSp mod">
        <pc:chgData name="Eric Li" userId="eead54263451f8a1" providerId="LiveId" clId="{BF56F0A8-596E-40FD-9AFF-356A996A0C38}" dt="2026-02-08T03:53:59.108" v="11" actId="1076"/>
        <pc:sldMkLst>
          <pc:docMk/>
          <pc:sldMk cId="4087520587" sldId="9945"/>
        </pc:sldMkLst>
        <pc:spChg chg="mod">
          <ac:chgData name="Eric Li" userId="eead54263451f8a1" providerId="LiveId" clId="{BF56F0A8-596E-40FD-9AFF-356A996A0C38}" dt="2026-02-08T03:53:59.108" v="11" actId="1076"/>
          <ac:spMkLst>
            <pc:docMk/>
            <pc:sldMk cId="4087520587" sldId="9945"/>
            <ac:spMk id="2" creationId="{F8EAB52F-5CFB-E87B-01CE-8176E897AA4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2/7/2026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2/7/2026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79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0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241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425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26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664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2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8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FC86D-3407-47F7-BA27-613F0FE5B8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84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7F483-C98C-4EA0-9EC3-BA7D278C05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68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7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F200E-9A0E-4D60-B3BA-5B4E6D9865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98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E70A2-454F-4B2C-B7DD-50ACA556FC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59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ECB81-F6C6-41A7-8BBD-B3C5AF95FF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645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333A6-022D-4E68-A469-0D065A24B1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563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CDD01-000E-4494-8C6D-8183CBDB0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16DCB-0FD3-458F-98A6-3AA0EC357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63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629BC-A267-4AC2-8147-85195F54FA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208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1333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92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9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61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88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71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756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ABB92-782F-4EEF-9436-F1875525F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887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8DCED-3033-4791-89D3-0FD7212A61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3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56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152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374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875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3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53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077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704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4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187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006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783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5231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74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96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3154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870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5603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300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153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595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03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93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36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09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7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200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979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348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7291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852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37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1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0865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683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3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67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5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552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3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5675CD-4BAB-4F09-A693-572DB1A680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739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47024-63DA-46E1-9182-136173A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694946" y="-108352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3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8E36-D807-9402-9DAC-58EB03F5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33350"/>
            <a:ext cx="11468100" cy="59626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stay to enjoy our monthly luncheon today. Next Sunday (2/15), we will have a special lunch to celebrate the Chinese New Year together! All are invited with family and friends. </a:t>
            </a:r>
            <a:endParaRPr lang="en-US" sz="54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697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0063F8-9F2A-6F5A-A7FF-B24749281C9B}"/>
              </a:ext>
            </a:extLst>
          </p:cNvPr>
          <p:cNvSpPr txBox="1"/>
          <p:nvPr/>
        </p:nvSpPr>
        <p:spPr>
          <a:xfrm>
            <a:off x="201227" y="1412607"/>
            <a:ext cx="117895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All members are invited to attend the 1</a:t>
            </a:r>
            <a:r>
              <a:rPr lang="en-US" altLang="zh-CN" sz="5400" b="1" baseline="300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st</a:t>
            </a:r>
            <a:r>
              <a:rPr lang="en-US" altLang="zh-CN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B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usiness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Meeting of the year today at 2:00 pm in this sanctuary. Please check in and take a meeting booklet before entering. </a:t>
            </a:r>
          </a:p>
        </p:txBody>
      </p:sp>
    </p:spTree>
    <p:extLst>
      <p:ext uri="{BB962C8B-B14F-4D97-AF65-F5344CB8AC3E}">
        <p14:creationId xmlns:p14="http://schemas.microsoft.com/office/powerpoint/2010/main" val="206136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B52F-5CFB-E87B-01CE-8176E897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0" y="1962978"/>
            <a:ext cx="10752438" cy="244838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safety reasons, the </a:t>
            </a:r>
            <a:r>
              <a:rPr lang="en-US" sz="48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Entrance </a:t>
            </a:r>
            <a:r>
              <a:rPr lang="en-US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(children’s check-in area) will be </a:t>
            </a:r>
            <a:r>
              <a:rPr lang="en-US" sz="4800" b="1" cap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at 11:15 am </a:t>
            </a:r>
            <a:r>
              <a:rPr lang="en-US" sz="4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Sundays.</a:t>
            </a:r>
          </a:p>
        </p:txBody>
      </p:sp>
    </p:spTree>
    <p:extLst>
      <p:ext uri="{BB962C8B-B14F-4D97-AF65-F5344CB8AC3E}">
        <p14:creationId xmlns:p14="http://schemas.microsoft.com/office/powerpoint/2010/main" val="4087520587"/>
      </p:ext>
    </p:extLst>
  </p:cSld>
  <p:clrMapOvr>
    <a:masterClrMapping/>
  </p:clrMapOvr>
</p:sld>
</file>

<file path=ppt/theme/theme1.xml><?xml version="1.0" encoding="utf-8"?>
<a:theme xmlns:a="http://schemas.openxmlformats.org/drawingml/2006/main" name="6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4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614A-92F9-4391-AC3D-F3F5B0704F9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8903D25-5BE2-4D9E-B7D8-BE1DCAE2D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51406B-581B-4C29-A833-E33D8A6AB0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{6384FEB1-6364-460A-9509-303DA4FD1F7B}tf33968143_win32</Template>
  <TotalTime>248</TotalTime>
  <Words>94</Words>
  <Application>Microsoft Office PowerPoint</Application>
  <PresentationFormat>Widescreen</PresentationFormat>
  <Paragraphs>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DengXian</vt:lpstr>
      <vt:lpstr>Arial</vt:lpstr>
      <vt:lpstr>Calibri</vt:lpstr>
      <vt:lpstr>Century Gothic</vt:lpstr>
      <vt:lpstr>Wingdings 3</vt:lpstr>
      <vt:lpstr>6_Vapor Trail</vt:lpstr>
      <vt:lpstr>2_Slice</vt:lpstr>
      <vt:lpstr>Vapor Trail</vt:lpstr>
      <vt:lpstr>1_Vapor Trail</vt:lpstr>
      <vt:lpstr>PowerPoint Presentation</vt:lpstr>
      <vt:lpstr>Please stay to enjoy our monthly luncheon today. Next Sunday (2/15), we will have a special lunch to celebrate the Chinese New Year together! All are invited with family and friends. </vt:lpstr>
      <vt:lpstr>PowerPoint Presentation</vt:lpstr>
      <vt:lpstr>For safety reasons, the South Entrance (children’s check-in area) will be closed at 11:15 am on Sundays.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10</cp:revision>
  <dcterms:created xsi:type="dcterms:W3CDTF">2024-12-15T03:28:32Z</dcterms:created>
  <dcterms:modified xsi:type="dcterms:W3CDTF">2026-02-08T03:54:01Z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