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9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0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1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2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1" r:id="rId4"/>
    <p:sldMasterId id="2147484233" r:id="rId5"/>
    <p:sldMasterId id="2147485197" r:id="rId6"/>
    <p:sldMasterId id="2147486544" r:id="rId7"/>
    <p:sldMasterId id="2147486562" r:id="rId8"/>
    <p:sldMasterId id="2147486580" r:id="rId9"/>
    <p:sldMasterId id="2147486598" r:id="rId10"/>
    <p:sldMasterId id="2147486641" r:id="rId11"/>
    <p:sldMasterId id="2147486653" r:id="rId12"/>
    <p:sldMasterId id="2147486695" r:id="rId13"/>
    <p:sldMasterId id="2147486713" r:id="rId14"/>
    <p:sldMasterId id="2147486725" r:id="rId15"/>
    <p:sldMasterId id="2147486737" r:id="rId16"/>
  </p:sldMasterIdLst>
  <p:notesMasterIdLst>
    <p:notesMasterId r:id="rId103"/>
  </p:notesMasterIdLst>
  <p:sldIdLst>
    <p:sldId id="7664" r:id="rId17"/>
    <p:sldId id="9953" r:id="rId18"/>
    <p:sldId id="9974" r:id="rId19"/>
    <p:sldId id="259" r:id="rId20"/>
    <p:sldId id="9975" r:id="rId21"/>
    <p:sldId id="9976" r:id="rId22"/>
    <p:sldId id="9977" r:id="rId23"/>
    <p:sldId id="261" r:id="rId24"/>
    <p:sldId id="262" r:id="rId25"/>
    <p:sldId id="263" r:id="rId26"/>
    <p:sldId id="9978" r:id="rId27"/>
    <p:sldId id="9979" r:id="rId28"/>
    <p:sldId id="9980" r:id="rId29"/>
    <p:sldId id="265" r:id="rId30"/>
    <p:sldId id="9981" r:id="rId31"/>
    <p:sldId id="266" r:id="rId32"/>
    <p:sldId id="9982" r:id="rId33"/>
    <p:sldId id="9983" r:id="rId34"/>
    <p:sldId id="304" r:id="rId35"/>
    <p:sldId id="305" r:id="rId36"/>
    <p:sldId id="306" r:id="rId37"/>
    <p:sldId id="308" r:id="rId38"/>
    <p:sldId id="309" r:id="rId39"/>
    <p:sldId id="310" r:id="rId40"/>
    <p:sldId id="311" r:id="rId41"/>
    <p:sldId id="315" r:id="rId42"/>
    <p:sldId id="9984" r:id="rId43"/>
    <p:sldId id="312" r:id="rId44"/>
    <p:sldId id="314" r:id="rId45"/>
    <p:sldId id="6157" r:id="rId46"/>
    <p:sldId id="7408" r:id="rId47"/>
    <p:sldId id="289" r:id="rId48"/>
    <p:sldId id="290" r:id="rId49"/>
    <p:sldId id="291" r:id="rId50"/>
    <p:sldId id="9946" r:id="rId51"/>
    <p:sldId id="9947" r:id="rId52"/>
    <p:sldId id="9972" r:id="rId53"/>
    <p:sldId id="9973" r:id="rId54"/>
    <p:sldId id="6985" r:id="rId55"/>
    <p:sldId id="300" r:id="rId56"/>
    <p:sldId id="268" r:id="rId57"/>
    <p:sldId id="9963" r:id="rId58"/>
    <p:sldId id="258" r:id="rId59"/>
    <p:sldId id="9964" r:id="rId60"/>
    <p:sldId id="9965" r:id="rId61"/>
    <p:sldId id="9966" r:id="rId62"/>
    <p:sldId id="9967" r:id="rId63"/>
    <p:sldId id="298" r:id="rId64"/>
    <p:sldId id="9968" r:id="rId65"/>
    <p:sldId id="267" r:id="rId66"/>
    <p:sldId id="276" r:id="rId67"/>
    <p:sldId id="279" r:id="rId68"/>
    <p:sldId id="281" r:id="rId69"/>
    <p:sldId id="282" r:id="rId70"/>
    <p:sldId id="283" r:id="rId71"/>
    <p:sldId id="284" r:id="rId72"/>
    <p:sldId id="301" r:id="rId73"/>
    <p:sldId id="285" r:id="rId74"/>
    <p:sldId id="288" r:id="rId75"/>
    <p:sldId id="302" r:id="rId76"/>
    <p:sldId id="9969" r:id="rId77"/>
    <p:sldId id="9970" r:id="rId78"/>
    <p:sldId id="299" r:id="rId79"/>
    <p:sldId id="260" r:id="rId80"/>
    <p:sldId id="296" r:id="rId81"/>
    <p:sldId id="297" r:id="rId82"/>
    <p:sldId id="264" r:id="rId83"/>
    <p:sldId id="9971" r:id="rId84"/>
    <p:sldId id="293" r:id="rId85"/>
    <p:sldId id="295" r:id="rId86"/>
    <p:sldId id="292" r:id="rId87"/>
    <p:sldId id="9986" r:id="rId88"/>
    <p:sldId id="9987" r:id="rId89"/>
    <p:sldId id="9988" r:id="rId90"/>
    <p:sldId id="9989" r:id="rId91"/>
    <p:sldId id="9990" r:id="rId92"/>
    <p:sldId id="9991" r:id="rId93"/>
    <p:sldId id="9992" r:id="rId94"/>
    <p:sldId id="9474" r:id="rId95"/>
    <p:sldId id="9944" r:id="rId96"/>
    <p:sldId id="9940" r:id="rId97"/>
    <p:sldId id="256" r:id="rId98"/>
    <p:sldId id="257" r:id="rId99"/>
    <p:sldId id="9945" r:id="rId100"/>
    <p:sldId id="7155" r:id="rId101"/>
    <p:sldId id="6163" r:id="rId10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Liau" initials="KL" lastIdx="1" clrIdx="0">
    <p:extLst>
      <p:ext uri="{19B8F6BF-5375-455C-9EA6-DF929625EA0E}">
        <p15:presenceInfo xmlns:p15="http://schemas.microsoft.com/office/powerpoint/2012/main" userId="Karen Lia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FFFF"/>
    <a:srgbClr val="66FFCC"/>
    <a:srgbClr val="FFFFCC"/>
    <a:srgbClr val="006600"/>
    <a:srgbClr val="6633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445313-7B1E-4E93-9EF9-57AF884E6687}" v="67" dt="2026-02-07T23:51:45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56295" autoAdjust="0"/>
  </p:normalViewPr>
  <p:slideViewPr>
    <p:cSldViewPr snapToGrid="0">
      <p:cViewPr varScale="1">
        <p:scale>
          <a:sx n="36" d="100"/>
          <a:sy n="36" d="100"/>
        </p:scale>
        <p:origin x="1844" y="40"/>
      </p:cViewPr>
      <p:guideLst/>
    </p:cSldViewPr>
  </p:slideViewPr>
  <p:outlineViewPr>
    <p:cViewPr>
      <p:scale>
        <a:sx n="33" d="100"/>
        <a:sy n="33" d="100"/>
      </p:scale>
      <p:origin x="0" y="-39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6" Type="http://schemas.openxmlformats.org/officeDocument/2006/relationships/slideMaster" Target="slideMasters/slideMaster13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59" Type="http://schemas.openxmlformats.org/officeDocument/2006/relationships/slide" Target="slides/slide43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54" Type="http://schemas.openxmlformats.org/officeDocument/2006/relationships/slide" Target="slides/slide38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microsoft.com/office/2015/10/relationships/revisionInfo" Target="revisionInfo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customXml" Target="../customXml/item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3" Type="http://schemas.openxmlformats.org/officeDocument/2006/relationships/customXml" Target="../customXml/item3.xml"/><Relationship Id="rId25" Type="http://schemas.openxmlformats.org/officeDocument/2006/relationships/slide" Target="slides/slide9.xml"/><Relationship Id="rId46" Type="http://schemas.openxmlformats.org/officeDocument/2006/relationships/slide" Target="slides/slide30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62" Type="http://schemas.openxmlformats.org/officeDocument/2006/relationships/slide" Target="slides/slide46.xml"/><Relationship Id="rId83" Type="http://schemas.openxmlformats.org/officeDocument/2006/relationships/slide" Target="slides/slide67.xml"/><Relationship Id="rId88" Type="http://schemas.openxmlformats.org/officeDocument/2006/relationships/slide" Target="slides/slide7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308273-A969-4B16-9B4E-242ECA54F52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191717F-4169-4C24-8AAE-6C3EC5CC13E7}">
      <dgm:prSet/>
      <dgm:spPr/>
      <dgm:t>
        <a:bodyPr/>
        <a:lstStyle/>
        <a:p>
          <a:r>
            <a:rPr 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加利利的渔民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E872F7-4B57-4B7D-AC60-CE6EE93E5CAE}" type="parTrans" cxnId="{962A6F7B-3313-4951-9EC0-A66B11112D62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93A4CB-E319-41AB-A537-415E0FDF7E7D}" type="sibTrans" cxnId="{962A6F7B-3313-4951-9EC0-A66B11112D62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7D8622-F4D9-4152-B9ED-8826F0340547}">
      <dgm:prSet/>
      <dgm:spPr/>
      <dgm:t>
        <a:bodyPr/>
        <a:lstStyle/>
        <a:p>
          <a:r>
            <a:rPr lang="zh-TW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中下阶层</a:t>
          </a: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331ECE-CA42-4975-912A-4FC31547C908}" type="parTrans" cxnId="{AD03A825-EA69-4D0F-A564-9C7D7C05F933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3ED3AF-BC8A-4225-B72E-C9316CAC9966}" type="sibTrans" cxnId="{AD03A825-EA69-4D0F-A564-9C7D7C05F933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30EB4B-BC4D-4502-BC0D-5DA83B534229}">
      <dgm:prSet/>
      <dgm:spPr/>
      <dgm:t>
        <a:bodyPr/>
        <a:lstStyle/>
        <a:p>
          <a:r>
            <a:rPr lang="zh-TW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不算最贫穷</a:t>
          </a: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BAF019-3B48-4262-949A-9386BB825F80}" type="parTrans" cxnId="{CEA86B69-7BFB-469E-A716-2E36262F0672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10A76C-570C-4127-8837-8579E6C69AF4}" type="sibTrans" cxnId="{CEA86B69-7BFB-469E-A716-2E36262F0672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1F9647-B877-42A7-AF4B-C1C3741AB245}">
      <dgm:prSet/>
      <dgm:spPr/>
      <dgm:t>
        <a:bodyPr/>
        <a:lstStyle/>
        <a:p>
          <a:r>
            <a:rPr lang="zh-TW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不受尊敬</a:t>
          </a: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24EC62-DF60-4C51-8B05-FEA39DC1FD3B}" type="parTrans" cxnId="{67E343DC-4746-451F-9023-ABE7FDF324C3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70D7FA-1CFA-48BE-BDE3-2B16814EA779}" type="sibTrans" cxnId="{67E343DC-4746-451F-9023-ABE7FDF324C3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AA6B99-66F0-4F16-A22E-BE6C7A00C213}">
      <dgm:prSet/>
      <dgm:spPr/>
      <dgm:t>
        <a:bodyPr/>
        <a:lstStyle/>
        <a:p>
          <a:r>
            <a:rPr lang="zh-TW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没有权势</a:t>
          </a: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48C5E9-38BB-4A62-8DEB-45ECFB07ADE7}" type="parTrans" cxnId="{CF8A9D72-CABA-401C-9295-A2BBFAE8429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BCFB9E-282C-40D5-9302-5D8B54FA95BF}" type="sibTrans" cxnId="{CF8A9D72-CABA-401C-9295-A2BBFAE8429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9EEE16-1939-4CD0-8320-04C908C6A75C}">
      <dgm:prSet/>
      <dgm:spPr/>
      <dgm:t>
        <a:bodyPr/>
        <a:lstStyle/>
        <a:p>
          <a:r>
            <a:rPr lang="zh-TW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是家族合作（父子、兄弟）</a:t>
          </a:r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</a:p>
      </dgm:t>
    </dgm:pt>
    <dgm:pt modelId="{74012B32-D600-42C0-A563-6596FB1BD460}" type="parTrans" cxnId="{B75D1D3C-BBA4-48C8-89E4-846CDA0CBC4F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294E3-34E0-43F7-B6C4-53665E1E3578}" type="sibTrans" cxnId="{B75D1D3C-BBA4-48C8-89E4-846CDA0CBC4F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8BF9CD-4753-4B58-97B2-84F2C4ED2B1E}">
      <dgm:prSet/>
      <dgm:spPr/>
      <dgm:t>
        <a:bodyPr/>
        <a:lstStyle/>
        <a:p>
          <a:r>
            <a:rPr lang="zh-TW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拥有小船、渔网、或雇工</a:t>
          </a: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D1A73F-FFC1-494C-A6E3-1093A6523251}" type="parTrans" cxnId="{A631FC08-8D96-4CC1-951D-7ABA9E2FDA8A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E4D554-B101-4AB8-8F6F-822FC04CB327}" type="sibTrans" cxnId="{A631FC08-8D96-4CC1-951D-7ABA9E2FDA8A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FA751F-7A36-4294-9F28-7377D608F45B}">
      <dgm:prSet/>
      <dgm:spPr/>
      <dgm:t>
        <a:bodyPr/>
        <a:lstStyle/>
        <a:p>
          <a:r>
            <a:rPr lang="zh-TW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彼得、安得烈、雅各、约翰</a:t>
          </a:r>
          <a:r>
            <a:rPr 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。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0A5262-F4EF-4CDF-B185-7180FB00F814}" type="parTrans" cxnId="{033F5701-22FC-4D53-B74C-3CE682F0FF55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991B47-7D6E-4990-B949-C747A5DACF0D}" type="sibTrans" cxnId="{033F5701-22FC-4D53-B74C-3CE682F0FF55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E93201-0582-3D4D-8BA5-4F345DF41FA5}" type="pres">
      <dgm:prSet presAssocID="{86308273-A969-4B16-9B4E-242ECA54F52F}" presName="vert0" presStyleCnt="0">
        <dgm:presLayoutVars>
          <dgm:dir/>
          <dgm:animOne val="branch"/>
          <dgm:animLvl val="lvl"/>
        </dgm:presLayoutVars>
      </dgm:prSet>
      <dgm:spPr/>
    </dgm:pt>
    <dgm:pt modelId="{2276C536-57EC-8842-A334-D5C010687F2C}" type="pres">
      <dgm:prSet presAssocID="{7191717F-4169-4C24-8AAE-6C3EC5CC13E7}" presName="thickLine" presStyleLbl="alignNode1" presStyleIdx="0" presStyleCnt="1"/>
      <dgm:spPr/>
    </dgm:pt>
    <dgm:pt modelId="{A4DE9844-B348-F945-9A89-FFA21C74F5A3}" type="pres">
      <dgm:prSet presAssocID="{7191717F-4169-4C24-8AAE-6C3EC5CC13E7}" presName="horz1" presStyleCnt="0"/>
      <dgm:spPr/>
    </dgm:pt>
    <dgm:pt modelId="{EF25AD0C-6502-F541-BCF9-82C11D4FB859}" type="pres">
      <dgm:prSet presAssocID="{7191717F-4169-4C24-8AAE-6C3EC5CC13E7}" presName="tx1" presStyleLbl="revTx" presStyleIdx="0" presStyleCnt="8"/>
      <dgm:spPr/>
    </dgm:pt>
    <dgm:pt modelId="{378AFFD8-A564-954F-A114-E2415DA14802}" type="pres">
      <dgm:prSet presAssocID="{7191717F-4169-4C24-8AAE-6C3EC5CC13E7}" presName="vert1" presStyleCnt="0"/>
      <dgm:spPr/>
    </dgm:pt>
    <dgm:pt modelId="{6806239B-6457-E444-AB4D-0743A0A0844D}" type="pres">
      <dgm:prSet presAssocID="{C37D8622-F4D9-4152-B9ED-8826F0340547}" presName="vertSpace2a" presStyleCnt="0"/>
      <dgm:spPr/>
    </dgm:pt>
    <dgm:pt modelId="{7383CFE4-06D2-0746-A7F9-C940A55C477F}" type="pres">
      <dgm:prSet presAssocID="{C37D8622-F4D9-4152-B9ED-8826F0340547}" presName="horz2" presStyleCnt="0"/>
      <dgm:spPr/>
    </dgm:pt>
    <dgm:pt modelId="{1B8A57BA-FA2F-CC45-BC2C-963763DE0F9E}" type="pres">
      <dgm:prSet presAssocID="{C37D8622-F4D9-4152-B9ED-8826F0340547}" presName="horzSpace2" presStyleCnt="0"/>
      <dgm:spPr/>
    </dgm:pt>
    <dgm:pt modelId="{7D87FE58-F40E-7540-B8B6-EB0C9671E304}" type="pres">
      <dgm:prSet presAssocID="{C37D8622-F4D9-4152-B9ED-8826F0340547}" presName="tx2" presStyleLbl="revTx" presStyleIdx="1" presStyleCnt="8"/>
      <dgm:spPr/>
    </dgm:pt>
    <dgm:pt modelId="{073BBC95-52D1-7943-B81C-A84F25352239}" type="pres">
      <dgm:prSet presAssocID="{C37D8622-F4D9-4152-B9ED-8826F0340547}" presName="vert2" presStyleCnt="0"/>
      <dgm:spPr/>
    </dgm:pt>
    <dgm:pt modelId="{BBBA0CEB-B603-F449-B5D3-1FAE27D7A1D2}" type="pres">
      <dgm:prSet presAssocID="{C37D8622-F4D9-4152-B9ED-8826F0340547}" presName="thinLine2b" presStyleLbl="callout" presStyleIdx="0" presStyleCnt="7"/>
      <dgm:spPr/>
    </dgm:pt>
    <dgm:pt modelId="{9C173D92-10DF-5544-8D5F-E015E1B8FB59}" type="pres">
      <dgm:prSet presAssocID="{C37D8622-F4D9-4152-B9ED-8826F0340547}" presName="vertSpace2b" presStyleCnt="0"/>
      <dgm:spPr/>
    </dgm:pt>
    <dgm:pt modelId="{6F76761D-405D-F34A-BC42-E0453FD4DF72}" type="pres">
      <dgm:prSet presAssocID="{6530EB4B-BC4D-4502-BC0D-5DA83B534229}" presName="horz2" presStyleCnt="0"/>
      <dgm:spPr/>
    </dgm:pt>
    <dgm:pt modelId="{61C4E7B3-B90B-6940-B518-B99361125BBE}" type="pres">
      <dgm:prSet presAssocID="{6530EB4B-BC4D-4502-BC0D-5DA83B534229}" presName="horzSpace2" presStyleCnt="0"/>
      <dgm:spPr/>
    </dgm:pt>
    <dgm:pt modelId="{EE9207C1-7061-854E-B248-CD19C95B1F77}" type="pres">
      <dgm:prSet presAssocID="{6530EB4B-BC4D-4502-BC0D-5DA83B534229}" presName="tx2" presStyleLbl="revTx" presStyleIdx="2" presStyleCnt="8"/>
      <dgm:spPr/>
    </dgm:pt>
    <dgm:pt modelId="{C13B1D2E-BC78-9049-94EB-E364569FC18A}" type="pres">
      <dgm:prSet presAssocID="{6530EB4B-BC4D-4502-BC0D-5DA83B534229}" presName="vert2" presStyleCnt="0"/>
      <dgm:spPr/>
    </dgm:pt>
    <dgm:pt modelId="{C151D694-4E19-8B4D-A092-76B211753C9C}" type="pres">
      <dgm:prSet presAssocID="{6530EB4B-BC4D-4502-BC0D-5DA83B534229}" presName="thinLine2b" presStyleLbl="callout" presStyleIdx="1" presStyleCnt="7"/>
      <dgm:spPr/>
    </dgm:pt>
    <dgm:pt modelId="{B6CC19F5-42CB-914F-9B0F-DCAE0734BE6E}" type="pres">
      <dgm:prSet presAssocID="{6530EB4B-BC4D-4502-BC0D-5DA83B534229}" presName="vertSpace2b" presStyleCnt="0"/>
      <dgm:spPr/>
    </dgm:pt>
    <dgm:pt modelId="{499235DD-E055-114A-AFD0-08BF80C52293}" type="pres">
      <dgm:prSet presAssocID="{CA1F9647-B877-42A7-AF4B-C1C3741AB245}" presName="horz2" presStyleCnt="0"/>
      <dgm:spPr/>
    </dgm:pt>
    <dgm:pt modelId="{1EE229CD-A516-FC45-B698-182139A9E9A5}" type="pres">
      <dgm:prSet presAssocID="{CA1F9647-B877-42A7-AF4B-C1C3741AB245}" presName="horzSpace2" presStyleCnt="0"/>
      <dgm:spPr/>
    </dgm:pt>
    <dgm:pt modelId="{404EBEC0-38B7-3B45-8F1F-93D4B4C8C6A9}" type="pres">
      <dgm:prSet presAssocID="{CA1F9647-B877-42A7-AF4B-C1C3741AB245}" presName="tx2" presStyleLbl="revTx" presStyleIdx="3" presStyleCnt="8"/>
      <dgm:spPr/>
    </dgm:pt>
    <dgm:pt modelId="{D89CAE6C-F2B0-8941-89F2-BCFE5D3FC2BD}" type="pres">
      <dgm:prSet presAssocID="{CA1F9647-B877-42A7-AF4B-C1C3741AB245}" presName="vert2" presStyleCnt="0"/>
      <dgm:spPr/>
    </dgm:pt>
    <dgm:pt modelId="{FF884D97-7C62-3743-B69F-BAB835592B8B}" type="pres">
      <dgm:prSet presAssocID="{CA1F9647-B877-42A7-AF4B-C1C3741AB245}" presName="thinLine2b" presStyleLbl="callout" presStyleIdx="2" presStyleCnt="7"/>
      <dgm:spPr/>
    </dgm:pt>
    <dgm:pt modelId="{27CAE84C-81EA-9042-88EB-3D0E3CE5E584}" type="pres">
      <dgm:prSet presAssocID="{CA1F9647-B877-42A7-AF4B-C1C3741AB245}" presName="vertSpace2b" presStyleCnt="0"/>
      <dgm:spPr/>
    </dgm:pt>
    <dgm:pt modelId="{C052FD55-E570-8B40-94A6-60ABD8AC0EDB}" type="pres">
      <dgm:prSet presAssocID="{C0AA6B99-66F0-4F16-A22E-BE6C7A00C213}" presName="horz2" presStyleCnt="0"/>
      <dgm:spPr/>
    </dgm:pt>
    <dgm:pt modelId="{BCBDD00D-9480-C64B-A746-26B98974D686}" type="pres">
      <dgm:prSet presAssocID="{C0AA6B99-66F0-4F16-A22E-BE6C7A00C213}" presName="horzSpace2" presStyleCnt="0"/>
      <dgm:spPr/>
    </dgm:pt>
    <dgm:pt modelId="{F9B379C4-DD70-3B44-B137-98261622A3CD}" type="pres">
      <dgm:prSet presAssocID="{C0AA6B99-66F0-4F16-A22E-BE6C7A00C213}" presName="tx2" presStyleLbl="revTx" presStyleIdx="4" presStyleCnt="8"/>
      <dgm:spPr/>
    </dgm:pt>
    <dgm:pt modelId="{D90F4211-8093-8349-9E23-742048FACEB4}" type="pres">
      <dgm:prSet presAssocID="{C0AA6B99-66F0-4F16-A22E-BE6C7A00C213}" presName="vert2" presStyleCnt="0"/>
      <dgm:spPr/>
    </dgm:pt>
    <dgm:pt modelId="{97597182-BA0A-294C-B8E7-301889BECAFA}" type="pres">
      <dgm:prSet presAssocID="{C0AA6B99-66F0-4F16-A22E-BE6C7A00C213}" presName="thinLine2b" presStyleLbl="callout" presStyleIdx="3" presStyleCnt="7"/>
      <dgm:spPr/>
    </dgm:pt>
    <dgm:pt modelId="{2420005A-3389-6F4F-A928-0B3FF1BD7220}" type="pres">
      <dgm:prSet presAssocID="{C0AA6B99-66F0-4F16-A22E-BE6C7A00C213}" presName="vertSpace2b" presStyleCnt="0"/>
      <dgm:spPr/>
    </dgm:pt>
    <dgm:pt modelId="{8EDCAD05-CC18-3740-BF26-10C611E65198}" type="pres">
      <dgm:prSet presAssocID="{B99EEE16-1939-4CD0-8320-04C908C6A75C}" presName="horz2" presStyleCnt="0"/>
      <dgm:spPr/>
    </dgm:pt>
    <dgm:pt modelId="{62234252-F244-3143-9F89-1ADCD734B81E}" type="pres">
      <dgm:prSet presAssocID="{B99EEE16-1939-4CD0-8320-04C908C6A75C}" presName="horzSpace2" presStyleCnt="0"/>
      <dgm:spPr/>
    </dgm:pt>
    <dgm:pt modelId="{1BFCD651-96C9-1C4A-8C8F-9F5E3F59E7A8}" type="pres">
      <dgm:prSet presAssocID="{B99EEE16-1939-4CD0-8320-04C908C6A75C}" presName="tx2" presStyleLbl="revTx" presStyleIdx="5" presStyleCnt="8"/>
      <dgm:spPr/>
    </dgm:pt>
    <dgm:pt modelId="{B5BE896A-5F61-6B4A-9A04-56200E33C275}" type="pres">
      <dgm:prSet presAssocID="{B99EEE16-1939-4CD0-8320-04C908C6A75C}" presName="vert2" presStyleCnt="0"/>
      <dgm:spPr/>
    </dgm:pt>
    <dgm:pt modelId="{EB358579-714B-294F-A7DB-ED2EB91DD9BC}" type="pres">
      <dgm:prSet presAssocID="{B99EEE16-1939-4CD0-8320-04C908C6A75C}" presName="thinLine2b" presStyleLbl="callout" presStyleIdx="4" presStyleCnt="7"/>
      <dgm:spPr/>
    </dgm:pt>
    <dgm:pt modelId="{F5D7D2C8-060A-444F-8899-67D476E8DD51}" type="pres">
      <dgm:prSet presAssocID="{B99EEE16-1939-4CD0-8320-04C908C6A75C}" presName="vertSpace2b" presStyleCnt="0"/>
      <dgm:spPr/>
    </dgm:pt>
    <dgm:pt modelId="{2ACE3A63-D1CE-5D4B-8A30-B5EB16DBCCB8}" type="pres">
      <dgm:prSet presAssocID="{C08BF9CD-4753-4B58-97B2-84F2C4ED2B1E}" presName="horz2" presStyleCnt="0"/>
      <dgm:spPr/>
    </dgm:pt>
    <dgm:pt modelId="{627E8537-310A-C840-AFD8-619E8C0BA831}" type="pres">
      <dgm:prSet presAssocID="{C08BF9CD-4753-4B58-97B2-84F2C4ED2B1E}" presName="horzSpace2" presStyleCnt="0"/>
      <dgm:spPr/>
    </dgm:pt>
    <dgm:pt modelId="{F0B356E2-8E5E-5742-9738-68B1E9F3E475}" type="pres">
      <dgm:prSet presAssocID="{C08BF9CD-4753-4B58-97B2-84F2C4ED2B1E}" presName="tx2" presStyleLbl="revTx" presStyleIdx="6" presStyleCnt="8"/>
      <dgm:spPr/>
    </dgm:pt>
    <dgm:pt modelId="{6D361D73-4981-8043-8AE2-C767E5896288}" type="pres">
      <dgm:prSet presAssocID="{C08BF9CD-4753-4B58-97B2-84F2C4ED2B1E}" presName="vert2" presStyleCnt="0"/>
      <dgm:spPr/>
    </dgm:pt>
    <dgm:pt modelId="{ADB406EE-61E8-AB4C-B983-18ECAE431462}" type="pres">
      <dgm:prSet presAssocID="{C08BF9CD-4753-4B58-97B2-84F2C4ED2B1E}" presName="thinLine2b" presStyleLbl="callout" presStyleIdx="5" presStyleCnt="7"/>
      <dgm:spPr/>
    </dgm:pt>
    <dgm:pt modelId="{1B2A2EB3-9F73-C64E-8995-93CE8FC1E482}" type="pres">
      <dgm:prSet presAssocID="{C08BF9CD-4753-4B58-97B2-84F2C4ED2B1E}" presName="vertSpace2b" presStyleCnt="0"/>
      <dgm:spPr/>
    </dgm:pt>
    <dgm:pt modelId="{CE059A41-8E78-D947-BE5F-8BD9E7DD6898}" type="pres">
      <dgm:prSet presAssocID="{C9FA751F-7A36-4294-9F28-7377D608F45B}" presName="horz2" presStyleCnt="0"/>
      <dgm:spPr/>
    </dgm:pt>
    <dgm:pt modelId="{9A6A9847-7813-6D49-A142-F361718E7EE6}" type="pres">
      <dgm:prSet presAssocID="{C9FA751F-7A36-4294-9F28-7377D608F45B}" presName="horzSpace2" presStyleCnt="0"/>
      <dgm:spPr/>
    </dgm:pt>
    <dgm:pt modelId="{924AF267-A053-A34E-B2DB-54602E0EB297}" type="pres">
      <dgm:prSet presAssocID="{C9FA751F-7A36-4294-9F28-7377D608F45B}" presName="tx2" presStyleLbl="revTx" presStyleIdx="7" presStyleCnt="8"/>
      <dgm:spPr/>
    </dgm:pt>
    <dgm:pt modelId="{E9B65AD0-D993-4544-BE2B-D30C51162738}" type="pres">
      <dgm:prSet presAssocID="{C9FA751F-7A36-4294-9F28-7377D608F45B}" presName="vert2" presStyleCnt="0"/>
      <dgm:spPr/>
    </dgm:pt>
    <dgm:pt modelId="{BEB6F81D-F8DE-D74A-806F-CBACEDFCFB40}" type="pres">
      <dgm:prSet presAssocID="{C9FA751F-7A36-4294-9F28-7377D608F45B}" presName="thinLine2b" presStyleLbl="callout" presStyleIdx="6" presStyleCnt="7"/>
      <dgm:spPr/>
    </dgm:pt>
    <dgm:pt modelId="{F5AE8E0A-ECEF-8843-91D8-09D234BC7AA2}" type="pres">
      <dgm:prSet presAssocID="{C9FA751F-7A36-4294-9F28-7377D608F45B}" presName="vertSpace2b" presStyleCnt="0"/>
      <dgm:spPr/>
    </dgm:pt>
  </dgm:ptLst>
  <dgm:cxnLst>
    <dgm:cxn modelId="{033F5701-22FC-4D53-B74C-3CE682F0FF55}" srcId="{7191717F-4169-4C24-8AAE-6C3EC5CC13E7}" destId="{C9FA751F-7A36-4294-9F28-7377D608F45B}" srcOrd="6" destOrd="0" parTransId="{320A5262-F4EF-4CDF-B185-7180FB00F814}" sibTransId="{0E991B47-7D6E-4990-B949-C747A5DACF0D}"/>
    <dgm:cxn modelId="{A631FC08-8D96-4CC1-951D-7ABA9E2FDA8A}" srcId="{7191717F-4169-4C24-8AAE-6C3EC5CC13E7}" destId="{C08BF9CD-4753-4B58-97B2-84F2C4ED2B1E}" srcOrd="5" destOrd="0" parTransId="{61D1A73F-FFC1-494C-A6E3-1093A6523251}" sibTransId="{51E4D554-B101-4AB8-8F6F-822FC04CB327}"/>
    <dgm:cxn modelId="{AD03A825-EA69-4D0F-A564-9C7D7C05F933}" srcId="{7191717F-4169-4C24-8AAE-6C3EC5CC13E7}" destId="{C37D8622-F4D9-4152-B9ED-8826F0340547}" srcOrd="0" destOrd="0" parTransId="{B4331ECE-CA42-4975-912A-4FC31547C908}" sibTransId="{5D3ED3AF-BC8A-4225-B72E-C9316CAC9966}"/>
    <dgm:cxn modelId="{019F092C-ACD5-944C-9566-E216A7F792B5}" type="presOf" srcId="{6530EB4B-BC4D-4502-BC0D-5DA83B534229}" destId="{EE9207C1-7061-854E-B248-CD19C95B1F77}" srcOrd="0" destOrd="0" presId="urn:microsoft.com/office/officeart/2008/layout/LinedList"/>
    <dgm:cxn modelId="{B75D1D3C-BBA4-48C8-89E4-846CDA0CBC4F}" srcId="{7191717F-4169-4C24-8AAE-6C3EC5CC13E7}" destId="{B99EEE16-1939-4CD0-8320-04C908C6A75C}" srcOrd="4" destOrd="0" parTransId="{74012B32-D600-42C0-A563-6596FB1BD460}" sibTransId="{603294E3-34E0-43F7-B6C4-53665E1E3578}"/>
    <dgm:cxn modelId="{1F87B63F-9601-124D-B83A-D83EEFED4377}" type="presOf" srcId="{86308273-A969-4B16-9B4E-242ECA54F52F}" destId="{CBE93201-0582-3D4D-8BA5-4F345DF41FA5}" srcOrd="0" destOrd="0" presId="urn:microsoft.com/office/officeart/2008/layout/LinedList"/>
    <dgm:cxn modelId="{894EDE43-C78C-0844-B91F-76ACBAE9C4FC}" type="presOf" srcId="{C0AA6B99-66F0-4F16-A22E-BE6C7A00C213}" destId="{F9B379C4-DD70-3B44-B137-98261622A3CD}" srcOrd="0" destOrd="0" presId="urn:microsoft.com/office/officeart/2008/layout/LinedList"/>
    <dgm:cxn modelId="{CEA86B69-7BFB-469E-A716-2E36262F0672}" srcId="{7191717F-4169-4C24-8AAE-6C3EC5CC13E7}" destId="{6530EB4B-BC4D-4502-BC0D-5DA83B534229}" srcOrd="1" destOrd="0" parTransId="{5FBAF019-3B48-4262-949A-9386BB825F80}" sibTransId="{4A10A76C-570C-4127-8837-8579E6C69AF4}"/>
    <dgm:cxn modelId="{CF8A9D72-CABA-401C-9295-A2BBFAE84296}" srcId="{7191717F-4169-4C24-8AAE-6C3EC5CC13E7}" destId="{C0AA6B99-66F0-4F16-A22E-BE6C7A00C213}" srcOrd="3" destOrd="0" parTransId="{AE48C5E9-38BB-4A62-8DEB-45ECFB07ADE7}" sibTransId="{EBBCFB9E-282C-40D5-9302-5D8B54FA95BF}"/>
    <dgm:cxn modelId="{962A6F7B-3313-4951-9EC0-A66B11112D62}" srcId="{86308273-A969-4B16-9B4E-242ECA54F52F}" destId="{7191717F-4169-4C24-8AAE-6C3EC5CC13E7}" srcOrd="0" destOrd="0" parTransId="{FAE872F7-4B57-4B7D-AC60-CE6EE93E5CAE}" sibTransId="{9993A4CB-E319-41AB-A537-415E0FDF7E7D}"/>
    <dgm:cxn modelId="{C7E0917D-CB2B-294E-99FF-A9FCF88C9D9A}" type="presOf" srcId="{7191717F-4169-4C24-8AAE-6C3EC5CC13E7}" destId="{EF25AD0C-6502-F541-BCF9-82C11D4FB859}" srcOrd="0" destOrd="0" presId="urn:microsoft.com/office/officeart/2008/layout/LinedList"/>
    <dgm:cxn modelId="{A56C8780-8381-BC40-84FB-4A152FBBA2FF}" type="presOf" srcId="{B99EEE16-1939-4CD0-8320-04C908C6A75C}" destId="{1BFCD651-96C9-1C4A-8C8F-9F5E3F59E7A8}" srcOrd="0" destOrd="0" presId="urn:microsoft.com/office/officeart/2008/layout/LinedList"/>
    <dgm:cxn modelId="{EC3AFFAF-9C84-824F-8169-95A2FA5185A2}" type="presOf" srcId="{CA1F9647-B877-42A7-AF4B-C1C3741AB245}" destId="{404EBEC0-38B7-3B45-8F1F-93D4B4C8C6A9}" srcOrd="0" destOrd="0" presId="urn:microsoft.com/office/officeart/2008/layout/LinedList"/>
    <dgm:cxn modelId="{C6FA47B7-E466-2946-A795-9CD1AAB65C45}" type="presOf" srcId="{C9FA751F-7A36-4294-9F28-7377D608F45B}" destId="{924AF267-A053-A34E-B2DB-54602E0EB297}" srcOrd="0" destOrd="0" presId="urn:microsoft.com/office/officeart/2008/layout/LinedList"/>
    <dgm:cxn modelId="{77458FB7-D2CE-C54E-A932-FB92E696F946}" type="presOf" srcId="{C37D8622-F4D9-4152-B9ED-8826F0340547}" destId="{7D87FE58-F40E-7540-B8B6-EB0C9671E304}" srcOrd="0" destOrd="0" presId="urn:microsoft.com/office/officeart/2008/layout/LinedList"/>
    <dgm:cxn modelId="{D5F876CE-9F0A-3044-8845-C39DC693349E}" type="presOf" srcId="{C08BF9CD-4753-4B58-97B2-84F2C4ED2B1E}" destId="{F0B356E2-8E5E-5742-9738-68B1E9F3E475}" srcOrd="0" destOrd="0" presId="urn:microsoft.com/office/officeart/2008/layout/LinedList"/>
    <dgm:cxn modelId="{67E343DC-4746-451F-9023-ABE7FDF324C3}" srcId="{7191717F-4169-4C24-8AAE-6C3EC5CC13E7}" destId="{CA1F9647-B877-42A7-AF4B-C1C3741AB245}" srcOrd="2" destOrd="0" parTransId="{5724EC62-DF60-4C51-8B05-FEA39DC1FD3B}" sibTransId="{A570D7FA-1CFA-48BE-BDE3-2B16814EA779}"/>
    <dgm:cxn modelId="{F4C43593-E7F7-6146-9EAB-529ADB95BB09}" type="presParOf" srcId="{CBE93201-0582-3D4D-8BA5-4F345DF41FA5}" destId="{2276C536-57EC-8842-A334-D5C010687F2C}" srcOrd="0" destOrd="0" presId="urn:microsoft.com/office/officeart/2008/layout/LinedList"/>
    <dgm:cxn modelId="{2C1147C1-8CE2-864E-B662-D1A0C949CBFA}" type="presParOf" srcId="{CBE93201-0582-3D4D-8BA5-4F345DF41FA5}" destId="{A4DE9844-B348-F945-9A89-FFA21C74F5A3}" srcOrd="1" destOrd="0" presId="urn:microsoft.com/office/officeart/2008/layout/LinedList"/>
    <dgm:cxn modelId="{CB0E9A53-F6BB-E74B-820D-4C65E418DFC3}" type="presParOf" srcId="{A4DE9844-B348-F945-9A89-FFA21C74F5A3}" destId="{EF25AD0C-6502-F541-BCF9-82C11D4FB859}" srcOrd="0" destOrd="0" presId="urn:microsoft.com/office/officeart/2008/layout/LinedList"/>
    <dgm:cxn modelId="{C476874E-0790-A54F-9735-9B464016F01A}" type="presParOf" srcId="{A4DE9844-B348-F945-9A89-FFA21C74F5A3}" destId="{378AFFD8-A564-954F-A114-E2415DA14802}" srcOrd="1" destOrd="0" presId="urn:microsoft.com/office/officeart/2008/layout/LinedList"/>
    <dgm:cxn modelId="{A9EAD313-3FAA-814C-B8F7-EB4484B7EF52}" type="presParOf" srcId="{378AFFD8-A564-954F-A114-E2415DA14802}" destId="{6806239B-6457-E444-AB4D-0743A0A0844D}" srcOrd="0" destOrd="0" presId="urn:microsoft.com/office/officeart/2008/layout/LinedList"/>
    <dgm:cxn modelId="{A70DDAA9-C648-F44F-9C18-EBCA43AFBF4C}" type="presParOf" srcId="{378AFFD8-A564-954F-A114-E2415DA14802}" destId="{7383CFE4-06D2-0746-A7F9-C940A55C477F}" srcOrd="1" destOrd="0" presId="urn:microsoft.com/office/officeart/2008/layout/LinedList"/>
    <dgm:cxn modelId="{49A7DDA2-1FBB-4C43-A83C-AA5FFC48487B}" type="presParOf" srcId="{7383CFE4-06D2-0746-A7F9-C940A55C477F}" destId="{1B8A57BA-FA2F-CC45-BC2C-963763DE0F9E}" srcOrd="0" destOrd="0" presId="urn:microsoft.com/office/officeart/2008/layout/LinedList"/>
    <dgm:cxn modelId="{904F4588-5B89-654C-A8BA-68DCDFDF21B2}" type="presParOf" srcId="{7383CFE4-06D2-0746-A7F9-C940A55C477F}" destId="{7D87FE58-F40E-7540-B8B6-EB0C9671E304}" srcOrd="1" destOrd="0" presId="urn:microsoft.com/office/officeart/2008/layout/LinedList"/>
    <dgm:cxn modelId="{E166D450-85C4-F343-B500-0632B1BABF86}" type="presParOf" srcId="{7383CFE4-06D2-0746-A7F9-C940A55C477F}" destId="{073BBC95-52D1-7943-B81C-A84F25352239}" srcOrd="2" destOrd="0" presId="urn:microsoft.com/office/officeart/2008/layout/LinedList"/>
    <dgm:cxn modelId="{0C58E323-BBD4-234D-93D1-501FE4850C7A}" type="presParOf" srcId="{378AFFD8-A564-954F-A114-E2415DA14802}" destId="{BBBA0CEB-B603-F449-B5D3-1FAE27D7A1D2}" srcOrd="2" destOrd="0" presId="urn:microsoft.com/office/officeart/2008/layout/LinedList"/>
    <dgm:cxn modelId="{8CBF40EB-EABA-4642-95E6-907D1E6919DB}" type="presParOf" srcId="{378AFFD8-A564-954F-A114-E2415DA14802}" destId="{9C173D92-10DF-5544-8D5F-E015E1B8FB59}" srcOrd="3" destOrd="0" presId="urn:microsoft.com/office/officeart/2008/layout/LinedList"/>
    <dgm:cxn modelId="{01819067-C366-914F-81DA-FE7DA77946C5}" type="presParOf" srcId="{378AFFD8-A564-954F-A114-E2415DA14802}" destId="{6F76761D-405D-F34A-BC42-E0453FD4DF72}" srcOrd="4" destOrd="0" presId="urn:microsoft.com/office/officeart/2008/layout/LinedList"/>
    <dgm:cxn modelId="{C8A8B868-0F68-6841-AFD4-17C569D4C9E1}" type="presParOf" srcId="{6F76761D-405D-F34A-BC42-E0453FD4DF72}" destId="{61C4E7B3-B90B-6940-B518-B99361125BBE}" srcOrd="0" destOrd="0" presId="urn:microsoft.com/office/officeart/2008/layout/LinedList"/>
    <dgm:cxn modelId="{A1FE1990-D959-2243-965F-8C2CC94246CA}" type="presParOf" srcId="{6F76761D-405D-F34A-BC42-E0453FD4DF72}" destId="{EE9207C1-7061-854E-B248-CD19C95B1F77}" srcOrd="1" destOrd="0" presId="urn:microsoft.com/office/officeart/2008/layout/LinedList"/>
    <dgm:cxn modelId="{E861E1C2-39AD-D54E-8C84-AC864C148285}" type="presParOf" srcId="{6F76761D-405D-F34A-BC42-E0453FD4DF72}" destId="{C13B1D2E-BC78-9049-94EB-E364569FC18A}" srcOrd="2" destOrd="0" presId="urn:microsoft.com/office/officeart/2008/layout/LinedList"/>
    <dgm:cxn modelId="{1A1F6B64-2471-BC49-96E3-ACED1E643313}" type="presParOf" srcId="{378AFFD8-A564-954F-A114-E2415DA14802}" destId="{C151D694-4E19-8B4D-A092-76B211753C9C}" srcOrd="5" destOrd="0" presId="urn:microsoft.com/office/officeart/2008/layout/LinedList"/>
    <dgm:cxn modelId="{94875EFC-C72B-424B-8484-C129AB730F4F}" type="presParOf" srcId="{378AFFD8-A564-954F-A114-E2415DA14802}" destId="{B6CC19F5-42CB-914F-9B0F-DCAE0734BE6E}" srcOrd="6" destOrd="0" presId="urn:microsoft.com/office/officeart/2008/layout/LinedList"/>
    <dgm:cxn modelId="{35306277-6EC3-EC4E-80CB-46CD66079851}" type="presParOf" srcId="{378AFFD8-A564-954F-A114-E2415DA14802}" destId="{499235DD-E055-114A-AFD0-08BF80C52293}" srcOrd="7" destOrd="0" presId="urn:microsoft.com/office/officeart/2008/layout/LinedList"/>
    <dgm:cxn modelId="{DD7EF9E0-2332-9C4E-95A3-6E6515004CB5}" type="presParOf" srcId="{499235DD-E055-114A-AFD0-08BF80C52293}" destId="{1EE229CD-A516-FC45-B698-182139A9E9A5}" srcOrd="0" destOrd="0" presId="urn:microsoft.com/office/officeart/2008/layout/LinedList"/>
    <dgm:cxn modelId="{12B661C0-6DCD-7746-B18A-C27F4ABEE676}" type="presParOf" srcId="{499235DD-E055-114A-AFD0-08BF80C52293}" destId="{404EBEC0-38B7-3B45-8F1F-93D4B4C8C6A9}" srcOrd="1" destOrd="0" presId="urn:microsoft.com/office/officeart/2008/layout/LinedList"/>
    <dgm:cxn modelId="{0B1C4522-DD38-0544-B603-84DF8ED69F84}" type="presParOf" srcId="{499235DD-E055-114A-AFD0-08BF80C52293}" destId="{D89CAE6C-F2B0-8941-89F2-BCFE5D3FC2BD}" srcOrd="2" destOrd="0" presId="urn:microsoft.com/office/officeart/2008/layout/LinedList"/>
    <dgm:cxn modelId="{A95C42B9-88CE-344C-BC6E-3F1ED08E5AA7}" type="presParOf" srcId="{378AFFD8-A564-954F-A114-E2415DA14802}" destId="{FF884D97-7C62-3743-B69F-BAB835592B8B}" srcOrd="8" destOrd="0" presId="urn:microsoft.com/office/officeart/2008/layout/LinedList"/>
    <dgm:cxn modelId="{3CB92F00-8366-1240-B0A4-A44FF7CEC401}" type="presParOf" srcId="{378AFFD8-A564-954F-A114-E2415DA14802}" destId="{27CAE84C-81EA-9042-88EB-3D0E3CE5E584}" srcOrd="9" destOrd="0" presId="urn:microsoft.com/office/officeart/2008/layout/LinedList"/>
    <dgm:cxn modelId="{A97CD7F0-501D-9745-B8A3-534064247114}" type="presParOf" srcId="{378AFFD8-A564-954F-A114-E2415DA14802}" destId="{C052FD55-E570-8B40-94A6-60ABD8AC0EDB}" srcOrd="10" destOrd="0" presId="urn:microsoft.com/office/officeart/2008/layout/LinedList"/>
    <dgm:cxn modelId="{CF0BEB44-4217-E24E-B961-08EB5A1DAC43}" type="presParOf" srcId="{C052FD55-E570-8B40-94A6-60ABD8AC0EDB}" destId="{BCBDD00D-9480-C64B-A746-26B98974D686}" srcOrd="0" destOrd="0" presId="urn:microsoft.com/office/officeart/2008/layout/LinedList"/>
    <dgm:cxn modelId="{289852F9-E052-664D-9B74-8502306CBD15}" type="presParOf" srcId="{C052FD55-E570-8B40-94A6-60ABD8AC0EDB}" destId="{F9B379C4-DD70-3B44-B137-98261622A3CD}" srcOrd="1" destOrd="0" presId="urn:microsoft.com/office/officeart/2008/layout/LinedList"/>
    <dgm:cxn modelId="{96B82BE4-2955-EE48-8349-8F015F4B284B}" type="presParOf" srcId="{C052FD55-E570-8B40-94A6-60ABD8AC0EDB}" destId="{D90F4211-8093-8349-9E23-742048FACEB4}" srcOrd="2" destOrd="0" presId="urn:microsoft.com/office/officeart/2008/layout/LinedList"/>
    <dgm:cxn modelId="{DC2D5D61-FFCC-AC4E-89A2-B34F8193A144}" type="presParOf" srcId="{378AFFD8-A564-954F-A114-E2415DA14802}" destId="{97597182-BA0A-294C-B8E7-301889BECAFA}" srcOrd="11" destOrd="0" presId="urn:microsoft.com/office/officeart/2008/layout/LinedList"/>
    <dgm:cxn modelId="{FBE589A4-0356-C049-AF06-E7BEF97CD390}" type="presParOf" srcId="{378AFFD8-A564-954F-A114-E2415DA14802}" destId="{2420005A-3389-6F4F-A928-0B3FF1BD7220}" srcOrd="12" destOrd="0" presId="urn:microsoft.com/office/officeart/2008/layout/LinedList"/>
    <dgm:cxn modelId="{B5A72F95-7B0D-7C47-9535-9F99675024EB}" type="presParOf" srcId="{378AFFD8-A564-954F-A114-E2415DA14802}" destId="{8EDCAD05-CC18-3740-BF26-10C611E65198}" srcOrd="13" destOrd="0" presId="urn:microsoft.com/office/officeart/2008/layout/LinedList"/>
    <dgm:cxn modelId="{5BCFDF0B-0A2C-4B47-80AA-C5958A16400D}" type="presParOf" srcId="{8EDCAD05-CC18-3740-BF26-10C611E65198}" destId="{62234252-F244-3143-9F89-1ADCD734B81E}" srcOrd="0" destOrd="0" presId="urn:microsoft.com/office/officeart/2008/layout/LinedList"/>
    <dgm:cxn modelId="{2996D2F2-884F-1946-99C2-1DFC408D445D}" type="presParOf" srcId="{8EDCAD05-CC18-3740-BF26-10C611E65198}" destId="{1BFCD651-96C9-1C4A-8C8F-9F5E3F59E7A8}" srcOrd="1" destOrd="0" presId="urn:microsoft.com/office/officeart/2008/layout/LinedList"/>
    <dgm:cxn modelId="{C9B5EEB4-E56F-9B4E-8B1A-19C8D3CC4918}" type="presParOf" srcId="{8EDCAD05-CC18-3740-BF26-10C611E65198}" destId="{B5BE896A-5F61-6B4A-9A04-56200E33C275}" srcOrd="2" destOrd="0" presId="urn:microsoft.com/office/officeart/2008/layout/LinedList"/>
    <dgm:cxn modelId="{55CC3A12-1D67-7C41-8217-A47B0089A105}" type="presParOf" srcId="{378AFFD8-A564-954F-A114-E2415DA14802}" destId="{EB358579-714B-294F-A7DB-ED2EB91DD9BC}" srcOrd="14" destOrd="0" presId="urn:microsoft.com/office/officeart/2008/layout/LinedList"/>
    <dgm:cxn modelId="{08E7378B-8690-204D-A2A7-B0477C164596}" type="presParOf" srcId="{378AFFD8-A564-954F-A114-E2415DA14802}" destId="{F5D7D2C8-060A-444F-8899-67D476E8DD51}" srcOrd="15" destOrd="0" presId="urn:microsoft.com/office/officeart/2008/layout/LinedList"/>
    <dgm:cxn modelId="{A43AB408-473D-3541-9447-88B18E2ADEBA}" type="presParOf" srcId="{378AFFD8-A564-954F-A114-E2415DA14802}" destId="{2ACE3A63-D1CE-5D4B-8A30-B5EB16DBCCB8}" srcOrd="16" destOrd="0" presId="urn:microsoft.com/office/officeart/2008/layout/LinedList"/>
    <dgm:cxn modelId="{0F566C85-765D-F941-BD4A-4C5B02BA4DCB}" type="presParOf" srcId="{2ACE3A63-D1CE-5D4B-8A30-B5EB16DBCCB8}" destId="{627E8537-310A-C840-AFD8-619E8C0BA831}" srcOrd="0" destOrd="0" presId="urn:microsoft.com/office/officeart/2008/layout/LinedList"/>
    <dgm:cxn modelId="{64246786-B400-A54B-9544-EF743586A0B0}" type="presParOf" srcId="{2ACE3A63-D1CE-5D4B-8A30-B5EB16DBCCB8}" destId="{F0B356E2-8E5E-5742-9738-68B1E9F3E475}" srcOrd="1" destOrd="0" presId="urn:microsoft.com/office/officeart/2008/layout/LinedList"/>
    <dgm:cxn modelId="{61C4A07A-C67A-6546-9F19-9EF8E8DB2931}" type="presParOf" srcId="{2ACE3A63-D1CE-5D4B-8A30-B5EB16DBCCB8}" destId="{6D361D73-4981-8043-8AE2-C767E5896288}" srcOrd="2" destOrd="0" presId="urn:microsoft.com/office/officeart/2008/layout/LinedList"/>
    <dgm:cxn modelId="{0463183E-5E3F-2B41-8B78-9F5504C04A31}" type="presParOf" srcId="{378AFFD8-A564-954F-A114-E2415DA14802}" destId="{ADB406EE-61E8-AB4C-B983-18ECAE431462}" srcOrd="17" destOrd="0" presId="urn:microsoft.com/office/officeart/2008/layout/LinedList"/>
    <dgm:cxn modelId="{7BF48EDE-722F-224B-B083-E073AEC1DA5E}" type="presParOf" srcId="{378AFFD8-A564-954F-A114-E2415DA14802}" destId="{1B2A2EB3-9F73-C64E-8995-93CE8FC1E482}" srcOrd="18" destOrd="0" presId="urn:microsoft.com/office/officeart/2008/layout/LinedList"/>
    <dgm:cxn modelId="{1A2797CA-0794-9044-83D3-64506DB1291D}" type="presParOf" srcId="{378AFFD8-A564-954F-A114-E2415DA14802}" destId="{CE059A41-8E78-D947-BE5F-8BD9E7DD6898}" srcOrd="19" destOrd="0" presId="urn:microsoft.com/office/officeart/2008/layout/LinedList"/>
    <dgm:cxn modelId="{A0BBC368-B421-2A42-B9DE-9B085D9B456F}" type="presParOf" srcId="{CE059A41-8E78-D947-BE5F-8BD9E7DD6898}" destId="{9A6A9847-7813-6D49-A142-F361718E7EE6}" srcOrd="0" destOrd="0" presId="urn:microsoft.com/office/officeart/2008/layout/LinedList"/>
    <dgm:cxn modelId="{B7A89296-6E41-7D41-8E54-75162263210C}" type="presParOf" srcId="{CE059A41-8E78-D947-BE5F-8BD9E7DD6898}" destId="{924AF267-A053-A34E-B2DB-54602E0EB297}" srcOrd="1" destOrd="0" presId="urn:microsoft.com/office/officeart/2008/layout/LinedList"/>
    <dgm:cxn modelId="{4C7BBFC3-200D-BA4C-9531-62D26B19A4BD}" type="presParOf" srcId="{CE059A41-8E78-D947-BE5F-8BD9E7DD6898}" destId="{E9B65AD0-D993-4544-BE2B-D30C51162738}" srcOrd="2" destOrd="0" presId="urn:microsoft.com/office/officeart/2008/layout/LinedList"/>
    <dgm:cxn modelId="{40617DD9-782E-0E41-9D41-99EE44ADC4D8}" type="presParOf" srcId="{378AFFD8-A564-954F-A114-E2415DA14802}" destId="{BEB6F81D-F8DE-D74A-806F-CBACEDFCFB40}" srcOrd="20" destOrd="0" presId="urn:microsoft.com/office/officeart/2008/layout/LinedList"/>
    <dgm:cxn modelId="{5EF6FD05-DF1A-6B4F-8657-26CF77174358}" type="presParOf" srcId="{378AFFD8-A564-954F-A114-E2415DA14802}" destId="{F5AE8E0A-ECEF-8843-91D8-09D234BC7AA2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6C536-57EC-8842-A334-D5C010687F2C}">
      <dsp:nvSpPr>
        <dsp:cNvPr id="0" name=""/>
        <dsp:cNvSpPr/>
      </dsp:nvSpPr>
      <dsp:spPr>
        <a:xfrm>
          <a:off x="0" y="0"/>
          <a:ext cx="5410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25AD0C-6502-F541-BCF9-82C11D4FB859}">
      <dsp:nvSpPr>
        <dsp:cNvPr id="0" name=""/>
        <dsp:cNvSpPr/>
      </dsp:nvSpPr>
      <dsp:spPr>
        <a:xfrm>
          <a:off x="0" y="0"/>
          <a:ext cx="1082040" cy="447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4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加利利的渔民</a:t>
          </a:r>
          <a:endParaRPr lang="en-US" sz="4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82040" cy="4470400"/>
      </dsp:txXfrm>
    </dsp:sp>
    <dsp:sp modelId="{7D87FE58-F40E-7540-B8B6-EB0C9671E304}">
      <dsp:nvSpPr>
        <dsp:cNvPr id="0" name=""/>
        <dsp:cNvSpPr/>
      </dsp:nvSpPr>
      <dsp:spPr>
        <a:xfrm>
          <a:off x="1163192" y="30177"/>
          <a:ext cx="4247007" cy="603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5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中下阶层</a:t>
          </a:r>
          <a:endParaRPr lang="en-US" sz="25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63192" y="30177"/>
        <a:ext cx="4247007" cy="603547"/>
      </dsp:txXfrm>
    </dsp:sp>
    <dsp:sp modelId="{BBBA0CEB-B603-F449-B5D3-1FAE27D7A1D2}">
      <dsp:nvSpPr>
        <dsp:cNvPr id="0" name=""/>
        <dsp:cNvSpPr/>
      </dsp:nvSpPr>
      <dsp:spPr>
        <a:xfrm>
          <a:off x="1082040" y="633725"/>
          <a:ext cx="43281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207C1-7061-854E-B248-CD19C95B1F77}">
      <dsp:nvSpPr>
        <dsp:cNvPr id="0" name=""/>
        <dsp:cNvSpPr/>
      </dsp:nvSpPr>
      <dsp:spPr>
        <a:xfrm>
          <a:off x="1163192" y="663902"/>
          <a:ext cx="4247007" cy="603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5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不算最贫穷</a:t>
          </a:r>
          <a:endParaRPr lang="en-US" sz="25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63192" y="663902"/>
        <a:ext cx="4247007" cy="603547"/>
      </dsp:txXfrm>
    </dsp:sp>
    <dsp:sp modelId="{C151D694-4E19-8B4D-A092-76B211753C9C}">
      <dsp:nvSpPr>
        <dsp:cNvPr id="0" name=""/>
        <dsp:cNvSpPr/>
      </dsp:nvSpPr>
      <dsp:spPr>
        <a:xfrm>
          <a:off x="1082040" y="1267450"/>
          <a:ext cx="43281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4EBEC0-38B7-3B45-8F1F-93D4B4C8C6A9}">
      <dsp:nvSpPr>
        <dsp:cNvPr id="0" name=""/>
        <dsp:cNvSpPr/>
      </dsp:nvSpPr>
      <dsp:spPr>
        <a:xfrm>
          <a:off x="1163192" y="1297627"/>
          <a:ext cx="4247007" cy="603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5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不受尊敬</a:t>
          </a:r>
          <a:endParaRPr lang="en-US" sz="25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63192" y="1297627"/>
        <a:ext cx="4247007" cy="603547"/>
      </dsp:txXfrm>
    </dsp:sp>
    <dsp:sp modelId="{FF884D97-7C62-3743-B69F-BAB835592B8B}">
      <dsp:nvSpPr>
        <dsp:cNvPr id="0" name=""/>
        <dsp:cNvSpPr/>
      </dsp:nvSpPr>
      <dsp:spPr>
        <a:xfrm>
          <a:off x="1082040" y="1901175"/>
          <a:ext cx="43281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379C4-DD70-3B44-B137-98261622A3CD}">
      <dsp:nvSpPr>
        <dsp:cNvPr id="0" name=""/>
        <dsp:cNvSpPr/>
      </dsp:nvSpPr>
      <dsp:spPr>
        <a:xfrm>
          <a:off x="1163192" y="1931352"/>
          <a:ext cx="4247007" cy="603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5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没有权势</a:t>
          </a:r>
          <a:endParaRPr lang="en-US" sz="25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63192" y="1931352"/>
        <a:ext cx="4247007" cy="603547"/>
      </dsp:txXfrm>
    </dsp:sp>
    <dsp:sp modelId="{97597182-BA0A-294C-B8E7-301889BECAFA}">
      <dsp:nvSpPr>
        <dsp:cNvPr id="0" name=""/>
        <dsp:cNvSpPr/>
      </dsp:nvSpPr>
      <dsp:spPr>
        <a:xfrm>
          <a:off x="1082040" y="2534900"/>
          <a:ext cx="43281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CD651-96C9-1C4A-8C8F-9F5E3F59E7A8}">
      <dsp:nvSpPr>
        <dsp:cNvPr id="0" name=""/>
        <dsp:cNvSpPr/>
      </dsp:nvSpPr>
      <dsp:spPr>
        <a:xfrm>
          <a:off x="1163192" y="2565077"/>
          <a:ext cx="4247007" cy="603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是家族合作（父子、兄弟）</a:t>
          </a:r>
          <a:r>
            <a:rPr lang="en-US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</a:p>
      </dsp:txBody>
      <dsp:txXfrm>
        <a:off x="1163192" y="2565077"/>
        <a:ext cx="4247007" cy="603547"/>
      </dsp:txXfrm>
    </dsp:sp>
    <dsp:sp modelId="{EB358579-714B-294F-A7DB-ED2EB91DD9BC}">
      <dsp:nvSpPr>
        <dsp:cNvPr id="0" name=""/>
        <dsp:cNvSpPr/>
      </dsp:nvSpPr>
      <dsp:spPr>
        <a:xfrm>
          <a:off x="1082040" y="3168625"/>
          <a:ext cx="43281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356E2-8E5E-5742-9738-68B1E9F3E475}">
      <dsp:nvSpPr>
        <dsp:cNvPr id="0" name=""/>
        <dsp:cNvSpPr/>
      </dsp:nvSpPr>
      <dsp:spPr>
        <a:xfrm>
          <a:off x="1163192" y="3198802"/>
          <a:ext cx="4247007" cy="603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5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拥有小船、渔网、或雇工</a:t>
          </a:r>
          <a:endParaRPr lang="en-US" sz="25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63192" y="3198802"/>
        <a:ext cx="4247007" cy="603547"/>
      </dsp:txXfrm>
    </dsp:sp>
    <dsp:sp modelId="{ADB406EE-61E8-AB4C-B983-18ECAE431462}">
      <dsp:nvSpPr>
        <dsp:cNvPr id="0" name=""/>
        <dsp:cNvSpPr/>
      </dsp:nvSpPr>
      <dsp:spPr>
        <a:xfrm>
          <a:off x="1082040" y="3802350"/>
          <a:ext cx="43281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4AF267-A053-A34E-B2DB-54602E0EB297}">
      <dsp:nvSpPr>
        <dsp:cNvPr id="0" name=""/>
        <dsp:cNvSpPr/>
      </dsp:nvSpPr>
      <dsp:spPr>
        <a:xfrm>
          <a:off x="1163192" y="3832527"/>
          <a:ext cx="4247007" cy="603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彼得、安得烈、雅各、约翰</a:t>
          </a:r>
          <a:r>
            <a:rPr lang="zh-CN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。</a:t>
          </a:r>
          <a:endParaRPr lang="en-US" sz="2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63192" y="3832527"/>
        <a:ext cx="4247007" cy="603547"/>
      </dsp:txXfrm>
    </dsp:sp>
    <dsp:sp modelId="{BEB6F81D-F8DE-D74A-806F-CBACEDFCFB40}">
      <dsp:nvSpPr>
        <dsp:cNvPr id="0" name=""/>
        <dsp:cNvSpPr/>
      </dsp:nvSpPr>
      <dsp:spPr>
        <a:xfrm>
          <a:off x="1082040" y="4436075"/>
          <a:ext cx="43281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AF9B1-6875-D24C-B8C2-00532D431498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BB79C-FCE4-E44D-9A25-B88644832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759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>
            <a:extLst>
              <a:ext uri="{FF2B5EF4-FFF2-40B4-BE49-F238E27FC236}">
                <a16:creationId xmlns:a16="http://schemas.microsoft.com/office/drawing/2014/main" id="{81CCC595-DCCA-A0FA-936F-893A76AB7E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53B795-C161-4EF0-A630-285D52B00C51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9859" name="Rectangle 2">
            <a:extLst>
              <a:ext uri="{FF2B5EF4-FFF2-40B4-BE49-F238E27FC236}">
                <a16:creationId xmlns:a16="http://schemas.microsoft.com/office/drawing/2014/main" id="{5C1D9D60-7237-0C6A-A40C-8AEB9A042A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60" name="Rectangle 3">
            <a:extLst>
              <a:ext uri="{FF2B5EF4-FFF2-40B4-BE49-F238E27FC236}">
                <a16:creationId xmlns:a16="http://schemas.microsoft.com/office/drawing/2014/main" id="{913A1437-9F2E-EEC8-8759-618BBAEA38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985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70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E9CE9-4394-ADF6-D6F6-DC0ECBF19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5DE6C9-3D19-AFED-94DE-BC114C31E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65799-E9DA-5E63-F250-730FA8BBD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56425-A71E-765F-96C9-B9DEFBCF8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223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1E2EC-D4A4-1929-4749-E33B45F35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003AFC-6A98-D8D4-03DD-0A8E93F1BB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D8839F-3B7F-C79D-1BD4-6CE5F7E051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96D62-B80F-8526-3958-94DB63FD14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157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874DF-85FB-7A4D-AA11-D98DC1DE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99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0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874DF-85FB-7A4D-AA11-D98DC1DE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059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874DF-85FB-7A4D-AA11-D98DC1DE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99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43B8D-987F-3000-63A4-E1356F6E3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A8EBFA-3A31-2D86-1E5C-1BF54DE7C9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2868F2-0B48-FF1B-B3DC-E350A5421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D1D97-E8D3-39CB-20D9-5CE57D8BF2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874DF-85FB-7A4D-AA11-D98DC1DE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615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2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874DF-85FB-7A4D-AA11-D98DC1DE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635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874DF-85FB-7A4D-AA11-D98DC1DE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070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874DF-85FB-7A4D-AA11-D98DC1DE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804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874DF-85FB-7A4D-AA11-D98DC1DE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742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874DF-85FB-7A4D-AA11-D98DC1DE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715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28FE4-4094-8490-47E1-C1B7A7910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DF046C-1551-81E9-DC41-38C0E3D47E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28002C-19DE-CBC2-EC8E-2320F18D61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F6FF0-B44A-AAAD-D8D8-57A33A96AD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874DF-85FB-7A4D-AA11-D98DC1DE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678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874DF-85FB-7A4D-AA11-D98DC1DE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2608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1E6B7-CCA6-84BF-5C0F-E7D7F27C3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B82DB2-DE73-D7F8-533E-CB8B2B80EC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207531-506F-EA43-1D4D-75EB152AA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23C7A-FEE2-B68F-DF7F-A9093E5892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874DF-85FB-7A4D-AA11-D98DC1DE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732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28EB4-F24B-4721-C92D-FFA07988D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7C65C6-8527-51A0-FC25-C2A102E12F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BBBB2D-6E2F-E02F-09C9-A8401CCA1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043A8-506A-84B5-1DA4-DF474FB82A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874DF-85FB-7A4D-AA11-D98DC1DE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7592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874DF-85FB-7A4D-AA11-D98DC1DE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592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47B0EEDA-5E01-A643-3397-B8C10B3722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2E805B86-3813-3FF2-63BE-5A1D672068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1DF204A4-A2B2-426B-03A4-13F2FF0C11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2979C7-2AE2-47A5-B474-AC9C93CE37F1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874DF-85FB-7A4D-AA11-D98DC1DE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1168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41BE3-90AC-28E1-BD87-57BC65B53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F7D82D-5136-E9EE-A12F-81498E5BA8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9B78E1-7609-B524-CB9C-899240B32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A822C-486D-6B42-3566-761B0EBC8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874DF-85FB-7A4D-AA11-D98DC1DE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179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DD540-7521-846B-3AE6-B9DA18F9F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067BAC-7C18-9A4E-976D-227851975D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0BC165-39F1-44D9-603F-CA5F11FFF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4D04E-9E92-3005-5FA5-791984EC1E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874DF-85FB-7A4D-AA11-D98DC1DE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5482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7917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7991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bd68456ef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bd68456ef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05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0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28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>
            <a:extLst>
              <a:ext uri="{FF2B5EF4-FFF2-40B4-BE49-F238E27FC236}">
                <a16:creationId xmlns:a16="http://schemas.microsoft.com/office/drawing/2014/main" id="{FDC53A0B-33E9-1A68-73BA-AC0F1B31EE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645CDB-CD76-469E-855C-1312F371608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6787" name="Rectangle 2">
            <a:extLst>
              <a:ext uri="{FF2B5EF4-FFF2-40B4-BE49-F238E27FC236}">
                <a16:creationId xmlns:a16="http://schemas.microsoft.com/office/drawing/2014/main" id="{4EDB254F-C995-B951-257D-E6FE9933C5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6788" name="Rectangle 3">
            <a:extLst>
              <a:ext uri="{FF2B5EF4-FFF2-40B4-BE49-F238E27FC236}">
                <a16:creationId xmlns:a16="http://schemas.microsoft.com/office/drawing/2014/main" id="{D70CCF97-C783-AB67-08E6-36C3513FF9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>
            <a:extLst>
              <a:ext uri="{FF2B5EF4-FFF2-40B4-BE49-F238E27FC236}">
                <a16:creationId xmlns:a16="http://schemas.microsoft.com/office/drawing/2014/main" id="{06E90832-0766-E21B-3269-452A41B1C8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59C3D-C972-4C45-8CC5-E1D64866088A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7811" name="Rectangle 2">
            <a:extLst>
              <a:ext uri="{FF2B5EF4-FFF2-40B4-BE49-F238E27FC236}">
                <a16:creationId xmlns:a16="http://schemas.microsoft.com/office/drawing/2014/main" id="{7E20C3A5-8B1C-DD60-FC63-EB7B15A6A2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2" name="Rectangle 3">
            <a:extLst>
              <a:ext uri="{FF2B5EF4-FFF2-40B4-BE49-F238E27FC236}">
                <a16:creationId xmlns:a16="http://schemas.microsoft.com/office/drawing/2014/main" id="{5F0D4B85-9B3A-981D-FDD9-BDCBDD957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>
            <a:extLst>
              <a:ext uri="{FF2B5EF4-FFF2-40B4-BE49-F238E27FC236}">
                <a16:creationId xmlns:a16="http://schemas.microsoft.com/office/drawing/2014/main" id="{1F69A35F-E613-F9AC-4D25-67ABDB43F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95107B-584A-4464-86F5-676B2CA6081A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8835" name="Rectangle 2">
            <a:extLst>
              <a:ext uri="{FF2B5EF4-FFF2-40B4-BE49-F238E27FC236}">
                <a16:creationId xmlns:a16="http://schemas.microsoft.com/office/drawing/2014/main" id="{818B0E69-3324-F8D7-D7EE-363B8FC5BF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8836" name="Rectangle 3">
            <a:extLst>
              <a:ext uri="{FF2B5EF4-FFF2-40B4-BE49-F238E27FC236}">
                <a16:creationId xmlns:a16="http://schemas.microsoft.com/office/drawing/2014/main" id="{E891B1C7-01E3-204E-CCAA-885475794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E70B2-4E30-4ADB-A600-621BAF4E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4923A-30E7-42A3-8A0C-6C7DADE3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9FA3C-A480-42DC-B9F8-BA516CB1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FC86D-3407-47F7-BA27-613F0FE5B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544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02D5C-F812-4605-9547-B2B42CB6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41681-BEA5-4AF9-ACBD-8F335DCCE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9D91B-F457-40C3-8E20-0B044666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ABB92-782F-4EEF-9436-F1875525F3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892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3610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6566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9158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365700" tIns="365700" rIns="365700" bIns="36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8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208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208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208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208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208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208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208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208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365700" tIns="365700" rIns="365700" bIns="36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365700" tIns="365700" rIns="365700" bIns="365700" anchor="ctr" anchorCtr="0">
            <a:normAutofit/>
          </a:bodyPr>
          <a:lstStyle>
            <a:lvl1pPr lvl="0">
              <a:buNone/>
              <a:defRPr sz="1333"/>
            </a:lvl1pPr>
            <a:lvl2pPr lvl="1">
              <a:buNone/>
              <a:defRPr sz="1333"/>
            </a:lvl2pPr>
            <a:lvl3pPr lvl="2">
              <a:buNone/>
              <a:defRPr sz="1333"/>
            </a:lvl3pPr>
            <a:lvl4pPr lvl="3">
              <a:buNone/>
              <a:defRPr sz="1333"/>
            </a:lvl4pPr>
            <a:lvl5pPr lvl="4">
              <a:buNone/>
              <a:defRPr sz="1333"/>
            </a:lvl5pPr>
            <a:lvl6pPr lvl="5">
              <a:buNone/>
              <a:defRPr sz="1333"/>
            </a:lvl6pPr>
            <a:lvl7pPr lvl="6">
              <a:buNone/>
              <a:defRPr sz="1333"/>
            </a:lvl7pPr>
            <a:lvl8pPr lvl="7">
              <a:buNone/>
              <a:defRPr sz="1333"/>
            </a:lvl8pPr>
            <a:lvl9pPr lvl="8">
              <a:buNone/>
              <a:defRPr sz="1333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13277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365700" tIns="365700" rIns="365700" bIns="36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4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4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4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4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4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4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4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4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4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365700" tIns="365700" rIns="365700" bIns="365700" anchor="ctr" anchorCtr="0">
            <a:normAutofit/>
          </a:bodyPr>
          <a:lstStyle>
            <a:lvl1pPr lvl="0">
              <a:buNone/>
              <a:defRPr sz="1333"/>
            </a:lvl1pPr>
            <a:lvl2pPr lvl="1">
              <a:buNone/>
              <a:defRPr sz="1333"/>
            </a:lvl2pPr>
            <a:lvl3pPr lvl="2">
              <a:buNone/>
              <a:defRPr sz="1333"/>
            </a:lvl3pPr>
            <a:lvl4pPr lvl="3">
              <a:buNone/>
              <a:defRPr sz="1333"/>
            </a:lvl4pPr>
            <a:lvl5pPr lvl="4">
              <a:buNone/>
              <a:defRPr sz="1333"/>
            </a:lvl5pPr>
            <a:lvl6pPr lvl="5">
              <a:buNone/>
              <a:defRPr sz="1333"/>
            </a:lvl6pPr>
            <a:lvl7pPr lvl="6">
              <a:buNone/>
              <a:defRPr sz="1333"/>
            </a:lvl7pPr>
            <a:lvl8pPr lvl="7">
              <a:buNone/>
              <a:defRPr sz="1333"/>
            </a:lvl8pPr>
            <a:lvl9pPr lvl="8">
              <a:buNone/>
              <a:defRPr sz="1333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99264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365700" tIns="365700" rIns="365700" bIns="3657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1pPr>
            <a:lvl2pPr lvl="1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2pPr>
            <a:lvl3pPr lvl="2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3pPr>
            <a:lvl4pPr lvl="3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4pPr>
            <a:lvl5pPr lvl="4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5pPr>
            <a:lvl6pPr lvl="5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6pPr>
            <a:lvl7pPr lvl="6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7pPr>
            <a:lvl8pPr lvl="7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8pPr>
            <a:lvl9pPr lvl="8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365700" tIns="365700" rIns="365700" bIns="365700" anchor="t" anchorCtr="0">
            <a:normAutofit/>
          </a:bodyPr>
          <a:lstStyle>
            <a:lvl1pPr marL="152385" lvl="0" indent="-228577">
              <a:spcBef>
                <a:spcPts val="0"/>
              </a:spcBef>
              <a:spcAft>
                <a:spcPts val="0"/>
              </a:spcAft>
              <a:buSzPts val="7200"/>
              <a:buChar char="●"/>
              <a:defRPr sz="2400"/>
            </a:lvl1pPr>
            <a:lvl2pPr marL="304770" lvl="1" indent="-194714">
              <a:spcBef>
                <a:spcPts val="0"/>
              </a:spcBef>
              <a:spcAft>
                <a:spcPts val="0"/>
              </a:spcAft>
              <a:buSzPts val="5600"/>
              <a:buChar char="○"/>
              <a:defRPr sz="1866"/>
            </a:lvl2pPr>
            <a:lvl3pPr marL="457154" lvl="2" indent="-194714">
              <a:spcBef>
                <a:spcPts val="0"/>
              </a:spcBef>
              <a:spcAft>
                <a:spcPts val="0"/>
              </a:spcAft>
              <a:buSzPts val="5600"/>
              <a:buChar char="■"/>
              <a:defRPr sz="1866"/>
            </a:lvl3pPr>
            <a:lvl4pPr marL="609539" lvl="3" indent="-194714">
              <a:spcBef>
                <a:spcPts val="0"/>
              </a:spcBef>
              <a:spcAft>
                <a:spcPts val="0"/>
              </a:spcAft>
              <a:buSzPts val="5600"/>
              <a:buChar char="●"/>
              <a:defRPr sz="1866"/>
            </a:lvl4pPr>
            <a:lvl5pPr marL="761924" lvl="4" indent="-194714">
              <a:spcBef>
                <a:spcPts val="0"/>
              </a:spcBef>
              <a:spcAft>
                <a:spcPts val="0"/>
              </a:spcAft>
              <a:buSzPts val="5600"/>
              <a:buChar char="○"/>
              <a:defRPr sz="1866"/>
            </a:lvl5pPr>
            <a:lvl6pPr marL="914309" lvl="5" indent="-194714">
              <a:spcBef>
                <a:spcPts val="0"/>
              </a:spcBef>
              <a:spcAft>
                <a:spcPts val="0"/>
              </a:spcAft>
              <a:buSzPts val="5600"/>
              <a:buChar char="■"/>
              <a:defRPr sz="1866"/>
            </a:lvl6pPr>
            <a:lvl7pPr marL="1066693" lvl="6" indent="-194714">
              <a:spcBef>
                <a:spcPts val="0"/>
              </a:spcBef>
              <a:spcAft>
                <a:spcPts val="0"/>
              </a:spcAft>
              <a:buSzPts val="5600"/>
              <a:buChar char="●"/>
              <a:defRPr sz="1866"/>
            </a:lvl7pPr>
            <a:lvl8pPr marL="1219078" lvl="7" indent="-194714">
              <a:spcBef>
                <a:spcPts val="0"/>
              </a:spcBef>
              <a:spcAft>
                <a:spcPts val="0"/>
              </a:spcAft>
              <a:buSzPts val="5600"/>
              <a:buChar char="○"/>
              <a:defRPr sz="1866"/>
            </a:lvl8pPr>
            <a:lvl9pPr marL="1371463" lvl="8" indent="-194714">
              <a:spcBef>
                <a:spcPts val="0"/>
              </a:spcBef>
              <a:spcAft>
                <a:spcPts val="0"/>
              </a:spcAft>
              <a:buSzPts val="5600"/>
              <a:buChar char="■"/>
              <a:defRPr sz="1866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365700" tIns="365700" rIns="365700" bIns="365700" anchor="ctr" anchorCtr="0">
            <a:normAutofit/>
          </a:bodyPr>
          <a:lstStyle>
            <a:lvl1pPr lvl="0">
              <a:buNone/>
              <a:defRPr sz="1333"/>
            </a:lvl1pPr>
            <a:lvl2pPr lvl="1">
              <a:buNone/>
              <a:defRPr sz="1333"/>
            </a:lvl2pPr>
            <a:lvl3pPr lvl="2">
              <a:buNone/>
              <a:defRPr sz="1333"/>
            </a:lvl3pPr>
            <a:lvl4pPr lvl="3">
              <a:buNone/>
              <a:defRPr sz="1333"/>
            </a:lvl4pPr>
            <a:lvl5pPr lvl="4">
              <a:buNone/>
              <a:defRPr sz="1333"/>
            </a:lvl5pPr>
            <a:lvl6pPr lvl="5">
              <a:buNone/>
              <a:defRPr sz="1333"/>
            </a:lvl6pPr>
            <a:lvl7pPr lvl="6">
              <a:buNone/>
              <a:defRPr sz="1333"/>
            </a:lvl7pPr>
            <a:lvl8pPr lvl="7">
              <a:buNone/>
              <a:defRPr sz="1333"/>
            </a:lvl8pPr>
            <a:lvl9pPr lvl="8">
              <a:buNone/>
              <a:defRPr sz="1333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70145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365700" tIns="365700" rIns="365700" bIns="3657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1pPr>
            <a:lvl2pPr lvl="1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2pPr>
            <a:lvl3pPr lvl="2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3pPr>
            <a:lvl4pPr lvl="3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4pPr>
            <a:lvl5pPr lvl="4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5pPr>
            <a:lvl6pPr lvl="5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6pPr>
            <a:lvl7pPr lvl="6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7pPr>
            <a:lvl8pPr lvl="7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8pPr>
            <a:lvl9pPr lvl="8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365700" tIns="365700" rIns="365700" bIns="365700" anchor="t" anchorCtr="0">
            <a:normAutofit/>
          </a:bodyPr>
          <a:lstStyle>
            <a:lvl1pPr marL="152385" lvl="0" indent="-194714">
              <a:spcBef>
                <a:spcPts val="0"/>
              </a:spcBef>
              <a:spcAft>
                <a:spcPts val="0"/>
              </a:spcAft>
              <a:buSzPts val="5600"/>
              <a:buChar char="●"/>
              <a:defRPr sz="1866"/>
            </a:lvl1pPr>
            <a:lvl2pPr marL="304770" lvl="1" indent="-177782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1600"/>
            </a:lvl2pPr>
            <a:lvl3pPr marL="457154" lvl="2" indent="-17778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1600"/>
            </a:lvl3pPr>
            <a:lvl4pPr marL="609539" lvl="3" indent="-177782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1600"/>
            </a:lvl4pPr>
            <a:lvl5pPr marL="761924" lvl="4" indent="-177782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1600"/>
            </a:lvl5pPr>
            <a:lvl6pPr marL="914309" lvl="5" indent="-17778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1600"/>
            </a:lvl6pPr>
            <a:lvl7pPr marL="1066693" lvl="6" indent="-177782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1600"/>
            </a:lvl7pPr>
            <a:lvl8pPr marL="1219078" lvl="7" indent="-177782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1600"/>
            </a:lvl8pPr>
            <a:lvl9pPr marL="1371463" lvl="8" indent="-17778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365700" tIns="365700" rIns="365700" bIns="365700" anchor="t" anchorCtr="0">
            <a:normAutofit/>
          </a:bodyPr>
          <a:lstStyle>
            <a:lvl1pPr marL="152385" lvl="0" indent="-194714">
              <a:spcBef>
                <a:spcPts val="0"/>
              </a:spcBef>
              <a:spcAft>
                <a:spcPts val="0"/>
              </a:spcAft>
              <a:buSzPts val="5600"/>
              <a:buChar char="●"/>
              <a:defRPr sz="1866"/>
            </a:lvl1pPr>
            <a:lvl2pPr marL="304770" lvl="1" indent="-177782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1600"/>
            </a:lvl2pPr>
            <a:lvl3pPr marL="457154" lvl="2" indent="-17778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1600"/>
            </a:lvl3pPr>
            <a:lvl4pPr marL="609539" lvl="3" indent="-177782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1600"/>
            </a:lvl4pPr>
            <a:lvl5pPr marL="761924" lvl="4" indent="-177782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1600"/>
            </a:lvl5pPr>
            <a:lvl6pPr marL="914309" lvl="5" indent="-17778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1600"/>
            </a:lvl6pPr>
            <a:lvl7pPr marL="1066693" lvl="6" indent="-177782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1600"/>
            </a:lvl7pPr>
            <a:lvl8pPr marL="1219078" lvl="7" indent="-177782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1600"/>
            </a:lvl8pPr>
            <a:lvl9pPr marL="1371463" lvl="8" indent="-17778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365700" tIns="365700" rIns="365700" bIns="365700" anchor="ctr" anchorCtr="0">
            <a:normAutofit/>
          </a:bodyPr>
          <a:lstStyle>
            <a:lvl1pPr lvl="0">
              <a:buNone/>
              <a:defRPr sz="1333"/>
            </a:lvl1pPr>
            <a:lvl2pPr lvl="1">
              <a:buNone/>
              <a:defRPr sz="1333"/>
            </a:lvl2pPr>
            <a:lvl3pPr lvl="2">
              <a:buNone/>
              <a:defRPr sz="1333"/>
            </a:lvl3pPr>
            <a:lvl4pPr lvl="3">
              <a:buNone/>
              <a:defRPr sz="1333"/>
            </a:lvl4pPr>
            <a:lvl5pPr lvl="4">
              <a:buNone/>
              <a:defRPr sz="1333"/>
            </a:lvl5pPr>
            <a:lvl6pPr lvl="5">
              <a:buNone/>
              <a:defRPr sz="1333"/>
            </a:lvl6pPr>
            <a:lvl7pPr lvl="6">
              <a:buNone/>
              <a:defRPr sz="1333"/>
            </a:lvl7pPr>
            <a:lvl8pPr lvl="7">
              <a:buNone/>
              <a:defRPr sz="1333"/>
            </a:lvl8pPr>
            <a:lvl9pPr lvl="8">
              <a:buNone/>
              <a:defRPr sz="1333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202045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365700" tIns="365700" rIns="365700" bIns="3657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1pPr>
            <a:lvl2pPr lvl="1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2pPr>
            <a:lvl3pPr lvl="2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3pPr>
            <a:lvl4pPr lvl="3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4pPr>
            <a:lvl5pPr lvl="4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5pPr>
            <a:lvl6pPr lvl="5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6pPr>
            <a:lvl7pPr lvl="6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7pPr>
            <a:lvl8pPr lvl="7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8pPr>
            <a:lvl9pPr lvl="8">
              <a:spcBef>
                <a:spcPts val="0"/>
              </a:spcBef>
              <a:spcAft>
                <a:spcPts val="0"/>
              </a:spcAft>
              <a:buSzPts val="11200"/>
              <a:buNone/>
              <a:defRPr sz="3733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365700" tIns="365700" rIns="365700" bIns="365700" anchor="ctr" anchorCtr="0">
            <a:normAutofit/>
          </a:bodyPr>
          <a:lstStyle>
            <a:lvl1pPr lvl="0">
              <a:buNone/>
              <a:defRPr sz="1333"/>
            </a:lvl1pPr>
            <a:lvl2pPr lvl="1">
              <a:buNone/>
              <a:defRPr sz="1333"/>
            </a:lvl2pPr>
            <a:lvl3pPr lvl="2">
              <a:buNone/>
              <a:defRPr sz="1333"/>
            </a:lvl3pPr>
            <a:lvl4pPr lvl="3">
              <a:buNone/>
              <a:defRPr sz="1333"/>
            </a:lvl4pPr>
            <a:lvl5pPr lvl="4">
              <a:buNone/>
              <a:defRPr sz="1333"/>
            </a:lvl5pPr>
            <a:lvl6pPr lvl="5">
              <a:buNone/>
              <a:defRPr sz="1333"/>
            </a:lvl6pPr>
            <a:lvl7pPr lvl="6">
              <a:buNone/>
              <a:defRPr sz="1333"/>
            </a:lvl7pPr>
            <a:lvl8pPr lvl="7">
              <a:buNone/>
              <a:defRPr sz="1333"/>
            </a:lvl8pPr>
            <a:lvl9pPr lvl="8">
              <a:buNone/>
              <a:defRPr sz="1333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00891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365700" tIns="365700" rIns="365700" bIns="3657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365700" tIns="365700" rIns="365700" bIns="365700" anchor="t" anchorCtr="0">
            <a:normAutofit/>
          </a:bodyPr>
          <a:lstStyle>
            <a:lvl1pPr marL="152385" lvl="0" indent="-177782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1600"/>
            </a:lvl1pPr>
            <a:lvl2pPr marL="304770" lvl="1" indent="-177782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1600"/>
            </a:lvl2pPr>
            <a:lvl3pPr marL="457154" lvl="2" indent="-17778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1600"/>
            </a:lvl3pPr>
            <a:lvl4pPr marL="609539" lvl="3" indent="-177782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1600"/>
            </a:lvl4pPr>
            <a:lvl5pPr marL="761924" lvl="4" indent="-177782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1600"/>
            </a:lvl5pPr>
            <a:lvl6pPr marL="914309" lvl="5" indent="-17778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1600"/>
            </a:lvl6pPr>
            <a:lvl7pPr marL="1066693" lvl="6" indent="-177782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1600"/>
            </a:lvl7pPr>
            <a:lvl8pPr marL="1219078" lvl="7" indent="-177782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1600"/>
            </a:lvl8pPr>
            <a:lvl9pPr marL="1371463" lvl="8" indent="-17778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365700" tIns="365700" rIns="365700" bIns="365700" anchor="ctr" anchorCtr="0">
            <a:normAutofit/>
          </a:bodyPr>
          <a:lstStyle>
            <a:lvl1pPr lvl="0">
              <a:buNone/>
              <a:defRPr sz="1333"/>
            </a:lvl1pPr>
            <a:lvl2pPr lvl="1">
              <a:buNone/>
              <a:defRPr sz="1333"/>
            </a:lvl2pPr>
            <a:lvl3pPr lvl="2">
              <a:buNone/>
              <a:defRPr sz="1333"/>
            </a:lvl3pPr>
            <a:lvl4pPr lvl="3">
              <a:buNone/>
              <a:defRPr sz="1333"/>
            </a:lvl4pPr>
            <a:lvl5pPr lvl="4">
              <a:buNone/>
              <a:defRPr sz="1333"/>
            </a:lvl5pPr>
            <a:lvl6pPr lvl="5">
              <a:buNone/>
              <a:defRPr sz="1333"/>
            </a:lvl6pPr>
            <a:lvl7pPr lvl="6">
              <a:buNone/>
              <a:defRPr sz="1333"/>
            </a:lvl7pPr>
            <a:lvl8pPr lvl="7">
              <a:buNone/>
              <a:defRPr sz="1333"/>
            </a:lvl8pPr>
            <a:lvl9pPr lvl="8">
              <a:buNone/>
              <a:defRPr sz="1333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81115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365700" tIns="365700" rIns="365700" bIns="36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200"/>
              <a:buNone/>
              <a:defRPr sz="6399"/>
            </a:lvl1pPr>
            <a:lvl2pPr lvl="1">
              <a:spcBef>
                <a:spcPts val="0"/>
              </a:spcBef>
              <a:spcAft>
                <a:spcPts val="0"/>
              </a:spcAft>
              <a:buSzPts val="19200"/>
              <a:buNone/>
              <a:defRPr sz="6399"/>
            </a:lvl2pPr>
            <a:lvl3pPr lvl="2">
              <a:spcBef>
                <a:spcPts val="0"/>
              </a:spcBef>
              <a:spcAft>
                <a:spcPts val="0"/>
              </a:spcAft>
              <a:buSzPts val="19200"/>
              <a:buNone/>
              <a:defRPr sz="6399"/>
            </a:lvl3pPr>
            <a:lvl4pPr lvl="3">
              <a:spcBef>
                <a:spcPts val="0"/>
              </a:spcBef>
              <a:spcAft>
                <a:spcPts val="0"/>
              </a:spcAft>
              <a:buSzPts val="19200"/>
              <a:buNone/>
              <a:defRPr sz="6399"/>
            </a:lvl4pPr>
            <a:lvl5pPr lvl="4">
              <a:spcBef>
                <a:spcPts val="0"/>
              </a:spcBef>
              <a:spcAft>
                <a:spcPts val="0"/>
              </a:spcAft>
              <a:buSzPts val="19200"/>
              <a:buNone/>
              <a:defRPr sz="6399"/>
            </a:lvl5pPr>
            <a:lvl6pPr lvl="5">
              <a:spcBef>
                <a:spcPts val="0"/>
              </a:spcBef>
              <a:spcAft>
                <a:spcPts val="0"/>
              </a:spcAft>
              <a:buSzPts val="19200"/>
              <a:buNone/>
              <a:defRPr sz="6399"/>
            </a:lvl6pPr>
            <a:lvl7pPr lvl="6">
              <a:spcBef>
                <a:spcPts val="0"/>
              </a:spcBef>
              <a:spcAft>
                <a:spcPts val="0"/>
              </a:spcAft>
              <a:buSzPts val="19200"/>
              <a:buNone/>
              <a:defRPr sz="6399"/>
            </a:lvl7pPr>
            <a:lvl8pPr lvl="7">
              <a:spcBef>
                <a:spcPts val="0"/>
              </a:spcBef>
              <a:spcAft>
                <a:spcPts val="0"/>
              </a:spcAft>
              <a:buSzPts val="19200"/>
              <a:buNone/>
              <a:defRPr sz="6399"/>
            </a:lvl8pPr>
            <a:lvl9pPr lvl="8">
              <a:spcBef>
                <a:spcPts val="0"/>
              </a:spcBef>
              <a:spcAft>
                <a:spcPts val="0"/>
              </a:spcAft>
              <a:buSzPts val="19200"/>
              <a:buNone/>
              <a:defRPr sz="6399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365700" tIns="365700" rIns="365700" bIns="365700" anchor="ctr" anchorCtr="0">
            <a:normAutofit/>
          </a:bodyPr>
          <a:lstStyle>
            <a:lvl1pPr lvl="0">
              <a:buNone/>
              <a:defRPr sz="1333"/>
            </a:lvl1pPr>
            <a:lvl2pPr lvl="1">
              <a:buNone/>
              <a:defRPr sz="1333"/>
            </a:lvl2pPr>
            <a:lvl3pPr lvl="2">
              <a:buNone/>
              <a:defRPr sz="1333"/>
            </a:lvl3pPr>
            <a:lvl4pPr lvl="3">
              <a:buNone/>
              <a:defRPr sz="1333"/>
            </a:lvl4pPr>
            <a:lvl5pPr lvl="4">
              <a:buNone/>
              <a:defRPr sz="1333"/>
            </a:lvl5pPr>
            <a:lvl6pPr lvl="5">
              <a:buNone/>
              <a:defRPr sz="1333"/>
            </a:lvl6pPr>
            <a:lvl7pPr lvl="6">
              <a:buNone/>
              <a:defRPr sz="1333"/>
            </a:lvl7pPr>
            <a:lvl8pPr lvl="7">
              <a:buNone/>
              <a:defRPr sz="1333"/>
            </a:lvl8pPr>
            <a:lvl9pPr lvl="8">
              <a:buNone/>
              <a:defRPr sz="1333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75529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24764-6929-4798-BFB2-D8C41CABF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6B252-412F-4A43-B62B-DC399A307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8B447-F740-482E-99DB-E51C4DBF4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8DCED-3033-4791-89D3-0FD7212A61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9698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365700" tIns="365700" rIns="365700" bIns="36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800"/>
              <a:buNone/>
              <a:defRPr sz="5599"/>
            </a:lvl1pPr>
            <a:lvl2pPr lvl="1" algn="ctr">
              <a:spcBef>
                <a:spcPts val="0"/>
              </a:spcBef>
              <a:spcAft>
                <a:spcPts val="0"/>
              </a:spcAft>
              <a:buSzPts val="16800"/>
              <a:buNone/>
              <a:defRPr sz="5599"/>
            </a:lvl2pPr>
            <a:lvl3pPr lvl="2" algn="ctr">
              <a:spcBef>
                <a:spcPts val="0"/>
              </a:spcBef>
              <a:spcAft>
                <a:spcPts val="0"/>
              </a:spcAft>
              <a:buSzPts val="16800"/>
              <a:buNone/>
              <a:defRPr sz="5599"/>
            </a:lvl3pPr>
            <a:lvl4pPr lvl="3" algn="ctr">
              <a:spcBef>
                <a:spcPts val="0"/>
              </a:spcBef>
              <a:spcAft>
                <a:spcPts val="0"/>
              </a:spcAft>
              <a:buSzPts val="16800"/>
              <a:buNone/>
              <a:defRPr sz="5599"/>
            </a:lvl4pPr>
            <a:lvl5pPr lvl="4" algn="ctr">
              <a:spcBef>
                <a:spcPts val="0"/>
              </a:spcBef>
              <a:spcAft>
                <a:spcPts val="0"/>
              </a:spcAft>
              <a:buSzPts val="16800"/>
              <a:buNone/>
              <a:defRPr sz="5599"/>
            </a:lvl5pPr>
            <a:lvl6pPr lvl="5" algn="ctr">
              <a:spcBef>
                <a:spcPts val="0"/>
              </a:spcBef>
              <a:spcAft>
                <a:spcPts val="0"/>
              </a:spcAft>
              <a:buSzPts val="16800"/>
              <a:buNone/>
              <a:defRPr sz="5599"/>
            </a:lvl6pPr>
            <a:lvl7pPr lvl="6" algn="ctr">
              <a:spcBef>
                <a:spcPts val="0"/>
              </a:spcBef>
              <a:spcAft>
                <a:spcPts val="0"/>
              </a:spcAft>
              <a:buSzPts val="16800"/>
              <a:buNone/>
              <a:defRPr sz="5599"/>
            </a:lvl7pPr>
            <a:lvl8pPr lvl="7" algn="ctr">
              <a:spcBef>
                <a:spcPts val="0"/>
              </a:spcBef>
              <a:spcAft>
                <a:spcPts val="0"/>
              </a:spcAft>
              <a:buSzPts val="16800"/>
              <a:buNone/>
              <a:defRPr sz="5599"/>
            </a:lvl8pPr>
            <a:lvl9pPr lvl="8" algn="ctr">
              <a:spcBef>
                <a:spcPts val="0"/>
              </a:spcBef>
              <a:spcAft>
                <a:spcPts val="0"/>
              </a:spcAft>
              <a:buSzPts val="16800"/>
              <a:buNone/>
              <a:defRPr sz="5599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365700" tIns="365700" rIns="365700" bIns="36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365700" tIns="365700" rIns="365700" bIns="365700" anchor="ctr" anchorCtr="0">
            <a:normAutofit/>
          </a:bodyPr>
          <a:lstStyle>
            <a:lvl1pPr marL="152385" lvl="0" indent="-228577">
              <a:spcBef>
                <a:spcPts val="0"/>
              </a:spcBef>
              <a:spcAft>
                <a:spcPts val="0"/>
              </a:spcAft>
              <a:buSzPts val="7200"/>
              <a:buChar char="●"/>
              <a:defRPr sz="2400"/>
            </a:lvl1pPr>
            <a:lvl2pPr marL="304770" lvl="1" indent="-194714">
              <a:spcBef>
                <a:spcPts val="0"/>
              </a:spcBef>
              <a:spcAft>
                <a:spcPts val="0"/>
              </a:spcAft>
              <a:buSzPts val="5600"/>
              <a:buChar char="○"/>
              <a:defRPr sz="1866"/>
            </a:lvl2pPr>
            <a:lvl3pPr marL="457154" lvl="2" indent="-194714">
              <a:spcBef>
                <a:spcPts val="0"/>
              </a:spcBef>
              <a:spcAft>
                <a:spcPts val="0"/>
              </a:spcAft>
              <a:buSzPts val="5600"/>
              <a:buChar char="■"/>
              <a:defRPr sz="1866"/>
            </a:lvl3pPr>
            <a:lvl4pPr marL="609539" lvl="3" indent="-194714">
              <a:spcBef>
                <a:spcPts val="0"/>
              </a:spcBef>
              <a:spcAft>
                <a:spcPts val="0"/>
              </a:spcAft>
              <a:buSzPts val="5600"/>
              <a:buChar char="●"/>
              <a:defRPr sz="1866"/>
            </a:lvl4pPr>
            <a:lvl5pPr marL="761924" lvl="4" indent="-194714">
              <a:spcBef>
                <a:spcPts val="0"/>
              </a:spcBef>
              <a:spcAft>
                <a:spcPts val="0"/>
              </a:spcAft>
              <a:buSzPts val="5600"/>
              <a:buChar char="○"/>
              <a:defRPr sz="1866"/>
            </a:lvl5pPr>
            <a:lvl6pPr marL="914309" lvl="5" indent="-194714">
              <a:spcBef>
                <a:spcPts val="0"/>
              </a:spcBef>
              <a:spcAft>
                <a:spcPts val="0"/>
              </a:spcAft>
              <a:buSzPts val="5600"/>
              <a:buChar char="■"/>
              <a:defRPr sz="1866"/>
            </a:lvl6pPr>
            <a:lvl7pPr marL="1066693" lvl="6" indent="-194714">
              <a:spcBef>
                <a:spcPts val="0"/>
              </a:spcBef>
              <a:spcAft>
                <a:spcPts val="0"/>
              </a:spcAft>
              <a:buSzPts val="5600"/>
              <a:buChar char="●"/>
              <a:defRPr sz="1866"/>
            </a:lvl7pPr>
            <a:lvl8pPr marL="1219078" lvl="7" indent="-194714">
              <a:spcBef>
                <a:spcPts val="0"/>
              </a:spcBef>
              <a:spcAft>
                <a:spcPts val="0"/>
              </a:spcAft>
              <a:buSzPts val="5600"/>
              <a:buChar char="○"/>
              <a:defRPr sz="1866"/>
            </a:lvl8pPr>
            <a:lvl9pPr marL="1371463" lvl="8" indent="-194714">
              <a:spcBef>
                <a:spcPts val="0"/>
              </a:spcBef>
              <a:spcAft>
                <a:spcPts val="0"/>
              </a:spcAft>
              <a:buSzPts val="5600"/>
              <a:buChar char="■"/>
              <a:defRPr sz="1866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365700" tIns="365700" rIns="365700" bIns="365700" anchor="ctr" anchorCtr="0">
            <a:normAutofit/>
          </a:bodyPr>
          <a:lstStyle>
            <a:lvl1pPr lvl="0">
              <a:buNone/>
              <a:defRPr sz="1333"/>
            </a:lvl1pPr>
            <a:lvl2pPr lvl="1">
              <a:buNone/>
              <a:defRPr sz="1333"/>
            </a:lvl2pPr>
            <a:lvl3pPr lvl="2">
              <a:buNone/>
              <a:defRPr sz="1333"/>
            </a:lvl3pPr>
            <a:lvl4pPr lvl="3">
              <a:buNone/>
              <a:defRPr sz="1333"/>
            </a:lvl4pPr>
            <a:lvl5pPr lvl="4">
              <a:buNone/>
              <a:defRPr sz="1333"/>
            </a:lvl5pPr>
            <a:lvl6pPr lvl="5">
              <a:buNone/>
              <a:defRPr sz="1333"/>
            </a:lvl6pPr>
            <a:lvl7pPr lvl="6">
              <a:buNone/>
              <a:defRPr sz="1333"/>
            </a:lvl7pPr>
            <a:lvl8pPr lvl="7">
              <a:buNone/>
              <a:defRPr sz="1333"/>
            </a:lvl8pPr>
            <a:lvl9pPr lvl="8">
              <a:buNone/>
              <a:defRPr sz="1333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224576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365700" tIns="365700" rIns="365700" bIns="365700" anchor="ctr" anchorCtr="0">
            <a:normAutofit/>
          </a:bodyPr>
          <a:lstStyle>
            <a:lvl1pPr marL="152385" lvl="0" indent="-761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2400"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365700" tIns="365700" rIns="365700" bIns="365700" anchor="ctr" anchorCtr="0">
            <a:normAutofit/>
          </a:bodyPr>
          <a:lstStyle>
            <a:lvl1pPr lvl="0">
              <a:buNone/>
              <a:defRPr sz="1333"/>
            </a:lvl1pPr>
            <a:lvl2pPr lvl="1">
              <a:buNone/>
              <a:defRPr sz="1333"/>
            </a:lvl2pPr>
            <a:lvl3pPr lvl="2">
              <a:buNone/>
              <a:defRPr sz="1333"/>
            </a:lvl3pPr>
            <a:lvl4pPr lvl="3">
              <a:buNone/>
              <a:defRPr sz="1333"/>
            </a:lvl4pPr>
            <a:lvl5pPr lvl="4">
              <a:buNone/>
              <a:defRPr sz="1333"/>
            </a:lvl5pPr>
            <a:lvl6pPr lvl="5">
              <a:buNone/>
              <a:defRPr sz="1333"/>
            </a:lvl6pPr>
            <a:lvl7pPr lvl="6">
              <a:buNone/>
              <a:defRPr sz="1333"/>
            </a:lvl7pPr>
            <a:lvl8pPr lvl="7">
              <a:buNone/>
              <a:defRPr sz="1333"/>
            </a:lvl8pPr>
            <a:lvl9pPr lvl="8">
              <a:buNone/>
              <a:defRPr sz="1333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70632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365700" tIns="365700" rIns="365700" bIns="36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0"/>
              <a:buNone/>
              <a:defRPr sz="15998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0"/>
              <a:buNone/>
              <a:defRPr sz="15998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0"/>
              <a:buNone/>
              <a:defRPr sz="15998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0"/>
              <a:buNone/>
              <a:defRPr sz="15998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0"/>
              <a:buNone/>
              <a:defRPr sz="15998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0"/>
              <a:buNone/>
              <a:defRPr sz="15998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0"/>
              <a:buNone/>
              <a:defRPr sz="15998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0"/>
              <a:buNone/>
              <a:defRPr sz="15998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0"/>
              <a:buNone/>
              <a:defRPr sz="15998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365700" tIns="365700" rIns="365700" bIns="365700" anchor="t" anchorCtr="0">
            <a:normAutofit/>
          </a:bodyPr>
          <a:lstStyle>
            <a:lvl1pPr marL="152385" lvl="0" indent="-228577" algn="ctr">
              <a:spcBef>
                <a:spcPts val="0"/>
              </a:spcBef>
              <a:spcAft>
                <a:spcPts val="0"/>
              </a:spcAft>
              <a:buSzPts val="7200"/>
              <a:buChar char="●"/>
              <a:defRPr sz="2400"/>
            </a:lvl1pPr>
            <a:lvl2pPr marL="304770" lvl="1" indent="-194714" algn="ctr">
              <a:spcBef>
                <a:spcPts val="0"/>
              </a:spcBef>
              <a:spcAft>
                <a:spcPts val="0"/>
              </a:spcAft>
              <a:buSzPts val="5600"/>
              <a:buChar char="○"/>
              <a:defRPr sz="1866"/>
            </a:lvl2pPr>
            <a:lvl3pPr marL="457154" lvl="2" indent="-194714" algn="ctr">
              <a:spcBef>
                <a:spcPts val="0"/>
              </a:spcBef>
              <a:spcAft>
                <a:spcPts val="0"/>
              </a:spcAft>
              <a:buSzPts val="5600"/>
              <a:buChar char="■"/>
              <a:defRPr sz="1866"/>
            </a:lvl3pPr>
            <a:lvl4pPr marL="609539" lvl="3" indent="-194714" algn="ctr">
              <a:spcBef>
                <a:spcPts val="0"/>
              </a:spcBef>
              <a:spcAft>
                <a:spcPts val="0"/>
              </a:spcAft>
              <a:buSzPts val="5600"/>
              <a:buChar char="●"/>
              <a:defRPr sz="1866"/>
            </a:lvl4pPr>
            <a:lvl5pPr marL="761924" lvl="4" indent="-194714" algn="ctr">
              <a:spcBef>
                <a:spcPts val="0"/>
              </a:spcBef>
              <a:spcAft>
                <a:spcPts val="0"/>
              </a:spcAft>
              <a:buSzPts val="5600"/>
              <a:buChar char="○"/>
              <a:defRPr sz="1866"/>
            </a:lvl5pPr>
            <a:lvl6pPr marL="914309" lvl="5" indent="-194714" algn="ctr">
              <a:spcBef>
                <a:spcPts val="0"/>
              </a:spcBef>
              <a:spcAft>
                <a:spcPts val="0"/>
              </a:spcAft>
              <a:buSzPts val="5600"/>
              <a:buChar char="■"/>
              <a:defRPr sz="1866"/>
            </a:lvl6pPr>
            <a:lvl7pPr marL="1066693" lvl="6" indent="-194714" algn="ctr">
              <a:spcBef>
                <a:spcPts val="0"/>
              </a:spcBef>
              <a:spcAft>
                <a:spcPts val="0"/>
              </a:spcAft>
              <a:buSzPts val="5600"/>
              <a:buChar char="●"/>
              <a:defRPr sz="1866"/>
            </a:lvl7pPr>
            <a:lvl8pPr marL="1219078" lvl="7" indent="-194714" algn="ctr">
              <a:spcBef>
                <a:spcPts val="0"/>
              </a:spcBef>
              <a:spcAft>
                <a:spcPts val="0"/>
              </a:spcAft>
              <a:buSzPts val="5600"/>
              <a:buChar char="○"/>
              <a:defRPr sz="1866"/>
            </a:lvl8pPr>
            <a:lvl9pPr marL="1371463" lvl="8" indent="-194714" algn="ctr">
              <a:spcBef>
                <a:spcPts val="0"/>
              </a:spcBef>
              <a:spcAft>
                <a:spcPts val="0"/>
              </a:spcAft>
              <a:buSzPts val="5600"/>
              <a:buChar char="■"/>
              <a:defRPr sz="1866"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365700" tIns="365700" rIns="365700" bIns="365700" anchor="ctr" anchorCtr="0">
            <a:normAutofit/>
          </a:bodyPr>
          <a:lstStyle>
            <a:lvl1pPr lvl="0">
              <a:buNone/>
              <a:defRPr sz="1333"/>
            </a:lvl1pPr>
            <a:lvl2pPr lvl="1">
              <a:buNone/>
              <a:defRPr sz="1333"/>
            </a:lvl2pPr>
            <a:lvl3pPr lvl="2">
              <a:buNone/>
              <a:defRPr sz="1333"/>
            </a:lvl3pPr>
            <a:lvl4pPr lvl="3">
              <a:buNone/>
              <a:defRPr sz="1333"/>
            </a:lvl4pPr>
            <a:lvl5pPr lvl="4">
              <a:buNone/>
              <a:defRPr sz="1333"/>
            </a:lvl5pPr>
            <a:lvl6pPr lvl="5">
              <a:buNone/>
              <a:defRPr sz="1333"/>
            </a:lvl6pPr>
            <a:lvl7pPr lvl="6">
              <a:buNone/>
              <a:defRPr sz="1333"/>
            </a:lvl7pPr>
            <a:lvl8pPr lvl="7">
              <a:buNone/>
              <a:defRPr sz="1333"/>
            </a:lvl8pPr>
            <a:lvl9pPr lvl="8">
              <a:buNone/>
              <a:defRPr sz="1333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35497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</p:spPr>
        <p:txBody>
          <a:bodyPr spcFirstLastPara="1" wrap="square" lIns="365700" tIns="365700" rIns="365700" bIns="365700" anchor="ctr" anchorCtr="0">
            <a:normAutofit/>
          </a:bodyPr>
          <a:lstStyle>
            <a:lvl1pPr lvl="0">
              <a:buNone/>
              <a:defRPr sz="1333"/>
            </a:lvl1pPr>
            <a:lvl2pPr lvl="1">
              <a:buNone/>
              <a:defRPr sz="1333"/>
            </a:lvl2pPr>
            <a:lvl3pPr lvl="2">
              <a:buNone/>
              <a:defRPr sz="1333"/>
            </a:lvl3pPr>
            <a:lvl4pPr lvl="3">
              <a:buNone/>
              <a:defRPr sz="1333"/>
            </a:lvl4pPr>
            <a:lvl5pPr lvl="4">
              <a:buNone/>
              <a:defRPr sz="1333"/>
            </a:lvl5pPr>
            <a:lvl6pPr lvl="5">
              <a:buNone/>
              <a:defRPr sz="1333"/>
            </a:lvl6pPr>
            <a:lvl7pPr lvl="6">
              <a:buNone/>
              <a:defRPr sz="1333"/>
            </a:lvl7pPr>
            <a:lvl8pPr lvl="7">
              <a:buNone/>
              <a:defRPr sz="1333"/>
            </a:lvl8pPr>
            <a:lvl9pPr lvl="8">
              <a:buNone/>
              <a:defRPr sz="1333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50287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439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488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712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538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01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18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A155-0D1C-43BE-9D9A-2845093BFD9E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04FC-F75A-4595-B578-8D74FA91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197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919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414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580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869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68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25E083-77DC-4067-BE5F-267639803E7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64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6574-DAAE-472D-88F8-CAE5DDC543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2097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DB79-5F60-4638-B540-DFCC5265EC1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3950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BED7-322D-4CDE-915A-4DB6C39428F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2723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0BE6-B26D-40C7-9EB7-ED4A92C1C2B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895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3B45B-F29A-4388-B315-D6C19A28F6D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49124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350A7-D443-4AFA-83BB-67AD0FFFEF1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98222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4C6E-D2DA-4004-92DD-ED758BA3671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4376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4924-C2A7-4431-B728-8DE4D06A68E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488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FA79-0781-4DF9-ADD3-3CF5230B8B5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8504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C1F0-8782-488E-BE2E-F4398E29B2F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7985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C1F0-8782-488E-BE2E-F4398E29B2F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79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C1F0-8782-488E-BE2E-F4398E29B2F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46693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C1F0-8782-488E-BE2E-F4398E29B2F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575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C1F0-8782-488E-BE2E-F4398E29B2F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3241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C1F0-8782-488E-BE2E-F4398E29B2F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86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0118-F38F-45C7-BB60-3239EC4C23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4987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F332C-4F98-4E97-B132-E34F0D22640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2824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27C40-19A0-4572-9CB6-4A132FCEB77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16642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B111A-EBB7-8919-FAB0-253CB3B22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D4AE5-FD43-4B77-BB17-302F437EFAAE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302C9-0D31-807B-3C1D-68D87112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5BDB1-9BE1-7797-E409-3EC622230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D79E3-908B-4BA8-936D-C65F894561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8093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0FEBF-02D1-0065-232A-F4BC7A372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7E17F-F8B0-4C5D-B3C8-3DE13BD4FD73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B9DF2-E581-97F4-5DA8-AD6EEE54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8C517-A3FB-0380-8498-0ECC1210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B940B-730C-4370-A400-B42C32402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8035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C5AB2-6916-E596-1D2C-D0EC61373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1C6AB-D95B-47BC-A6FC-7988620809A6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3D749-B7CC-B5E3-837F-615785A51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E7CB1-E1D2-BBB1-586C-999749D8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F5BDB-40E2-4358-8AF8-02E6E89619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59676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C7037C-6A6B-28B9-EAC6-8EE2E6255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2025B-D453-434B-9212-F7968C110D56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31DC9A-315E-EDDD-F127-1EE484118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533F5F-0C38-F9A9-74B4-0EC39018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11848-B0BE-43C0-87FE-46D4958259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33940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FF36E01-9EBB-B1B6-9858-2CD9F6B83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75752-002B-45ED-8A04-A0FA55A302FE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C056E99-0D02-0D6A-061E-FA3D692B6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709F0E2-8D28-626D-3FF1-FA1A932BC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8B3A9-96B2-44CE-B64C-A56B100492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22080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1B2140B-A64B-0B43-601B-14C63169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85571-53DC-4E58-A2A0-C733629B72DC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272662-B197-3F7A-295A-0DEE77461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6B53BB-A66C-73E6-ADA6-384FCE6A7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34171-A88A-4B94-8C4A-8E9E847911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42886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B183774-A0C0-2FE4-6097-FFB7BF323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CD5DD-5DF7-4308-837B-D3D7EBAC2C34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B3D8F1F-6F1F-6133-A31E-607539261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44DEEEB-6835-6818-C2CC-958145EDB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CA3E8-2B28-4C14-B674-445FE663FA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45963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519B56-9CCC-F12D-13EC-090538D86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1BA36-5924-489A-9CC2-1CDF91FEC14C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0EA737-8713-3E8F-BAC7-DA5FEC8D4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F67C88-2E71-D5FB-B82A-845446A8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EBFBB-630C-4DEF-BF5C-DF83FC976C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280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CE3A-10D9-46D9-A989-EB74341E658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4417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BD82148-4357-4238-3243-E11875984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B1D19-7F01-4005-BFBE-A23508ABDBB6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267A54-AC53-CFDC-E0BB-46FEEE07A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B4A139-76A9-FC0B-E10C-0BAD10144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39563-0A4D-48F5-BC4C-97B1C95C1F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8228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88206-E2F2-271C-4046-8E869EC41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5EEE1-0204-482B-A990-6ED207BB8CA4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A77D7-0528-D67B-F96A-D7C77251E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20B22-41DB-D8A8-AA12-7C626F088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4FAC5-AE82-4A7A-B54C-F7AAAFACF6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6163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32EDB-B402-30EC-649D-1125A58F5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136D6-9D54-4181-A1D5-18091B91C170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39446-999F-5EAB-0100-0B38A6F8B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D1C80-1FC0-7C6F-C892-83F085C3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5B544-DD46-407F-AA1D-F8FE075CFD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99935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908"/>
            <a:ext cx="9144000" cy="2387576"/>
          </a:xfrm>
        </p:spPr>
        <p:txBody>
          <a:bodyPr anchor="b"/>
          <a:lstStyle>
            <a:lvl1pPr algn="ctr"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13"/>
            <a:ext cx="9144000" cy="1655340"/>
          </a:xfrm>
        </p:spPr>
        <p:txBody>
          <a:bodyPr/>
          <a:lstStyle>
            <a:lvl1pPr marL="0" indent="0" algn="ctr">
              <a:buNone/>
              <a:defRPr sz="1687"/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26129407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68903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50" y="1710036"/>
            <a:ext cx="10516195" cy="2851919"/>
          </a:xfrm>
        </p:spPr>
        <p:txBody>
          <a:bodyPr anchor="b"/>
          <a:lstStyle>
            <a:lvl1pPr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950" y="4589859"/>
            <a:ext cx="10516195" cy="1500188"/>
          </a:xfrm>
        </p:spPr>
        <p:txBody>
          <a:bodyPr/>
          <a:lstStyle>
            <a:lvl1pPr marL="0" indent="0">
              <a:buNone/>
              <a:defRPr sz="1687"/>
            </a:lvl1pPr>
            <a:lvl2pPr marL="321457" indent="0">
              <a:buNone/>
              <a:defRPr sz="1406"/>
            </a:lvl2pPr>
            <a:lvl3pPr marL="642915" indent="0">
              <a:buNone/>
              <a:defRPr sz="1266"/>
            </a:lvl3pPr>
            <a:lvl4pPr marL="964372" indent="0">
              <a:buNone/>
              <a:defRPr sz="1125"/>
            </a:lvl4pPr>
            <a:lvl5pPr marL="1285829" indent="0">
              <a:buNone/>
              <a:defRPr sz="1125"/>
            </a:lvl5pPr>
            <a:lvl6pPr marL="1607287" indent="0">
              <a:buNone/>
              <a:defRPr sz="1125"/>
            </a:lvl6pPr>
            <a:lvl7pPr marL="1928744" indent="0">
              <a:buNone/>
              <a:defRPr sz="1125"/>
            </a:lvl7pPr>
            <a:lvl8pPr marL="2250201" indent="0">
              <a:buNone/>
              <a:defRPr sz="1125"/>
            </a:lvl8pPr>
            <a:lvl9pPr marL="2571659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561000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25" y="1902024"/>
            <a:ext cx="4833938" cy="41065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7" y="1902024"/>
            <a:ext cx="4833938" cy="41065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7741273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391" y="365001"/>
            <a:ext cx="10516195" cy="13260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391" y="1681014"/>
            <a:ext cx="5158383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391" y="2504777"/>
            <a:ext cx="5158383" cy="368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903" y="1681014"/>
            <a:ext cx="5183683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903" y="2504777"/>
            <a:ext cx="5183683" cy="368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3622701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9981003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93038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AD63-44D8-463A-B902-EDE3D38843E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70647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391" y="457646"/>
            <a:ext cx="3932039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684" y="987847"/>
            <a:ext cx="6171902" cy="4873377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391" y="2057177"/>
            <a:ext cx="3932039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724436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391" y="457646"/>
            <a:ext cx="3932039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684" y="987847"/>
            <a:ext cx="6171902" cy="4873377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391" y="2057177"/>
            <a:ext cx="3932039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608206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157731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48687" y="168548"/>
            <a:ext cx="2452688" cy="58400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0625" y="168548"/>
            <a:ext cx="7215188" cy="58400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9272657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B4FE0-88F2-D9EC-2E23-70615631B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u="sng">
                <a:ea typeface="DFPLiShuW5-B5-AZ" pitchFamily="66" charset="-120"/>
              </a:defRPr>
            </a:lvl1pPr>
          </a:lstStyle>
          <a:p>
            <a:pPr>
              <a:defRPr/>
            </a:pPr>
            <a:fld id="{8EA1621C-6634-4230-B955-8AA6A04BABC3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A6421-D9E2-42F4-8B92-27BC2F93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u="sng">
                <a:solidFill>
                  <a:prstClr val="black">
                    <a:tint val="75000"/>
                  </a:prstClr>
                </a:solidFill>
                <a:ea typeface="DFPLiShuW5-B5-AZ" pitchFamily="66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D44DE-AB8E-9680-8824-6A7BBC12B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u="sng" smtClean="0">
                <a:ea typeface="DFPLiShuW5-B5-AZ"/>
                <a:cs typeface="DFPLiShuW5-B5-AZ"/>
              </a:defRPr>
            </a:lvl1pPr>
          </a:lstStyle>
          <a:p>
            <a:pPr>
              <a:defRPr/>
            </a:pPr>
            <a:fld id="{6BD53DF1-3A65-41E2-BBAD-A33F353BF30C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rgbClr val="1D4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884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5FE72-9A41-453E-4AD5-F140BDBC3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u="sng">
                <a:ea typeface="DFPLiShuW5-B5-AZ" pitchFamily="66" charset="-120"/>
              </a:defRPr>
            </a:lvl1pPr>
          </a:lstStyle>
          <a:p>
            <a:pPr>
              <a:defRPr/>
            </a:pPr>
            <a:fld id="{6B67FADC-EDC8-42E2-9F75-2796E6EBEA63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53B1-8C16-E118-5774-40A5CB3C0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u="sng">
                <a:solidFill>
                  <a:prstClr val="black">
                    <a:tint val="75000"/>
                  </a:prstClr>
                </a:solidFill>
                <a:ea typeface="DFPLiShuW5-B5-AZ" pitchFamily="66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E5075-5A08-504A-2369-5333151D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u="sng" smtClean="0">
                <a:ea typeface="DFPLiShuW5-B5-AZ"/>
                <a:cs typeface="DFPLiShuW5-B5-AZ"/>
              </a:defRPr>
            </a:lvl1pPr>
          </a:lstStyle>
          <a:p>
            <a:pPr>
              <a:defRPr/>
            </a:pPr>
            <a:fld id="{B60DB9DD-9D0E-4640-AE5D-E722C31832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38926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94CD3-E975-23B1-085E-4C83B9E2D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u="sng">
                <a:ea typeface="DFPLiShuW5-B5-AZ" pitchFamily="66" charset="-120"/>
              </a:defRPr>
            </a:lvl1pPr>
          </a:lstStyle>
          <a:p>
            <a:pPr>
              <a:defRPr/>
            </a:pPr>
            <a:fld id="{AFE43236-AE63-40DE-9E4E-22A6BBBD27F8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291DB-EAF6-022B-A0FA-C08DB192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u="sng">
                <a:solidFill>
                  <a:prstClr val="black">
                    <a:tint val="75000"/>
                  </a:prstClr>
                </a:solidFill>
                <a:ea typeface="DFPLiShuW5-B5-AZ" pitchFamily="66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96178-D467-EBBB-1C50-A37F4D64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u="sng" smtClean="0">
                <a:ea typeface="DFPLiShuW5-B5-AZ"/>
                <a:cs typeface="DFPLiShuW5-B5-AZ"/>
              </a:defRPr>
            </a:lvl1pPr>
          </a:lstStyle>
          <a:p>
            <a:pPr>
              <a:defRPr/>
            </a:pPr>
            <a:fld id="{C871C8EE-6398-43B5-B66E-062748F30A99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rgbClr val="1D4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2141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B55582-0F72-C59B-8351-B559E13C9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u="sng">
                <a:ea typeface="DFPLiShuW5-B5-AZ" pitchFamily="66" charset="-120"/>
              </a:defRPr>
            </a:lvl1pPr>
          </a:lstStyle>
          <a:p>
            <a:pPr>
              <a:defRPr/>
            </a:pPr>
            <a:fld id="{0D5FF628-522E-4D69-89D5-1B58B251C2CE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8DD20-5CD8-2269-1271-22EC62038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u="sng">
                <a:solidFill>
                  <a:prstClr val="black">
                    <a:tint val="75000"/>
                  </a:prstClr>
                </a:solidFill>
                <a:ea typeface="DFPLiShuW5-B5-AZ" pitchFamily="66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794D5-A053-680B-FD3C-7EF1C5BA6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u="sng" smtClean="0">
                <a:ea typeface="DFPLiShuW5-B5-AZ"/>
                <a:cs typeface="DFPLiShuW5-B5-AZ"/>
              </a:defRPr>
            </a:lvl1pPr>
          </a:lstStyle>
          <a:p>
            <a:pPr>
              <a:defRPr/>
            </a:pPr>
            <a:fld id="{FD801929-CE86-453D-95C9-A1B0A98F8F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06600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172BC2-E87A-D6EC-93B3-BC384FF5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u="sng">
                <a:ea typeface="DFPLiShuW5-B5-AZ" pitchFamily="66" charset="-120"/>
              </a:defRPr>
            </a:lvl1pPr>
          </a:lstStyle>
          <a:p>
            <a:pPr>
              <a:defRPr/>
            </a:pPr>
            <a:fld id="{DAE782B5-D540-4A6B-9766-7AAADB370F0A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656E66-3388-C022-FA5B-DD9CC8523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u="sng">
                <a:solidFill>
                  <a:prstClr val="black">
                    <a:tint val="75000"/>
                  </a:prstClr>
                </a:solidFill>
                <a:ea typeface="DFPLiShuW5-B5-AZ" pitchFamily="66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FA3234-666C-B309-224A-25ABFAA6A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u="sng" smtClean="0">
                <a:ea typeface="DFPLiShuW5-B5-AZ"/>
                <a:cs typeface="DFPLiShuW5-B5-AZ"/>
              </a:defRPr>
            </a:lvl1pPr>
          </a:lstStyle>
          <a:p>
            <a:pPr>
              <a:defRPr/>
            </a:pPr>
            <a:fld id="{05B2A64D-48D8-43C5-88BC-23B81C866F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03037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334D05-CBA3-21FA-0D97-FA08D8315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u="sng">
                <a:ea typeface="DFPLiShuW5-B5-AZ" pitchFamily="66" charset="-120"/>
              </a:defRPr>
            </a:lvl1pPr>
          </a:lstStyle>
          <a:p>
            <a:pPr>
              <a:defRPr/>
            </a:pPr>
            <a:fld id="{2F604880-7436-416D-B42B-C21DB457AFB6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B1C06-C4DB-D19C-78A6-2CFB8A92C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u="sng">
                <a:solidFill>
                  <a:prstClr val="black">
                    <a:tint val="75000"/>
                  </a:prstClr>
                </a:solidFill>
                <a:ea typeface="DFPLiShuW5-B5-AZ" pitchFamily="66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56CDA-2AD0-E38C-9219-C372D9CB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u="sng" smtClean="0">
                <a:ea typeface="DFPLiShuW5-B5-AZ"/>
                <a:cs typeface="DFPLiShuW5-B5-AZ"/>
              </a:defRPr>
            </a:lvl1pPr>
          </a:lstStyle>
          <a:p>
            <a:pPr>
              <a:defRPr/>
            </a:pPr>
            <a:fld id="{A9635FE9-2CD7-4027-98BD-6C0F47EE2F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8903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AA74-6E67-43EE-A310-564C8EEDABB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0603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EDBCB3-A061-B4F9-B1CB-FD81039C6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u="sng">
                <a:ea typeface="DFPLiShuW5-B5-AZ" pitchFamily="66" charset="-120"/>
              </a:defRPr>
            </a:lvl1pPr>
          </a:lstStyle>
          <a:p>
            <a:pPr>
              <a:defRPr/>
            </a:pPr>
            <a:fld id="{CE5F3DF2-817D-4753-A0B9-774B54CEB66C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FC41DC-EB19-9E4E-FBCA-F2A04C872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u="sng">
                <a:solidFill>
                  <a:prstClr val="black">
                    <a:tint val="75000"/>
                  </a:prstClr>
                </a:solidFill>
                <a:ea typeface="DFPLiShuW5-B5-AZ" pitchFamily="66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89E39-1FF6-37BB-4A04-677B15D96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u="sng" smtClean="0">
                <a:ea typeface="DFPLiShuW5-B5-AZ"/>
                <a:cs typeface="DFPLiShuW5-B5-AZ"/>
              </a:defRPr>
            </a:lvl1pPr>
          </a:lstStyle>
          <a:p>
            <a:pPr>
              <a:defRPr/>
            </a:pPr>
            <a:fld id="{730860E2-4511-427D-978C-E253DE9400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3717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4A988-202D-A7F0-6627-5299FD45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u="sng">
                <a:ea typeface="DFPLiShuW5-B5-AZ" pitchFamily="66" charset="-120"/>
              </a:defRPr>
            </a:lvl1pPr>
          </a:lstStyle>
          <a:p>
            <a:pPr>
              <a:defRPr/>
            </a:pPr>
            <a:fld id="{7A5348DA-C611-40F3-A554-502DE2972E0C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D66DC-281A-20E2-F834-55C1EC6D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u="sng">
                <a:solidFill>
                  <a:prstClr val="black">
                    <a:tint val="75000"/>
                  </a:prstClr>
                </a:solidFill>
                <a:ea typeface="DFPLiShuW5-B5-AZ" pitchFamily="66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26D53-1BD7-6856-CFC1-FC32D8F3F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u="sng" smtClean="0">
                <a:ea typeface="DFPLiShuW5-B5-AZ"/>
                <a:cs typeface="DFPLiShuW5-B5-AZ"/>
              </a:defRPr>
            </a:lvl1pPr>
          </a:lstStyle>
          <a:p>
            <a:pPr>
              <a:defRPr/>
            </a:pPr>
            <a:fld id="{752F6BC5-C795-4603-8E62-190669E77F39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rgbClr val="1D4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9569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42F37-5090-91B7-3B70-867829BE7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u="sng">
                <a:ea typeface="DFPLiShuW5-B5-AZ" pitchFamily="66" charset="-120"/>
              </a:defRPr>
            </a:lvl1pPr>
          </a:lstStyle>
          <a:p>
            <a:pPr>
              <a:defRPr/>
            </a:pPr>
            <a:fld id="{00103A4B-3DD9-4497-8FCE-A43BD554CE6A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CAEFCB-D813-B8F7-192A-6E9192100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u="sng">
                <a:solidFill>
                  <a:prstClr val="black">
                    <a:tint val="75000"/>
                  </a:prstClr>
                </a:solidFill>
                <a:ea typeface="DFPLiShuW5-B5-AZ" pitchFamily="66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CF1EC-3556-F667-9D48-22AB56281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u="sng" smtClean="0">
                <a:ea typeface="DFPLiShuW5-B5-AZ"/>
                <a:cs typeface="DFPLiShuW5-B5-AZ"/>
              </a:defRPr>
            </a:lvl1pPr>
          </a:lstStyle>
          <a:p>
            <a:pPr>
              <a:defRPr/>
            </a:pPr>
            <a:fld id="{1463CFB8-B346-498C-8F5B-379B8C647BE4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rgbClr val="1D4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1745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08692-59FE-CE42-937A-FBADFBE23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u="sng">
                <a:ea typeface="DFPLiShuW5-B5-AZ" pitchFamily="66" charset="-120"/>
              </a:defRPr>
            </a:lvl1pPr>
          </a:lstStyle>
          <a:p>
            <a:pPr>
              <a:defRPr/>
            </a:pPr>
            <a:fld id="{9CB20F23-BEEB-4735-A2E9-A9C9B1345758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44BF4-2022-250A-0713-C0124D1E5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u="sng">
                <a:solidFill>
                  <a:prstClr val="black">
                    <a:tint val="75000"/>
                  </a:prstClr>
                </a:solidFill>
                <a:ea typeface="DFPLiShuW5-B5-AZ" pitchFamily="66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964A5-47D9-7294-C271-D7611154F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u="sng" smtClean="0">
                <a:ea typeface="DFPLiShuW5-B5-AZ"/>
                <a:cs typeface="DFPLiShuW5-B5-AZ"/>
              </a:defRPr>
            </a:lvl1pPr>
          </a:lstStyle>
          <a:p>
            <a:pPr>
              <a:defRPr/>
            </a:pPr>
            <a:fld id="{44EA3F09-3D1C-469F-B66C-4941697123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71101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1E932-9489-F5D6-9D18-A770D9CE1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u="sng">
                <a:ea typeface="DFPLiShuW5-B5-AZ" pitchFamily="66" charset="-120"/>
              </a:defRPr>
            </a:lvl1pPr>
          </a:lstStyle>
          <a:p>
            <a:pPr>
              <a:defRPr/>
            </a:pPr>
            <a:fld id="{EAEEB3DA-F955-48CE-8969-AC504B5EB309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F91BA-753A-B1B0-1316-EA071CAD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u="sng">
                <a:solidFill>
                  <a:prstClr val="black">
                    <a:tint val="75000"/>
                  </a:prstClr>
                </a:solidFill>
                <a:ea typeface="DFPLiShuW5-B5-AZ" pitchFamily="66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D7A34-ABEC-A37C-FF44-39C5FF2E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u="sng" smtClean="0">
                <a:ea typeface="DFPLiShuW5-B5-AZ"/>
                <a:cs typeface="DFPLiShuW5-B5-AZ"/>
              </a:defRPr>
            </a:lvl1pPr>
          </a:lstStyle>
          <a:p>
            <a:pPr>
              <a:defRPr/>
            </a:pPr>
            <a:fld id="{B6BFF4AD-9E9F-4662-9476-7C228EE18F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369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FA613-E81A-4CA4-93A6-216C2D91CDE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75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E7C5-9A1D-478F-9077-4F536C8FC44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14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525A-6F8D-47B3-A73F-2C6A36EF8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16C60-141F-43D4-A639-D3B7BD7E7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783FD-AA36-4020-A7E0-F294E486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7F483-C98C-4EA0-9EC3-BA7D278C05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688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7648-1D3A-405F-87EF-7D1B6CA439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324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B202-85FE-45CD-BCE7-43EA0A1440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670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B6DD-5E50-4588-9224-549965A8A66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440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4D9B-FAF2-47A2-AC1B-47C49060F8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110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3EE47-BF9C-77A0-1A07-9DBE0E1F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58317F5A-0F31-43FA-B453-82571BC77297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1EECD-4DD1-E179-41F4-6D81204C7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58840-A2B9-F342-7BE9-3D2E3B52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DE4CA108-4778-4930-8B65-F7636FA20C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204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91CC5-B4C8-FF1F-421C-5C93B5462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E9C60A71-6DA0-4649-B646-751A20E038EB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3A94B-7F52-88B7-769C-EA3517B9A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44BBD-4EFB-FB15-5720-0C30DA3D6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424C1060-1904-4BE9-8CB0-BF59C52397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506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5F016-6D70-8524-BF72-D051602BC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FCA1AD56-35BB-4F30-A9B0-BFB4DBB886AA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91899-F520-50D5-990A-721341C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C7FC0-14A3-E39C-7006-FF1E42697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3CD40C8E-9B2D-4BC3-837A-633490BC1A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417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692474-C59B-706D-C98E-267E8B2E7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EF64D1EA-941B-458D-988F-82479BA45D09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46D805-E71C-460D-390D-38F354803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92D3ED-D9D6-80C8-6B5F-3C627446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78BD37A8-0C86-4719-B7B5-FE9E704A66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932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E9FD6C-7BF7-585A-6D28-9D5DD418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62AA4759-772A-4924-9406-877FA15D1A38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645F87-CEFB-7A13-5C56-545CB9F91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D3022B5-FE0D-A37E-C8B2-83E46B80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87013BAB-6DAB-4D33-BC86-B126F1B3D0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991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2167E67-CD70-5239-3280-FDC50BB1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011A9FA3-734A-43B7-9B26-FE3E34FB28B9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2D8BDA0-4880-BB40-52BF-E2CDE618B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60C9F5B-3188-C33C-D0BD-0AD5928B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6FF98803-B9A5-4A23-A01F-009E2D952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76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797A4-CACE-4AD5-B395-400789A86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E742C-1237-4DD2-B785-2FF475F5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6080A-B0F2-480A-97D6-FBE8E7320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F200E-9A0E-4D60-B3BA-5B4E6D9865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586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404F2BF-A817-A2D4-C7C8-0FF61B417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461602BD-FB89-4C27-A9D5-C0EEF7D6C37A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3A6A4F-DDD3-52A0-69E3-A884DD0C8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DC250B-ECBB-1E58-66B3-61BD1D77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5CF48A1D-1F98-47B5-BDBB-8D997D804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18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17E3AC-AD71-9502-3371-EC07605BF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614F945B-1ED6-4B52-A059-0F78B935DFF0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B22AED-63D6-9092-2367-30D508DF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59F92A-C211-02C3-D4A1-E30B8080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2450F0ED-0725-44E9-B90B-0BC23EC896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06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EF36E2-1E0F-297F-41A4-B9008DE12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337A6EA5-2461-4623-BD26-DDB589226E57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05640A-8CAC-6484-4E1C-4F90308C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B4C6DA-B4FD-BCC1-EB4A-410182486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854322BC-E6C0-4F89-91F7-86F16C523B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156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16040-5422-51DA-2CFD-C9B87C5A1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E123209B-4619-4169-A4CD-A4C76F63D2CB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2D857-A8B6-4A85-760F-48D8871E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F2B72-1988-DC93-FBE2-5CCBDAB1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DE147157-BEBE-4C6A-BF6B-A569A9FFC7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961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CB9FD-6DCF-3B2D-0464-3DF590FA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209D7DE7-1C79-4D34-91DE-75379777A0B3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088EC-1384-709D-82EA-4A308F1A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D342B-E9A7-DC49-3A08-B7ECAA8F7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649E1B6A-8A59-4AFF-9CF6-C38CA808BC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29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9FC86D-3407-47F7-BA27-613F0FE5B8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996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7F483-C98C-4EA0-9EC3-BA7D278C05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7671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F200E-9A0E-4D60-B3BA-5B4E6D98656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9048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E70A2-454F-4B2C-B7DD-50ACA556FC0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96410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ECB81-F6C6-41A7-8BBD-B3C5AF95FFE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321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F66A1C-3768-4902-891B-73C087300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DA2C7C-1205-4A7D-8C4F-044BBC21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50D5C6-DAE8-405A-BE1E-A5873BB83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E70A2-454F-4B2C-B7DD-50ACA556FC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814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333A6-022D-4E68-A469-0D065A24B1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345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CDD01-000E-4494-8C6D-8183CBDB0D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9847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616DCB-0FD3-458F-98A6-3AA0EC35792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234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629BC-A267-4AC2-8147-85195F54FAD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164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0914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5341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7497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5538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4799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7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AE0AAD7-0D8A-4112-A080-7C3626D75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D0B755-F1C7-40A8-AC9E-F37C10CB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B9CBDC-3405-4D7D-9678-F1575C8D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ECB81-F6C6-41A7-8BBD-B3C5AF95FF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4307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ABB92-782F-4EEF-9436-F1875525F3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5692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18DCED-3033-4791-89D3-0FD7212A61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3055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7908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112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15994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3455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558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4602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0390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849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D7BC12A-7D10-4B18-A0E8-22EC7467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04C980-D99E-40E3-BE96-32479F7D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A42C1B-DC68-40DD-8129-3706104C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333A6-022D-4E68-A469-0D065A24B1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394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8763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3975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4053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83176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5533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6255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0954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9664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4554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989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C577F77-82AC-421B-828C-E4E5DE80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D8EF6F0-1906-42DE-BEFB-31D4B6EB3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80866C2-8134-4A67-897A-E27FFD57B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CDD01-000E-4494-8C6D-8183CBDB0D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3636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4796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6700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6773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3368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8809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9019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025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9387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2027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5068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D64822-659D-4157-91AC-05D29C347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380F8D-AF4D-4CF6-B02F-1DD85F00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7CD85D-0CF7-4263-8021-8EBCF85F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16DCB-0FD3-458F-98A6-3AA0EC3579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4314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25711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2990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7212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2392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6002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9079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0979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6256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6573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91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14CC35-9EBD-439D-AC12-8FCD4C5D6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5F3D55-DE9D-4F0B-8FE7-D8EDFC82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6DCD8C-3436-4980-A8B3-20EE8A4C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629BC-A267-4AC2-8147-85195F54F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8223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0316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6494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1248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9863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6737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9531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7597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01495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0735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527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9EA4AD6-D8EC-4D28-9780-626DFB11D0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2D0D42E-DA12-4ABE-A8E2-483956D3B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5561A-296D-40B4-AAE3-EC7472CA8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52D1F-6247-440A-9C4E-D2A6C34D3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89F3-BC17-489D-BABB-AC7A73A23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640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5680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60469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696" r:id="rId1"/>
    <p:sldLayoutId id="2147486697" r:id="rId2"/>
    <p:sldLayoutId id="2147486698" r:id="rId3"/>
    <p:sldLayoutId id="2147486699" r:id="rId4"/>
    <p:sldLayoutId id="2147486700" r:id="rId5"/>
    <p:sldLayoutId id="2147486701" r:id="rId6"/>
    <p:sldLayoutId id="2147486702" r:id="rId7"/>
    <p:sldLayoutId id="2147486703" r:id="rId8"/>
    <p:sldLayoutId id="2147486704" r:id="rId9"/>
    <p:sldLayoutId id="2147486705" r:id="rId10"/>
    <p:sldLayoutId id="2147486706" r:id="rId11"/>
    <p:sldLayoutId id="2147486707" r:id="rId12"/>
    <p:sldLayoutId id="2147486708" r:id="rId13"/>
    <p:sldLayoutId id="2147486709" r:id="rId14"/>
    <p:sldLayoutId id="2147486710" r:id="rId15"/>
    <p:sldLayoutId id="2147486711" r:id="rId16"/>
    <p:sldLayoutId id="21474867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848457F-DCD3-54CF-1857-2D45B59AB4A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D13C59-0D0B-F244-29EE-7BDEE32924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F18CC-F3B6-B2A6-4EB3-5D3FF7F5AB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450A23-F8B9-4D21-934D-CF0ADEDA0A39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3D396-99AB-1677-60DD-ED4EC1352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A090D-806F-0F2F-80E8-AD9005A28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5079B6-D344-48B0-A565-133D440D50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68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14" r:id="rId1"/>
    <p:sldLayoutId id="2147486715" r:id="rId2"/>
    <p:sldLayoutId id="2147486716" r:id="rId3"/>
    <p:sldLayoutId id="2147486717" r:id="rId4"/>
    <p:sldLayoutId id="2147486718" r:id="rId5"/>
    <p:sldLayoutId id="2147486719" r:id="rId6"/>
    <p:sldLayoutId id="2147486720" r:id="rId7"/>
    <p:sldLayoutId id="2147486721" r:id="rId8"/>
    <p:sldLayoutId id="2147486722" r:id="rId9"/>
    <p:sldLayoutId id="2147486723" r:id="rId10"/>
    <p:sldLayoutId id="2147486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23A4838-BA5A-96A3-D7F9-6A5A2C5072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90625" y="168549"/>
            <a:ext cx="9810750" cy="17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3EC70442-A94C-104F-9D59-FA9CE1733D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25" y="1902024"/>
            <a:ext cx="9810750" cy="410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423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26" r:id="rId1"/>
    <p:sldLayoutId id="2147486727" r:id="rId2"/>
    <p:sldLayoutId id="2147486728" r:id="rId3"/>
    <p:sldLayoutId id="2147486729" r:id="rId4"/>
    <p:sldLayoutId id="2147486730" r:id="rId5"/>
    <p:sldLayoutId id="2147486731" r:id="rId6"/>
    <p:sldLayoutId id="2147486732" r:id="rId7"/>
    <p:sldLayoutId id="2147486733" r:id="rId8"/>
    <p:sldLayoutId id="2147486734" r:id="rId9"/>
    <p:sldLayoutId id="2147486735" r:id="rId10"/>
    <p:sldLayoutId id="214748673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6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553621" indent="-401822" algn="l" rtl="0" eaLnBrk="0" fontAlgn="base" hangingPunct="0">
        <a:spcBef>
          <a:spcPts val="1687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66149" indent="-401822" algn="l" rtl="0" eaLnBrk="0" fontAlgn="base" hangingPunct="0">
        <a:spcBef>
          <a:spcPts val="1687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78677" indent="-401822" algn="l" rtl="0" eaLnBrk="0" fontAlgn="base" hangingPunct="0">
        <a:spcBef>
          <a:spcPts val="1687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491205" indent="-401822" algn="l" rtl="0" eaLnBrk="0" fontAlgn="base" hangingPunct="0">
        <a:spcBef>
          <a:spcPts val="1687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03733" indent="-401822" algn="l" rtl="0" eaLnBrk="0" fontAlgn="base" hangingPunct="0">
        <a:spcBef>
          <a:spcPts val="1687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C0F2713-E873-4C5C-74A6-33A14B43B3C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C613803-1807-30C8-59A5-681B65DDF0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747A6-2D42-7CE9-7EB9-3E669F8ED9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u="none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72CC93E-25A0-491D-91A0-4081351C2A3C}" type="datetimeFigureOut">
              <a:rPr lang="en-US"/>
              <a:pPr>
                <a:defRPr/>
              </a:pPr>
              <a:t>2/7/2026</a:t>
            </a:fld>
            <a:endParaRPr lang="en-US" sz="1300" dirty="0">
              <a:solidFill>
                <a:srgbClr val="EEECE1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C686C-8B59-54C9-91E0-AEDFCAF03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0" u="none">
                <a:solidFill>
                  <a:srgbClr val="EEECE1">
                    <a:tint val="60000"/>
                    <a:satMod val="155000"/>
                  </a:srgb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C4A6A-A2B8-E1A5-012D-A29BEA767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B686E4C-EEDD-46A8-8364-412005026175}" type="slidenum">
              <a:rPr lang="en-US" altLang="en-US"/>
              <a:pPr>
                <a:defRPr/>
              </a:pPr>
              <a:t>‹#›</a:t>
            </a:fld>
            <a:endParaRPr lang="en-US" altLang="en-US" sz="1600">
              <a:solidFill>
                <a:srgbClr val="1D4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1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38" r:id="rId1"/>
    <p:sldLayoutId id="2147486739" r:id="rId2"/>
    <p:sldLayoutId id="2147486740" r:id="rId3"/>
    <p:sldLayoutId id="2147486741" r:id="rId4"/>
    <p:sldLayoutId id="2147486742" r:id="rId5"/>
    <p:sldLayoutId id="2147486743" r:id="rId6"/>
    <p:sldLayoutId id="2147486744" r:id="rId7"/>
    <p:sldLayoutId id="2147486745" r:id="rId8"/>
    <p:sldLayoutId id="2147486746" r:id="rId9"/>
    <p:sldLayoutId id="2147486747" r:id="rId10"/>
    <p:sldLayoutId id="21474867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734916-E853-4058-A51F-2D598C2A110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5506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B187826D-AAC7-746A-0094-9BD8FADF54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2BE8C0F7-8AAB-CEB3-C01C-27B99B8914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30096-6F64-1D28-9272-BF0324973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u="none">
                <a:solidFill>
                  <a:prstClr val="black">
                    <a:tint val="75000"/>
                  </a:prstClr>
                </a:solidFill>
                <a:latin typeface="+mn-lt"/>
                <a:ea typeface="DFPLiShuW5-B5-AZ" pitchFamily="66" charset="-120"/>
                <a:cs typeface="+mn-cs"/>
              </a:defRPr>
            </a:lvl1pPr>
          </a:lstStyle>
          <a:p>
            <a:pPr>
              <a:defRPr/>
            </a:pPr>
            <a:fld id="{6DC4C4E1-1D77-413C-9EDF-A3601DCEC962}" type="datetimeFigureOut">
              <a:rPr lang="en-US"/>
              <a:pPr>
                <a:defRPr/>
              </a:pPr>
              <a:t>2/7/2026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4A31A-2283-BC82-4CF9-D4056E6228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u="none">
                <a:solidFill>
                  <a:prstClr val="black">
                    <a:tint val="75000"/>
                  </a:prstClr>
                </a:solidFill>
                <a:latin typeface="+mn-lt"/>
                <a:ea typeface="DFPLiShuW5-B5-AZ" pitchFamily="66" charset="-12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9D018-89F5-36F8-561C-E5096BF1B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DFPLiShuW5-B5-AZ" pitchFamily="66" charset="-120"/>
              </a:defRPr>
            </a:lvl1pPr>
          </a:lstStyle>
          <a:p>
            <a:fld id="{5952059C-9FD0-4D48-85B7-A34C058705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45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8" r:id="rId1"/>
    <p:sldLayoutId id="2147485199" r:id="rId2"/>
    <p:sldLayoutId id="2147485200" r:id="rId3"/>
    <p:sldLayoutId id="2147485201" r:id="rId4"/>
    <p:sldLayoutId id="2147485202" r:id="rId5"/>
    <p:sldLayoutId id="2147485203" r:id="rId6"/>
    <p:sldLayoutId id="2147485204" r:id="rId7"/>
    <p:sldLayoutId id="2147485205" r:id="rId8"/>
    <p:sldLayoutId id="2147485206" r:id="rId9"/>
    <p:sldLayoutId id="2147485207" r:id="rId10"/>
    <p:sldLayoutId id="21474852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983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545" r:id="rId1"/>
    <p:sldLayoutId id="2147486546" r:id="rId2"/>
    <p:sldLayoutId id="2147486547" r:id="rId3"/>
    <p:sldLayoutId id="2147486548" r:id="rId4"/>
    <p:sldLayoutId id="2147486549" r:id="rId5"/>
    <p:sldLayoutId id="2147486550" r:id="rId6"/>
    <p:sldLayoutId id="2147486551" r:id="rId7"/>
    <p:sldLayoutId id="2147486552" r:id="rId8"/>
    <p:sldLayoutId id="2147486553" r:id="rId9"/>
    <p:sldLayoutId id="2147486554" r:id="rId10"/>
    <p:sldLayoutId id="2147486555" r:id="rId11"/>
    <p:sldLayoutId id="2147486556" r:id="rId12"/>
    <p:sldLayoutId id="2147486557" r:id="rId13"/>
    <p:sldLayoutId id="2147486558" r:id="rId14"/>
    <p:sldLayoutId id="2147486559" r:id="rId15"/>
    <p:sldLayoutId id="2147486560" r:id="rId16"/>
    <p:sldLayoutId id="21474865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55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63" r:id="rId1"/>
    <p:sldLayoutId id="2147486564" r:id="rId2"/>
    <p:sldLayoutId id="2147486565" r:id="rId3"/>
    <p:sldLayoutId id="2147486566" r:id="rId4"/>
    <p:sldLayoutId id="2147486567" r:id="rId5"/>
    <p:sldLayoutId id="2147486568" r:id="rId6"/>
    <p:sldLayoutId id="2147486569" r:id="rId7"/>
    <p:sldLayoutId id="2147486570" r:id="rId8"/>
    <p:sldLayoutId id="2147486571" r:id="rId9"/>
    <p:sldLayoutId id="2147486572" r:id="rId10"/>
    <p:sldLayoutId id="2147486573" r:id="rId11"/>
    <p:sldLayoutId id="2147486574" r:id="rId12"/>
    <p:sldLayoutId id="2147486575" r:id="rId13"/>
    <p:sldLayoutId id="2147486576" r:id="rId14"/>
    <p:sldLayoutId id="2147486577" r:id="rId15"/>
    <p:sldLayoutId id="2147486578" r:id="rId16"/>
    <p:sldLayoutId id="214748657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625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581" r:id="rId1"/>
    <p:sldLayoutId id="2147486582" r:id="rId2"/>
    <p:sldLayoutId id="2147486583" r:id="rId3"/>
    <p:sldLayoutId id="2147486584" r:id="rId4"/>
    <p:sldLayoutId id="2147486585" r:id="rId5"/>
    <p:sldLayoutId id="2147486586" r:id="rId6"/>
    <p:sldLayoutId id="2147486587" r:id="rId7"/>
    <p:sldLayoutId id="2147486588" r:id="rId8"/>
    <p:sldLayoutId id="2147486589" r:id="rId9"/>
    <p:sldLayoutId id="2147486590" r:id="rId10"/>
    <p:sldLayoutId id="2147486591" r:id="rId11"/>
    <p:sldLayoutId id="2147486592" r:id="rId12"/>
    <p:sldLayoutId id="2147486593" r:id="rId13"/>
    <p:sldLayoutId id="2147486594" r:id="rId14"/>
    <p:sldLayoutId id="2147486595" r:id="rId15"/>
    <p:sldLayoutId id="2147486596" r:id="rId16"/>
    <p:sldLayoutId id="214748659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03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9" r:id="rId1"/>
    <p:sldLayoutId id="2147486600" r:id="rId2"/>
    <p:sldLayoutId id="2147486601" r:id="rId3"/>
    <p:sldLayoutId id="2147486602" r:id="rId4"/>
    <p:sldLayoutId id="2147486603" r:id="rId5"/>
    <p:sldLayoutId id="2147486604" r:id="rId6"/>
    <p:sldLayoutId id="2147486605" r:id="rId7"/>
    <p:sldLayoutId id="2147486606" r:id="rId8"/>
    <p:sldLayoutId id="2147486607" r:id="rId9"/>
    <p:sldLayoutId id="2147486608" r:id="rId10"/>
    <p:sldLayoutId id="2147486609" r:id="rId11"/>
    <p:sldLayoutId id="2147486610" r:id="rId12"/>
    <p:sldLayoutId id="2147486611" r:id="rId13"/>
    <p:sldLayoutId id="2147486612" r:id="rId14"/>
    <p:sldLayoutId id="2147486613" r:id="rId15"/>
    <p:sldLayoutId id="2147486614" r:id="rId16"/>
    <p:sldLayoutId id="214748661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365700" rIns="365700" bIns="3657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0"/>
              <a:buNone/>
              <a:defRPr sz="11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0"/>
              <a:buNone/>
              <a:defRPr sz="11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0"/>
              <a:buNone/>
              <a:defRPr sz="11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0"/>
              <a:buNone/>
              <a:defRPr sz="11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0"/>
              <a:buNone/>
              <a:defRPr sz="11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0"/>
              <a:buNone/>
              <a:defRPr sz="11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0"/>
              <a:buNone/>
              <a:defRPr sz="11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0"/>
              <a:buNone/>
              <a:defRPr sz="11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0"/>
              <a:buNone/>
              <a:defRPr sz="1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365700" rIns="365700" bIns="365700" anchor="t" anchorCtr="0">
            <a:normAutofit/>
          </a:bodyPr>
          <a:lstStyle>
            <a:lvl1pPr marL="457200" lvl="0" indent="-685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Char char="●"/>
              <a:defRPr sz="7200">
                <a:solidFill>
                  <a:schemeClr val="dk2"/>
                </a:solidFill>
              </a:defRPr>
            </a:lvl1pPr>
            <a:lvl2pPr marL="914400" lvl="1" indent="-584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Char char="○"/>
              <a:defRPr sz="5600">
                <a:solidFill>
                  <a:schemeClr val="dk2"/>
                </a:solidFill>
              </a:defRPr>
            </a:lvl2pPr>
            <a:lvl3pPr marL="1371600" lvl="2" indent="-584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Char char="■"/>
              <a:defRPr sz="5600">
                <a:solidFill>
                  <a:schemeClr val="dk2"/>
                </a:solidFill>
              </a:defRPr>
            </a:lvl3pPr>
            <a:lvl4pPr marL="1828800" lvl="3" indent="-584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Char char="●"/>
              <a:defRPr sz="5600">
                <a:solidFill>
                  <a:schemeClr val="dk2"/>
                </a:solidFill>
              </a:defRPr>
            </a:lvl4pPr>
            <a:lvl5pPr marL="2286000" lvl="4" indent="-584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Char char="○"/>
              <a:defRPr sz="5600">
                <a:solidFill>
                  <a:schemeClr val="dk2"/>
                </a:solidFill>
              </a:defRPr>
            </a:lvl5pPr>
            <a:lvl6pPr marL="2743200" lvl="5" indent="-584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Char char="■"/>
              <a:defRPr sz="5600">
                <a:solidFill>
                  <a:schemeClr val="dk2"/>
                </a:solidFill>
              </a:defRPr>
            </a:lvl6pPr>
            <a:lvl7pPr marL="3200400" lvl="6" indent="-584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Char char="●"/>
              <a:defRPr sz="5600">
                <a:solidFill>
                  <a:schemeClr val="dk2"/>
                </a:solidFill>
              </a:defRPr>
            </a:lvl7pPr>
            <a:lvl8pPr marL="3657600" lvl="7" indent="-584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Char char="○"/>
              <a:defRPr sz="5600">
                <a:solidFill>
                  <a:schemeClr val="dk2"/>
                </a:solidFill>
              </a:defRPr>
            </a:lvl8pPr>
            <a:lvl9pPr marL="4114800" lvl="8" indent="-584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Char char="■"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00" tIns="365700" rIns="365700" bIns="365700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5163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6642" r:id="rId1"/>
    <p:sldLayoutId id="2147486643" r:id="rId2"/>
    <p:sldLayoutId id="2147486644" r:id="rId3"/>
    <p:sldLayoutId id="2147486645" r:id="rId4"/>
    <p:sldLayoutId id="2147486646" r:id="rId5"/>
    <p:sldLayoutId id="2147486647" r:id="rId6"/>
    <p:sldLayoutId id="2147486648" r:id="rId7"/>
    <p:sldLayoutId id="2147486649" r:id="rId8"/>
    <p:sldLayoutId id="2147486650" r:id="rId9"/>
    <p:sldLayoutId id="2147486651" r:id="rId10"/>
    <p:sldLayoutId id="214748665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4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54" r:id="rId1"/>
    <p:sldLayoutId id="2147486655" r:id="rId2"/>
    <p:sldLayoutId id="2147486656" r:id="rId3"/>
    <p:sldLayoutId id="2147486657" r:id="rId4"/>
    <p:sldLayoutId id="2147486658" r:id="rId5"/>
    <p:sldLayoutId id="2147486659" r:id="rId6"/>
    <p:sldLayoutId id="2147486660" r:id="rId7"/>
    <p:sldLayoutId id="2147486661" r:id="rId8"/>
    <p:sldLayoutId id="2147486662" r:id="rId9"/>
    <p:sldLayoutId id="2147486663" r:id="rId10"/>
    <p:sldLayoutId id="214748666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0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3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3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76002-2B6C-4F8C-AA82-5DEFF40DD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579" y="1179871"/>
            <a:ext cx="11732821" cy="32222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50000"/>
              </a:lnSpc>
            </a:pPr>
            <a:br>
              <a:rPr lang="en-US" altLang="zh-CN" sz="72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ZXingKai-S04" panose="03000509000000000000" pitchFamily="65" charset="-122"/>
                <a:ea typeface="FZXingKai-S04" panose="03000509000000000000" pitchFamily="65" charset="-122"/>
              </a:rPr>
            </a:br>
            <a:br>
              <a:rPr lang="en-US" altLang="zh-CN" sz="72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ZXingKai-S04" panose="03000509000000000000" pitchFamily="65" charset="-122"/>
                <a:ea typeface="FZXingKai-S04" panose="03000509000000000000" pitchFamily="65" charset="-122"/>
              </a:rPr>
            </a:br>
            <a:b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CN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8F4AC-F945-D22C-E01E-F48A8B8E0E7A}"/>
              </a:ext>
            </a:extLst>
          </p:cNvPr>
          <p:cNvSpPr txBox="1"/>
          <p:nvPr/>
        </p:nvSpPr>
        <p:spPr>
          <a:xfrm>
            <a:off x="160753" y="0"/>
            <a:ext cx="64779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i="1" cap="all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0" lang="en-US" altLang="zh-CN" sz="4000" b="0" i="1" u="none" strike="noStrike" kern="1200" cap="all" spc="0" normalizeH="0" baseline="0" noProof="0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/8/2026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新細明體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453F58-BEB5-1E69-4868-140B20E9E2F3}"/>
              </a:ext>
            </a:extLst>
          </p:cNvPr>
          <p:cNvSpPr txBox="1"/>
          <p:nvPr/>
        </p:nvSpPr>
        <p:spPr>
          <a:xfrm>
            <a:off x="3202858" y="1821482"/>
            <a:ext cx="61746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ZXingKai-S04" panose="03000509000000000000" pitchFamily="65" charset="-122"/>
                <a:ea typeface="FZXingKai-S04" panose="03000509000000000000" pitchFamily="65" charset="-122"/>
                <a:cs typeface="+mn-cs"/>
              </a:rPr>
              <a:t>  中 文 敬 拜</a:t>
            </a:r>
            <a:br>
              <a:rPr kumimoji="1" lang="en-US" altLang="zh-CN" sz="7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ZXingKai-S04" panose="03000509000000000000" pitchFamily="65" charset="-122"/>
                <a:ea typeface="FZXingKai-S04" panose="03000509000000000000" pitchFamily="65" charset="-122"/>
                <a:cs typeface="+mn-cs"/>
              </a:rPr>
            </a:br>
            <a:r>
              <a:rPr kumimoji="1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Fax" panose="02060602050505020204" pitchFamily="18" charset="0"/>
                <a:ea typeface="微軟正黑體" panose="020B0604030504040204" pitchFamily="34" charset="-120"/>
                <a:cs typeface="+mn-cs"/>
              </a:rPr>
              <a:t>Chinese Worship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598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E251106-E959-877E-FB76-BE6A6E0B14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6400" y="457201"/>
            <a:ext cx="8763000" cy="4525963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榮美發出光芒，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信眾向主頌揚，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讚美榮耀歸我救主，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歌頌直到永恆。</a:t>
            </a:r>
            <a:endParaRPr lang="en-US" altLang="en-US" sz="6000">
              <a:ea typeface="文新字海-特行" panose="02020500000000000000" pitchFamily="2" charset="-120"/>
            </a:endParaRP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26A8E612-795F-0BEF-8EF9-AB0504F81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867401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擁戴主為王</a:t>
            </a:r>
            <a:b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  <a:t>CL#0186</a:t>
            </a:r>
            <a:b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以馬內利華人浸信會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CC291-C753-CF5E-2528-2300AFCBD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914400"/>
            <a:ext cx="8153400" cy="3048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altLang="en-US" sz="4000" b="1" u="sng" dirty="0"/>
            </a:br>
            <a:br>
              <a:rPr lang="en-US" altLang="en-US" sz="4000" b="1" u="sng" dirty="0"/>
            </a:br>
            <a:br>
              <a:rPr lang="en-US" altLang="en-US" sz="4000" b="1" u="sng" dirty="0"/>
            </a:br>
            <a:br>
              <a:rPr lang="en-US" altLang="en-US" sz="4000" b="1" u="sng" dirty="0"/>
            </a:br>
            <a:r>
              <a:rPr lang="zh-TW" altLang="en-US" sz="6700" b="1" dirty="0">
                <a:solidFill>
                  <a:srgbClr val="7030A0"/>
                </a:solidFill>
                <a:ea typeface="文新字海-特行" pitchFamily="2" charset="-120"/>
              </a:rPr>
              <a:t>主領我何往必去</a:t>
            </a:r>
            <a:br>
              <a:rPr lang="en-US" altLang="zh-TW" sz="5400" b="1" dirty="0">
                <a:ea typeface="文新字海-特行" pitchFamily="2" charset="-120"/>
              </a:rPr>
            </a:br>
            <a:br>
              <a:rPr lang="en-US" altLang="en-US" u="sng" dirty="0">
                <a:ea typeface="文新字海-特行" pitchFamily="2" charset="-120"/>
              </a:rPr>
            </a:br>
            <a:r>
              <a:rPr lang="en-US" altLang="en-US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1.</a:t>
            </a:r>
            <a:br>
              <a:rPr lang="en-US" altLang="en-US" sz="4900" b="1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「背起十架來跟從我！」</a:t>
            </a:r>
            <a:br>
              <a:rPr lang="en-US" altLang="zh-TW" sz="6000" b="1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我聽見主慈聲；</a:t>
            </a:r>
            <a:br>
              <a:rPr lang="en-US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「我捨生命贖你罪過，</a:t>
            </a:r>
            <a:br>
              <a:rPr lang="en-US" altLang="zh-TW" sz="6000" b="1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6000" b="1" dirty="0">
                <a:latin typeface="DFKai-SB" panose="03000509000000000000" pitchFamily="65" charset="-120"/>
                <a:ea typeface="DFKai-SB" panose="03000509000000000000" pitchFamily="65" charset="-120"/>
              </a:rPr>
              <a:t>當將你所有獻呈。」</a:t>
            </a:r>
            <a:br>
              <a:rPr lang="en-US" altLang="en-US" sz="4900" b="1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endParaRPr lang="en-US" altLang="en-US" sz="49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075" name="Slide Number Placeholder 3">
            <a:extLst>
              <a:ext uri="{FF2B5EF4-FFF2-40B4-BE49-F238E27FC236}">
                <a16:creationId xmlns:a16="http://schemas.microsoft.com/office/drawing/2014/main" id="{1F563147-BF02-4B15-6DFF-AD925556F6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792DCD-7F98-424E-B752-6A1975EFB5C8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3988BE7D-A829-B908-6830-D6437BB9B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09601"/>
            <a:ext cx="8229600" cy="4678363"/>
          </a:xfrm>
        </p:spPr>
        <p:txBody>
          <a:bodyPr/>
          <a:lstStyle/>
          <a:p>
            <a:pPr eaLnBrk="1" hangingPunct="1"/>
            <a:r>
              <a:rPr lang="zh-TW" altLang="en-US" sz="3600" b="1">
                <a:latin typeface="DFKai-SB" panose="03000509000000000000" pitchFamily="65" charset="-120"/>
                <a:ea typeface="DFKai-SB" panose="03000509000000000000" pitchFamily="65" charset="-120"/>
              </a:rPr>
              <a:t>（副歌）</a:t>
            </a:r>
            <a:br>
              <a:rPr lang="en-US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主領我何往必去，</a:t>
            </a:r>
            <a:br>
              <a:rPr lang="en-US" altLang="zh-TW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主領我何往必去，</a:t>
            </a:r>
            <a:br>
              <a:rPr lang="en-US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主這樣愛我，</a:t>
            </a:r>
            <a:br>
              <a:rPr lang="en-US" altLang="zh-TW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我必跟從，</a:t>
            </a:r>
            <a:br>
              <a:rPr lang="en-US" altLang="zh-TW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主領我何往必去。</a:t>
            </a:r>
            <a:endParaRPr lang="en-US" altLang="en-US" sz="5400" b="1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4099" name="Slide Number Placeholder 3">
            <a:extLst>
              <a:ext uri="{FF2B5EF4-FFF2-40B4-BE49-F238E27FC236}">
                <a16:creationId xmlns:a16="http://schemas.microsoft.com/office/drawing/2014/main" id="{0F8FF285-6F5D-0942-207D-A8D3F62026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9F049E-97E5-4D2D-AFA3-1673C18F1B1F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100" name="TextBox 4">
            <a:extLst>
              <a:ext uri="{FF2B5EF4-FFF2-40B4-BE49-F238E27FC236}">
                <a16:creationId xmlns:a16="http://schemas.microsoft.com/office/drawing/2014/main" id="{ABE233E2-CF33-B672-F116-4CCF51913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19801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主領我何往必去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CL0186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ECBC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580CF-EC32-87B7-C65C-61F8C186D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3641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2.</a:t>
            </a:r>
            <a:br>
              <a:rPr lang="en-US" altLang="en-US" sz="5400" dirty="0">
                <a:effectLst>
                  <a:outerShdw blurRad="38100" dist="38100" dir="2700000" algn="tl">
                    <a:srgbClr val="C0C0C0"/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 dirty="0">
                <a:latin typeface="DFKai-SB" panose="03000509000000000000" pitchFamily="65" charset="-120"/>
                <a:ea typeface="DFKai-SB" panose="03000509000000000000" pitchFamily="65" charset="-120"/>
              </a:rPr>
              <a:t>主牽我緊靠祂身旁，</a:t>
            </a:r>
            <a:br>
              <a:rPr lang="en-US" altLang="zh-TW" sz="5400" b="1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 dirty="0">
                <a:latin typeface="DFKai-SB" panose="03000509000000000000" pitchFamily="65" charset="-120"/>
                <a:ea typeface="DFKai-SB" panose="03000509000000000000" pitchFamily="65" charset="-120"/>
              </a:rPr>
              <a:t>尋求恩主旨意；</a:t>
            </a:r>
            <a:br>
              <a:rPr lang="en-US" altLang="en-US" sz="5400" b="1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 dirty="0">
                <a:latin typeface="DFKai-SB" panose="03000509000000000000" pitchFamily="65" charset="-120"/>
                <a:ea typeface="DFKai-SB" panose="03000509000000000000" pitchFamily="65" charset="-120"/>
              </a:rPr>
              <a:t>使我行在主旨意中，</a:t>
            </a:r>
            <a:br>
              <a:rPr lang="en-US" altLang="zh-TW" sz="5400" b="1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 dirty="0">
                <a:latin typeface="DFKai-SB" panose="03000509000000000000" pitchFamily="65" charset="-120"/>
                <a:ea typeface="DFKai-SB" panose="03000509000000000000" pitchFamily="65" charset="-120"/>
              </a:rPr>
              <a:t>主領我何往必去。</a:t>
            </a:r>
            <a:br>
              <a:rPr lang="en-US" altLang="en-US" sz="5400" b="1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endParaRPr lang="en-US" altLang="en-US" sz="5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123" name="Slide Number Placeholder 3">
            <a:extLst>
              <a:ext uri="{FF2B5EF4-FFF2-40B4-BE49-F238E27FC236}">
                <a16:creationId xmlns:a16="http://schemas.microsoft.com/office/drawing/2014/main" id="{889A1727-47AC-0E46-35D0-31F43A71E2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4CE4FF-FA06-4364-9BC6-0EE7F792FBD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124" name="TextBox 4">
            <a:extLst>
              <a:ext uri="{FF2B5EF4-FFF2-40B4-BE49-F238E27FC236}">
                <a16:creationId xmlns:a16="http://schemas.microsoft.com/office/drawing/2014/main" id="{31059F6D-941C-DBBA-4F06-FDF5C17A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19801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主領我何往必去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CL0186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ECBC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60D397D-2423-ACC7-3E09-CD4A4AE8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09601"/>
            <a:ext cx="8229600" cy="4678363"/>
          </a:xfrm>
        </p:spPr>
        <p:txBody>
          <a:bodyPr/>
          <a:lstStyle/>
          <a:p>
            <a:pPr eaLnBrk="1" hangingPunct="1"/>
            <a:r>
              <a:rPr lang="zh-TW" altLang="en-US" sz="3600" b="1">
                <a:latin typeface="DFKai-SB" panose="03000509000000000000" pitchFamily="65" charset="-120"/>
                <a:ea typeface="DFKai-SB" panose="03000509000000000000" pitchFamily="65" charset="-120"/>
              </a:rPr>
              <a:t>（副歌）</a:t>
            </a:r>
            <a:br>
              <a:rPr lang="en-US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主領我何往必去，</a:t>
            </a:r>
            <a:br>
              <a:rPr lang="en-US" altLang="zh-TW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主領我何往必去，</a:t>
            </a:r>
            <a:br>
              <a:rPr lang="en-US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主這樣愛我，</a:t>
            </a:r>
            <a:br>
              <a:rPr lang="en-US" altLang="zh-TW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我必跟從，</a:t>
            </a:r>
            <a:br>
              <a:rPr lang="en-US" altLang="zh-TW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主領我何往必去。</a:t>
            </a:r>
            <a:endParaRPr lang="en-US" altLang="en-US" sz="5400" b="1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6147" name="Slide Number Placeholder 3">
            <a:extLst>
              <a:ext uri="{FF2B5EF4-FFF2-40B4-BE49-F238E27FC236}">
                <a16:creationId xmlns:a16="http://schemas.microsoft.com/office/drawing/2014/main" id="{903471CA-801A-FE2F-315E-1027746EB0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B6F97D-F847-4F56-9353-B5E3C3CFF6BF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148" name="TextBox 4">
            <a:extLst>
              <a:ext uri="{FF2B5EF4-FFF2-40B4-BE49-F238E27FC236}">
                <a16:creationId xmlns:a16="http://schemas.microsoft.com/office/drawing/2014/main" id="{BFBB7795-7552-5824-06D7-F54484ED2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19801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主領我何往必去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CL0186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ECBC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F17BD-120D-1066-0197-6956F80F1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7451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3.</a:t>
            </a:r>
            <a:br>
              <a:rPr lang="en-US" altLang="en-US" sz="5400">
                <a:effectLst>
                  <a:outerShdw blurRad="38100" dist="38100" dir="2700000" algn="tl">
                    <a:srgbClr val="C0C0C0"/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或要經過幽暗道路，</a:t>
            </a:r>
            <a:br>
              <a:rPr lang="en-US" altLang="zh-TW" sz="5400" b="1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或渡風暴海洋；</a:t>
            </a:r>
            <a:br>
              <a:rPr lang="en-US" altLang="en-US" sz="5400" b="1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背起十架跟隨恩主，</a:t>
            </a:r>
            <a:br>
              <a:rPr lang="en-US" altLang="zh-TW" sz="5400" b="1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無論主領我何往。</a:t>
            </a:r>
            <a:br>
              <a:rPr lang="en-US" altLang="en-US" sz="5400" b="1">
                <a:ea typeface="DFKai-SB" panose="03000509000000000000" pitchFamily="65" charset="-120"/>
                <a:cs typeface="Times New Roman" panose="02020603050405020304" pitchFamily="18" charset="0"/>
              </a:rPr>
            </a:br>
            <a:endParaRPr lang="en-US" altLang="en-US" sz="5400" b="1"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171" name="Slide Number Placeholder 3">
            <a:extLst>
              <a:ext uri="{FF2B5EF4-FFF2-40B4-BE49-F238E27FC236}">
                <a16:creationId xmlns:a16="http://schemas.microsoft.com/office/drawing/2014/main" id="{D02CCC75-0B2C-FA9D-6B02-54F6C2FAE8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D6C106-91B5-4654-84A0-8AA9D16B88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172" name="TextBox 4">
            <a:extLst>
              <a:ext uri="{FF2B5EF4-FFF2-40B4-BE49-F238E27FC236}">
                <a16:creationId xmlns:a16="http://schemas.microsoft.com/office/drawing/2014/main" id="{EF247628-04C3-2A5C-DB3F-44ACA1177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19801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主領我何往必去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CL0186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ECBC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CFB571F8-E896-EA28-0325-9BE3731F4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09601"/>
            <a:ext cx="8229600" cy="4678363"/>
          </a:xfrm>
        </p:spPr>
        <p:txBody>
          <a:bodyPr/>
          <a:lstStyle/>
          <a:p>
            <a:pPr eaLnBrk="1" hangingPunct="1"/>
            <a:r>
              <a:rPr lang="zh-TW" altLang="en-US" sz="3600" b="1">
                <a:latin typeface="DFKai-SB" panose="03000509000000000000" pitchFamily="65" charset="-120"/>
                <a:ea typeface="DFKai-SB" panose="03000509000000000000" pitchFamily="65" charset="-120"/>
              </a:rPr>
              <a:t>（副歌）</a:t>
            </a:r>
            <a:br>
              <a:rPr lang="en-US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主領我何往必去，</a:t>
            </a:r>
            <a:br>
              <a:rPr lang="en-US" altLang="zh-TW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主領我何往必去，</a:t>
            </a:r>
            <a:br>
              <a:rPr lang="en-US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主這樣愛我，</a:t>
            </a:r>
            <a:br>
              <a:rPr lang="en-US" altLang="zh-TW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我必跟從，</a:t>
            </a:r>
            <a:br>
              <a:rPr lang="en-US" altLang="zh-TW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主領我何往必去。</a:t>
            </a:r>
            <a:endParaRPr lang="en-US" altLang="en-US" sz="5400" b="1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8195" name="Slide Number Placeholder 3">
            <a:extLst>
              <a:ext uri="{FF2B5EF4-FFF2-40B4-BE49-F238E27FC236}">
                <a16:creationId xmlns:a16="http://schemas.microsoft.com/office/drawing/2014/main" id="{6FD4DED4-0F74-9282-7082-9034A11E5C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914CBE-84A2-4B88-918F-3647FED489B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196" name="TextBox 4">
            <a:extLst>
              <a:ext uri="{FF2B5EF4-FFF2-40B4-BE49-F238E27FC236}">
                <a16:creationId xmlns:a16="http://schemas.microsoft.com/office/drawing/2014/main" id="{47CF505E-A5C5-5007-1A71-E75D1181F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19801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主領我何往必去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CL0186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ECBC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357E-FA76-8543-4C61-3CCFFE3D4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5287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4.</a:t>
            </a:r>
            <a:b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 dirty="0">
                <a:latin typeface="DFKai-SB" panose="03000509000000000000" pitchFamily="65" charset="-120"/>
                <a:ea typeface="DFKai-SB" panose="03000509000000000000" pitchFamily="65" charset="-120"/>
              </a:rPr>
              <a:t>我命、我心、所有一切，</a:t>
            </a:r>
            <a:br>
              <a:rPr lang="en-US" altLang="zh-TW" sz="5400" b="1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 dirty="0">
                <a:latin typeface="DFKai-SB" panose="03000509000000000000" pitchFamily="65" charset="-120"/>
                <a:ea typeface="DFKai-SB" panose="03000509000000000000" pitchFamily="65" charset="-120"/>
              </a:rPr>
              <a:t>獻與愛我基督，</a:t>
            </a:r>
            <a:br>
              <a:rPr lang="en-US" altLang="en-US" sz="5400" b="1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 dirty="0">
                <a:latin typeface="DFKai-SB" panose="03000509000000000000" pitchFamily="65" charset="-120"/>
                <a:ea typeface="DFKai-SB" panose="03000509000000000000" pitchFamily="65" charset="-120"/>
              </a:rPr>
              <a:t>無論領我何往必去，</a:t>
            </a:r>
            <a:br>
              <a:rPr lang="en-US" altLang="zh-TW" sz="5400" b="1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 dirty="0">
                <a:latin typeface="DFKai-SB" panose="03000509000000000000" pitchFamily="65" charset="-120"/>
                <a:ea typeface="DFKai-SB" panose="03000509000000000000" pitchFamily="65" charset="-120"/>
              </a:rPr>
              <a:t>因祂是我王，我主。</a:t>
            </a:r>
            <a:b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</a:br>
            <a:endParaRPr lang="en-US" altLang="en-US" sz="5400" b="1" dirty="0">
              <a:effectLst>
                <a:outerShdw blurRad="38100" dist="38100" dir="2700000" algn="tl">
                  <a:srgbClr val="C0C0C0"/>
                </a:outerShdw>
              </a:effectLst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9219" name="Slide Number Placeholder 3">
            <a:extLst>
              <a:ext uri="{FF2B5EF4-FFF2-40B4-BE49-F238E27FC236}">
                <a16:creationId xmlns:a16="http://schemas.microsoft.com/office/drawing/2014/main" id="{D9B813EF-B470-CA78-04FB-F99E15AB7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B14F9E-75E6-4727-ABF2-307F79DDE6B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220" name="TextBox 5">
            <a:extLst>
              <a:ext uri="{FF2B5EF4-FFF2-40B4-BE49-F238E27FC236}">
                <a16:creationId xmlns:a16="http://schemas.microsoft.com/office/drawing/2014/main" id="{182CD986-CCBD-2B9F-0CF1-9FF0A98A8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19801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主領我何往必去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CL0186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ECBC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5C6C1AAB-9592-14AC-60BA-07E7E0579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09601"/>
            <a:ext cx="8229600" cy="4678363"/>
          </a:xfrm>
        </p:spPr>
        <p:txBody>
          <a:bodyPr/>
          <a:lstStyle/>
          <a:p>
            <a:pPr eaLnBrk="1" hangingPunct="1"/>
            <a:r>
              <a:rPr lang="zh-TW" altLang="en-US" sz="3600" b="1">
                <a:latin typeface="DFKai-SB" panose="03000509000000000000" pitchFamily="65" charset="-120"/>
                <a:ea typeface="DFKai-SB" panose="03000509000000000000" pitchFamily="65" charset="-120"/>
              </a:rPr>
              <a:t>（副歌）</a:t>
            </a:r>
            <a:br>
              <a:rPr lang="en-US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主領我何往必去，</a:t>
            </a:r>
            <a:br>
              <a:rPr lang="en-US" altLang="zh-TW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主領我何往必去，</a:t>
            </a:r>
            <a:br>
              <a:rPr lang="en-US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主這樣愛我，</a:t>
            </a:r>
            <a:br>
              <a:rPr lang="en-US" altLang="zh-TW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我必跟從，</a:t>
            </a:r>
            <a:br>
              <a:rPr lang="en-US" altLang="zh-TW" sz="5400" b="1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5400" b="1">
                <a:latin typeface="DFKai-SB" panose="03000509000000000000" pitchFamily="65" charset="-120"/>
                <a:ea typeface="DFKai-SB" panose="03000509000000000000" pitchFamily="65" charset="-120"/>
              </a:rPr>
              <a:t>主領我何往必去。</a:t>
            </a:r>
            <a:endParaRPr lang="en-US" altLang="en-US" sz="5400" b="1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A4C02EAF-9F55-890F-0B45-3FD621CC27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1BF219-5836-41F3-A2DC-EA64C7B045F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1268" name="TextBox 4">
            <a:extLst>
              <a:ext uri="{FF2B5EF4-FFF2-40B4-BE49-F238E27FC236}">
                <a16:creationId xmlns:a16="http://schemas.microsoft.com/office/drawing/2014/main" id="{76F010E8-E39A-2179-4EDD-80D33A9B6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19801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主領我何往必去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CL0186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文新字海-特行" panose="02020500000000000000" pitchFamily="2" charset="-120"/>
                <a:cs typeface="Arial" panose="020B0604020202020204" pitchFamily="34" charset="0"/>
              </a:rPr>
              <a:t>ECBC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文新字海-特行" panose="02020500000000000000" pitchFamily="2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E1886467-2D56-F390-4AD5-A979447B60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E8FDB37D-428B-4595-208E-41F494EC4C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5056" eaLnBrk="1" hangingPunct="1"/>
            <a:endParaRPr lang="en-US" altLang="en-US"/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id="{20D5EE88-61BE-2878-6D2C-03C5FBFD8F0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79714" y="-937378"/>
            <a:ext cx="6170943" cy="4329641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宣召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0CE42A09-4F29-4DF7-BE2A-F91C882A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99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EBDA02BE-1A74-4374-DB90-87559EE69B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CC059004-53EE-D6C9-8DA1-C2A3A0973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5056" eaLnBrk="1" hangingPunct="1"/>
            <a:endParaRPr lang="en-US" altLang="en-US"/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6F5A8E1A-ECC7-1173-B28F-9245961A414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F80BDE03-BDAE-B622-94EB-677FCB3A6C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CC02A7C-7283-4C34-BA55-A118B25AFC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5056" eaLnBrk="1" hangingPunct="1"/>
            <a:endParaRPr lang="en-US" altLang="en-US"/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0697E3D8-F44C-2A4C-12FA-61CEB5C254C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C6F43160-32EA-D295-9593-F072F8A8D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446EBAD7-B666-55CF-0864-83FA046588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5056" eaLnBrk="1" hangingPunct="1"/>
            <a:endParaRPr lang="en-US" altLang="en-US" dirty="0"/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EF90A307-AD0D-CA4F-C530-A1910448C07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EFA154E1-E697-E036-BB43-0F7CDE8E8F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DD40A91E-8739-BC48-54EB-1D1A4E307B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5056" eaLnBrk="1" hangingPunct="1"/>
            <a:endParaRPr lang="en-US" altLang="en-US"/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856099B2-CDEF-1B6A-567D-176F4B7FA00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6B322B29-D015-E1CA-BB74-071067F08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7219A892-A34F-6B7C-91D4-F975EB6EE6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5056" eaLnBrk="1" hangingPunct="1"/>
            <a:endParaRPr lang="en-US" altLang="en-US"/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BC8F1B1F-C793-E15A-7E69-09505E8E7E1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13433794-9CD7-DE7D-0644-D826F2DEF4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5ECB3FE-DC3A-6B30-8B99-90AA439203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5056" eaLnBrk="1" hangingPunct="1"/>
            <a:endParaRPr lang="en-US" altLang="en-US"/>
          </a:p>
        </p:txBody>
      </p:sp>
      <p:pic>
        <p:nvPicPr>
          <p:cNvPr id="20484" name="Picture 3">
            <a:extLst>
              <a:ext uri="{FF2B5EF4-FFF2-40B4-BE49-F238E27FC236}">
                <a16:creationId xmlns:a16="http://schemas.microsoft.com/office/drawing/2014/main" id="{968774F0-CF8E-296B-A4D8-2A8035990A3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3D364F50-718D-8C08-5F8F-97C93BFD3D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B0FA6E9D-8E43-CBA3-AD4C-9DE57044FF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5056" eaLnBrk="1" hangingPunct="1"/>
            <a:endParaRPr lang="en-US" altLang="en-US"/>
          </a:p>
        </p:txBody>
      </p:sp>
      <p:pic>
        <p:nvPicPr>
          <p:cNvPr id="21508" name="Picture 3">
            <a:extLst>
              <a:ext uri="{FF2B5EF4-FFF2-40B4-BE49-F238E27FC236}">
                <a16:creationId xmlns:a16="http://schemas.microsoft.com/office/drawing/2014/main" id="{E8DCE349-D98E-6921-6A72-C5A890963C5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295B0-CEC9-946C-F7F6-2EDCF0E6A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7F0EDB93-23AE-DDAE-840A-1343CC2FA2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75761A7D-A48F-1CF9-D667-124F15A388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5056" eaLnBrk="1" hangingPunct="1"/>
            <a:endParaRPr lang="en-US" altLang="en-US" dirty="0"/>
          </a:p>
        </p:txBody>
      </p:sp>
      <p:pic>
        <p:nvPicPr>
          <p:cNvPr id="21508" name="Picture 3">
            <a:extLst>
              <a:ext uri="{FF2B5EF4-FFF2-40B4-BE49-F238E27FC236}">
                <a16:creationId xmlns:a16="http://schemas.microsoft.com/office/drawing/2014/main" id="{F7241844-EAC4-B2D3-07D5-9329342F4CF9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0" y="3429000"/>
            <a:ext cx="1219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A35F02-4162-C9ED-4FA1-C33C9BC9DF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7211"/>
          <a:stretch>
            <a:fillRect/>
          </a:stretch>
        </p:blipFill>
        <p:spPr>
          <a:xfrm>
            <a:off x="0" y="1277874"/>
            <a:ext cx="12192000" cy="2151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C1EFE-EC50-499E-1B25-38FCE873B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86334"/>
            <a:ext cx="12192000" cy="166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2024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26879D7-A7A9-463D-F05C-65E7E4508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5056" eaLnBrk="1" hangingPunct="1"/>
            <a:endParaRPr lang="en-US" altLang="en-US" dirty="0"/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398F8276-7E2F-FAE7-977F-B9C699DD3AE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9"/>
          <a:stretch>
            <a:fillRect/>
          </a:stretch>
        </p:blipFill>
        <p:spPr bwMode="auto">
          <a:xfrm>
            <a:off x="0" y="1660922"/>
            <a:ext cx="12192000" cy="51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>
            <a:extLst>
              <a:ext uri="{FF2B5EF4-FFF2-40B4-BE49-F238E27FC236}">
                <a16:creationId xmlns:a16="http://schemas.microsoft.com/office/drawing/2014/main" id="{9B5D4964-B901-87CA-276C-D2C47097AFA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81"/>
          <a:stretch>
            <a:fillRect/>
          </a:stretch>
        </p:blipFill>
        <p:spPr bwMode="auto">
          <a:xfrm>
            <a:off x="0" y="18975"/>
            <a:ext cx="12192000" cy="166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FFF8ADB4-4A87-7611-A8CD-41310C5C3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48F461B7-1630-1443-159E-380FFC8657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5056" eaLnBrk="1" hangingPunct="1"/>
            <a:endParaRPr lang="en-US" altLang="en-US"/>
          </a:p>
        </p:txBody>
      </p:sp>
      <p:pic>
        <p:nvPicPr>
          <p:cNvPr id="24580" name="Picture 3">
            <a:extLst>
              <a:ext uri="{FF2B5EF4-FFF2-40B4-BE49-F238E27FC236}">
                <a16:creationId xmlns:a16="http://schemas.microsoft.com/office/drawing/2014/main" id="{E0F324C9-4F41-479A-EAFB-9DF6F2E51A2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>
            <a:extLst>
              <a:ext uri="{FF2B5EF4-FFF2-40B4-BE49-F238E27FC236}">
                <a16:creationId xmlns:a16="http://schemas.microsoft.com/office/drawing/2014/main" id="{A0353C8A-EDED-9580-31AE-F2ED82593C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1387475"/>
            <a:ext cx="9144000" cy="4343400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zh-TW" dirty="0">
                <a:ea typeface="文新字海-特行" panose="02020500000000000000" pitchFamily="2" charset="-120"/>
              </a:rPr>
              <a:t>1.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 dirty="0">
                <a:ea typeface="文新字海-特行" panose="02020500000000000000" pitchFamily="2" charset="-120"/>
              </a:rPr>
              <a:t>擁戴萬有之王！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 dirty="0">
                <a:ea typeface="文新字海-特行" panose="02020500000000000000" pitchFamily="2" charset="-120"/>
              </a:rPr>
              <a:t>羔羊在寶座上；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 dirty="0">
                <a:ea typeface="文新字海-特行" panose="02020500000000000000" pitchFamily="2" charset="-120"/>
              </a:rPr>
              <a:t>聽啊！天上歌聲嘹亮，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 dirty="0">
                <a:ea typeface="文新字海-特行" panose="02020500000000000000" pitchFamily="2" charset="-120"/>
              </a:rPr>
              <a:t>聖樂掩壓群響；</a:t>
            </a:r>
          </a:p>
        </p:txBody>
      </p:sp>
      <p:sp>
        <p:nvSpPr>
          <p:cNvPr id="2051" name="Text Box 6">
            <a:extLst>
              <a:ext uri="{FF2B5EF4-FFF2-40B4-BE49-F238E27FC236}">
                <a16:creationId xmlns:a16="http://schemas.microsoft.com/office/drawing/2014/main" id="{A44A4F2B-D627-302F-0B09-9A612BA70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019801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擁戴主為王</a:t>
            </a:r>
            <a:b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  <a:t>CL#0186</a:t>
            </a:r>
            <a:b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以馬內利華人浸信會</a:t>
            </a:r>
          </a:p>
        </p:txBody>
      </p:sp>
      <p:sp>
        <p:nvSpPr>
          <p:cNvPr id="2052" name="Text Box 8">
            <a:extLst>
              <a:ext uri="{FF2B5EF4-FFF2-40B4-BE49-F238E27FC236}">
                <a16:creationId xmlns:a16="http://schemas.microsoft.com/office/drawing/2014/main" id="{F6421568-D1EE-85DA-896E-942F93900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44462"/>
            <a:ext cx="91440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6600" u="sng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擁戴主為王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基督徒，你当凡事等候神（微信2）-基督时报-基督教资讯平台">
            <a:extLst>
              <a:ext uri="{FF2B5EF4-FFF2-40B4-BE49-F238E27FC236}">
                <a16:creationId xmlns:a16="http://schemas.microsoft.com/office/drawing/2014/main" id="{4BAF8B81-7B7F-98CF-D5CC-67C5F2662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46" y="0"/>
            <a:ext cx="12250891" cy="816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500" y="-280555"/>
            <a:ext cx="11554690" cy="1995055"/>
          </a:xfrm>
        </p:spPr>
        <p:txBody>
          <a:bodyPr>
            <a:normAutofit fontScale="90000"/>
          </a:bodyPr>
          <a:lstStyle/>
          <a:p>
            <a:pPr algn="r"/>
            <a:br>
              <a:rPr lang="en-US" altLang="zh-TW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CN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Offering Prayer </a:t>
            </a:r>
            <a:br>
              <a:rPr lang="en-US" altLang="zh-CN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奉献祷告</a:t>
            </a:r>
            <a:endParaRPr lang="en-US" sz="50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E8CA3-7698-2640-9A7F-581D96C38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7128" y="3861116"/>
            <a:ext cx="10041017" cy="335308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在线敬拜者奉献</a:t>
            </a:r>
            <a:r>
              <a:rPr lang="zh-TW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支票可以寄到</a:t>
            </a:r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教会</a:t>
            </a:r>
            <a:endParaRPr lang="en-US" altLang="zh-CN" sz="3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en-US" altLang="zh-CN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Online worshipers may mail checks to church:</a:t>
            </a:r>
          </a:p>
          <a:p>
            <a:pPr algn="l"/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10101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England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Drive,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zh-CN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Overland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Park,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KS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66212</a:t>
            </a:r>
            <a:endParaRPr lang="en-US" altLang="zh-TW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网上</a:t>
            </a:r>
            <a:r>
              <a:rPr lang="zh-TW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奉献</a:t>
            </a:r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链接</a:t>
            </a:r>
            <a:r>
              <a:rPr lang="en-US" altLang="zh-CN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Online Giving:</a:t>
            </a:r>
          </a:p>
          <a:p>
            <a:pPr algn="l"/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https://ecbckc.breezechms.com/give/online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4CFE1-A5B4-D841-8134-D9E7A31A04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-1"/>
          <a:stretch/>
        </p:blipFill>
        <p:spPr>
          <a:xfrm>
            <a:off x="0" y="6085"/>
            <a:ext cx="3714754" cy="371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63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8" descr="http://cdn.ocp.org/shared/images/products/20794.jpg">
            <a:extLst>
              <a:ext uri="{FF2B5EF4-FFF2-40B4-BE49-F238E27FC236}">
                <a16:creationId xmlns:a16="http://schemas.microsoft.com/office/drawing/2014/main" id="{012C69ED-6218-1AF2-3945-53A108E50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5" r="22099" b="1941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Slide Number Placeholder 6">
            <a:extLst>
              <a:ext uri="{FF2B5EF4-FFF2-40B4-BE49-F238E27FC236}">
                <a16:creationId xmlns:a16="http://schemas.microsoft.com/office/drawing/2014/main" id="{6E137186-AB48-43F5-734B-F6EE079F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DFDA5E3B-BCDB-42EE-A42E-47976FD9898C}" type="slidenum">
              <a:rPr lang="en-US" altLang="zh-TW" sz="1200">
                <a:solidFill>
                  <a:srgbClr val="898989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DFPLiShuW5-B5-AZ" pitchFamily="66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31</a:t>
            </a:fld>
            <a:endParaRPr lang="en-US" altLang="zh-TW" sz="1200">
              <a:solidFill>
                <a:srgbClr val="898989"/>
              </a:solidFill>
              <a:latin typeface="Arial" panose="020B0604020202020204" pitchFamily="34" charset="0"/>
              <a:ea typeface="新細明體" panose="02020500000000000000" pitchFamily="18" charset="-120"/>
              <a:cs typeface="DFPLiShuW5-B5-AZ" pitchFamily="66" charset="-120"/>
            </a:endParaRPr>
          </a:p>
        </p:txBody>
      </p:sp>
      <p:sp>
        <p:nvSpPr>
          <p:cNvPr id="162820" name="Text Box 3">
            <a:extLst>
              <a:ext uri="{FF2B5EF4-FFF2-40B4-BE49-F238E27FC236}">
                <a16:creationId xmlns:a16="http://schemas.microsoft.com/office/drawing/2014/main" id="{10B25E01-C330-911B-D935-0E9C22842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6" y="493714"/>
            <a:ext cx="344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18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5316F0C-967B-24A9-1E11-173EBAD21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00150"/>
            <a:ext cx="8915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讚美真神萬福之根；</a:t>
            </a:r>
            <a:endParaRPr lang="en-US" altLang="zh-TW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God from whom all blessing flows</a:t>
            </a:r>
            <a:endParaRPr lang="zh-TW" alt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世上萬民讚美主恩；</a:t>
            </a:r>
            <a:endParaRPr lang="en-US" altLang="zh-TW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Him all creatures here below</a:t>
            </a:r>
            <a:endParaRPr lang="zh-TW" alt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F7D8425-458E-D7E2-C924-2B8CE6C11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326" y="0"/>
            <a:ext cx="8474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4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7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三一頌</a:t>
            </a:r>
            <a:r>
              <a:rPr kumimoji="1" lang="en-US" altLang="zh-TW" sz="7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文新字海-特行" panose="02010603000101010101" pitchFamily="2" charset="-120"/>
              </a:rPr>
              <a:t>Doxology</a:t>
            </a:r>
            <a:endParaRPr kumimoji="1" lang="zh-TW" altLang="en-US" sz="7200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文新字海-特行" panose="02010603000101010101" pitchFamily="2" charset="-120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8" descr="http://cdn.ocp.org/shared/images/products/20794.jpg">
            <a:extLst>
              <a:ext uri="{FF2B5EF4-FFF2-40B4-BE49-F238E27FC236}">
                <a16:creationId xmlns:a16="http://schemas.microsoft.com/office/drawing/2014/main" id="{58DB3124-1F66-D00E-FE89-F94954F53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5" r="22099" b="1941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Slide Number Placeholder 6">
            <a:extLst>
              <a:ext uri="{FF2B5EF4-FFF2-40B4-BE49-F238E27FC236}">
                <a16:creationId xmlns:a16="http://schemas.microsoft.com/office/drawing/2014/main" id="{8D8AC8B3-6674-C553-01ED-67910CF57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C205C7FC-A9AF-4BD6-B1D8-A904DE9A6C2B}" type="slidenum">
              <a:rPr lang="en-US" altLang="zh-TW" sz="1200">
                <a:solidFill>
                  <a:srgbClr val="898989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DFPLiShuW5-B5-AZ" pitchFamily="66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32</a:t>
            </a:fld>
            <a:endParaRPr lang="en-US" altLang="zh-TW" sz="1200">
              <a:solidFill>
                <a:srgbClr val="898989"/>
              </a:solidFill>
              <a:latin typeface="Arial" panose="020B0604020202020204" pitchFamily="34" charset="0"/>
              <a:ea typeface="新細明體" panose="02020500000000000000" pitchFamily="18" charset="-120"/>
              <a:cs typeface="DFPLiShuW5-B5-AZ" pitchFamily="66" charset="-120"/>
            </a:endParaRPr>
          </a:p>
        </p:txBody>
      </p:sp>
      <p:sp>
        <p:nvSpPr>
          <p:cNvPr id="163844" name="Text Box 3">
            <a:extLst>
              <a:ext uri="{FF2B5EF4-FFF2-40B4-BE49-F238E27FC236}">
                <a16:creationId xmlns:a16="http://schemas.microsoft.com/office/drawing/2014/main" id="{96B7E9CD-165E-F294-6FD7-A7401B41E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6" y="493714"/>
            <a:ext cx="344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18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969BCCC-50EC-AFFF-2C39-C0F047CEB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00150"/>
            <a:ext cx="8915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天使天軍讚美主名；</a:t>
            </a:r>
            <a:endParaRPr lang="en-US" altLang="zh-TW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Him above ye heavenly hosts</a:t>
            </a:r>
            <a:endParaRPr lang="zh-TW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讚美聖父聖子聖靈。</a:t>
            </a:r>
            <a:endParaRPr lang="en-US" altLang="zh-TW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Father, Son and Holy Ghost</a:t>
            </a:r>
            <a:endParaRPr lang="zh-TW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阿們。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Amen</a:t>
            </a:r>
            <a:endParaRPr lang="zh-TW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444F5F77-FC3F-9D01-335C-E1A301E66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326" y="0"/>
            <a:ext cx="8093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4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7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三一頌</a:t>
            </a:r>
            <a:r>
              <a:rPr kumimoji="1" lang="en-US" altLang="zh-TW" sz="7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文新字海-特行" panose="02010603000101010101" pitchFamily="2" charset="-120"/>
              </a:rPr>
              <a:t>Doxology</a:t>
            </a:r>
            <a:endParaRPr kumimoji="1" lang="zh-TW" altLang="en-US" sz="7200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文新字海-特行" panose="02010603000101010101" pitchFamily="2" charset="-12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>
            <a:extLst>
              <a:ext uri="{FF2B5EF4-FFF2-40B4-BE49-F238E27FC236}">
                <a16:creationId xmlns:a16="http://schemas.microsoft.com/office/drawing/2014/main" id="{18A5C58D-1C73-697D-80AE-562C9F23E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Slide Number Placeholder 5">
            <a:extLst>
              <a:ext uri="{FF2B5EF4-FFF2-40B4-BE49-F238E27FC236}">
                <a16:creationId xmlns:a16="http://schemas.microsoft.com/office/drawing/2014/main" id="{4D66ACD5-A484-F506-4086-992D90DCF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E6F8F237-BF11-4ED9-906D-FADEDB54BC7A}" type="slidenum">
              <a:rPr lang="en-US" altLang="zh-CN" sz="1200">
                <a:solidFill>
                  <a:srgbClr val="045C75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33</a:t>
            </a:fld>
            <a:endParaRPr lang="en-US" altLang="zh-CN" sz="120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176132" name="Rectangle 4">
            <a:extLst>
              <a:ext uri="{FF2B5EF4-FFF2-40B4-BE49-F238E27FC236}">
                <a16:creationId xmlns:a16="http://schemas.microsoft.com/office/drawing/2014/main" id="{F975D10B-6733-CD8B-089E-B4D5295E2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77789"/>
            <a:ext cx="8534400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主禱文</a:t>
            </a:r>
            <a:r>
              <a:rPr kumimoji="1" lang="en-US" altLang="zh-TW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DFPLiShuW5-B5-AZ" pitchFamily="66" charset="-120"/>
              </a:rPr>
              <a:t>The Lord’s Prayer</a:t>
            </a:r>
            <a:endParaRPr kumimoji="1" lang="zh-TW" altLang="en-US" sz="5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標楷體" panose="03000509000000000000" pitchFamily="65" charset="-120"/>
              <a:cs typeface="DFPLiShuW5-B5-AZ" pitchFamily="66" charset="-120"/>
            </a:endParaRPr>
          </a:p>
        </p:txBody>
      </p:sp>
      <p:sp>
        <p:nvSpPr>
          <p:cNvPr id="197637" name="Rectangle 5">
            <a:extLst>
              <a:ext uri="{FF2B5EF4-FFF2-40B4-BE49-F238E27FC236}">
                <a16:creationId xmlns:a16="http://schemas.microsoft.com/office/drawing/2014/main" id="{4D21BD13-B381-239B-DC55-77BD012AA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425" y="1219200"/>
            <a:ext cx="5334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我們在天上的父，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願人都尊</a:t>
            </a: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祢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的名為聖，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願</a:t>
            </a: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祢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的國降臨，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願</a:t>
            </a: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祢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的旨意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行在地上如同行在天上，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我們日用的飲食，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今日賜給我們，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endParaRPr lang="zh-TW" altLang="en-US" sz="5400" b="1" dirty="0">
              <a:solidFill>
                <a:srgbClr val="FFFFFF"/>
              </a:solidFill>
              <a:latin typeface="Tahoma" panose="020B0604030504040204" pitchFamily="34" charset="0"/>
              <a:ea typeface="標楷體" panose="03000509000000000000" pitchFamily="65" charset="-120"/>
              <a:cs typeface="DFPLiShuW5-B5-AZ" pitchFamily="66" charset="-12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72F645-2758-26B7-4D61-A3B0A1341E56}"/>
              </a:ext>
            </a:extLst>
          </p:cNvPr>
          <p:cNvSpPr txBox="1"/>
          <p:nvPr/>
        </p:nvSpPr>
        <p:spPr>
          <a:xfrm>
            <a:off x="6858000" y="1333501"/>
            <a:ext cx="3962400" cy="551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Our Father in heaven,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Hallowed by your name,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Your kingdom come,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Your will be done on earth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As it is in heaven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Give us today our daily bread</a:t>
            </a:r>
          </a:p>
        </p:txBody>
      </p:sp>
    </p:spTree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>
            <a:extLst>
              <a:ext uri="{FF2B5EF4-FFF2-40B4-BE49-F238E27FC236}">
                <a16:creationId xmlns:a16="http://schemas.microsoft.com/office/drawing/2014/main" id="{754F28CB-2352-FC44-53FC-C9D28777F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Slide Number Placeholder 5">
            <a:extLst>
              <a:ext uri="{FF2B5EF4-FFF2-40B4-BE49-F238E27FC236}">
                <a16:creationId xmlns:a16="http://schemas.microsoft.com/office/drawing/2014/main" id="{E3F80F74-7542-BB9C-240F-7B8B2BAE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344E6CBB-6CF5-4360-AAC0-9692721045CD}" type="slidenum">
              <a:rPr lang="en-US" altLang="zh-CN" sz="1200">
                <a:solidFill>
                  <a:srgbClr val="045C75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34</a:t>
            </a:fld>
            <a:endParaRPr lang="en-US" altLang="zh-CN" sz="120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7326724" name="Rectangle 4">
            <a:extLst>
              <a:ext uri="{FF2B5EF4-FFF2-40B4-BE49-F238E27FC236}">
                <a16:creationId xmlns:a16="http://schemas.microsoft.com/office/drawing/2014/main" id="{603A08D2-4B14-29B2-DF50-069E42348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363" y="228600"/>
            <a:ext cx="457200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免我們的債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，</a:t>
            </a:r>
            <a:endParaRPr lang="zh-TW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DFPLiShuW5-B5-AZ" pitchFamily="66" charset="-120"/>
            </a:endParaRP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如同我們免了人的債，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不叫我們遇見試探，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救我們脫離凶惡，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因為國度、權柄、</a:t>
            </a:r>
            <a:endParaRPr lang="en-US" altLang="zh-TW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DFPLiShuW5-B5-AZ" pitchFamily="66" charset="-120"/>
            </a:endParaRP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榮耀，全是祢的，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直到永遠，阿們。</a:t>
            </a:r>
            <a:br>
              <a:rPr lang="zh-TW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古印" pitchFamily="2" charset="-120"/>
                <a:cs typeface="DFPLiShuW5-B5-AZ" pitchFamily="66" charset="-120"/>
              </a:rPr>
            </a:br>
            <a:endParaRPr lang="zh-TW" alt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古印" pitchFamily="2" charset="-120"/>
              <a:cs typeface="DFPLiShuW5-B5-AZ" pitchFamily="66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6B00F-0CF2-1C65-86E6-FB6EF0B7E66D}"/>
              </a:ext>
            </a:extLst>
          </p:cNvPr>
          <p:cNvSpPr txBox="1"/>
          <p:nvPr/>
        </p:nvSpPr>
        <p:spPr>
          <a:xfrm>
            <a:off x="6232525" y="574676"/>
            <a:ext cx="4267200" cy="551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Forgive us our debts as we also have forgiven our debtors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And lead us not into temptations,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But deliver us from  evil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For yours is the kingdom, and the power and the glory forever, Amen</a:t>
            </a:r>
          </a:p>
        </p:txBody>
      </p:sp>
    </p:spTree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25" y="-790378"/>
            <a:ext cx="5904089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读经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Bible Reading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CFC76BE-C3D8-4260-8F72-D22CE2873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60" r="786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5CDEB0-8C64-4C51-9B0E-C4EAED58FFF3}"/>
              </a:ext>
            </a:extLst>
          </p:cNvPr>
          <p:cNvSpPr txBox="1"/>
          <p:nvPr/>
        </p:nvSpPr>
        <p:spPr>
          <a:xfrm>
            <a:off x="-258199" y="2841062"/>
            <a:ext cx="6499171" cy="334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路加福音 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Luke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5: 1 - 11</a:t>
            </a:r>
          </a:p>
        </p:txBody>
      </p:sp>
    </p:spTree>
    <p:extLst>
      <p:ext uri="{BB962C8B-B14F-4D97-AF65-F5344CB8AC3E}">
        <p14:creationId xmlns:p14="http://schemas.microsoft.com/office/powerpoint/2010/main" val="3575136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F860223-A614-158C-FDD6-7A96684C8E83}"/>
              </a:ext>
            </a:extLst>
          </p:cNvPr>
          <p:cNvSpPr txBox="1"/>
          <p:nvPr/>
        </p:nvSpPr>
        <p:spPr>
          <a:xfrm>
            <a:off x="79023" y="103595"/>
            <a:ext cx="1211297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耶稣站在革尼撒勒湖边，众人拥挤他，要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听神的道。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他见有两只船湾在湖边，打鱼的人却离开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船洗网去了。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有一只船是西门的，耶稣就上去，请他把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船撑开，稍微离岸，就坐下，从船上教训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众人。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讲完了，对西门说：“把船开到水深之处，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下网打鱼。”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787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2F0949-EF30-CA07-2C69-5BC32DAB5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BB81F89-D471-7ED4-77F4-4B92998F23C2}"/>
              </a:ext>
            </a:extLst>
          </p:cNvPr>
          <p:cNvSpPr txBox="1"/>
          <p:nvPr/>
        </p:nvSpPr>
        <p:spPr>
          <a:xfrm>
            <a:off x="79023" y="103595"/>
            <a:ext cx="1211297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西门说：“夫子，我们整夜劳力，并没有打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着什么，但依从你的话，我就下网。”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6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他们下了网，就圈住许多鱼，网险些裂开，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便招呼那只船上的同伴来帮助。他们就来，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把鱼装满了两只船，甚至船要沉下去。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8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西门彼得看见，就俯伏在耶稣膝前，说：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“主啊！离开我，我是个罪人！”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他和一切同在的人都惊讶这一网所打的鱼。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3276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CE8CFC-F509-8FB6-30CB-4F1A37664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834031C-131E-82EE-F8D7-FFAEA7FF5C10}"/>
              </a:ext>
            </a:extLst>
          </p:cNvPr>
          <p:cNvSpPr txBox="1"/>
          <p:nvPr/>
        </p:nvSpPr>
        <p:spPr>
          <a:xfrm>
            <a:off x="79023" y="103595"/>
            <a:ext cx="12112977" cy="5519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他的伙伴西庇太的儿子雅各、约翰也是这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样。耶稣对西门说：“不要怕，从今以后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你要得人了。”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他们把两只船拢了岸，就撇下所有的，跟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从了耶稣。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27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FC76BE-C3D8-4260-8F72-D22CE2873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692" y="0"/>
            <a:ext cx="9372599" cy="6855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056" y="-1389436"/>
            <a:ext cx="6596005" cy="2446339"/>
          </a:xfrm>
        </p:spPr>
        <p:txBody>
          <a:bodyPr anchor="b">
            <a:normAutofit/>
          </a:bodyPr>
          <a:lstStyle/>
          <a:p>
            <a:pPr algn="l"/>
            <a:r>
              <a:rPr lang="en-US" altLang="zh-CN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CN" altLang="en-US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 息</a:t>
            </a:r>
            <a:r>
              <a:rPr lang="en-US" altLang="zh-CN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Message】</a:t>
            </a:r>
            <a:endParaRPr lang="en-US" sz="5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101046-CD09-1A09-B337-22BF354FE210}"/>
              </a:ext>
            </a:extLst>
          </p:cNvPr>
          <p:cNvSpPr txBox="1"/>
          <p:nvPr/>
        </p:nvSpPr>
        <p:spPr>
          <a:xfrm>
            <a:off x="1725695" y="2446339"/>
            <a:ext cx="8959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呼召得人的门徒</a:t>
            </a:r>
          </a:p>
        </p:txBody>
      </p:sp>
    </p:spTree>
    <p:extLst>
      <p:ext uri="{BB962C8B-B14F-4D97-AF65-F5344CB8AC3E}">
        <p14:creationId xmlns:p14="http://schemas.microsoft.com/office/powerpoint/2010/main" val="2223994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22682D2-8DA3-47F5-C365-35E7534C62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762001"/>
            <a:ext cx="9144000" cy="4525963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我心醒來同唱，</a:t>
            </a:r>
            <a:br>
              <a:rPr lang="zh-TW" altLang="en-US" sz="6000">
                <a:ea typeface="文新字海-特行" panose="02020500000000000000" pitchFamily="2" charset="-120"/>
              </a:rPr>
            </a:br>
            <a:r>
              <a:rPr lang="zh-TW" altLang="en-US" sz="6000">
                <a:ea typeface="文新字海-特行" panose="02020500000000000000" pitchFamily="2" charset="-120"/>
              </a:rPr>
              <a:t>頌主救贖洪恩，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歡呼主為萬王之王，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千秋萬歲無疆。</a:t>
            </a:r>
            <a:endParaRPr lang="en-US" altLang="en-US" sz="6000">
              <a:ea typeface="文新字海-特行" panose="02020500000000000000" pitchFamily="2" charset="-120"/>
            </a:endParaRP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E8531A07-94A5-10FD-6586-684E98FD1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867401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擁戴主為王</a:t>
            </a:r>
            <a:b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  <a:t>CL#0186</a:t>
            </a:r>
            <a:b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以馬內利華人浸信會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755E06-DEF9-6466-A007-FF161E562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A group of horses running&#10;&#10;AI-generated content may be incorrect.">
            <a:extLst>
              <a:ext uri="{FF2B5EF4-FFF2-40B4-BE49-F238E27FC236}">
                <a16:creationId xmlns:a16="http://schemas.microsoft.com/office/drawing/2014/main" id="{F0EFC4CB-9DEE-92DB-B88D-153E5BA0E8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3" r="1" b="1"/>
          <a:stretch>
            <a:fillRect/>
          </a:stretch>
        </p:blipFill>
        <p:spPr>
          <a:xfrm>
            <a:off x="-24295" y="7738"/>
            <a:ext cx="12188937" cy="6857993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56E811ED-F93D-2AFE-DB0F-7DDE72B3E08C}"/>
              </a:ext>
            </a:extLst>
          </p:cNvPr>
          <p:cNvSpPr txBox="1"/>
          <p:nvPr/>
        </p:nvSpPr>
        <p:spPr>
          <a:xfrm>
            <a:off x="1507007" y="3432313"/>
            <a:ext cx="9144000" cy="3063240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zh-TW" altLang="en-US" sz="4000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百马争先</a:t>
            </a:r>
            <a:r>
              <a:rPr lang="zh-CN" altLang="en-US" sz="40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，</a:t>
            </a:r>
            <a:r>
              <a:rPr lang="zh-TW" altLang="en-US" sz="4000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聚力同行</a:t>
            </a:r>
            <a:endParaRPr lang="en-US" altLang="zh-TW" sz="4000" dirty="0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zh-TW" altLang="en-US" sz="4000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得人如鱼</a:t>
            </a:r>
            <a:r>
              <a:rPr lang="zh-CN" altLang="en-US" sz="40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，</a:t>
            </a:r>
            <a:r>
              <a:rPr lang="zh-TW" altLang="en-US" sz="4000" dirty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rPr>
              <a:t>福杯满溢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6980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3105" y="4843142"/>
            <a:ext cx="9681882" cy="739880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呼召得人的门徒</a:t>
            </a:r>
            <a:endParaRPr lang="en-US" sz="44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6446" y="5807514"/>
            <a:ext cx="7315199" cy="801494"/>
          </a:xfrm>
          <a:prstGeom prst="rect">
            <a:avLst/>
          </a:prstGeom>
        </p:spPr>
        <p:txBody>
          <a:bodyPr vert="horz" lIns="60960" tIns="30480" rIns="60960" bIns="30480" rtlCol="0" anchor="t">
            <a:normAutofit/>
          </a:bodyPr>
          <a:lstStyle/>
          <a:p>
            <a:pPr algn="ctr" defTabSz="609630">
              <a:lnSpc>
                <a:spcPct val="90000"/>
              </a:lnSpc>
              <a:spcBef>
                <a:spcPts val="667"/>
              </a:spcBef>
            </a:pPr>
            <a:r>
              <a:rPr lang="en-US" sz="32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路加福音</a:t>
            </a: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5:1–11</a:t>
            </a:r>
          </a:p>
        </p:txBody>
      </p:sp>
      <p:pic>
        <p:nvPicPr>
          <p:cNvPr id="5" name="Picture 4" descr="A boat in the water&#10;&#10;AI-generated content may be incorrect.">
            <a:extLst>
              <a:ext uri="{FF2B5EF4-FFF2-40B4-BE49-F238E27FC236}">
                <a16:creationId xmlns:a16="http://schemas.microsoft.com/office/drawing/2014/main" id="{68D4A0C2-E0FC-75A7-2401-9680F494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957" r="17924"/>
          <a:stretch>
            <a:fillRect/>
          </a:stretch>
        </p:blipFill>
        <p:spPr>
          <a:xfrm>
            <a:off x="14" y="7"/>
            <a:ext cx="12191985" cy="5886526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261290" y="1855245"/>
            <a:ext cx="3669420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zh-TW" alt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核心提问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53489" y="2768600"/>
            <a:ext cx="7550912" cy="1450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</a:pPr>
            <a:r>
              <a:rPr lang="zh-TW" alt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耶稣是如何呼召门徒的？</a:t>
            </a:r>
          </a:p>
          <a:p>
            <a:pPr algn="ctr" defTabSz="609630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</a:pPr>
            <a:r>
              <a:rPr lang="zh-TW" alt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门徒们是如何听从耶稣呼召的？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42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16001" y="936848"/>
            <a:ext cx="902042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一、背景</a:t>
            </a:r>
            <a:endParaRPr lang="en-US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16000" y="1955800"/>
            <a:ext cx="10210800" cy="5169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114000"/>
              </a:lnSpc>
            </a:pPr>
            <a:r>
              <a:rPr 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5:1</a:t>
            </a:r>
            <a:r>
              <a:rPr lang="zh-CN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耶稣站在革尼撒勒湖边，众人拥挤他，要听神的道。</a:t>
            </a:r>
            <a:endParaRPr lang="en-US" altLang="zh-CN" sz="3200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宋体" panose="02010600030101010101" pitchFamily="2" charset="-122"/>
            </a:endParaRPr>
          </a:p>
          <a:p>
            <a:pPr marL="381019" indent="-381019" defTabSz="60963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CN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耶稣</a:t>
            </a:r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在加利利传道</a:t>
            </a:r>
            <a:r>
              <a:rPr lang="zh-CN" altLang="en-US" sz="2667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，</a:t>
            </a:r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他的名声传遍了周围各地</a:t>
            </a:r>
            <a:r>
              <a:rPr lang="zh-CN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，</a:t>
            </a:r>
            <a:endParaRPr lang="en-US" sz="2667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381019" indent="-381019" defTabSz="60963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4: </a:t>
            </a:r>
            <a:r>
              <a:rPr lang="en-US" altLang="zh-CN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31 - 32 </a:t>
            </a:r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他们对他的教训都很惊奇，因为他的话带着权柄</a:t>
            </a:r>
            <a:endParaRPr lang="en-US" altLang="zh-TW" sz="2667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marL="381019" indent="-381019" defTabSz="60963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CN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4: 33 - 37 </a:t>
            </a:r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在迦百农赶出污灵</a:t>
            </a:r>
            <a:endParaRPr lang="en-US" altLang="zh-TW" sz="2667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marL="381019" indent="-381019" defTabSz="60963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4: 38 </a:t>
            </a:r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耶稣出了会堂，进了西门的家。西门的岳母害热病甚重，有人为他求耶稣。</a:t>
            </a:r>
            <a:r>
              <a:rPr lang="en-US" altLang="zh-TW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39</a:t>
            </a:r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耶稣站在他旁边，斥责那热病，热就退了。他立刻起来服事他们。</a:t>
            </a:r>
            <a:endParaRPr lang="en-US" altLang="zh-TW" sz="2667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marL="381019" indent="-381019" defTabSz="60963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TW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4: 40 - 41 </a:t>
            </a:r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凡有病人的，不论害甚麽病，耶稣按手在他们各人身上，医好他们。</a:t>
            </a:r>
            <a:endParaRPr lang="en-US" sz="2667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609630">
              <a:lnSpc>
                <a:spcPct val="114000"/>
              </a:lnSpc>
            </a:pPr>
            <a:endParaRPr lang="en-US" sz="2667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609630">
              <a:lnSpc>
                <a:spcPct val="114000"/>
              </a:lnSpc>
            </a:pP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C304B-EEE6-7990-4165-6C7FD709C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93F96CD-F6EF-18F5-AE0C-22CEA069BA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DD1BA73-056F-7B50-6428-8CC3581F2C97}"/>
              </a:ext>
            </a:extLst>
          </p:cNvPr>
          <p:cNvSpPr txBox="1"/>
          <p:nvPr/>
        </p:nvSpPr>
        <p:spPr>
          <a:xfrm>
            <a:off x="1066800" y="2831676"/>
            <a:ext cx="9956800" cy="1682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2. </a:t>
            </a:r>
            <a:r>
              <a:rPr lang="zh-CN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他见有两只船湾在湖边；打鱼的人却离开船洗网去了。</a:t>
            </a:r>
            <a:endParaRPr lang="en-US" altLang="zh-CN" sz="3200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宋体" panose="02010600030101010101" pitchFamily="2" charset="-122"/>
            </a:endParaRPr>
          </a:p>
          <a:p>
            <a:pPr marL="381019" indent="-381019" defTabSz="609630">
              <a:buFont typeface="Arial" panose="020B0604020202020204" pitchFamily="34" charset="0"/>
              <a:buChar char="•"/>
            </a:pPr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打鱼时间在夜晚或黎明前</a:t>
            </a:r>
            <a:r>
              <a:rPr 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船已经靠岸</a:t>
            </a:r>
            <a:r>
              <a:rPr lang="zh-CN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，</a:t>
            </a:r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一天的劳作告一段落</a:t>
            </a:r>
            <a:r>
              <a:rPr lang="zh-CN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。</a:t>
            </a:r>
            <a:endParaRPr lang="en-US" sz="2667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381019" indent="-381019" defTabSz="609630">
              <a:buFont typeface="Arial" panose="020B0604020202020204" pitchFamily="34" charset="0"/>
              <a:buChar char="•"/>
            </a:pPr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洗网是打鱼后的例行工作</a:t>
            </a:r>
            <a:r>
              <a:rPr lang="zh-CN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，</a:t>
            </a:r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清除水草、沙石、破损</a:t>
            </a:r>
            <a:r>
              <a:rPr lang="zh-CN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。</a:t>
            </a:r>
            <a:endParaRPr lang="en-US" sz="2667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609630"/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Picture 2" descr="A wooden boat on the ground&#10;&#10;AI-generated content may be incorrect.">
            <a:extLst>
              <a:ext uri="{FF2B5EF4-FFF2-40B4-BE49-F238E27FC236}">
                <a16:creationId xmlns:a16="http://schemas.microsoft.com/office/drawing/2014/main" id="{35D73C27-0AED-F08D-FC47-FEC910CF8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3467" cy="211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49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3FB75-048A-426C-EBD6-B4D720971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A8E9B3B-ED0F-0F90-4B67-C000C8A89D6B}"/>
              </a:ext>
            </a:extLst>
          </p:cNvPr>
          <p:cNvSpPr/>
          <p:nvPr/>
        </p:nvSpPr>
        <p:spPr>
          <a:xfrm>
            <a:off x="-13855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A person in a white robe standing in front of a group of men fishing&#10;&#10;AI-generated content may be incorrect.">
            <a:extLst>
              <a:ext uri="{FF2B5EF4-FFF2-40B4-BE49-F238E27FC236}">
                <a16:creationId xmlns:a16="http://schemas.microsoft.com/office/drawing/2014/main" id="{050A5AFF-6829-A11E-25B7-8F7C333535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20" r="33165" b="-1"/>
          <a:stretch>
            <a:fillRect/>
          </a:stretch>
        </p:blipFill>
        <p:spPr>
          <a:xfrm>
            <a:off x="6944615" y="-14705"/>
            <a:ext cx="5247385" cy="6858000"/>
          </a:xfrm>
          <a:prstGeom prst="rect">
            <a:avLst/>
          </a:prstGeom>
        </p:spPr>
      </p:pic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55887217-0CD3-E2BE-52A0-5DBE8EF65C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1892070"/>
              </p:ext>
            </p:extLst>
          </p:nvPr>
        </p:nvGraphicFramePr>
        <p:xfrm>
          <a:off x="685800" y="736600"/>
          <a:ext cx="5410200" cy="44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932667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7C86C-9DDE-2F03-403C-311E74F7D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73E2219-6C83-CB72-3974-1DB70202F13F}"/>
              </a:ext>
            </a:extLst>
          </p:cNvPr>
          <p:cNvSpPr/>
          <p:nvPr/>
        </p:nvSpPr>
        <p:spPr>
          <a:xfrm>
            <a:off x="-923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7045E23-99EA-BE08-54F3-4B9D1B96D292}"/>
              </a:ext>
            </a:extLst>
          </p:cNvPr>
          <p:cNvSpPr txBox="1"/>
          <p:nvPr/>
        </p:nvSpPr>
        <p:spPr>
          <a:xfrm>
            <a:off x="2641601" y="520364"/>
            <a:ext cx="642619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zh-CN" altLang="en-US" sz="32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耶稣如何拣选门徒？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2D5BC392-7A90-449F-7909-E32092AE56CE}"/>
              </a:ext>
            </a:extLst>
          </p:cNvPr>
          <p:cNvGrpSpPr/>
          <p:nvPr/>
        </p:nvGrpSpPr>
        <p:grpSpPr>
          <a:xfrm>
            <a:off x="1618952" y="1587353"/>
            <a:ext cx="3222657" cy="3696434"/>
            <a:chOff x="0" y="-433983"/>
            <a:chExt cx="6445313" cy="7392867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82D900F3-6347-9D35-D4EA-D4FDF81ADEE8}"/>
                </a:ext>
              </a:extLst>
            </p:cNvPr>
            <p:cNvGrpSpPr/>
            <p:nvPr/>
          </p:nvGrpSpPr>
          <p:grpSpPr>
            <a:xfrm>
              <a:off x="0" y="-433983"/>
              <a:ext cx="6445313" cy="7392867"/>
              <a:chOff x="0" y="-85725"/>
              <a:chExt cx="1273148" cy="146032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01E98377-3138-7897-8D01-1B5CDE12CDE9}"/>
                  </a:ext>
                </a:extLst>
              </p:cNvPr>
              <p:cNvSpPr/>
              <p:nvPr/>
            </p:nvSpPr>
            <p:spPr>
              <a:xfrm>
                <a:off x="0" y="-85725"/>
                <a:ext cx="1273148" cy="1460320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548915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500601"/>
                    </a:lnTo>
                    <a:cubicBezTo>
                      <a:pt x="1266107" y="513414"/>
                      <a:pt x="1261017" y="525703"/>
                      <a:pt x="1251956" y="534764"/>
                    </a:cubicBezTo>
                    <a:cubicBezTo>
                      <a:pt x="1242896" y="543825"/>
                      <a:pt x="1230607" y="548915"/>
                      <a:pt x="1217793" y="548915"/>
                    </a:cubicBezTo>
                    <a:lnTo>
                      <a:pt x="48314" y="548915"/>
                    </a:lnTo>
                    <a:cubicBezTo>
                      <a:pt x="35500" y="548915"/>
                      <a:pt x="23211" y="543825"/>
                      <a:pt x="14151" y="534764"/>
                    </a:cubicBezTo>
                    <a:cubicBezTo>
                      <a:pt x="5090" y="525703"/>
                      <a:pt x="0" y="513414"/>
                      <a:pt x="0" y="500601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endParaRPr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C543E8F9-0818-DC89-3B46-8771BFC5C7B7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6346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endParaRPr>
              </a:p>
            </p:txBody>
          </p:sp>
        </p:grp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FF20FF8-8ECF-1F06-BEA4-C0B2E02EFB1E}"/>
                </a:ext>
              </a:extLst>
            </p:cNvPr>
            <p:cNvSpPr txBox="1"/>
            <p:nvPr/>
          </p:nvSpPr>
          <p:spPr>
            <a:xfrm>
              <a:off x="419696" y="423201"/>
              <a:ext cx="5689597" cy="5181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zh-CN" altLang="en-US" sz="2667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精英</a:t>
              </a:r>
              <a:endParaRPr lang="en-US" altLang="zh-CN" sz="2667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endParaRPr>
            </a:p>
            <a:p>
              <a:pPr algn="ctr" defTabSz="609630">
                <a:lnSpc>
                  <a:spcPts val="3360"/>
                </a:lnSpc>
              </a:pPr>
              <a:endParaRPr lang="zh-CN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endParaRPr>
            </a:p>
            <a:p>
              <a:pPr algn="ctr" defTabSz="609630">
                <a:lnSpc>
                  <a:spcPts val="3360"/>
                </a:lnSpc>
              </a:pPr>
              <a:r>
                <a:rPr lang="zh-CN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去圣殿挑选门徒</a:t>
              </a:r>
            </a:p>
            <a:p>
              <a:pPr algn="ctr" defTabSz="609630">
                <a:lnSpc>
                  <a:spcPts val="3360"/>
                </a:lnSpc>
              </a:pPr>
              <a:r>
                <a:rPr lang="zh-CN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去拉比学校招学生</a:t>
              </a:r>
            </a:p>
            <a:p>
              <a:pPr algn="ctr" defTabSz="609630">
                <a:lnSpc>
                  <a:spcPts val="3360"/>
                </a:lnSpc>
              </a:pPr>
              <a:r>
                <a:rPr lang="zh-CN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选精英</a:t>
              </a:r>
            </a:p>
            <a:p>
              <a:pPr algn="ctr" defTabSz="609630">
                <a:lnSpc>
                  <a:spcPts val="3360"/>
                </a:lnSpc>
              </a:pPr>
              <a:r>
                <a:rPr lang="zh-CN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寻找最有资格的人</a:t>
              </a:r>
              <a:endParaRPr lang="zh-TW" altLang="en-US" sz="2667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EBDE3A8B-E98B-AC77-6111-52EA07E91C9C}"/>
              </a:ext>
            </a:extLst>
          </p:cNvPr>
          <p:cNvGrpSpPr/>
          <p:nvPr/>
        </p:nvGrpSpPr>
        <p:grpSpPr>
          <a:xfrm>
            <a:off x="6283145" y="1567399"/>
            <a:ext cx="3489164" cy="3713075"/>
            <a:chOff x="0" y="0"/>
            <a:chExt cx="6409668" cy="2778881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517D122C-0A01-39F2-E9BD-1E567BBAD007}"/>
                </a:ext>
              </a:extLst>
            </p:cNvPr>
            <p:cNvGrpSpPr/>
            <p:nvPr/>
          </p:nvGrpSpPr>
          <p:grpSpPr>
            <a:xfrm>
              <a:off x="0" y="0"/>
              <a:ext cx="6409668" cy="2778881"/>
              <a:chOff x="0" y="0"/>
              <a:chExt cx="1266107" cy="548915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A97B32BB-A77F-F4A1-CD36-CA069FA8EB57}"/>
                  </a:ext>
                </a:extLst>
              </p:cNvPr>
              <p:cNvSpPr/>
              <p:nvPr/>
            </p:nvSpPr>
            <p:spPr>
              <a:xfrm>
                <a:off x="0" y="0"/>
                <a:ext cx="1266107" cy="548915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548915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500601"/>
                    </a:lnTo>
                    <a:cubicBezTo>
                      <a:pt x="1266107" y="513414"/>
                      <a:pt x="1261017" y="525703"/>
                      <a:pt x="1251956" y="534764"/>
                    </a:cubicBezTo>
                    <a:cubicBezTo>
                      <a:pt x="1242896" y="543825"/>
                      <a:pt x="1230607" y="548915"/>
                      <a:pt x="1217793" y="548915"/>
                    </a:cubicBezTo>
                    <a:lnTo>
                      <a:pt x="48314" y="548915"/>
                    </a:lnTo>
                    <a:cubicBezTo>
                      <a:pt x="35500" y="548915"/>
                      <a:pt x="23211" y="543825"/>
                      <a:pt x="14151" y="534764"/>
                    </a:cubicBezTo>
                    <a:cubicBezTo>
                      <a:pt x="5090" y="525703"/>
                      <a:pt x="0" y="513414"/>
                      <a:pt x="0" y="500601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endParaRPr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5ED6DBD1-2B2C-35A4-9905-592BAA1650F9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6346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endParaRPr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D680E907-AE27-22A2-9DC8-B631DBB4DAF2}"/>
                </a:ext>
              </a:extLst>
            </p:cNvPr>
            <p:cNvSpPr txBox="1"/>
            <p:nvPr/>
          </p:nvSpPr>
          <p:spPr>
            <a:xfrm>
              <a:off x="589439" y="240208"/>
              <a:ext cx="5263527" cy="19388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zh-CN" altLang="en-US" sz="2667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门徒</a:t>
              </a:r>
              <a:endParaRPr lang="en-US" altLang="zh-CN" sz="2667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endParaRPr>
            </a:p>
            <a:p>
              <a:pPr algn="ctr" defTabSz="609630">
                <a:lnSpc>
                  <a:spcPts val="3360"/>
                </a:lnSpc>
              </a:pPr>
              <a:endParaRPr lang="zh-CN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endParaRPr>
            </a:p>
            <a:p>
              <a:pPr algn="ctr" defTabSz="609630">
                <a:lnSpc>
                  <a:spcPts val="3360"/>
                </a:lnSpc>
              </a:pPr>
              <a:r>
                <a:rPr lang="zh-CN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走向湖边</a:t>
              </a:r>
            </a:p>
            <a:p>
              <a:pPr algn="ctr" defTabSz="609630">
                <a:lnSpc>
                  <a:spcPts val="3360"/>
                </a:lnSpc>
              </a:pPr>
              <a:r>
                <a:rPr lang="zh-CN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上了一条渔船</a:t>
              </a:r>
            </a:p>
            <a:p>
              <a:pPr algn="ctr" defTabSz="609630">
                <a:lnSpc>
                  <a:spcPts val="3360"/>
                </a:lnSpc>
              </a:pPr>
              <a:r>
                <a:rPr lang="zh-CN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呼召劳动者</a:t>
              </a:r>
            </a:p>
            <a:p>
              <a:pPr algn="ctr" defTabSz="609630">
                <a:lnSpc>
                  <a:spcPts val="3360"/>
                </a:lnSpc>
              </a:pPr>
              <a:r>
                <a:rPr lang="zh-CN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呼召愿意顺服的人</a:t>
              </a:r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D0320900-BEC2-C9D5-A253-38B18E372A9A}"/>
              </a:ext>
            </a:extLst>
          </p:cNvPr>
          <p:cNvSpPr txBox="1"/>
          <p:nvPr/>
        </p:nvSpPr>
        <p:spPr>
          <a:xfrm>
            <a:off x="4805071" y="3248592"/>
            <a:ext cx="3204834" cy="203188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960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24431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ABD5A-FDE4-CAFB-EBDF-500415876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E5EBC71-9A04-480F-0926-1E047F63A89A}"/>
              </a:ext>
            </a:extLst>
          </p:cNvPr>
          <p:cNvSpPr/>
          <p:nvPr/>
        </p:nvSpPr>
        <p:spPr>
          <a:xfrm>
            <a:off x="16042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6288057-CAB8-D2B3-B9BA-E67BEECC4B27}"/>
              </a:ext>
            </a:extLst>
          </p:cNvPr>
          <p:cNvSpPr txBox="1"/>
          <p:nvPr/>
        </p:nvSpPr>
        <p:spPr>
          <a:xfrm>
            <a:off x="1320801" y="936848"/>
            <a:ext cx="871562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4000" b="1" dirty="0" err="1">
                <a:solidFill>
                  <a:prstClr val="black"/>
                </a:solidFill>
                <a:latin typeface="Calibri"/>
              </a:rPr>
              <a:t>二、顺服的考验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700431C-EEC9-32E1-B7C4-4DD76593DD12}"/>
              </a:ext>
            </a:extLst>
          </p:cNvPr>
          <p:cNvSpPr txBox="1"/>
          <p:nvPr/>
        </p:nvSpPr>
        <p:spPr>
          <a:xfrm>
            <a:off x="3847901" y="5893014"/>
            <a:ext cx="4496199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60"/>
              </a:lnSpc>
              <a:spcBef>
                <a:spcPct val="0"/>
              </a:spcBef>
            </a:pPr>
            <a:r>
              <a:rPr lang="en-US" sz="1400" spc="70">
                <a:solidFill>
                  <a:srgbClr val="000000"/>
                </a:solidFill>
                <a:latin typeface="Larken"/>
                <a:ea typeface="Larken"/>
                <a:cs typeface="Larken"/>
                <a:sym typeface="Larken"/>
              </a:rPr>
              <a:t>3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847F55F-69BB-36A3-79FD-A8B5BED081FC}"/>
              </a:ext>
            </a:extLst>
          </p:cNvPr>
          <p:cNvSpPr txBox="1"/>
          <p:nvPr/>
        </p:nvSpPr>
        <p:spPr>
          <a:xfrm>
            <a:off x="1320800" y="1854201"/>
            <a:ext cx="93472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altLang="zh-TW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3</a:t>
            </a:r>
            <a:r>
              <a:rPr lang="zh-TW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有一只船是西门的，耶稣就上去，请他把船撑开，稍微离岸，就坐下，从船上教训众人。</a:t>
            </a:r>
            <a:endParaRPr lang="en-US" altLang="zh-CN" sz="2933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宋体" panose="02010600030101010101" pitchFamily="2" charset="-122"/>
            </a:endParaRPr>
          </a:p>
          <a:p>
            <a:pPr defTabSz="609630"/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56627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A42B8-55A5-E19F-F342-EF1D8499C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A866CEB-9928-795E-806A-86885BFEF79F}"/>
              </a:ext>
            </a:extLst>
          </p:cNvPr>
          <p:cNvSpPr/>
          <p:nvPr/>
        </p:nvSpPr>
        <p:spPr>
          <a:xfrm>
            <a:off x="-50800" y="0"/>
            <a:ext cx="122936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C2AA188-D65C-4638-9F2F-194FF649A819}"/>
              </a:ext>
            </a:extLst>
          </p:cNvPr>
          <p:cNvSpPr txBox="1"/>
          <p:nvPr/>
        </p:nvSpPr>
        <p:spPr>
          <a:xfrm>
            <a:off x="685801" y="897891"/>
            <a:ext cx="1055421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zh-TW" altLang="en-US" sz="4000" b="1" dirty="0">
                <a:solidFill>
                  <a:srgbClr val="C0504D"/>
                </a:solidFill>
                <a:latin typeface="Calibri"/>
                <a:ea typeface="新細明體" panose="02020500000000000000" pitchFamily="18" charset="-120"/>
              </a:rPr>
              <a:t>有一只船是西门的</a:t>
            </a:r>
            <a:endParaRPr lang="en-US" sz="4000" dirty="0">
              <a:solidFill>
                <a:srgbClr val="C0504D"/>
              </a:solidFill>
              <a:latin typeface="Calibri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1820C9E-839F-B0FA-7FF9-612925E83BA1}"/>
              </a:ext>
            </a:extLst>
          </p:cNvPr>
          <p:cNvGrpSpPr/>
          <p:nvPr/>
        </p:nvGrpSpPr>
        <p:grpSpPr>
          <a:xfrm>
            <a:off x="792557" y="1318272"/>
            <a:ext cx="7217347" cy="1960678"/>
            <a:chOff x="-8025026" y="-433983"/>
            <a:chExt cx="14434694" cy="3921355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B6AF30E1-C6E7-8A63-8613-55D499031977}"/>
                </a:ext>
              </a:extLst>
            </p:cNvPr>
            <p:cNvGrpSpPr/>
            <p:nvPr/>
          </p:nvGrpSpPr>
          <p:grpSpPr>
            <a:xfrm>
              <a:off x="-8025026" y="-433983"/>
              <a:ext cx="14434694" cy="3921355"/>
              <a:chOff x="-1585190" y="-85725"/>
              <a:chExt cx="2851297" cy="77458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2810DBDF-0B47-4C6C-1410-B4759D1CA3C5}"/>
                  </a:ext>
                </a:extLst>
              </p:cNvPr>
              <p:cNvSpPr/>
              <p:nvPr/>
            </p:nvSpPr>
            <p:spPr>
              <a:xfrm>
                <a:off x="-1585190" y="139949"/>
                <a:ext cx="1266107" cy="548915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548915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500601"/>
                    </a:lnTo>
                    <a:cubicBezTo>
                      <a:pt x="1266107" y="513414"/>
                      <a:pt x="1261017" y="525703"/>
                      <a:pt x="1251956" y="534764"/>
                    </a:cubicBezTo>
                    <a:cubicBezTo>
                      <a:pt x="1242896" y="543825"/>
                      <a:pt x="1230607" y="548915"/>
                      <a:pt x="1217793" y="548915"/>
                    </a:cubicBezTo>
                    <a:lnTo>
                      <a:pt x="48314" y="548915"/>
                    </a:lnTo>
                    <a:cubicBezTo>
                      <a:pt x="35500" y="548915"/>
                      <a:pt x="23211" y="543825"/>
                      <a:pt x="14151" y="534764"/>
                    </a:cubicBezTo>
                    <a:cubicBezTo>
                      <a:pt x="5090" y="525703"/>
                      <a:pt x="0" y="513414"/>
                      <a:pt x="0" y="500601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endParaRPr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05D5F653-116D-AED9-7DF1-70776D332B1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6346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endParaRPr>
              </a:p>
            </p:txBody>
          </p:sp>
        </p:grp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8C50F8C0-CAE4-5BC6-9A60-908DA3F0CA47}"/>
                </a:ext>
              </a:extLst>
            </p:cNvPr>
            <p:cNvSpPr txBox="1"/>
            <p:nvPr/>
          </p:nvSpPr>
          <p:spPr>
            <a:xfrm>
              <a:off x="-7308934" y="1361113"/>
              <a:ext cx="5230788" cy="799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zh-TW" alt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选择</a:t>
              </a:r>
              <a:endParaRPr lang="en-US" sz="2400" b="1" spc="9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rken Bold"/>
                <a:ea typeface="Larken Bold"/>
                <a:cs typeface="Larken Bold"/>
                <a:sym typeface="Larken Bold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E70CD44-8067-4830-72BE-531E4C07755D}"/>
              </a:ext>
            </a:extLst>
          </p:cNvPr>
          <p:cNvGrpSpPr/>
          <p:nvPr/>
        </p:nvGrpSpPr>
        <p:grpSpPr>
          <a:xfrm>
            <a:off x="4461559" y="1515792"/>
            <a:ext cx="6937884" cy="1913208"/>
            <a:chOff x="-7466101" y="-433983"/>
            <a:chExt cx="13875769" cy="3562090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3E9C91C9-32B2-6DA0-091A-739D6059741F}"/>
                </a:ext>
              </a:extLst>
            </p:cNvPr>
            <p:cNvGrpSpPr/>
            <p:nvPr/>
          </p:nvGrpSpPr>
          <p:grpSpPr>
            <a:xfrm>
              <a:off x="-7466101" y="-433983"/>
              <a:ext cx="13875769" cy="3562090"/>
              <a:chOff x="-1474785" y="-85725"/>
              <a:chExt cx="2740892" cy="703623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0C257243-9C15-6A78-4827-5213617C6534}"/>
                  </a:ext>
                </a:extLst>
              </p:cNvPr>
              <p:cNvSpPr/>
              <p:nvPr/>
            </p:nvSpPr>
            <p:spPr>
              <a:xfrm>
                <a:off x="-1474785" y="68983"/>
                <a:ext cx="1266107" cy="548915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548915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500601"/>
                    </a:lnTo>
                    <a:cubicBezTo>
                      <a:pt x="1266107" y="513414"/>
                      <a:pt x="1261017" y="525703"/>
                      <a:pt x="1251956" y="534764"/>
                    </a:cubicBezTo>
                    <a:cubicBezTo>
                      <a:pt x="1242896" y="543825"/>
                      <a:pt x="1230607" y="548915"/>
                      <a:pt x="1217793" y="548915"/>
                    </a:cubicBezTo>
                    <a:lnTo>
                      <a:pt x="48314" y="548915"/>
                    </a:lnTo>
                    <a:cubicBezTo>
                      <a:pt x="35500" y="548915"/>
                      <a:pt x="23211" y="543825"/>
                      <a:pt x="14151" y="534764"/>
                    </a:cubicBezTo>
                    <a:cubicBezTo>
                      <a:pt x="5090" y="525703"/>
                      <a:pt x="0" y="513414"/>
                      <a:pt x="0" y="500601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endParaRPr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73CEFC88-B1BF-F998-C00A-FC81707853A9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6346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endParaRPr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6860BB03-F21B-4EBD-AE05-CBF4D4611552}"/>
                </a:ext>
              </a:extLst>
            </p:cNvPr>
            <p:cNvSpPr txBox="1"/>
            <p:nvPr/>
          </p:nvSpPr>
          <p:spPr>
            <a:xfrm>
              <a:off x="-6898327" y="930886"/>
              <a:ext cx="5575168" cy="6876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zh-TW" alt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不陌生</a:t>
              </a:r>
              <a:endPara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F8C10630-E17E-C0EB-6DBA-0B2DE625D521}"/>
              </a:ext>
            </a:extLst>
          </p:cNvPr>
          <p:cNvGrpSpPr/>
          <p:nvPr/>
        </p:nvGrpSpPr>
        <p:grpSpPr>
          <a:xfrm>
            <a:off x="4805071" y="1892102"/>
            <a:ext cx="6594372" cy="3388372"/>
            <a:chOff x="0" y="-3146961"/>
            <a:chExt cx="13188747" cy="6776742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43ED653C-F49E-3356-AD0F-3035CBB0824C}"/>
                </a:ext>
              </a:extLst>
            </p:cNvPr>
            <p:cNvGrpSpPr/>
            <p:nvPr/>
          </p:nvGrpSpPr>
          <p:grpSpPr>
            <a:xfrm>
              <a:off x="0" y="-3146961"/>
              <a:ext cx="13188747" cy="6776742"/>
              <a:chOff x="0" y="-621622"/>
              <a:chExt cx="2605184" cy="1338616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C7AB9CD2-7F75-79CD-246D-65BA28D3F054}"/>
                  </a:ext>
                </a:extLst>
              </p:cNvPr>
              <p:cNvSpPr/>
              <p:nvPr/>
            </p:nvSpPr>
            <p:spPr>
              <a:xfrm>
                <a:off x="1321911" y="-621622"/>
                <a:ext cx="1283273" cy="548915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716994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668680"/>
                    </a:lnTo>
                    <a:cubicBezTo>
                      <a:pt x="1266107" y="681493"/>
                      <a:pt x="1261017" y="693782"/>
                      <a:pt x="1251956" y="702843"/>
                    </a:cubicBezTo>
                    <a:cubicBezTo>
                      <a:pt x="1242896" y="711904"/>
                      <a:pt x="1230607" y="716994"/>
                      <a:pt x="1217793" y="716994"/>
                    </a:cubicBezTo>
                    <a:lnTo>
                      <a:pt x="48314" y="716994"/>
                    </a:lnTo>
                    <a:cubicBezTo>
                      <a:pt x="35500" y="716994"/>
                      <a:pt x="23211" y="711904"/>
                      <a:pt x="14151" y="702843"/>
                    </a:cubicBezTo>
                    <a:cubicBezTo>
                      <a:pt x="5090" y="693782"/>
                      <a:pt x="0" y="681493"/>
                      <a:pt x="0" y="668680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8E7E7CD9-9401-8962-1970-A27487B43428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8027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endParaRPr>
              </a:p>
            </p:txBody>
          </p:sp>
        </p:grp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A28F35FF-57A3-59C4-174D-2729C812BD69}"/>
                </a:ext>
              </a:extLst>
            </p:cNvPr>
            <p:cNvSpPr txBox="1"/>
            <p:nvPr/>
          </p:nvSpPr>
          <p:spPr>
            <a:xfrm>
              <a:off x="7307760" y="-2452331"/>
              <a:ext cx="5300743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zh-TW" alt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怎么认识的</a:t>
              </a:r>
              <a:r>
                <a:rPr lang="zh-CN" alt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？</a:t>
              </a:r>
              <a:endPara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4" name="Freeform 18">
            <a:extLst>
              <a:ext uri="{FF2B5EF4-FFF2-40B4-BE49-F238E27FC236}">
                <a16:creationId xmlns:a16="http://schemas.microsoft.com/office/drawing/2014/main" id="{086F4329-AC87-BCE4-29F5-693932ADDACE}"/>
              </a:ext>
            </a:extLst>
          </p:cNvPr>
          <p:cNvSpPr/>
          <p:nvPr/>
        </p:nvSpPr>
        <p:spPr>
          <a:xfrm>
            <a:off x="792557" y="3629140"/>
            <a:ext cx="3248838" cy="1778551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632C47DA-BC2D-6B7B-D47E-BFA8002F70C4}"/>
              </a:ext>
            </a:extLst>
          </p:cNvPr>
          <p:cNvSpPr txBox="1"/>
          <p:nvPr/>
        </p:nvSpPr>
        <p:spPr>
          <a:xfrm>
            <a:off x="1165074" y="4067781"/>
            <a:ext cx="261539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zh-TW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耶稣不是随机上船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，</a:t>
            </a:r>
            <a:r>
              <a:rPr lang="zh-TW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是选择了彼得的船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E581BCE0-FC1D-19A1-88C5-8B5343FE7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Freeform 18">
            <a:extLst>
              <a:ext uri="{FF2B5EF4-FFF2-40B4-BE49-F238E27FC236}">
                <a16:creationId xmlns:a16="http://schemas.microsoft.com/office/drawing/2014/main" id="{01062148-620B-D5B4-1CA6-291DBE35E70D}"/>
              </a:ext>
            </a:extLst>
          </p:cNvPr>
          <p:cNvSpPr/>
          <p:nvPr/>
        </p:nvSpPr>
        <p:spPr>
          <a:xfrm>
            <a:off x="4461560" y="3640805"/>
            <a:ext cx="3248839" cy="1778551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D8E731FF-4588-FEFA-3E82-5EE7776CF394}"/>
              </a:ext>
            </a:extLst>
          </p:cNvPr>
          <p:cNvSpPr txBox="1"/>
          <p:nvPr/>
        </p:nvSpPr>
        <p:spPr>
          <a:xfrm>
            <a:off x="4663817" y="4067782"/>
            <a:ext cx="286921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zh-TW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耶稣和西门彼得，并不是陌生人。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5CEFD1E7-BE00-438D-5231-82A247FAC23D}"/>
              </a:ext>
            </a:extLst>
          </p:cNvPr>
          <p:cNvSpPr/>
          <p:nvPr/>
        </p:nvSpPr>
        <p:spPr>
          <a:xfrm>
            <a:off x="8199227" y="3631097"/>
            <a:ext cx="3248839" cy="1778551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12990A64-72F4-074F-C49F-B32DA72459A6}"/>
              </a:ext>
            </a:extLst>
          </p:cNvPr>
          <p:cNvSpPr txBox="1"/>
          <p:nvPr/>
        </p:nvSpPr>
        <p:spPr>
          <a:xfrm>
            <a:off x="8636339" y="4067781"/>
            <a:ext cx="239058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zh-TW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约翰福音 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1:35–42 </a:t>
            </a:r>
          </a:p>
        </p:txBody>
      </p:sp>
    </p:spTree>
    <p:extLst>
      <p:ext uri="{BB962C8B-B14F-4D97-AF65-F5344CB8AC3E}">
        <p14:creationId xmlns:p14="http://schemas.microsoft.com/office/powerpoint/2010/main" val="21270183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85801" y="897891"/>
            <a:ext cx="3535070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约一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35 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再次日，约翰同两个门徒站在那里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609630"/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36 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他见耶稣行走，就说：</a:t>
            </a:r>
            <a:r>
              <a:rPr lang="en-US" altLang="zh-C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『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看哪，这是神的羔羊。</a:t>
            </a:r>
            <a:r>
              <a:rPr lang="en-US" altLang="zh-C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』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609630"/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37 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两个门徒听见他的话，就跟从了耶稣。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609630"/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38 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耶稣转过身来，看见他们跟着，就问他们说：</a:t>
            </a:r>
            <a:r>
              <a:rPr lang="en-US" altLang="zh-C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『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你们要甚么？</a:t>
            </a:r>
            <a:r>
              <a:rPr lang="en-US" altLang="zh-C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』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他们说：</a:t>
            </a:r>
            <a:r>
              <a:rPr lang="en-US" altLang="zh-C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『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拉比，在那里住？</a:t>
            </a:r>
            <a:r>
              <a:rPr lang="en-US" altLang="zh-C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』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609630"/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39 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耶稣说：</a:t>
            </a:r>
            <a:r>
              <a:rPr lang="en-US" altLang="zh-C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『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你们来看。</a:t>
            </a:r>
            <a:r>
              <a:rPr lang="en-US" altLang="zh-C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』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他们就去看祂在那里住，这一天便与祂同住，那时约有申正了。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010001" y="5893014"/>
            <a:ext cx="4496199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1960"/>
              </a:lnSpc>
              <a:spcBef>
                <a:spcPct val="0"/>
              </a:spcBef>
            </a:pPr>
            <a:r>
              <a:rPr lang="en-US" sz="1400" spc="70">
                <a:solidFill>
                  <a:srgbClr val="000000"/>
                </a:solidFill>
                <a:latin typeface="Larken"/>
                <a:ea typeface="Larken"/>
                <a:cs typeface="Larken"/>
                <a:sym typeface="Larken"/>
              </a:rPr>
              <a:t>6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878564" y="855012"/>
            <a:ext cx="3204834" cy="1389441"/>
            <a:chOff x="0" y="0"/>
            <a:chExt cx="6409668" cy="2778881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6409668" cy="2778881"/>
              <a:chOff x="0" y="0"/>
              <a:chExt cx="1266107" cy="54891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66107" cy="548915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548915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500601"/>
                    </a:lnTo>
                    <a:cubicBezTo>
                      <a:pt x="1266107" y="513414"/>
                      <a:pt x="1261017" y="525703"/>
                      <a:pt x="1251956" y="534764"/>
                    </a:cubicBezTo>
                    <a:cubicBezTo>
                      <a:pt x="1242896" y="543825"/>
                      <a:pt x="1230607" y="548915"/>
                      <a:pt x="1217793" y="548915"/>
                    </a:cubicBezTo>
                    <a:lnTo>
                      <a:pt x="48314" y="548915"/>
                    </a:lnTo>
                    <a:cubicBezTo>
                      <a:pt x="35500" y="548915"/>
                      <a:pt x="23211" y="543825"/>
                      <a:pt x="14151" y="534764"/>
                    </a:cubicBezTo>
                    <a:cubicBezTo>
                      <a:pt x="5090" y="525703"/>
                      <a:pt x="0" y="513414"/>
                      <a:pt x="0" y="500601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85725"/>
                <a:ext cx="1266107" cy="6346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89440" y="447102"/>
              <a:ext cx="5230788" cy="16598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zh-CN" alt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约翰同两个门徒站在那里</a:t>
              </a:r>
              <a:endParaRPr lang="en-US" sz="2400" spc="9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rken"/>
                <a:ea typeface="Larken"/>
                <a:cs typeface="Larken"/>
                <a:sym typeface="Larken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324458" y="2585824"/>
            <a:ext cx="3204834" cy="1389441"/>
            <a:chOff x="0" y="0"/>
            <a:chExt cx="6409668" cy="277888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6409668" cy="2778881"/>
              <a:chOff x="0" y="0"/>
              <a:chExt cx="1266107" cy="54891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66107" cy="548915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548915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500601"/>
                    </a:lnTo>
                    <a:cubicBezTo>
                      <a:pt x="1266107" y="513414"/>
                      <a:pt x="1261017" y="525703"/>
                      <a:pt x="1251956" y="534764"/>
                    </a:cubicBezTo>
                    <a:cubicBezTo>
                      <a:pt x="1242896" y="543825"/>
                      <a:pt x="1230607" y="548915"/>
                      <a:pt x="1217793" y="548915"/>
                    </a:cubicBezTo>
                    <a:lnTo>
                      <a:pt x="48314" y="548915"/>
                    </a:lnTo>
                    <a:cubicBezTo>
                      <a:pt x="35500" y="548915"/>
                      <a:pt x="23211" y="543825"/>
                      <a:pt x="14151" y="534764"/>
                    </a:cubicBezTo>
                    <a:cubicBezTo>
                      <a:pt x="5090" y="525703"/>
                      <a:pt x="0" y="513414"/>
                      <a:pt x="0" y="500601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85725"/>
                <a:ext cx="1266107" cy="6346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89440" y="447102"/>
              <a:ext cx="5230788" cy="7877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zh-CN" alt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拉比，在那里住？</a:t>
              </a:r>
              <a:endParaRPr lang="en-US" sz="2400" spc="9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rken"/>
                <a:ea typeface="Larken"/>
                <a:cs typeface="Larken"/>
                <a:sym typeface="Larken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908435" y="4104801"/>
            <a:ext cx="3201575" cy="1606432"/>
            <a:chOff x="0" y="-433983"/>
            <a:chExt cx="6409668" cy="406376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-433983"/>
              <a:ext cx="6409668" cy="4063764"/>
              <a:chOff x="0" y="-85725"/>
              <a:chExt cx="1266107" cy="80271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266107" cy="649658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716994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668680"/>
                    </a:lnTo>
                    <a:cubicBezTo>
                      <a:pt x="1266107" y="681493"/>
                      <a:pt x="1261017" y="693782"/>
                      <a:pt x="1251956" y="702843"/>
                    </a:cubicBezTo>
                    <a:cubicBezTo>
                      <a:pt x="1242896" y="711904"/>
                      <a:pt x="1230607" y="716994"/>
                      <a:pt x="1217793" y="716994"/>
                    </a:cubicBezTo>
                    <a:lnTo>
                      <a:pt x="48314" y="716994"/>
                    </a:lnTo>
                    <a:cubicBezTo>
                      <a:pt x="35500" y="716994"/>
                      <a:pt x="23211" y="711904"/>
                      <a:pt x="14151" y="702843"/>
                    </a:cubicBezTo>
                    <a:cubicBezTo>
                      <a:pt x="5090" y="693782"/>
                      <a:pt x="0" y="681493"/>
                      <a:pt x="0" y="668680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1266107" cy="8027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589439" y="447101"/>
              <a:ext cx="5230787" cy="996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zh-CN" alt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你们来看。</a:t>
              </a:r>
              <a:endParaRPr lang="en-US" sz="2400" spc="9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rken"/>
                <a:ea typeface="Larken"/>
                <a:cs typeface="Larken"/>
                <a:sym typeface="Larken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310603" y="4052818"/>
            <a:ext cx="3204834" cy="2031882"/>
            <a:chOff x="0" y="-433983"/>
            <a:chExt cx="6409668" cy="4063764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-433983"/>
              <a:ext cx="6409668" cy="4063764"/>
              <a:chOff x="0" y="-85725"/>
              <a:chExt cx="1266107" cy="802719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262458" cy="516215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716994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668680"/>
                    </a:lnTo>
                    <a:cubicBezTo>
                      <a:pt x="1266107" y="681493"/>
                      <a:pt x="1261017" y="693782"/>
                      <a:pt x="1251956" y="702843"/>
                    </a:cubicBezTo>
                    <a:cubicBezTo>
                      <a:pt x="1242896" y="711904"/>
                      <a:pt x="1230607" y="716994"/>
                      <a:pt x="1217793" y="716994"/>
                    </a:cubicBezTo>
                    <a:lnTo>
                      <a:pt x="48314" y="716994"/>
                    </a:lnTo>
                    <a:cubicBezTo>
                      <a:pt x="35500" y="716994"/>
                      <a:pt x="23211" y="711904"/>
                      <a:pt x="14151" y="702843"/>
                    </a:cubicBezTo>
                    <a:cubicBezTo>
                      <a:pt x="5090" y="693782"/>
                      <a:pt x="0" y="681493"/>
                      <a:pt x="0" y="668680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85725"/>
                <a:ext cx="1266107" cy="8027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89440" y="447101"/>
              <a:ext cx="5230788" cy="7877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zh-CN" alt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这一天便与祂同住</a:t>
              </a:r>
              <a:endParaRPr lang="en-US" sz="2400" spc="9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rken"/>
                <a:ea typeface="Larken"/>
                <a:cs typeface="Larken"/>
                <a:sym typeface="Larken"/>
              </a:endParaRPr>
            </a:p>
          </p:txBody>
        </p:sp>
      </p:grpSp>
      <p:grpSp>
        <p:nvGrpSpPr>
          <p:cNvPr id="4" name="Group 6">
            <a:extLst>
              <a:ext uri="{FF2B5EF4-FFF2-40B4-BE49-F238E27FC236}">
                <a16:creationId xmlns:a16="http://schemas.microsoft.com/office/drawing/2014/main" id="{A974F5D7-B17E-D028-8949-05633E65DF6D}"/>
              </a:ext>
            </a:extLst>
          </p:cNvPr>
          <p:cNvGrpSpPr/>
          <p:nvPr/>
        </p:nvGrpSpPr>
        <p:grpSpPr>
          <a:xfrm>
            <a:off x="4878564" y="2533579"/>
            <a:ext cx="3204834" cy="1389441"/>
            <a:chOff x="0" y="0"/>
            <a:chExt cx="6409668" cy="2778881"/>
          </a:xfrm>
        </p:grpSpPr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D189E50E-5BB0-1858-A969-CFBEC139A269}"/>
                </a:ext>
              </a:extLst>
            </p:cNvPr>
            <p:cNvGrpSpPr/>
            <p:nvPr/>
          </p:nvGrpSpPr>
          <p:grpSpPr>
            <a:xfrm>
              <a:off x="0" y="0"/>
              <a:ext cx="6409668" cy="2778881"/>
              <a:chOff x="0" y="0"/>
              <a:chExt cx="1266107" cy="548915"/>
            </a:xfrm>
          </p:grpSpPr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31B2EEFB-DE79-B6E0-21C9-D4D145F84811}"/>
                  </a:ext>
                </a:extLst>
              </p:cNvPr>
              <p:cNvSpPr/>
              <p:nvPr/>
            </p:nvSpPr>
            <p:spPr>
              <a:xfrm>
                <a:off x="0" y="0"/>
                <a:ext cx="1266107" cy="548915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548915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500601"/>
                    </a:lnTo>
                    <a:cubicBezTo>
                      <a:pt x="1266107" y="513414"/>
                      <a:pt x="1261017" y="525703"/>
                      <a:pt x="1251956" y="534764"/>
                    </a:cubicBezTo>
                    <a:cubicBezTo>
                      <a:pt x="1242896" y="543825"/>
                      <a:pt x="1230607" y="548915"/>
                      <a:pt x="1217793" y="548915"/>
                    </a:cubicBezTo>
                    <a:lnTo>
                      <a:pt x="48314" y="548915"/>
                    </a:lnTo>
                    <a:cubicBezTo>
                      <a:pt x="35500" y="548915"/>
                      <a:pt x="23211" y="543825"/>
                      <a:pt x="14151" y="534764"/>
                    </a:cubicBezTo>
                    <a:cubicBezTo>
                      <a:pt x="5090" y="525703"/>
                      <a:pt x="0" y="513414"/>
                      <a:pt x="0" y="500601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TextBox 9">
                <a:extLst>
                  <a:ext uri="{FF2B5EF4-FFF2-40B4-BE49-F238E27FC236}">
                    <a16:creationId xmlns:a16="http://schemas.microsoft.com/office/drawing/2014/main" id="{41601012-C012-1634-B070-376ACC2807D5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6346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C8E18F69-FD57-215B-93C2-7B50A4C660B2}"/>
                </a:ext>
              </a:extLst>
            </p:cNvPr>
            <p:cNvSpPr txBox="1"/>
            <p:nvPr/>
          </p:nvSpPr>
          <p:spPr>
            <a:xfrm>
              <a:off x="589440" y="447102"/>
              <a:ext cx="5230788" cy="7877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zh-CN" alt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就跟从了耶稣</a:t>
              </a:r>
              <a:endParaRPr lang="en-US" sz="2400" spc="9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rken"/>
                <a:ea typeface="Larken"/>
                <a:cs typeface="Larken"/>
                <a:sym typeface="Larken"/>
              </a:endParaRPr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8EE5B2B7-3606-D0D9-7559-AC506884048E}"/>
              </a:ext>
            </a:extLst>
          </p:cNvPr>
          <p:cNvGrpSpPr/>
          <p:nvPr/>
        </p:nvGrpSpPr>
        <p:grpSpPr>
          <a:xfrm>
            <a:off x="8310604" y="822934"/>
            <a:ext cx="3306433" cy="3194229"/>
            <a:chOff x="-203199" y="-3609576"/>
            <a:chExt cx="6612867" cy="6388457"/>
          </a:xfrm>
        </p:grpSpPr>
        <p:grpSp>
          <p:nvGrpSpPr>
            <p:cNvPr id="31" name="Group 12">
              <a:extLst>
                <a:ext uri="{FF2B5EF4-FFF2-40B4-BE49-F238E27FC236}">
                  <a16:creationId xmlns:a16="http://schemas.microsoft.com/office/drawing/2014/main" id="{BCC65FB2-57DC-80AB-0887-3BBD23EC8741}"/>
                </a:ext>
              </a:extLst>
            </p:cNvPr>
            <p:cNvGrpSpPr/>
            <p:nvPr/>
          </p:nvGrpSpPr>
          <p:grpSpPr>
            <a:xfrm>
              <a:off x="-203199" y="-3609576"/>
              <a:ext cx="6612867" cy="6388457"/>
              <a:chOff x="-40138" y="-713003"/>
              <a:chExt cx="1306245" cy="1261918"/>
            </a:xfrm>
          </p:grpSpPr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1F2995B8-A8B2-FE7B-2602-062B9C765910}"/>
                  </a:ext>
                </a:extLst>
              </p:cNvPr>
              <p:cNvSpPr/>
              <p:nvPr/>
            </p:nvSpPr>
            <p:spPr>
              <a:xfrm>
                <a:off x="-40138" y="-713003"/>
                <a:ext cx="1266107" cy="548915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548915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500601"/>
                    </a:lnTo>
                    <a:cubicBezTo>
                      <a:pt x="1266107" y="513414"/>
                      <a:pt x="1261017" y="525703"/>
                      <a:pt x="1251956" y="534764"/>
                    </a:cubicBezTo>
                    <a:cubicBezTo>
                      <a:pt x="1242896" y="543825"/>
                      <a:pt x="1230607" y="548915"/>
                      <a:pt x="1217793" y="548915"/>
                    </a:cubicBezTo>
                    <a:lnTo>
                      <a:pt x="48314" y="548915"/>
                    </a:lnTo>
                    <a:cubicBezTo>
                      <a:pt x="35500" y="548915"/>
                      <a:pt x="23211" y="543825"/>
                      <a:pt x="14151" y="534764"/>
                    </a:cubicBezTo>
                    <a:cubicBezTo>
                      <a:pt x="5090" y="525703"/>
                      <a:pt x="0" y="513414"/>
                      <a:pt x="0" y="500601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TextBox 14">
                <a:extLst>
                  <a:ext uri="{FF2B5EF4-FFF2-40B4-BE49-F238E27FC236}">
                    <a16:creationId xmlns:a16="http://schemas.microsoft.com/office/drawing/2014/main" id="{A86CB60D-8189-DD2B-F9F9-05A812A8F0CB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6346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2" name="TextBox 15">
              <a:extLst>
                <a:ext uri="{FF2B5EF4-FFF2-40B4-BE49-F238E27FC236}">
                  <a16:creationId xmlns:a16="http://schemas.microsoft.com/office/drawing/2014/main" id="{FFDF3664-262D-DD0D-2FC8-509CC34C2E58}"/>
                </a:ext>
              </a:extLst>
            </p:cNvPr>
            <p:cNvSpPr txBox="1"/>
            <p:nvPr/>
          </p:nvSpPr>
          <p:spPr>
            <a:xfrm>
              <a:off x="-1" y="-3098318"/>
              <a:ext cx="6187995" cy="7877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zh-CN" alt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看哪，这是神的羔羊。</a:t>
              </a:r>
              <a:endParaRPr lang="en-US" sz="2400" spc="9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rken"/>
                <a:ea typeface="Larken"/>
                <a:cs typeface="Larken"/>
                <a:sym typeface="Larken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63496C0-3DD4-2284-7E2B-2B152EB638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52600" y="381001"/>
            <a:ext cx="8763000" cy="4525963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zh-TW">
                <a:ea typeface="文新字海-特行" panose="02020500000000000000" pitchFamily="2" charset="-120"/>
              </a:rPr>
              <a:t>2.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擁戴生命之王！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600" b="1">
                <a:ea typeface="DFPXingShu-B5-AZ" pitchFamily="66" charset="-120"/>
              </a:rPr>
              <a:t>祂</a:t>
            </a:r>
            <a:r>
              <a:rPr lang="zh-TW" altLang="en-US" sz="6000">
                <a:ea typeface="文新字海-特行" panose="02020500000000000000" pitchFamily="2" charset="-120"/>
              </a:rPr>
              <a:t>有不朽永生，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征服陰間，復活得勝，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信徒永蒙救恩；</a:t>
            </a:r>
          </a:p>
        </p:txBody>
      </p:sp>
      <p:sp>
        <p:nvSpPr>
          <p:cNvPr id="4099" name="Text Box 4">
            <a:extLst>
              <a:ext uri="{FF2B5EF4-FFF2-40B4-BE49-F238E27FC236}">
                <a16:creationId xmlns:a16="http://schemas.microsoft.com/office/drawing/2014/main" id="{E2623F18-D60D-AB3E-FC0A-DA328D40A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867401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擁戴主為王</a:t>
            </a:r>
            <a:b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  <a:t>CL#0186</a:t>
            </a:r>
            <a:b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以馬內利華人浸信會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63911-5344-5BAE-2CB9-4EED3927F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4D3EA9C-6AE1-4E75-A421-79884FBF7048}"/>
              </a:ext>
            </a:extLst>
          </p:cNvPr>
          <p:cNvSpPr/>
          <p:nvPr/>
        </p:nvSpPr>
        <p:spPr>
          <a:xfrm>
            <a:off x="-101600" y="0"/>
            <a:ext cx="122936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F879E3C-9937-ED90-CB7A-D4C3AA879A7C}"/>
              </a:ext>
            </a:extLst>
          </p:cNvPr>
          <p:cNvSpPr txBox="1"/>
          <p:nvPr/>
        </p:nvSpPr>
        <p:spPr>
          <a:xfrm>
            <a:off x="685801" y="897891"/>
            <a:ext cx="373379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40 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听见约翰的话，跟从耶稣的那两个人，一个是西门彼得的兄弟安得烈。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609630"/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41 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他先找着自己的哥哥西门，对他说：</a:t>
            </a:r>
            <a:r>
              <a:rPr lang="en-US" altLang="zh-C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『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我们遇见弥赛亚了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弥赛亚翻出来，就是基督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)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。</a:t>
            </a:r>
            <a:r>
              <a:rPr lang="en-US" altLang="zh-C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』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609630"/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42 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于是领他去见耶稣。耶稣看着他说：</a:t>
            </a:r>
            <a:r>
              <a:rPr lang="en-US" altLang="zh-C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『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你是约翰的儿子西门，你要称为矶法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矶法翻出来，就是彼得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)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。</a:t>
            </a:r>
            <a:r>
              <a:rPr lang="en-US" altLang="zh-C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』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1672D4FF-4149-34CA-EF3A-7E52306C3A9D}"/>
              </a:ext>
            </a:extLst>
          </p:cNvPr>
          <p:cNvGrpSpPr/>
          <p:nvPr/>
        </p:nvGrpSpPr>
        <p:grpSpPr>
          <a:xfrm>
            <a:off x="4855506" y="810184"/>
            <a:ext cx="3204834" cy="1492745"/>
            <a:chOff x="0" y="0"/>
            <a:chExt cx="6409668" cy="2985489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C9E3B03D-C3EA-EB03-0518-3A48BF02985E}"/>
                </a:ext>
              </a:extLst>
            </p:cNvPr>
            <p:cNvGrpSpPr/>
            <p:nvPr/>
          </p:nvGrpSpPr>
          <p:grpSpPr>
            <a:xfrm>
              <a:off x="0" y="0"/>
              <a:ext cx="6409668" cy="2778881"/>
              <a:chOff x="0" y="0"/>
              <a:chExt cx="1266107" cy="548915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4DD4496C-2768-2B9A-47C6-3B7FB5EB120A}"/>
                  </a:ext>
                </a:extLst>
              </p:cNvPr>
              <p:cNvSpPr/>
              <p:nvPr/>
            </p:nvSpPr>
            <p:spPr>
              <a:xfrm>
                <a:off x="0" y="0"/>
                <a:ext cx="1266107" cy="548915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548915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500601"/>
                    </a:lnTo>
                    <a:cubicBezTo>
                      <a:pt x="1266107" y="513414"/>
                      <a:pt x="1261017" y="525703"/>
                      <a:pt x="1251956" y="534764"/>
                    </a:cubicBezTo>
                    <a:cubicBezTo>
                      <a:pt x="1242896" y="543825"/>
                      <a:pt x="1230607" y="548915"/>
                      <a:pt x="1217793" y="548915"/>
                    </a:cubicBezTo>
                    <a:lnTo>
                      <a:pt x="48314" y="548915"/>
                    </a:lnTo>
                    <a:cubicBezTo>
                      <a:pt x="35500" y="548915"/>
                      <a:pt x="23211" y="543825"/>
                      <a:pt x="14151" y="534764"/>
                    </a:cubicBezTo>
                    <a:cubicBezTo>
                      <a:pt x="5090" y="525703"/>
                      <a:pt x="0" y="513414"/>
                      <a:pt x="0" y="500601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227C74E0-C821-9EFF-5D94-44028B263BB7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6346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113C8CB1-5DA7-263B-5D07-8F666D0A86A5}"/>
                </a:ext>
              </a:extLst>
            </p:cNvPr>
            <p:cNvSpPr txBox="1"/>
            <p:nvPr/>
          </p:nvSpPr>
          <p:spPr>
            <a:xfrm>
              <a:off x="589440" y="447102"/>
              <a:ext cx="5230788" cy="2538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zh-CN" alt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安得烈先找着自己的哥哥西门</a:t>
              </a:r>
              <a:endParaRPr lang="en-US" sz="2400" spc="9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rken"/>
                <a:ea typeface="Larken"/>
                <a:cs typeface="Larken"/>
                <a:sym typeface="Larken"/>
              </a:endParaRPr>
            </a:p>
            <a:p>
              <a:pPr algn="ctr" defTabSz="609630">
                <a:lnSpc>
                  <a:spcPts val="3360"/>
                </a:lnSpc>
              </a:pPr>
              <a:endParaRPr lang="en-US" sz="2400" spc="9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rken"/>
                <a:ea typeface="Larken"/>
                <a:cs typeface="Larken"/>
                <a:sym typeface="Larken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B2645DD-E045-7906-75B7-A6D5324FD1B0}"/>
              </a:ext>
            </a:extLst>
          </p:cNvPr>
          <p:cNvGrpSpPr/>
          <p:nvPr/>
        </p:nvGrpSpPr>
        <p:grpSpPr>
          <a:xfrm>
            <a:off x="8301366" y="810183"/>
            <a:ext cx="3204834" cy="1389441"/>
            <a:chOff x="0" y="0"/>
            <a:chExt cx="6409668" cy="2778881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B1094E8A-7B79-DC0C-1BE6-F6A344F0E484}"/>
                </a:ext>
              </a:extLst>
            </p:cNvPr>
            <p:cNvGrpSpPr/>
            <p:nvPr/>
          </p:nvGrpSpPr>
          <p:grpSpPr>
            <a:xfrm>
              <a:off x="0" y="0"/>
              <a:ext cx="6409668" cy="2778881"/>
              <a:chOff x="0" y="0"/>
              <a:chExt cx="1266107" cy="548915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A7927AF1-737E-234F-A9B3-45C0CF074E21}"/>
                  </a:ext>
                </a:extLst>
              </p:cNvPr>
              <p:cNvSpPr/>
              <p:nvPr/>
            </p:nvSpPr>
            <p:spPr>
              <a:xfrm>
                <a:off x="0" y="0"/>
                <a:ext cx="1266107" cy="548915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548915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500601"/>
                    </a:lnTo>
                    <a:cubicBezTo>
                      <a:pt x="1266107" y="513414"/>
                      <a:pt x="1261017" y="525703"/>
                      <a:pt x="1251956" y="534764"/>
                    </a:cubicBezTo>
                    <a:cubicBezTo>
                      <a:pt x="1242896" y="543825"/>
                      <a:pt x="1230607" y="548915"/>
                      <a:pt x="1217793" y="548915"/>
                    </a:cubicBezTo>
                    <a:lnTo>
                      <a:pt x="48314" y="548915"/>
                    </a:lnTo>
                    <a:cubicBezTo>
                      <a:pt x="35500" y="548915"/>
                      <a:pt x="23211" y="543825"/>
                      <a:pt x="14151" y="534764"/>
                    </a:cubicBezTo>
                    <a:cubicBezTo>
                      <a:pt x="5090" y="525703"/>
                      <a:pt x="0" y="513414"/>
                      <a:pt x="0" y="500601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193F28F7-1830-F56C-CAC4-2600FD05DF28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6346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72BCE8AB-B858-6099-59FC-4777F2810909}"/>
                </a:ext>
              </a:extLst>
            </p:cNvPr>
            <p:cNvSpPr txBox="1"/>
            <p:nvPr/>
          </p:nvSpPr>
          <p:spPr>
            <a:xfrm>
              <a:off x="589440" y="447102"/>
              <a:ext cx="5230788" cy="7877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zh-CN" alt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我们遇见弥赛亚了</a:t>
              </a:r>
              <a:endParaRPr lang="en-US" sz="2400" spc="9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rken"/>
                <a:ea typeface="Larken"/>
                <a:cs typeface="Larken"/>
                <a:sym typeface="Larken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E4233B6A-CB91-9698-2282-0ABD42C8860B}"/>
              </a:ext>
            </a:extLst>
          </p:cNvPr>
          <p:cNvGrpSpPr/>
          <p:nvPr/>
        </p:nvGrpSpPr>
        <p:grpSpPr>
          <a:xfrm>
            <a:off x="4855506" y="2124155"/>
            <a:ext cx="3204834" cy="2031882"/>
            <a:chOff x="0" y="-433983"/>
            <a:chExt cx="6409668" cy="4063764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DEB11145-37CD-58A7-76A8-4C2F90F84805}"/>
                </a:ext>
              </a:extLst>
            </p:cNvPr>
            <p:cNvGrpSpPr/>
            <p:nvPr/>
          </p:nvGrpSpPr>
          <p:grpSpPr>
            <a:xfrm>
              <a:off x="0" y="-433983"/>
              <a:ext cx="6409668" cy="4063764"/>
              <a:chOff x="0" y="-85725"/>
              <a:chExt cx="1266107" cy="802719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33D13692-4193-A3B0-B852-DE4245A0A761}"/>
                  </a:ext>
                </a:extLst>
              </p:cNvPr>
              <p:cNvSpPr/>
              <p:nvPr/>
            </p:nvSpPr>
            <p:spPr>
              <a:xfrm>
                <a:off x="0" y="0"/>
                <a:ext cx="1266107" cy="548915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716994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668680"/>
                    </a:lnTo>
                    <a:cubicBezTo>
                      <a:pt x="1266107" y="681493"/>
                      <a:pt x="1261017" y="693782"/>
                      <a:pt x="1251956" y="702843"/>
                    </a:cubicBezTo>
                    <a:cubicBezTo>
                      <a:pt x="1242896" y="711904"/>
                      <a:pt x="1230607" y="716994"/>
                      <a:pt x="1217793" y="716994"/>
                    </a:cubicBezTo>
                    <a:lnTo>
                      <a:pt x="48314" y="716994"/>
                    </a:lnTo>
                    <a:cubicBezTo>
                      <a:pt x="35500" y="716994"/>
                      <a:pt x="23211" y="711904"/>
                      <a:pt x="14151" y="702843"/>
                    </a:cubicBezTo>
                    <a:cubicBezTo>
                      <a:pt x="5090" y="693782"/>
                      <a:pt x="0" y="681493"/>
                      <a:pt x="0" y="668680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6F3065F1-1424-1610-D007-09E58815230D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8027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76B63A44-C4BC-10AB-14FC-B90AB052CF21}"/>
                </a:ext>
              </a:extLst>
            </p:cNvPr>
            <p:cNvSpPr txBox="1"/>
            <p:nvPr/>
          </p:nvSpPr>
          <p:spPr>
            <a:xfrm>
              <a:off x="589440" y="447101"/>
              <a:ext cx="5230788" cy="7877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zh-CN" alt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领他去见耶稣</a:t>
              </a:r>
              <a:endParaRPr lang="en-US" sz="2400" spc="9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rken"/>
                <a:ea typeface="Larken"/>
                <a:cs typeface="Larken"/>
                <a:sym typeface="Larken"/>
              </a:endParaRPr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B88EB953-F41F-DA7E-9753-9713E585243D}"/>
              </a:ext>
            </a:extLst>
          </p:cNvPr>
          <p:cNvGrpSpPr/>
          <p:nvPr/>
        </p:nvGrpSpPr>
        <p:grpSpPr>
          <a:xfrm>
            <a:off x="8355060" y="2145407"/>
            <a:ext cx="3204834" cy="2031882"/>
            <a:chOff x="0" y="-433983"/>
            <a:chExt cx="6409668" cy="4063764"/>
          </a:xfrm>
        </p:grpSpPr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431F93BE-F4EB-8112-128F-5AC7AD929E2E}"/>
                </a:ext>
              </a:extLst>
            </p:cNvPr>
            <p:cNvGrpSpPr/>
            <p:nvPr/>
          </p:nvGrpSpPr>
          <p:grpSpPr>
            <a:xfrm>
              <a:off x="0" y="-433983"/>
              <a:ext cx="6409668" cy="4063764"/>
              <a:chOff x="0" y="-85725"/>
              <a:chExt cx="1266107" cy="802719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232391FE-C420-0776-6AD8-174479BDA1C3}"/>
                  </a:ext>
                </a:extLst>
              </p:cNvPr>
              <p:cNvSpPr/>
              <p:nvPr/>
            </p:nvSpPr>
            <p:spPr>
              <a:xfrm>
                <a:off x="0" y="0"/>
                <a:ext cx="1236003" cy="540519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716994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668680"/>
                    </a:lnTo>
                    <a:cubicBezTo>
                      <a:pt x="1266107" y="681493"/>
                      <a:pt x="1261017" y="693782"/>
                      <a:pt x="1251956" y="702843"/>
                    </a:cubicBezTo>
                    <a:cubicBezTo>
                      <a:pt x="1242896" y="711904"/>
                      <a:pt x="1230607" y="716994"/>
                      <a:pt x="1217793" y="716994"/>
                    </a:cubicBezTo>
                    <a:lnTo>
                      <a:pt x="48314" y="716994"/>
                    </a:lnTo>
                    <a:cubicBezTo>
                      <a:pt x="35500" y="716994"/>
                      <a:pt x="23211" y="711904"/>
                      <a:pt x="14151" y="702843"/>
                    </a:cubicBezTo>
                    <a:cubicBezTo>
                      <a:pt x="5090" y="693782"/>
                      <a:pt x="0" y="681493"/>
                      <a:pt x="0" y="668680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D612D649-2853-4443-B2DC-1867BED7F38D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8027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16F35B8E-7AE0-D385-5623-264A093D3FE5}"/>
                </a:ext>
              </a:extLst>
            </p:cNvPr>
            <p:cNvSpPr txBox="1"/>
            <p:nvPr/>
          </p:nvSpPr>
          <p:spPr>
            <a:xfrm>
              <a:off x="263532" y="310211"/>
              <a:ext cx="5667828" cy="16598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zh-CN" alt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耶稣看着他说：“</a:t>
              </a:r>
              <a:r>
                <a:rPr lang="en-US" altLang="zh-CN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…</a:t>
              </a:r>
              <a:r>
                <a:rPr lang="zh-CN" alt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西门，你要称为矶法”</a:t>
              </a:r>
              <a:endParaRPr lang="en-US" sz="2400" spc="9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rken"/>
                <a:ea typeface="Larken"/>
                <a:cs typeface="Larken"/>
                <a:sym typeface="Larken"/>
              </a:endParaRPr>
            </a:p>
          </p:txBody>
        </p:sp>
      </p:grpSp>
      <p:pic>
        <p:nvPicPr>
          <p:cNvPr id="5" name="Picture 4" descr="A drawing of a cube with a arrow pointing to it&#10;&#10;AI-generated content may be incorrect.">
            <a:extLst>
              <a:ext uri="{FF2B5EF4-FFF2-40B4-BE49-F238E27FC236}">
                <a16:creationId xmlns:a16="http://schemas.microsoft.com/office/drawing/2014/main" id="{B8942C3F-E2AC-DC41-85A9-7204AA20A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36" y="4116913"/>
            <a:ext cx="6814937" cy="149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498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86EB6-2516-7271-8BD2-94C4622C6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6635BD9-B4F7-D40F-1D1B-F68E28735F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4A1B324B-D0D8-47F6-DBBC-E1CF806D2A1E}"/>
              </a:ext>
            </a:extLst>
          </p:cNvPr>
          <p:cNvGrpSpPr/>
          <p:nvPr/>
        </p:nvGrpSpPr>
        <p:grpSpPr>
          <a:xfrm>
            <a:off x="1971814" y="2230715"/>
            <a:ext cx="8248371" cy="2396570"/>
            <a:chOff x="0" y="0"/>
            <a:chExt cx="16127884" cy="3294710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7FD45475-B8AE-9520-08F2-016D55BBACF4}"/>
                </a:ext>
              </a:extLst>
            </p:cNvPr>
            <p:cNvGrpSpPr/>
            <p:nvPr/>
          </p:nvGrpSpPr>
          <p:grpSpPr>
            <a:xfrm>
              <a:off x="0" y="0"/>
              <a:ext cx="16127884" cy="3294710"/>
              <a:chOff x="0" y="0"/>
              <a:chExt cx="3185755" cy="650807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FC1E703D-81DA-A83C-A15E-DE598494DF25}"/>
                  </a:ext>
                </a:extLst>
              </p:cNvPr>
              <p:cNvSpPr/>
              <p:nvPr/>
            </p:nvSpPr>
            <p:spPr>
              <a:xfrm>
                <a:off x="0" y="0"/>
                <a:ext cx="3185755" cy="650807"/>
              </a:xfrm>
              <a:custGeom>
                <a:avLst/>
                <a:gdLst/>
                <a:ahLst/>
                <a:cxnLst/>
                <a:rect l="l" t="t" r="r" b="b"/>
                <a:pathLst>
                  <a:path w="3185755" h="650807">
                    <a:moveTo>
                      <a:pt x="19201" y="0"/>
                    </a:moveTo>
                    <a:lnTo>
                      <a:pt x="3166554" y="0"/>
                    </a:lnTo>
                    <a:cubicBezTo>
                      <a:pt x="3177158" y="0"/>
                      <a:pt x="3185755" y="8597"/>
                      <a:pt x="3185755" y="19201"/>
                    </a:cubicBezTo>
                    <a:lnTo>
                      <a:pt x="3185755" y="631606"/>
                    </a:lnTo>
                    <a:cubicBezTo>
                      <a:pt x="3185755" y="636698"/>
                      <a:pt x="3183732" y="641582"/>
                      <a:pt x="3180131" y="645183"/>
                    </a:cubicBezTo>
                    <a:cubicBezTo>
                      <a:pt x="3176530" y="648784"/>
                      <a:pt x="3171646" y="650807"/>
                      <a:pt x="3166554" y="650807"/>
                    </a:cubicBezTo>
                    <a:lnTo>
                      <a:pt x="19201" y="650807"/>
                    </a:lnTo>
                    <a:cubicBezTo>
                      <a:pt x="14109" y="650807"/>
                      <a:pt x="9225" y="648784"/>
                      <a:pt x="5624" y="645183"/>
                    </a:cubicBezTo>
                    <a:cubicBezTo>
                      <a:pt x="2023" y="641582"/>
                      <a:pt x="0" y="636698"/>
                      <a:pt x="0" y="631606"/>
                    </a:cubicBezTo>
                    <a:lnTo>
                      <a:pt x="0" y="19201"/>
                    </a:lnTo>
                    <a:cubicBezTo>
                      <a:pt x="0" y="14109"/>
                      <a:pt x="2023" y="9225"/>
                      <a:pt x="5624" y="5624"/>
                    </a:cubicBezTo>
                    <a:cubicBezTo>
                      <a:pt x="9225" y="2023"/>
                      <a:pt x="14109" y="0"/>
                      <a:pt x="19201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endParaRPr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C85E6628-5A50-F00E-9076-A9399B0AA6D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3185755" cy="73653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endParaRPr>
              </a:p>
            </p:txBody>
          </p:sp>
        </p:grp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527CBB2-D6D3-2D16-A6F4-A19AFE3468E2}"/>
                </a:ext>
              </a:extLst>
            </p:cNvPr>
            <p:cNvSpPr txBox="1"/>
            <p:nvPr/>
          </p:nvSpPr>
          <p:spPr>
            <a:xfrm>
              <a:off x="1327970" y="419027"/>
              <a:ext cx="13806631" cy="2256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zh-TW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认识了耶稣</a:t>
              </a:r>
              <a:endParaRPr lang="en-US" altLang="zh-TW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endParaRPr>
            </a:p>
            <a:p>
              <a:pPr defTabSz="609630"/>
              <a:r>
                <a:rPr lang="zh-TW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也听见了关于自己未来的应许</a:t>
              </a:r>
              <a:endParaRPr lang="en-US" altLang="zh-TW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endParaRPr>
            </a:p>
            <a:p>
              <a:pPr defTabSz="609630"/>
              <a:r>
                <a:rPr lang="zh-TW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并没有马上撇下渔网</a:t>
              </a:r>
              <a:endParaRPr lang="en-US" altLang="zh-TW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endParaRPr>
            </a:p>
            <a:p>
              <a:pPr defTabSz="609630"/>
              <a:r>
                <a:rPr lang="zh-TW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而是回到了原来的生活</a:t>
              </a:r>
              <a:endParaRPr lang="en-US" altLang="zh-TW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1" name="Group 5">
            <a:extLst>
              <a:ext uri="{FF2B5EF4-FFF2-40B4-BE49-F238E27FC236}">
                <a16:creationId xmlns:a16="http://schemas.microsoft.com/office/drawing/2014/main" id="{B438E295-C45C-68EF-AE6C-3FDEE7D45CF5}"/>
              </a:ext>
            </a:extLst>
          </p:cNvPr>
          <p:cNvGrpSpPr/>
          <p:nvPr/>
        </p:nvGrpSpPr>
        <p:grpSpPr>
          <a:xfrm>
            <a:off x="4013200" y="1155481"/>
            <a:ext cx="3511521" cy="575325"/>
            <a:chOff x="0" y="0"/>
            <a:chExt cx="1128866" cy="227289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4F64D22-A0B8-3A1F-22D9-20620C514206}"/>
                </a:ext>
              </a:extLst>
            </p:cNvPr>
            <p:cNvSpPr/>
            <p:nvPr/>
          </p:nvSpPr>
          <p:spPr>
            <a:xfrm>
              <a:off x="0" y="0"/>
              <a:ext cx="1128866" cy="227289"/>
            </a:xfrm>
            <a:custGeom>
              <a:avLst/>
              <a:gdLst/>
              <a:ahLst/>
              <a:cxnLst/>
              <a:rect l="l" t="t" r="r" b="b"/>
              <a:pathLst>
                <a:path w="1128866" h="227289">
                  <a:moveTo>
                    <a:pt x="113644" y="0"/>
                  </a:moveTo>
                  <a:lnTo>
                    <a:pt x="1015222" y="0"/>
                  </a:lnTo>
                  <a:cubicBezTo>
                    <a:pt x="1077986" y="0"/>
                    <a:pt x="1128866" y="50880"/>
                    <a:pt x="1128866" y="113644"/>
                  </a:cubicBezTo>
                  <a:lnTo>
                    <a:pt x="1128866" y="113644"/>
                  </a:lnTo>
                  <a:cubicBezTo>
                    <a:pt x="1128866" y="143785"/>
                    <a:pt x="1116893" y="172691"/>
                    <a:pt x="1095581" y="194003"/>
                  </a:cubicBezTo>
                  <a:cubicBezTo>
                    <a:pt x="1074268" y="215316"/>
                    <a:pt x="1045362" y="227289"/>
                    <a:pt x="1015222" y="227289"/>
                  </a:cubicBezTo>
                  <a:lnTo>
                    <a:pt x="113644" y="227289"/>
                  </a:lnTo>
                  <a:cubicBezTo>
                    <a:pt x="50880" y="227289"/>
                    <a:pt x="0" y="176409"/>
                    <a:pt x="0" y="113644"/>
                  </a:cubicBezTo>
                  <a:lnTo>
                    <a:pt x="0" y="113644"/>
                  </a:lnTo>
                  <a:cubicBezTo>
                    <a:pt x="0" y="50880"/>
                    <a:pt x="50880" y="0"/>
                    <a:pt x="113644" y="0"/>
                  </a:cubicBezTo>
                  <a:close/>
                </a:path>
              </a:pathLst>
            </a:custGeom>
            <a:solidFill>
              <a:srgbClr val="FEFEFD"/>
            </a:solidFill>
          </p:spPr>
          <p:txBody>
            <a:bodyPr/>
            <a:lstStyle/>
            <a:p>
              <a:pPr algn="ctr" defTabSz="609630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彼得起初的回应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4FA62ECE-5D93-A922-9188-488518EAB877}"/>
                </a:ext>
              </a:extLst>
            </p:cNvPr>
            <p:cNvSpPr txBox="1"/>
            <p:nvPr/>
          </p:nvSpPr>
          <p:spPr>
            <a:xfrm>
              <a:off x="0" y="47625"/>
              <a:ext cx="1128866" cy="1796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2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70456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B0569-61D2-48BC-28C6-CDCBAEDE1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9C40BF4-DD89-9ABB-0101-CFF4283D5680}"/>
              </a:ext>
            </a:extLst>
          </p:cNvPr>
          <p:cNvSpPr/>
          <p:nvPr/>
        </p:nvSpPr>
        <p:spPr>
          <a:xfrm>
            <a:off x="1" y="0"/>
            <a:ext cx="12295091" cy="689680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 descr="A fishing net in the air&#10;&#10;AI-generated content may be incorrect.">
            <a:extLst>
              <a:ext uri="{FF2B5EF4-FFF2-40B4-BE49-F238E27FC236}">
                <a16:creationId xmlns:a16="http://schemas.microsoft.com/office/drawing/2014/main" id="{397DAC7A-43BC-CF00-7511-EFE1464BB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39" y="38809"/>
            <a:ext cx="6946562" cy="6819191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0545FCF1-44DB-FC3B-A6BA-AB1E26EDC1C5}"/>
              </a:ext>
            </a:extLst>
          </p:cNvPr>
          <p:cNvSpPr txBox="1"/>
          <p:nvPr/>
        </p:nvSpPr>
        <p:spPr>
          <a:xfrm>
            <a:off x="355600" y="257017"/>
            <a:ext cx="47244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altLang="zh-TW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4 </a:t>
            </a:r>
            <a:r>
              <a:rPr lang="zh-TW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讲完了，对西门说：把船开到水深之处，下网打鱼。</a:t>
            </a:r>
            <a:endParaRPr lang="en-US" altLang="zh-CN" sz="3200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5A6CACB-4A7C-C69A-A360-50E456ECCBAF}"/>
              </a:ext>
            </a:extLst>
          </p:cNvPr>
          <p:cNvGrpSpPr/>
          <p:nvPr/>
        </p:nvGrpSpPr>
        <p:grpSpPr>
          <a:xfrm>
            <a:off x="1906268" y="1645316"/>
            <a:ext cx="3173733" cy="1499300"/>
            <a:chOff x="0" y="-433983"/>
            <a:chExt cx="6409669" cy="3212863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1EF03781-45F6-08BF-62AD-046B97CCD86D}"/>
                </a:ext>
              </a:extLst>
            </p:cNvPr>
            <p:cNvGrpSpPr/>
            <p:nvPr/>
          </p:nvGrpSpPr>
          <p:grpSpPr>
            <a:xfrm>
              <a:off x="0" y="-433983"/>
              <a:ext cx="6409669" cy="3212863"/>
              <a:chOff x="0" y="-85725"/>
              <a:chExt cx="1266107" cy="63464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C6BE6DE7-0445-42D6-B0D3-F28E3B8EE5FA}"/>
                  </a:ext>
                </a:extLst>
              </p:cNvPr>
              <p:cNvSpPr/>
              <p:nvPr/>
            </p:nvSpPr>
            <p:spPr>
              <a:xfrm>
                <a:off x="112027" y="0"/>
                <a:ext cx="1037647" cy="539614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548915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500601"/>
                    </a:lnTo>
                    <a:cubicBezTo>
                      <a:pt x="1266107" y="513414"/>
                      <a:pt x="1261017" y="525703"/>
                      <a:pt x="1251956" y="534764"/>
                    </a:cubicBezTo>
                    <a:cubicBezTo>
                      <a:pt x="1242896" y="543825"/>
                      <a:pt x="1230607" y="548915"/>
                      <a:pt x="1217793" y="548915"/>
                    </a:cubicBezTo>
                    <a:lnTo>
                      <a:pt x="48314" y="548915"/>
                    </a:lnTo>
                    <a:cubicBezTo>
                      <a:pt x="35500" y="548915"/>
                      <a:pt x="23211" y="543825"/>
                      <a:pt x="14151" y="534764"/>
                    </a:cubicBezTo>
                    <a:cubicBezTo>
                      <a:pt x="5090" y="525703"/>
                      <a:pt x="0" y="513414"/>
                      <a:pt x="0" y="500601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FDD635C4-3B43-AE48-E8CC-86EDC503857A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6346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D2D61B30-E5A5-46AA-D92C-3BE042AA6173}"/>
                </a:ext>
              </a:extLst>
            </p:cNvPr>
            <p:cNvSpPr txBox="1"/>
            <p:nvPr/>
          </p:nvSpPr>
          <p:spPr>
            <a:xfrm>
              <a:off x="589440" y="447102"/>
              <a:ext cx="5230788" cy="1759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zh-TW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时间不对</a:t>
              </a:r>
              <a:endParaRPr lang="en-US" altLang="zh-TW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endParaRPr>
            </a:p>
            <a:p>
              <a:pPr algn="ctr" defTabSz="609630"/>
              <a:r>
                <a:rPr lang="zh-TW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白天打鱼</a:t>
              </a:r>
              <a:endParaRPr lang="en-US" altLang="zh-TW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5DDDAAC7-8208-B5C3-B604-B29A47663871}"/>
              </a:ext>
            </a:extLst>
          </p:cNvPr>
          <p:cNvGrpSpPr/>
          <p:nvPr/>
        </p:nvGrpSpPr>
        <p:grpSpPr>
          <a:xfrm>
            <a:off x="282778" y="3163390"/>
            <a:ext cx="3204834" cy="1620240"/>
            <a:chOff x="0" y="-433983"/>
            <a:chExt cx="6409668" cy="3240480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C8A0456E-D55E-F333-6FC3-EFE56FA3FA22}"/>
                </a:ext>
              </a:extLst>
            </p:cNvPr>
            <p:cNvGrpSpPr/>
            <p:nvPr/>
          </p:nvGrpSpPr>
          <p:grpSpPr>
            <a:xfrm>
              <a:off x="0" y="-433983"/>
              <a:ext cx="6409668" cy="3240480"/>
              <a:chOff x="0" y="-85725"/>
              <a:chExt cx="1266107" cy="640095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745F4527-24B0-D40F-AE6D-D1881E4CB275}"/>
                  </a:ext>
                </a:extLst>
              </p:cNvPr>
              <p:cNvSpPr/>
              <p:nvPr/>
            </p:nvSpPr>
            <p:spPr>
              <a:xfrm>
                <a:off x="45728" y="54383"/>
                <a:ext cx="1103946" cy="499987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548915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500601"/>
                    </a:lnTo>
                    <a:cubicBezTo>
                      <a:pt x="1266107" y="513414"/>
                      <a:pt x="1261017" y="525703"/>
                      <a:pt x="1251956" y="534764"/>
                    </a:cubicBezTo>
                    <a:cubicBezTo>
                      <a:pt x="1242896" y="543825"/>
                      <a:pt x="1230607" y="548915"/>
                      <a:pt x="1217793" y="548915"/>
                    </a:cubicBezTo>
                    <a:lnTo>
                      <a:pt x="48314" y="548915"/>
                    </a:lnTo>
                    <a:cubicBezTo>
                      <a:pt x="35500" y="548915"/>
                      <a:pt x="23211" y="543825"/>
                      <a:pt x="14151" y="534764"/>
                    </a:cubicBezTo>
                    <a:cubicBezTo>
                      <a:pt x="5090" y="525703"/>
                      <a:pt x="0" y="513414"/>
                      <a:pt x="0" y="500601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5E58D85B-1908-DD58-45DA-19998F52ECF6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6346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53CB2E6-F7F9-7064-41AD-C475B7A2C4F8}"/>
                </a:ext>
              </a:extLst>
            </p:cNvPr>
            <p:cNvSpPr txBox="1"/>
            <p:nvPr/>
          </p:nvSpPr>
          <p:spPr>
            <a:xfrm>
              <a:off x="735188" y="831085"/>
              <a:ext cx="4572000" cy="16417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zh-TW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地点不对</a:t>
              </a:r>
              <a:endParaRPr lang="en-US" altLang="zh-TW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endParaRPr>
            </a:p>
            <a:p>
              <a:pPr algn="ctr" defTabSz="609630"/>
              <a:r>
                <a:rPr lang="zh-TW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水深之处</a:t>
              </a:r>
              <a:endParaRPr lang="en-US" altLang="zh-TW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7EBE33C1-B7CB-EA59-9C7D-10D8449EE982}"/>
              </a:ext>
            </a:extLst>
          </p:cNvPr>
          <p:cNvGrpSpPr/>
          <p:nvPr/>
        </p:nvGrpSpPr>
        <p:grpSpPr>
          <a:xfrm>
            <a:off x="1660243" y="4716109"/>
            <a:ext cx="3357603" cy="2031882"/>
            <a:chOff x="0" y="-433983"/>
            <a:chExt cx="6409668" cy="4063764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DC91EC62-D11A-E5E5-9960-A5431177FE36}"/>
                </a:ext>
              </a:extLst>
            </p:cNvPr>
            <p:cNvGrpSpPr/>
            <p:nvPr/>
          </p:nvGrpSpPr>
          <p:grpSpPr>
            <a:xfrm>
              <a:off x="0" y="-433983"/>
              <a:ext cx="6409668" cy="4063764"/>
              <a:chOff x="0" y="-85725"/>
              <a:chExt cx="1266107" cy="802719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D026CA86-8724-038D-BC3D-5D839FCF504D}"/>
                  </a:ext>
                </a:extLst>
              </p:cNvPr>
              <p:cNvSpPr/>
              <p:nvPr/>
            </p:nvSpPr>
            <p:spPr>
              <a:xfrm>
                <a:off x="206160" y="79963"/>
                <a:ext cx="980823" cy="536289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716994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668680"/>
                    </a:lnTo>
                    <a:cubicBezTo>
                      <a:pt x="1266107" y="681493"/>
                      <a:pt x="1261017" y="693782"/>
                      <a:pt x="1251956" y="702843"/>
                    </a:cubicBezTo>
                    <a:cubicBezTo>
                      <a:pt x="1242896" y="711904"/>
                      <a:pt x="1230607" y="716994"/>
                      <a:pt x="1217793" y="716994"/>
                    </a:cubicBezTo>
                    <a:lnTo>
                      <a:pt x="48314" y="716994"/>
                    </a:lnTo>
                    <a:cubicBezTo>
                      <a:pt x="35500" y="716994"/>
                      <a:pt x="23211" y="711904"/>
                      <a:pt x="14151" y="702843"/>
                    </a:cubicBezTo>
                    <a:cubicBezTo>
                      <a:pt x="5090" y="693782"/>
                      <a:pt x="0" y="681493"/>
                      <a:pt x="0" y="668680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ED93461A-398B-095B-A099-0E01C38FD56A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8027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48D6162E-02C0-AC34-E891-A8E08EBF66AA}"/>
                </a:ext>
              </a:extLst>
            </p:cNvPr>
            <p:cNvSpPr txBox="1"/>
            <p:nvPr/>
          </p:nvSpPr>
          <p:spPr>
            <a:xfrm>
              <a:off x="1291548" y="852601"/>
              <a:ext cx="4658526" cy="16417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zh-TW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情境不对</a:t>
              </a:r>
              <a:endParaRPr lang="en-US" altLang="zh-TW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endParaRPr>
            </a:p>
            <a:p>
              <a:pPr algn="ctr" defTabSz="609630"/>
              <a:r>
                <a:rPr lang="zh-TW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整夜失败</a:t>
              </a:r>
              <a:endParaRPr lang="en-US" altLang="zh-TW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796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AA5DD-A557-05F6-5AB5-427354384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CBADD4A-9FAE-DA80-3DB8-70E997239F70}"/>
              </a:ext>
            </a:extLst>
          </p:cNvPr>
          <p:cNvSpPr/>
          <p:nvPr/>
        </p:nvSpPr>
        <p:spPr>
          <a:xfrm>
            <a:off x="-101600" y="0"/>
            <a:ext cx="122936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285A344-A8D0-2A28-0E6D-1D712A7D18BA}"/>
              </a:ext>
            </a:extLst>
          </p:cNvPr>
          <p:cNvSpPr txBox="1"/>
          <p:nvPr/>
        </p:nvSpPr>
        <p:spPr>
          <a:xfrm>
            <a:off x="685801" y="897892"/>
            <a:ext cx="1052567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altLang="zh-TW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5</a:t>
            </a:r>
            <a:r>
              <a:rPr lang="zh-TW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西门说：夫子，我们整夜劳力，并没有打着甚麽。但依从你的话，我就下网。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73E2B1B-E2FB-0AFE-4FE1-CC933CE7C33B}"/>
              </a:ext>
            </a:extLst>
          </p:cNvPr>
          <p:cNvGrpSpPr/>
          <p:nvPr/>
        </p:nvGrpSpPr>
        <p:grpSpPr>
          <a:xfrm>
            <a:off x="749319" y="2085948"/>
            <a:ext cx="3204834" cy="1389441"/>
            <a:chOff x="0" y="0"/>
            <a:chExt cx="6409668" cy="2778881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E5BAC7FE-58B1-BE6D-1BA2-178469E6B6E2}"/>
                </a:ext>
              </a:extLst>
            </p:cNvPr>
            <p:cNvGrpSpPr/>
            <p:nvPr/>
          </p:nvGrpSpPr>
          <p:grpSpPr>
            <a:xfrm>
              <a:off x="0" y="0"/>
              <a:ext cx="6409668" cy="2778881"/>
              <a:chOff x="0" y="0"/>
              <a:chExt cx="1266107" cy="548915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50D443E1-6E9E-137E-089C-DBCEE2E124A9}"/>
                  </a:ext>
                </a:extLst>
              </p:cNvPr>
              <p:cNvSpPr/>
              <p:nvPr/>
            </p:nvSpPr>
            <p:spPr>
              <a:xfrm>
                <a:off x="0" y="0"/>
                <a:ext cx="1266107" cy="548915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548915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500601"/>
                    </a:lnTo>
                    <a:cubicBezTo>
                      <a:pt x="1266107" y="513414"/>
                      <a:pt x="1261017" y="525703"/>
                      <a:pt x="1251956" y="534764"/>
                    </a:cubicBezTo>
                    <a:cubicBezTo>
                      <a:pt x="1242896" y="543825"/>
                      <a:pt x="1230607" y="548915"/>
                      <a:pt x="1217793" y="548915"/>
                    </a:cubicBezTo>
                    <a:lnTo>
                      <a:pt x="48314" y="548915"/>
                    </a:lnTo>
                    <a:cubicBezTo>
                      <a:pt x="35500" y="548915"/>
                      <a:pt x="23211" y="543825"/>
                      <a:pt x="14151" y="534764"/>
                    </a:cubicBezTo>
                    <a:cubicBezTo>
                      <a:pt x="5090" y="525703"/>
                      <a:pt x="0" y="513414"/>
                      <a:pt x="0" y="500601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F5F79208-3FC4-643C-6291-52350037CED8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6346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DA19B7F-34D7-70A2-5E6A-AB7EC7966DB4}"/>
                </a:ext>
              </a:extLst>
            </p:cNvPr>
            <p:cNvSpPr txBox="1"/>
            <p:nvPr/>
          </p:nvSpPr>
          <p:spPr>
            <a:xfrm>
              <a:off x="589440" y="447102"/>
              <a:ext cx="5230788" cy="16417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/>
              <a:r>
                <a:rPr lang="zh-TW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带着疲惫与挣扎的但很真实的话</a:t>
              </a:r>
              <a:endParaRPr lang="en-US" altLang="zh-TW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5663E2DE-6E9D-47D2-15E1-5E65ACDC9A02}"/>
              </a:ext>
            </a:extLst>
          </p:cNvPr>
          <p:cNvGrpSpPr/>
          <p:nvPr/>
        </p:nvGrpSpPr>
        <p:grpSpPr>
          <a:xfrm>
            <a:off x="5283200" y="2085947"/>
            <a:ext cx="3204834" cy="1389441"/>
            <a:chOff x="0" y="0"/>
            <a:chExt cx="6409668" cy="2778881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8366CE01-B17A-7107-C40D-F2280B5B017F}"/>
                </a:ext>
              </a:extLst>
            </p:cNvPr>
            <p:cNvGrpSpPr/>
            <p:nvPr/>
          </p:nvGrpSpPr>
          <p:grpSpPr>
            <a:xfrm>
              <a:off x="0" y="0"/>
              <a:ext cx="6409668" cy="2778881"/>
              <a:chOff x="0" y="0"/>
              <a:chExt cx="1266107" cy="548915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503BF194-A84F-A1AD-EDB7-F296897840C8}"/>
                  </a:ext>
                </a:extLst>
              </p:cNvPr>
              <p:cNvSpPr/>
              <p:nvPr/>
            </p:nvSpPr>
            <p:spPr>
              <a:xfrm>
                <a:off x="0" y="0"/>
                <a:ext cx="1266107" cy="548915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548915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500601"/>
                    </a:lnTo>
                    <a:cubicBezTo>
                      <a:pt x="1266107" y="513414"/>
                      <a:pt x="1261017" y="525703"/>
                      <a:pt x="1251956" y="534764"/>
                    </a:cubicBezTo>
                    <a:cubicBezTo>
                      <a:pt x="1242896" y="543825"/>
                      <a:pt x="1230607" y="548915"/>
                      <a:pt x="1217793" y="548915"/>
                    </a:cubicBezTo>
                    <a:lnTo>
                      <a:pt x="48314" y="548915"/>
                    </a:lnTo>
                    <a:cubicBezTo>
                      <a:pt x="35500" y="548915"/>
                      <a:pt x="23211" y="543825"/>
                      <a:pt x="14151" y="534764"/>
                    </a:cubicBezTo>
                    <a:cubicBezTo>
                      <a:pt x="5090" y="525703"/>
                      <a:pt x="0" y="513414"/>
                      <a:pt x="0" y="500601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B39D8663-101D-9BCD-096B-CBD427424A3E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6346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B6060AAE-6662-BD71-7911-5292E9E3253D}"/>
                </a:ext>
              </a:extLst>
            </p:cNvPr>
            <p:cNvSpPr txBox="1"/>
            <p:nvPr/>
          </p:nvSpPr>
          <p:spPr>
            <a:xfrm>
              <a:off x="589440" y="447102"/>
              <a:ext cx="5495016" cy="16417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zh-TW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我虽是一个专业渔夫</a:t>
              </a:r>
              <a:r>
                <a:rPr lang="zh-CN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，但</a:t>
              </a:r>
              <a:r>
                <a:rPr lang="zh-TW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我尊重你</a:t>
              </a:r>
              <a:endParaRPr lang="en-US" altLang="zh-TW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F29C705F-4C47-CC45-D04A-D65450383547}"/>
              </a:ext>
            </a:extLst>
          </p:cNvPr>
          <p:cNvGrpSpPr/>
          <p:nvPr/>
        </p:nvGrpSpPr>
        <p:grpSpPr>
          <a:xfrm>
            <a:off x="3193674" y="3700354"/>
            <a:ext cx="3322929" cy="2466409"/>
            <a:chOff x="0" y="-433983"/>
            <a:chExt cx="6645859" cy="4932817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68B965DD-7CA3-B4F2-FC0F-11A8A4B4CF0D}"/>
                </a:ext>
              </a:extLst>
            </p:cNvPr>
            <p:cNvGrpSpPr/>
            <p:nvPr/>
          </p:nvGrpSpPr>
          <p:grpSpPr>
            <a:xfrm>
              <a:off x="0" y="-433983"/>
              <a:ext cx="6645859" cy="4932817"/>
              <a:chOff x="0" y="-85725"/>
              <a:chExt cx="1312762" cy="974384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A3C18A20-17E0-E3D5-26C5-3ADAE0F605AF}"/>
                  </a:ext>
                </a:extLst>
              </p:cNvPr>
              <p:cNvSpPr/>
              <p:nvPr/>
            </p:nvSpPr>
            <p:spPr>
              <a:xfrm>
                <a:off x="0" y="0"/>
                <a:ext cx="1312762" cy="888659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716994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668680"/>
                    </a:lnTo>
                    <a:cubicBezTo>
                      <a:pt x="1266107" y="681493"/>
                      <a:pt x="1261017" y="693782"/>
                      <a:pt x="1251956" y="702843"/>
                    </a:cubicBezTo>
                    <a:cubicBezTo>
                      <a:pt x="1242896" y="711904"/>
                      <a:pt x="1230607" y="716994"/>
                      <a:pt x="1217793" y="716994"/>
                    </a:cubicBezTo>
                    <a:lnTo>
                      <a:pt x="48314" y="716994"/>
                    </a:lnTo>
                    <a:cubicBezTo>
                      <a:pt x="35500" y="716994"/>
                      <a:pt x="23211" y="711904"/>
                      <a:pt x="14151" y="702843"/>
                    </a:cubicBezTo>
                    <a:cubicBezTo>
                      <a:pt x="5090" y="693782"/>
                      <a:pt x="0" y="681493"/>
                      <a:pt x="0" y="668680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5AAC5E72-4C10-9DB8-862B-D78322EA44F3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8027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D31D99FA-5CC4-AD77-DA3C-AB16951CCA81}"/>
                </a:ext>
              </a:extLst>
            </p:cNvPr>
            <p:cNvSpPr txBox="1"/>
            <p:nvPr/>
          </p:nvSpPr>
          <p:spPr>
            <a:xfrm>
              <a:off x="589440" y="447101"/>
              <a:ext cx="5820229" cy="24625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zh-TW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把你的话，放在我的经验之上</a:t>
              </a:r>
              <a:r>
                <a:rPr lang="zh-CN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，即便</a:t>
              </a:r>
              <a:r>
                <a:rPr lang="zh-TW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并不是完全信服</a:t>
              </a:r>
              <a:r>
                <a:rPr lang="zh-CN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。</a:t>
              </a:r>
              <a:endParaRPr lang="en-US" altLang="zh-CN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4" name="Freeform 18">
            <a:extLst>
              <a:ext uri="{FF2B5EF4-FFF2-40B4-BE49-F238E27FC236}">
                <a16:creationId xmlns:a16="http://schemas.microsoft.com/office/drawing/2014/main" id="{0954FBA2-9D7E-1B4A-8679-B1DD21D5FB36}"/>
              </a:ext>
            </a:extLst>
          </p:cNvPr>
          <p:cNvSpPr/>
          <p:nvPr/>
        </p:nvSpPr>
        <p:spPr>
          <a:xfrm>
            <a:off x="8178801" y="3868098"/>
            <a:ext cx="3462556" cy="2286000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D2A17FA8-1CE1-8283-E174-917F3AB0E2D9}"/>
              </a:ext>
            </a:extLst>
          </p:cNvPr>
          <p:cNvSpPr txBox="1"/>
          <p:nvPr/>
        </p:nvSpPr>
        <p:spPr>
          <a:xfrm>
            <a:off x="8488034" y="4140895"/>
            <a:ext cx="2747509" cy="1231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彼得选择顺服神的话</a:t>
            </a:r>
            <a:r>
              <a:rPr lang="zh-CN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，</a:t>
            </a:r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把主权让了出来。</a:t>
            </a:r>
            <a:endParaRPr lang="en-US" sz="2667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32275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92709-1481-5E9D-C7F0-A18C559EA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0EC2C4D-1FA6-ED36-13BA-1346AB31B29D}"/>
              </a:ext>
            </a:extLst>
          </p:cNvPr>
          <p:cNvSpPr/>
          <p:nvPr/>
        </p:nvSpPr>
        <p:spPr>
          <a:xfrm>
            <a:off x="16042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E7444E8-5485-930A-D00C-482E2F354DA4}"/>
              </a:ext>
            </a:extLst>
          </p:cNvPr>
          <p:cNvSpPr txBox="1"/>
          <p:nvPr/>
        </p:nvSpPr>
        <p:spPr>
          <a:xfrm>
            <a:off x="1524001" y="936848"/>
            <a:ext cx="851242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/>
            <a:r>
              <a:rPr lang="en-US" sz="4000" b="1" dirty="0" err="1">
                <a:solidFill>
                  <a:prstClr val="black"/>
                </a:solidFill>
                <a:latin typeface="Calibri"/>
              </a:rPr>
              <a:t>三、顺服的结果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111D232-7422-1A5C-26FD-55F766491AC5}"/>
              </a:ext>
            </a:extLst>
          </p:cNvPr>
          <p:cNvSpPr txBox="1"/>
          <p:nvPr/>
        </p:nvSpPr>
        <p:spPr>
          <a:xfrm>
            <a:off x="3847901" y="5893014"/>
            <a:ext cx="4496199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60"/>
              </a:lnSpc>
              <a:spcBef>
                <a:spcPct val="0"/>
              </a:spcBef>
            </a:pPr>
            <a:r>
              <a:rPr lang="en-US" sz="1400" spc="70">
                <a:solidFill>
                  <a:srgbClr val="000000"/>
                </a:solidFill>
                <a:latin typeface="Larken"/>
                <a:ea typeface="Larken"/>
                <a:cs typeface="Larken"/>
                <a:sym typeface="Larken"/>
              </a:rPr>
              <a:t>3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FEABFF0-F0D8-080F-D089-CAEE2C1FB6AA}"/>
              </a:ext>
            </a:extLst>
          </p:cNvPr>
          <p:cNvSpPr txBox="1"/>
          <p:nvPr/>
        </p:nvSpPr>
        <p:spPr>
          <a:xfrm>
            <a:off x="1524000" y="2006600"/>
            <a:ext cx="9144000" cy="3389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6</a:t>
            </a:r>
            <a:r>
              <a:rPr lang="zh-CN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他们下了网，就圈住许多鱼，网险些裂开，</a:t>
            </a:r>
            <a:endParaRPr lang="en-US" sz="3200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609630">
              <a:lnSpc>
                <a:spcPct val="150000"/>
              </a:lnSpc>
            </a:pPr>
            <a:r>
              <a:rPr 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7</a:t>
            </a:r>
            <a:r>
              <a:rPr lang="zh-CN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便招呼那只船上的同伴来帮助。他们就来，把鱼装满了两只船，甚至船要沉下去。</a:t>
            </a:r>
            <a:endParaRPr lang="zh-TW" altLang="en-US" sz="2933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defTabSz="609630">
              <a:lnSpc>
                <a:spcPct val="150000"/>
              </a:lnSpc>
            </a:pPr>
            <a:endParaRPr lang="en-US" altLang="zh-CN" sz="2933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宋体" panose="02010600030101010101" pitchFamily="2" charset="-122"/>
            </a:endParaRPr>
          </a:p>
          <a:p>
            <a:pPr defTabSz="609630">
              <a:lnSpc>
                <a:spcPct val="150000"/>
              </a:lnSpc>
            </a:pP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99054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91E1A-ACA2-BA1E-90B7-DCF1AAF18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AC2D38-60AA-284E-FDE7-E9C6A7E3D3BC}"/>
              </a:ext>
            </a:extLst>
          </p:cNvPr>
          <p:cNvSpPr/>
          <p:nvPr/>
        </p:nvSpPr>
        <p:spPr>
          <a:xfrm>
            <a:off x="0" y="0"/>
            <a:ext cx="120904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1BF8BBD-C7D5-7C19-20A4-BA1955F48F1E}"/>
              </a:ext>
            </a:extLst>
          </p:cNvPr>
          <p:cNvSpPr txBox="1"/>
          <p:nvPr/>
        </p:nvSpPr>
        <p:spPr>
          <a:xfrm>
            <a:off x="7010001" y="5893014"/>
            <a:ext cx="4496199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1960"/>
              </a:lnSpc>
              <a:spcBef>
                <a:spcPct val="0"/>
              </a:spcBef>
            </a:pPr>
            <a:r>
              <a:rPr lang="en-US" sz="1400" spc="70">
                <a:solidFill>
                  <a:srgbClr val="000000"/>
                </a:solidFill>
                <a:latin typeface="Larken"/>
                <a:ea typeface="Larken"/>
                <a:cs typeface="Larken"/>
                <a:sym typeface="Larken"/>
              </a:rPr>
              <a:t>5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6AAF02A-4AEE-B267-0C50-77E745A5A7F2}"/>
              </a:ext>
            </a:extLst>
          </p:cNvPr>
          <p:cNvSpPr txBox="1"/>
          <p:nvPr/>
        </p:nvSpPr>
        <p:spPr>
          <a:xfrm>
            <a:off x="651164" y="689718"/>
            <a:ext cx="4756514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/>
            <a:r>
              <a:rPr lang="zh-CN" altLang="en-US" sz="3200" b="1" dirty="0">
                <a:solidFill>
                  <a:srgbClr val="C0504D"/>
                </a:solidFill>
                <a:latin typeface="Calibri"/>
                <a:ea typeface="宋体" panose="02010600030101010101" pitchFamily="2" charset="-122"/>
              </a:rPr>
              <a:t>圈住许多鱼，网险些裂开</a:t>
            </a:r>
            <a:endParaRPr lang="en-US" sz="3200" b="1" dirty="0">
              <a:solidFill>
                <a:srgbClr val="C0504D"/>
              </a:solidFill>
              <a:latin typeface="Calibri"/>
            </a:endParaRPr>
          </a:p>
        </p:txBody>
      </p:sp>
      <p:pic>
        <p:nvPicPr>
          <p:cNvPr id="7" name="Picture 2" descr="Depart from me, O Lord...&quot;">
            <a:extLst>
              <a:ext uri="{FF2B5EF4-FFF2-40B4-BE49-F238E27FC236}">
                <a16:creationId xmlns:a16="http://schemas.microsoft.com/office/drawing/2014/main" id="{181918D3-99B5-9D18-7E92-C6418A4AF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5" r="4523"/>
          <a:stretch>
            <a:fillRect/>
          </a:stretch>
        </p:blipFill>
        <p:spPr bwMode="auto">
          <a:xfrm>
            <a:off x="5600953" y="0"/>
            <a:ext cx="6591047" cy="693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18">
            <a:extLst>
              <a:ext uri="{FF2B5EF4-FFF2-40B4-BE49-F238E27FC236}">
                <a16:creationId xmlns:a16="http://schemas.microsoft.com/office/drawing/2014/main" id="{112FC179-6B37-863C-2EC8-5DA3E257BEFE}"/>
              </a:ext>
            </a:extLst>
          </p:cNvPr>
          <p:cNvSpPr/>
          <p:nvPr/>
        </p:nvSpPr>
        <p:spPr>
          <a:xfrm>
            <a:off x="584200" y="1498600"/>
            <a:ext cx="4445000" cy="2032000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EE8898C6-080E-78E3-08C9-FD6CB8D6A25F}"/>
              </a:ext>
            </a:extLst>
          </p:cNvPr>
          <p:cNvSpPr txBox="1"/>
          <p:nvPr/>
        </p:nvSpPr>
        <p:spPr>
          <a:xfrm>
            <a:off x="749300" y="1518370"/>
            <a:ext cx="4114800" cy="2501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150000"/>
              </a:lnSpc>
              <a:spcAft>
                <a:spcPts val="400"/>
              </a:spcAft>
            </a:pPr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顺服让神的作为得以显明。</a:t>
            </a:r>
            <a:endParaRPr lang="en-US" altLang="zh-TW" sz="2667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defTabSz="609630">
              <a:lnSpc>
                <a:spcPct val="150000"/>
              </a:lnSpc>
              <a:spcAft>
                <a:spcPts val="400"/>
              </a:spcAft>
            </a:pPr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神迹最终指向使命，而不是停留在神迹本身</a:t>
            </a:r>
            <a:endParaRPr lang="en-US" altLang="zh-TW" sz="2667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defTabSz="609630">
              <a:lnSpc>
                <a:spcPct val="150000"/>
              </a:lnSpc>
              <a:spcAft>
                <a:spcPts val="400"/>
              </a:spcAft>
            </a:pPr>
            <a:endParaRPr lang="en-US" altLang="zh-TW" sz="2667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69007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EF191-8974-377D-7381-C477F9BBF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A2CB385-C161-8C39-4736-6BDB2B7FB1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F2BD17A-C99A-DA8C-D908-18558576A349}"/>
              </a:ext>
            </a:extLst>
          </p:cNvPr>
          <p:cNvSpPr txBox="1"/>
          <p:nvPr/>
        </p:nvSpPr>
        <p:spPr>
          <a:xfrm>
            <a:off x="7010001" y="5893014"/>
            <a:ext cx="4496199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1960"/>
              </a:lnSpc>
              <a:spcBef>
                <a:spcPct val="0"/>
              </a:spcBef>
            </a:pPr>
            <a:r>
              <a:rPr lang="en-US" sz="1400" spc="70">
                <a:solidFill>
                  <a:srgbClr val="000000"/>
                </a:solidFill>
                <a:latin typeface="Larken"/>
                <a:ea typeface="Larken"/>
                <a:cs typeface="Larken"/>
                <a:sym typeface="Larken"/>
              </a:rPr>
              <a:t>5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9417107-4AB4-F834-5174-D9CD6263C94B}"/>
              </a:ext>
            </a:extLst>
          </p:cNvPr>
          <p:cNvSpPr txBox="1"/>
          <p:nvPr/>
        </p:nvSpPr>
        <p:spPr>
          <a:xfrm>
            <a:off x="1422420" y="5042749"/>
            <a:ext cx="924023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3200" b="1" dirty="0">
                <a:solidFill>
                  <a:srgbClr val="C0504D"/>
                </a:solidFill>
                <a:latin typeface="Calibri"/>
              </a:rPr>
              <a:t>8</a:t>
            </a:r>
            <a:r>
              <a:rPr lang="zh-CN" altLang="en-US" sz="3200" b="1" dirty="0">
                <a:solidFill>
                  <a:srgbClr val="C0504D"/>
                </a:solidFill>
                <a:latin typeface="Calibri"/>
                <a:ea typeface="宋体" panose="02010600030101010101" pitchFamily="2" charset="-122"/>
              </a:rPr>
              <a:t>西门彼得看见，就俯伏在耶稣膝前，说：主阿！离开我，我是个罪人！</a:t>
            </a:r>
            <a:endParaRPr lang="en-US" sz="3200" b="1" dirty="0">
              <a:solidFill>
                <a:srgbClr val="C0504D"/>
              </a:solidFill>
              <a:latin typeface="Calibri"/>
            </a:endParaRPr>
          </a:p>
        </p:txBody>
      </p:sp>
      <p:pic>
        <p:nvPicPr>
          <p:cNvPr id="7" name="Picture 3" descr="The Miraculous Draught of Fishes (Luke 5: 1-11) | Raphael | V&amp;A ...">
            <a:extLst>
              <a:ext uri="{FF2B5EF4-FFF2-40B4-BE49-F238E27FC236}">
                <a16:creationId xmlns:a16="http://schemas.microsoft.com/office/drawing/2014/main" id="{E36B7C38-5BAF-63D5-F689-D999B3390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4" b="26372"/>
          <a:stretch>
            <a:fillRect/>
          </a:stretch>
        </p:blipFill>
        <p:spPr bwMode="auto">
          <a:xfrm>
            <a:off x="24063" y="0"/>
            <a:ext cx="12167937" cy="4937717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8657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DED83-5129-AC2C-F0F0-F8209CA55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BB5EE7A-2B73-4BDE-670E-3F8E402CC3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1F0F1E9-4971-4589-79AA-F0F95497605F}"/>
              </a:ext>
            </a:extLst>
          </p:cNvPr>
          <p:cNvSpPr txBox="1"/>
          <p:nvPr/>
        </p:nvSpPr>
        <p:spPr>
          <a:xfrm>
            <a:off x="3847901" y="5893014"/>
            <a:ext cx="4496199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60"/>
              </a:lnSpc>
              <a:spcBef>
                <a:spcPct val="0"/>
              </a:spcBef>
            </a:pPr>
            <a:r>
              <a:rPr lang="en-US" sz="1400" spc="70">
                <a:solidFill>
                  <a:srgbClr val="000000"/>
                </a:solidFill>
                <a:latin typeface="Larken"/>
                <a:ea typeface="Larken"/>
                <a:cs typeface="Larken"/>
                <a:sym typeface="Larken"/>
              </a:rPr>
              <a:t>3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34ED19F-5FEA-1F2B-DBBB-C7FF56A0F6AC}"/>
              </a:ext>
            </a:extLst>
          </p:cNvPr>
          <p:cNvSpPr txBox="1"/>
          <p:nvPr/>
        </p:nvSpPr>
        <p:spPr>
          <a:xfrm>
            <a:off x="660400" y="695746"/>
            <a:ext cx="318750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zh-TW" alt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常人的反应</a:t>
            </a:r>
            <a:r>
              <a:rPr lang="en-US" altLang="zh-TW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 </a:t>
            </a:r>
            <a:endParaRPr lang="en-US" altLang="zh-CN" sz="2933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宋体" panose="02010600030101010101" pitchFamily="2" charset="-122"/>
            </a:endParaRPr>
          </a:p>
          <a:p>
            <a:pPr defTabSz="609630"/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58FDF153-AB66-10E0-DAB5-36C0B2AA8A88}"/>
              </a:ext>
            </a:extLst>
          </p:cNvPr>
          <p:cNvSpPr/>
          <p:nvPr/>
        </p:nvSpPr>
        <p:spPr>
          <a:xfrm>
            <a:off x="512064" y="1356135"/>
            <a:ext cx="3187501" cy="2775900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85995345-8457-5E10-9828-E0A6DC1F9B8E}"/>
              </a:ext>
            </a:extLst>
          </p:cNvPr>
          <p:cNvSpPr txBox="1"/>
          <p:nvPr/>
        </p:nvSpPr>
        <p:spPr>
          <a:xfrm>
            <a:off x="582225" y="1557520"/>
            <a:ext cx="3047177" cy="1959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zh-TW" altLang="en-US" sz="29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欢呼</a:t>
            </a:r>
            <a:endParaRPr lang="en-US" altLang="zh-TW" sz="2933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algn="ctr" defTabSz="609630">
              <a:lnSpc>
                <a:spcPct val="150000"/>
              </a:lnSpc>
            </a:pPr>
            <a:r>
              <a:rPr lang="zh-TW" altLang="en-US" sz="29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感谢</a:t>
            </a:r>
            <a:endParaRPr lang="en-US" altLang="zh-TW" sz="2933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algn="ctr" defTabSz="609630">
              <a:lnSpc>
                <a:spcPct val="150000"/>
              </a:lnSpc>
            </a:pPr>
            <a:r>
              <a:rPr lang="zh-TW" altLang="en-US" sz="29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计算收成</a:t>
            </a:r>
            <a:endParaRPr lang="en-US" altLang="zh-CN" sz="2933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7858D3F-F238-1645-E5CC-175D8AE1377F}"/>
              </a:ext>
            </a:extLst>
          </p:cNvPr>
          <p:cNvSpPr/>
          <p:nvPr/>
        </p:nvSpPr>
        <p:spPr>
          <a:xfrm>
            <a:off x="4106685" y="1356135"/>
            <a:ext cx="7233555" cy="2775900"/>
          </a:xfrm>
          <a:custGeom>
            <a:avLst/>
            <a:gdLst/>
            <a:ahLst/>
            <a:cxnLst/>
            <a:rect l="l" t="t" r="r" b="b"/>
            <a:pathLst>
              <a:path w="3185755" h="650807">
                <a:moveTo>
                  <a:pt x="19201" y="0"/>
                </a:moveTo>
                <a:lnTo>
                  <a:pt x="3166554" y="0"/>
                </a:lnTo>
                <a:cubicBezTo>
                  <a:pt x="3177158" y="0"/>
                  <a:pt x="3185755" y="8597"/>
                  <a:pt x="3185755" y="19201"/>
                </a:cubicBezTo>
                <a:lnTo>
                  <a:pt x="3185755" y="631606"/>
                </a:lnTo>
                <a:cubicBezTo>
                  <a:pt x="3185755" y="636698"/>
                  <a:pt x="3183732" y="641582"/>
                  <a:pt x="3180131" y="645183"/>
                </a:cubicBezTo>
                <a:cubicBezTo>
                  <a:pt x="3176530" y="648784"/>
                  <a:pt x="3171646" y="650807"/>
                  <a:pt x="3166554" y="650807"/>
                </a:cubicBezTo>
                <a:lnTo>
                  <a:pt x="19201" y="650807"/>
                </a:lnTo>
                <a:cubicBezTo>
                  <a:pt x="14109" y="650807"/>
                  <a:pt x="9225" y="648784"/>
                  <a:pt x="5624" y="645183"/>
                </a:cubicBezTo>
                <a:cubicBezTo>
                  <a:pt x="2023" y="641582"/>
                  <a:pt x="0" y="636698"/>
                  <a:pt x="0" y="631606"/>
                </a:cubicBezTo>
                <a:lnTo>
                  <a:pt x="0" y="19201"/>
                </a:lnTo>
                <a:cubicBezTo>
                  <a:pt x="0" y="14109"/>
                  <a:pt x="2023" y="9225"/>
                  <a:pt x="5624" y="5624"/>
                </a:cubicBezTo>
                <a:cubicBezTo>
                  <a:pt x="9225" y="2023"/>
                  <a:pt x="14109" y="0"/>
                  <a:pt x="19201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B15A43-2A4C-0D0A-2197-8801F3A4F676}"/>
              </a:ext>
            </a:extLst>
          </p:cNvPr>
          <p:cNvSpPr txBox="1"/>
          <p:nvPr/>
        </p:nvSpPr>
        <p:spPr>
          <a:xfrm>
            <a:off x="4128772" y="1609712"/>
            <a:ext cx="7211468" cy="2046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zh-TW" altLang="en-US" sz="29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这是个超越自然规律的事件</a:t>
            </a:r>
            <a:endParaRPr lang="en-US" altLang="zh-TW" sz="2933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algn="ctr" defTabSz="609630">
              <a:lnSpc>
                <a:spcPct val="150000"/>
              </a:lnSpc>
            </a:pPr>
            <a:r>
              <a:rPr lang="zh-TW" altLang="en-US" sz="29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这件事只有神能做</a:t>
            </a:r>
            <a:endParaRPr lang="en-US" altLang="zh-TW" sz="2933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algn="ctr" defTabSz="609630">
              <a:lnSpc>
                <a:spcPct val="150000"/>
              </a:lnSpc>
            </a:pPr>
            <a:r>
              <a:rPr lang="zh-TW" altLang="en-US" sz="29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不是兴奋，而是敬畏</a:t>
            </a:r>
            <a:r>
              <a:rPr lang="zh-CN" altLang="en-US" sz="29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，</a:t>
            </a:r>
            <a:r>
              <a:rPr lang="zh-TW" altLang="en-US" sz="29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让他俯伏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B1293657-0095-A42B-1F31-4608A190F544}"/>
              </a:ext>
            </a:extLst>
          </p:cNvPr>
          <p:cNvSpPr txBox="1"/>
          <p:nvPr/>
        </p:nvSpPr>
        <p:spPr>
          <a:xfrm>
            <a:off x="6129712" y="676648"/>
            <a:ext cx="318750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zh-TW" alt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彼得的反省</a:t>
            </a:r>
            <a:endParaRPr lang="en-US" altLang="zh-TW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defTabSz="609630"/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8441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D6CA0-D64E-3C13-0B2A-99E7B5B1E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EAC56D5-A739-45E0-F99C-C5576D9F1F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B1E08CB-7C15-C552-52A7-B6283B27656A}"/>
              </a:ext>
            </a:extLst>
          </p:cNvPr>
          <p:cNvGrpSpPr/>
          <p:nvPr/>
        </p:nvGrpSpPr>
        <p:grpSpPr>
          <a:xfrm>
            <a:off x="2064029" y="2209800"/>
            <a:ext cx="8248371" cy="2396570"/>
            <a:chOff x="0" y="0"/>
            <a:chExt cx="16127884" cy="3294710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57A5F93C-18AA-21C5-C0F3-65F3C0CB9E8D}"/>
                </a:ext>
              </a:extLst>
            </p:cNvPr>
            <p:cNvGrpSpPr/>
            <p:nvPr/>
          </p:nvGrpSpPr>
          <p:grpSpPr>
            <a:xfrm>
              <a:off x="0" y="0"/>
              <a:ext cx="16127884" cy="3294710"/>
              <a:chOff x="0" y="0"/>
              <a:chExt cx="3185755" cy="650807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69C02F13-5F2D-772A-DB11-7C5CF549C451}"/>
                  </a:ext>
                </a:extLst>
              </p:cNvPr>
              <p:cNvSpPr/>
              <p:nvPr/>
            </p:nvSpPr>
            <p:spPr>
              <a:xfrm>
                <a:off x="0" y="0"/>
                <a:ext cx="3185755" cy="650807"/>
              </a:xfrm>
              <a:custGeom>
                <a:avLst/>
                <a:gdLst/>
                <a:ahLst/>
                <a:cxnLst/>
                <a:rect l="l" t="t" r="r" b="b"/>
                <a:pathLst>
                  <a:path w="3185755" h="650807">
                    <a:moveTo>
                      <a:pt x="19201" y="0"/>
                    </a:moveTo>
                    <a:lnTo>
                      <a:pt x="3166554" y="0"/>
                    </a:lnTo>
                    <a:cubicBezTo>
                      <a:pt x="3177158" y="0"/>
                      <a:pt x="3185755" y="8597"/>
                      <a:pt x="3185755" y="19201"/>
                    </a:cubicBezTo>
                    <a:lnTo>
                      <a:pt x="3185755" y="631606"/>
                    </a:lnTo>
                    <a:cubicBezTo>
                      <a:pt x="3185755" y="636698"/>
                      <a:pt x="3183732" y="641582"/>
                      <a:pt x="3180131" y="645183"/>
                    </a:cubicBezTo>
                    <a:cubicBezTo>
                      <a:pt x="3176530" y="648784"/>
                      <a:pt x="3171646" y="650807"/>
                      <a:pt x="3166554" y="650807"/>
                    </a:cubicBezTo>
                    <a:lnTo>
                      <a:pt x="19201" y="650807"/>
                    </a:lnTo>
                    <a:cubicBezTo>
                      <a:pt x="14109" y="650807"/>
                      <a:pt x="9225" y="648784"/>
                      <a:pt x="5624" y="645183"/>
                    </a:cubicBezTo>
                    <a:cubicBezTo>
                      <a:pt x="2023" y="641582"/>
                      <a:pt x="0" y="636698"/>
                      <a:pt x="0" y="631606"/>
                    </a:cubicBezTo>
                    <a:lnTo>
                      <a:pt x="0" y="19201"/>
                    </a:lnTo>
                    <a:cubicBezTo>
                      <a:pt x="0" y="14109"/>
                      <a:pt x="2023" y="9225"/>
                      <a:pt x="5624" y="5624"/>
                    </a:cubicBezTo>
                    <a:cubicBezTo>
                      <a:pt x="9225" y="2023"/>
                      <a:pt x="14109" y="0"/>
                      <a:pt x="19201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BDCED857-AB60-E974-B8A7-B462E8092EAB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3185755" cy="73653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D9F16864-4DEC-91A7-3F47-F47161A21D19}"/>
                </a:ext>
              </a:extLst>
            </p:cNvPr>
            <p:cNvSpPr txBox="1"/>
            <p:nvPr/>
          </p:nvSpPr>
          <p:spPr>
            <a:xfrm>
              <a:off x="632674" y="230125"/>
              <a:ext cx="15134599" cy="2834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76204" algn="ctr" defTabSz="609630">
                <a:lnSpc>
                  <a:spcPct val="150000"/>
                </a:lnSpc>
                <a:spcAft>
                  <a:spcPts val="400"/>
                </a:spcAft>
              </a:pPr>
              <a:r>
                <a:rPr lang="zh-TW" altLang="en-US" sz="2933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俯伏</a:t>
              </a:r>
              <a:r>
                <a:rPr lang="zh-CN" altLang="en-US" sz="2933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：承认“你是主，我不是”</a:t>
              </a:r>
              <a:endParaRPr lang="zh-TW" altLang="en-US" sz="29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endParaRPr>
            </a:p>
            <a:p>
              <a:pPr marL="76204" algn="ctr" defTabSz="609630">
                <a:lnSpc>
                  <a:spcPct val="150000"/>
                </a:lnSpc>
                <a:spcAft>
                  <a:spcPts val="400"/>
                </a:spcAft>
              </a:pPr>
              <a:r>
                <a:rPr lang="zh-TW" altLang="en-US" sz="2933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称呼改变：从“夫子”到“主”</a:t>
              </a:r>
              <a:endParaRPr lang="en-US" altLang="zh-TW" sz="29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endParaRPr>
            </a:p>
            <a:p>
              <a:pPr marL="76204" algn="ctr" defTabSz="609630">
                <a:lnSpc>
                  <a:spcPct val="150000"/>
                </a:lnSpc>
                <a:spcAft>
                  <a:spcPts val="400"/>
                </a:spcAft>
              </a:pPr>
              <a:r>
                <a:rPr lang="zh-TW" altLang="en-US" sz="2933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神迹不是让人骄傲，而是让人俯伏。</a:t>
              </a:r>
              <a:endParaRPr lang="en-US" sz="29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1" name="Group 5">
            <a:extLst>
              <a:ext uri="{FF2B5EF4-FFF2-40B4-BE49-F238E27FC236}">
                <a16:creationId xmlns:a16="http://schemas.microsoft.com/office/drawing/2014/main" id="{9B0D6596-A17F-8002-5B86-87F3B135429D}"/>
              </a:ext>
            </a:extLst>
          </p:cNvPr>
          <p:cNvGrpSpPr/>
          <p:nvPr/>
        </p:nvGrpSpPr>
        <p:grpSpPr>
          <a:xfrm>
            <a:off x="3403600" y="1155481"/>
            <a:ext cx="5232400" cy="575325"/>
            <a:chOff x="0" y="0"/>
            <a:chExt cx="1128866" cy="227289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A9733FC-58D0-1473-99AD-AA2C6AC74682}"/>
                </a:ext>
              </a:extLst>
            </p:cNvPr>
            <p:cNvSpPr/>
            <p:nvPr/>
          </p:nvSpPr>
          <p:spPr>
            <a:xfrm>
              <a:off x="0" y="0"/>
              <a:ext cx="1128866" cy="227289"/>
            </a:xfrm>
            <a:custGeom>
              <a:avLst/>
              <a:gdLst/>
              <a:ahLst/>
              <a:cxnLst/>
              <a:rect l="l" t="t" r="r" b="b"/>
              <a:pathLst>
                <a:path w="1128866" h="227289">
                  <a:moveTo>
                    <a:pt x="113644" y="0"/>
                  </a:moveTo>
                  <a:lnTo>
                    <a:pt x="1015222" y="0"/>
                  </a:lnTo>
                  <a:cubicBezTo>
                    <a:pt x="1077986" y="0"/>
                    <a:pt x="1128866" y="50880"/>
                    <a:pt x="1128866" y="113644"/>
                  </a:cubicBezTo>
                  <a:lnTo>
                    <a:pt x="1128866" y="113644"/>
                  </a:lnTo>
                  <a:cubicBezTo>
                    <a:pt x="1128866" y="143785"/>
                    <a:pt x="1116893" y="172691"/>
                    <a:pt x="1095581" y="194003"/>
                  </a:cubicBezTo>
                  <a:cubicBezTo>
                    <a:pt x="1074268" y="215316"/>
                    <a:pt x="1045362" y="227289"/>
                    <a:pt x="1015222" y="227289"/>
                  </a:cubicBezTo>
                  <a:lnTo>
                    <a:pt x="113644" y="227289"/>
                  </a:lnTo>
                  <a:cubicBezTo>
                    <a:pt x="50880" y="227289"/>
                    <a:pt x="0" y="176409"/>
                    <a:pt x="0" y="113644"/>
                  </a:cubicBezTo>
                  <a:lnTo>
                    <a:pt x="0" y="113644"/>
                  </a:lnTo>
                  <a:cubicBezTo>
                    <a:pt x="0" y="50880"/>
                    <a:pt x="50880" y="0"/>
                    <a:pt x="113644" y="0"/>
                  </a:cubicBezTo>
                  <a:close/>
                </a:path>
              </a:pathLst>
            </a:custGeom>
            <a:solidFill>
              <a:srgbClr val="FEFEFD"/>
            </a:solidFill>
          </p:spPr>
          <p:txBody>
            <a:bodyPr/>
            <a:lstStyle/>
            <a:p>
              <a:pPr algn="ctr" defTabSz="609630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彼得的反省后的反应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C1B09D0D-0CA1-3707-9F17-ED56AEC9758E}"/>
                </a:ext>
              </a:extLst>
            </p:cNvPr>
            <p:cNvSpPr txBox="1"/>
            <p:nvPr/>
          </p:nvSpPr>
          <p:spPr>
            <a:xfrm>
              <a:off x="0" y="47625"/>
              <a:ext cx="1128866" cy="1796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2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2509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508F7-363C-26F3-D776-0CA57C7B9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802C2E3-D4AB-50AB-06A1-3F3208D28A0E}"/>
              </a:ext>
            </a:extLst>
          </p:cNvPr>
          <p:cNvSpPr/>
          <p:nvPr/>
        </p:nvSpPr>
        <p:spPr>
          <a:xfrm>
            <a:off x="-50800" y="0"/>
            <a:ext cx="122936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55CCD49-86AF-6A66-93FC-340DA3DA21D0}"/>
              </a:ext>
            </a:extLst>
          </p:cNvPr>
          <p:cNvSpPr txBox="1"/>
          <p:nvPr/>
        </p:nvSpPr>
        <p:spPr>
          <a:xfrm>
            <a:off x="685801" y="897891"/>
            <a:ext cx="1055421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altLang="zh-TW" sz="3200" b="1" dirty="0">
                <a:solidFill>
                  <a:srgbClr val="C0504D"/>
                </a:solidFill>
                <a:latin typeface="Calibri"/>
                <a:ea typeface="新細明體" panose="02020500000000000000" pitchFamily="18" charset="-120"/>
              </a:rPr>
              <a:t>“</a:t>
            </a:r>
            <a:r>
              <a:rPr lang="zh-TW" altLang="en-US" sz="3200" b="1" dirty="0">
                <a:solidFill>
                  <a:srgbClr val="C0504D"/>
                </a:solidFill>
                <a:latin typeface="Calibri"/>
                <a:ea typeface="新細明體" panose="02020500000000000000" pitchFamily="18" charset="-120"/>
              </a:rPr>
              <a:t>主啊</a:t>
            </a:r>
            <a:r>
              <a:rPr lang="zh-CN" altLang="en-US" sz="3200" b="1" dirty="0">
                <a:solidFill>
                  <a:srgbClr val="C0504D"/>
                </a:solidFill>
                <a:latin typeface="Calibri"/>
                <a:ea typeface="宋体" panose="02010600030101010101" pitchFamily="2" charset="-122"/>
              </a:rPr>
              <a:t>，离开我，我是个罪人</a:t>
            </a:r>
            <a:r>
              <a:rPr lang="zh-TW" altLang="en-US" sz="3200" b="1" dirty="0">
                <a:solidFill>
                  <a:srgbClr val="C0504D"/>
                </a:solidFill>
                <a:latin typeface="Calibri"/>
                <a:ea typeface="新細明體" panose="02020500000000000000" pitchFamily="18" charset="-120"/>
              </a:rPr>
              <a:t>。</a:t>
            </a:r>
            <a:r>
              <a:rPr lang="zh-CN" altLang="en-US" sz="3200" b="1" dirty="0">
                <a:solidFill>
                  <a:srgbClr val="C0504D"/>
                </a:solidFill>
                <a:latin typeface="Calibri"/>
                <a:ea typeface="宋体" panose="02010600030101010101" pitchFamily="2" charset="-122"/>
              </a:rPr>
              <a:t>”</a:t>
            </a:r>
            <a:endParaRPr lang="zh-TW" altLang="en-US" sz="3200" b="1" dirty="0">
              <a:solidFill>
                <a:srgbClr val="C0504D"/>
              </a:solidFill>
              <a:latin typeface="Calibri"/>
              <a:ea typeface="新細明體" panose="02020500000000000000" pitchFamily="18" charset="-12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1CCD00D6-5485-5E1C-E9C4-108C781064BA}"/>
              </a:ext>
            </a:extLst>
          </p:cNvPr>
          <p:cNvGrpSpPr/>
          <p:nvPr/>
        </p:nvGrpSpPr>
        <p:grpSpPr>
          <a:xfrm>
            <a:off x="792557" y="1318272"/>
            <a:ext cx="7217347" cy="1960678"/>
            <a:chOff x="-8025026" y="-433983"/>
            <a:chExt cx="14434694" cy="3921355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E83742DD-1223-5AF2-AFE9-F5623CC25999}"/>
                </a:ext>
              </a:extLst>
            </p:cNvPr>
            <p:cNvGrpSpPr/>
            <p:nvPr/>
          </p:nvGrpSpPr>
          <p:grpSpPr>
            <a:xfrm>
              <a:off x="-8025026" y="-433983"/>
              <a:ext cx="14434694" cy="3921355"/>
              <a:chOff x="-1585190" y="-85725"/>
              <a:chExt cx="2851297" cy="77458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65222209-F549-06FC-9FC3-7AE8E2287B95}"/>
                  </a:ext>
                </a:extLst>
              </p:cNvPr>
              <p:cNvSpPr/>
              <p:nvPr/>
            </p:nvSpPr>
            <p:spPr>
              <a:xfrm>
                <a:off x="-1585190" y="139949"/>
                <a:ext cx="1266107" cy="548915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548915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500601"/>
                    </a:lnTo>
                    <a:cubicBezTo>
                      <a:pt x="1266107" y="513414"/>
                      <a:pt x="1261017" y="525703"/>
                      <a:pt x="1251956" y="534764"/>
                    </a:cubicBezTo>
                    <a:cubicBezTo>
                      <a:pt x="1242896" y="543825"/>
                      <a:pt x="1230607" y="548915"/>
                      <a:pt x="1217793" y="548915"/>
                    </a:cubicBezTo>
                    <a:lnTo>
                      <a:pt x="48314" y="548915"/>
                    </a:lnTo>
                    <a:cubicBezTo>
                      <a:pt x="35500" y="548915"/>
                      <a:pt x="23211" y="543825"/>
                      <a:pt x="14151" y="534764"/>
                    </a:cubicBezTo>
                    <a:cubicBezTo>
                      <a:pt x="5090" y="525703"/>
                      <a:pt x="0" y="513414"/>
                      <a:pt x="0" y="500601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FEC06BA0-E9E7-D919-037D-99E5140A527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6346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87D5C856-0937-C5C2-E717-E82CC03A50F4}"/>
                </a:ext>
              </a:extLst>
            </p:cNvPr>
            <p:cNvSpPr txBox="1"/>
            <p:nvPr/>
          </p:nvSpPr>
          <p:spPr>
            <a:xfrm>
              <a:off x="-7308934" y="1361113"/>
              <a:ext cx="5230788" cy="1641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/>
              <a:r>
                <a:rPr lang="zh-TW" altLang="en-US" sz="2667" dirty="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rPr>
                <a:t>得到新名字 矶法 </a:t>
              </a:r>
              <a:r>
                <a:rPr lang="en-US" altLang="zh-TW" sz="2667" dirty="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rPr>
                <a:t>/ </a:t>
              </a:r>
              <a:r>
                <a:rPr lang="zh-TW" altLang="en-US" sz="2667" dirty="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rPr>
                <a:t>彼得</a:t>
              </a:r>
              <a:endParaRPr lang="en-US" altLang="zh-TW" sz="2667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AA14375-521F-DA32-C6D3-70661357E3E7}"/>
              </a:ext>
            </a:extLst>
          </p:cNvPr>
          <p:cNvGrpSpPr/>
          <p:nvPr/>
        </p:nvGrpSpPr>
        <p:grpSpPr>
          <a:xfrm>
            <a:off x="4461559" y="1515792"/>
            <a:ext cx="6937884" cy="1781045"/>
            <a:chOff x="-7466101" y="-433983"/>
            <a:chExt cx="13875769" cy="3562090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1BAF628B-2931-C14C-7657-E4172A02853A}"/>
                </a:ext>
              </a:extLst>
            </p:cNvPr>
            <p:cNvGrpSpPr/>
            <p:nvPr/>
          </p:nvGrpSpPr>
          <p:grpSpPr>
            <a:xfrm>
              <a:off x="-7466101" y="-433983"/>
              <a:ext cx="13875769" cy="3562090"/>
              <a:chOff x="-1474785" y="-85725"/>
              <a:chExt cx="2740892" cy="703623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389E87FA-5326-889D-4B51-85E5010FFE91}"/>
                  </a:ext>
                </a:extLst>
              </p:cNvPr>
              <p:cNvSpPr/>
              <p:nvPr/>
            </p:nvSpPr>
            <p:spPr>
              <a:xfrm>
                <a:off x="-1474785" y="68983"/>
                <a:ext cx="1266107" cy="548915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548915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500601"/>
                    </a:lnTo>
                    <a:cubicBezTo>
                      <a:pt x="1266107" y="513414"/>
                      <a:pt x="1261017" y="525703"/>
                      <a:pt x="1251956" y="534764"/>
                    </a:cubicBezTo>
                    <a:cubicBezTo>
                      <a:pt x="1242896" y="543825"/>
                      <a:pt x="1230607" y="548915"/>
                      <a:pt x="1217793" y="548915"/>
                    </a:cubicBezTo>
                    <a:lnTo>
                      <a:pt x="48314" y="548915"/>
                    </a:lnTo>
                    <a:cubicBezTo>
                      <a:pt x="35500" y="548915"/>
                      <a:pt x="23211" y="543825"/>
                      <a:pt x="14151" y="534764"/>
                    </a:cubicBezTo>
                    <a:cubicBezTo>
                      <a:pt x="5090" y="525703"/>
                      <a:pt x="0" y="513414"/>
                      <a:pt x="0" y="500601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584D13AD-BC8F-6B49-5BE4-93F42EBED322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6346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6AB9D646-661D-3C54-FC1A-CF3294F787D0}"/>
                </a:ext>
              </a:extLst>
            </p:cNvPr>
            <p:cNvSpPr txBox="1"/>
            <p:nvPr/>
          </p:nvSpPr>
          <p:spPr>
            <a:xfrm>
              <a:off x="-6898327" y="930887"/>
              <a:ext cx="5575168" cy="16417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zh-TW" altLang="en-US" sz="2667" dirty="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rPr>
                <a:t>耶稣医治他的岳母</a:t>
              </a:r>
              <a:r>
                <a:rPr lang="zh-CN" altLang="en-US" sz="2667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 （</a:t>
              </a:r>
              <a:r>
                <a:rPr lang="zh-TW" altLang="en-US" sz="2667" dirty="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rPr>
                <a:t>路 </a:t>
              </a:r>
              <a:r>
                <a:rPr lang="en-US" altLang="zh-TW" sz="2667" dirty="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rPr>
                <a:t>4:38–39</a:t>
              </a:r>
              <a:r>
                <a:rPr lang="zh-CN" altLang="en-US" sz="2667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）</a:t>
              </a:r>
              <a:endParaRPr lang="en-US" altLang="zh-TW" sz="2667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F7E79A32-9DAF-63E3-B849-D2F35DD9E2B1}"/>
              </a:ext>
            </a:extLst>
          </p:cNvPr>
          <p:cNvGrpSpPr/>
          <p:nvPr/>
        </p:nvGrpSpPr>
        <p:grpSpPr>
          <a:xfrm>
            <a:off x="4805071" y="1892102"/>
            <a:ext cx="6434941" cy="3388372"/>
            <a:chOff x="0" y="-3146961"/>
            <a:chExt cx="12869885" cy="6776742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354F97FA-7628-02D7-898A-C9E36DBE242A}"/>
                </a:ext>
              </a:extLst>
            </p:cNvPr>
            <p:cNvGrpSpPr/>
            <p:nvPr/>
          </p:nvGrpSpPr>
          <p:grpSpPr>
            <a:xfrm>
              <a:off x="0" y="-3146961"/>
              <a:ext cx="12869885" cy="6776742"/>
              <a:chOff x="0" y="-621622"/>
              <a:chExt cx="2542199" cy="1338616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3AD04241-F56E-5D0E-CD38-EBDF4F040A25}"/>
                  </a:ext>
                </a:extLst>
              </p:cNvPr>
              <p:cNvSpPr/>
              <p:nvPr/>
            </p:nvSpPr>
            <p:spPr>
              <a:xfrm>
                <a:off x="1321911" y="-621622"/>
                <a:ext cx="1220288" cy="548915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716994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668680"/>
                    </a:lnTo>
                    <a:cubicBezTo>
                      <a:pt x="1266107" y="681493"/>
                      <a:pt x="1261017" y="693782"/>
                      <a:pt x="1251956" y="702843"/>
                    </a:cubicBezTo>
                    <a:cubicBezTo>
                      <a:pt x="1242896" y="711904"/>
                      <a:pt x="1230607" y="716994"/>
                      <a:pt x="1217793" y="716994"/>
                    </a:cubicBezTo>
                    <a:lnTo>
                      <a:pt x="48314" y="716994"/>
                    </a:lnTo>
                    <a:cubicBezTo>
                      <a:pt x="35500" y="716994"/>
                      <a:pt x="23211" y="711904"/>
                      <a:pt x="14151" y="702843"/>
                    </a:cubicBezTo>
                    <a:cubicBezTo>
                      <a:pt x="5090" y="693782"/>
                      <a:pt x="0" y="681493"/>
                      <a:pt x="0" y="668680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A8EE6370-9097-1F0A-647A-C0ADF191F6C9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8027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57E83D43-88B9-96A9-9436-FA8AB601FDC0}"/>
                </a:ext>
              </a:extLst>
            </p:cNvPr>
            <p:cNvSpPr txBox="1"/>
            <p:nvPr/>
          </p:nvSpPr>
          <p:spPr>
            <a:xfrm>
              <a:off x="7307760" y="-2680931"/>
              <a:ext cx="5300743" cy="16417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zh-TW" altLang="en-US" sz="2667" dirty="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rPr>
                <a:t>亲身经历打鱼的神迹</a:t>
              </a:r>
              <a:r>
                <a:rPr lang="zh-CN" altLang="en-US" sz="2667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。</a:t>
              </a:r>
              <a:endParaRPr lang="en-US" altLang="zh-CN" sz="2667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4" name="Freeform 18">
            <a:extLst>
              <a:ext uri="{FF2B5EF4-FFF2-40B4-BE49-F238E27FC236}">
                <a16:creationId xmlns:a16="http://schemas.microsoft.com/office/drawing/2014/main" id="{424ABEB8-28D4-234A-EF4B-B26E79155F9E}"/>
              </a:ext>
            </a:extLst>
          </p:cNvPr>
          <p:cNvSpPr/>
          <p:nvPr/>
        </p:nvSpPr>
        <p:spPr>
          <a:xfrm>
            <a:off x="2273172" y="4290687"/>
            <a:ext cx="3448437" cy="1778551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1B2F1B97-6FE0-85F0-F1E6-DA17A4C4AA2B}"/>
              </a:ext>
            </a:extLst>
          </p:cNvPr>
          <p:cNvSpPr txBox="1"/>
          <p:nvPr/>
        </p:nvSpPr>
        <p:spPr>
          <a:xfrm>
            <a:off x="2625104" y="4816806"/>
            <a:ext cx="3075116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zh-TW" altLang="en-US" sz="2667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承认罪人</a:t>
            </a:r>
            <a:r>
              <a:rPr lang="zh-CN" altLang="en-US" sz="2667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TW" sz="2667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-&gt; </a:t>
            </a:r>
            <a:r>
              <a:rPr lang="zh-TW" altLang="en-US" sz="2667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看见神</a:t>
            </a:r>
            <a:endParaRPr lang="en-US" sz="2667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777793B5-C045-2D90-07BA-9F52B2DA5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2" name="Group 3">
            <a:extLst>
              <a:ext uri="{FF2B5EF4-FFF2-40B4-BE49-F238E27FC236}">
                <a16:creationId xmlns:a16="http://schemas.microsoft.com/office/drawing/2014/main" id="{86CC845E-6F36-3733-2FAF-6A850EF4D6D5}"/>
              </a:ext>
            </a:extLst>
          </p:cNvPr>
          <p:cNvGrpSpPr/>
          <p:nvPr/>
        </p:nvGrpSpPr>
        <p:grpSpPr>
          <a:xfrm>
            <a:off x="792557" y="3587667"/>
            <a:ext cx="10840643" cy="308648"/>
            <a:chOff x="0" y="0"/>
            <a:chExt cx="16498107" cy="435214"/>
          </a:xfrm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C39B7FB3-0294-AC36-E4F3-C5635CDACFD2}"/>
                </a:ext>
              </a:extLst>
            </p:cNvPr>
            <p:cNvSpPr/>
            <p:nvPr/>
          </p:nvSpPr>
          <p:spPr>
            <a:xfrm>
              <a:off x="0" y="0"/>
              <a:ext cx="16498108" cy="435214"/>
            </a:xfrm>
            <a:custGeom>
              <a:avLst/>
              <a:gdLst/>
              <a:ahLst/>
              <a:cxnLst/>
              <a:rect l="l" t="t" r="r" b="b"/>
              <a:pathLst>
                <a:path w="16498108" h="435214">
                  <a:moveTo>
                    <a:pt x="16498108" y="217607"/>
                  </a:moveTo>
                  <a:lnTo>
                    <a:pt x="16091708" y="0"/>
                  </a:lnTo>
                  <a:lnTo>
                    <a:pt x="16091708" y="203200"/>
                  </a:lnTo>
                  <a:lnTo>
                    <a:pt x="0" y="203200"/>
                  </a:lnTo>
                  <a:lnTo>
                    <a:pt x="0" y="232014"/>
                  </a:lnTo>
                  <a:lnTo>
                    <a:pt x="16091708" y="232014"/>
                  </a:lnTo>
                  <a:lnTo>
                    <a:pt x="16091708" y="435214"/>
                  </a:lnTo>
                  <a:lnTo>
                    <a:pt x="16498108" y="217607"/>
                  </a:lnTo>
                  <a:close/>
                </a:path>
              </a:pathLst>
            </a:custGeom>
            <a:solidFill>
              <a:srgbClr val="9F4D28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TextBox 5">
              <a:extLst>
                <a:ext uri="{FF2B5EF4-FFF2-40B4-BE49-F238E27FC236}">
                  <a16:creationId xmlns:a16="http://schemas.microsoft.com/office/drawing/2014/main" id="{75A0130F-8171-206B-294A-0970D5DE6D43}"/>
                </a:ext>
              </a:extLst>
            </p:cNvPr>
            <p:cNvSpPr txBox="1"/>
            <p:nvPr/>
          </p:nvSpPr>
          <p:spPr>
            <a:xfrm>
              <a:off x="0" y="222250"/>
              <a:ext cx="16396507" cy="97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1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6">
            <a:extLst>
              <a:ext uri="{FF2B5EF4-FFF2-40B4-BE49-F238E27FC236}">
                <a16:creationId xmlns:a16="http://schemas.microsoft.com/office/drawing/2014/main" id="{E2B17573-AD1E-9340-5B75-65B3AD8E80F8}"/>
              </a:ext>
            </a:extLst>
          </p:cNvPr>
          <p:cNvGrpSpPr/>
          <p:nvPr/>
        </p:nvGrpSpPr>
        <p:grpSpPr>
          <a:xfrm>
            <a:off x="2375139" y="3660049"/>
            <a:ext cx="166320" cy="166320"/>
            <a:chOff x="0" y="0"/>
            <a:chExt cx="812800" cy="812800"/>
          </a:xfrm>
        </p:grpSpPr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23B83EBA-55CE-D662-C899-59A76AA6844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4D2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TextBox 8">
              <a:extLst>
                <a:ext uri="{FF2B5EF4-FFF2-40B4-BE49-F238E27FC236}">
                  <a16:creationId xmlns:a16="http://schemas.microsoft.com/office/drawing/2014/main" id="{81CD3482-B478-9805-3FBE-CAD45F754D2B}"/>
                </a:ext>
              </a:extLst>
            </p:cNvPr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1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6">
            <a:extLst>
              <a:ext uri="{FF2B5EF4-FFF2-40B4-BE49-F238E27FC236}">
                <a16:creationId xmlns:a16="http://schemas.microsoft.com/office/drawing/2014/main" id="{A3EA136B-A12D-0C92-52F9-19DFA35CB024}"/>
              </a:ext>
            </a:extLst>
          </p:cNvPr>
          <p:cNvGrpSpPr/>
          <p:nvPr/>
        </p:nvGrpSpPr>
        <p:grpSpPr>
          <a:xfrm>
            <a:off x="6012840" y="3660049"/>
            <a:ext cx="166320" cy="166320"/>
            <a:chOff x="0" y="0"/>
            <a:chExt cx="812800" cy="812800"/>
          </a:xfrm>
        </p:grpSpPr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E3A256EB-154C-A8D1-E251-09D23A26163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4D2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TextBox 8">
              <a:extLst>
                <a:ext uri="{FF2B5EF4-FFF2-40B4-BE49-F238E27FC236}">
                  <a16:creationId xmlns:a16="http://schemas.microsoft.com/office/drawing/2014/main" id="{5333D1EF-1F69-E5F7-C9F9-4A8FB14EFB74}"/>
                </a:ext>
              </a:extLst>
            </p:cNvPr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1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1" name="Group 6">
            <a:extLst>
              <a:ext uri="{FF2B5EF4-FFF2-40B4-BE49-F238E27FC236}">
                <a16:creationId xmlns:a16="http://schemas.microsoft.com/office/drawing/2014/main" id="{401639BB-48D2-EF02-90A1-D2E4301B4829}"/>
              </a:ext>
            </a:extLst>
          </p:cNvPr>
          <p:cNvGrpSpPr/>
          <p:nvPr/>
        </p:nvGrpSpPr>
        <p:grpSpPr>
          <a:xfrm>
            <a:off x="9596426" y="3644456"/>
            <a:ext cx="166320" cy="166320"/>
            <a:chOff x="0" y="0"/>
            <a:chExt cx="812800" cy="812800"/>
          </a:xfrm>
        </p:grpSpPr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8EAC0FD1-67AA-12AA-9AF9-9DA949D96F0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4D2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TextBox 8">
              <a:extLst>
                <a:ext uri="{FF2B5EF4-FFF2-40B4-BE49-F238E27FC236}">
                  <a16:creationId xmlns:a16="http://schemas.microsoft.com/office/drawing/2014/main" id="{6B7C6B48-1082-90E8-1209-234DAB46BC66}"/>
                </a:ext>
              </a:extLst>
            </p:cNvPr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1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Freeform 18">
            <a:extLst>
              <a:ext uri="{FF2B5EF4-FFF2-40B4-BE49-F238E27FC236}">
                <a16:creationId xmlns:a16="http://schemas.microsoft.com/office/drawing/2014/main" id="{8C8629BB-403D-8008-C320-32F800BDF8FC}"/>
              </a:ext>
            </a:extLst>
          </p:cNvPr>
          <p:cNvSpPr/>
          <p:nvPr/>
        </p:nvSpPr>
        <p:spPr>
          <a:xfrm>
            <a:off x="6373115" y="4284112"/>
            <a:ext cx="3448437" cy="1778551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F1C2574A-B61B-F48F-81D7-7DA5923D6CF8}"/>
              </a:ext>
            </a:extLst>
          </p:cNvPr>
          <p:cNvSpPr txBox="1"/>
          <p:nvPr/>
        </p:nvSpPr>
        <p:spPr>
          <a:xfrm>
            <a:off x="6858000" y="4816806"/>
            <a:ext cx="2942163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zh-TW" altLang="en-US" sz="2667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俯伏</a:t>
            </a:r>
            <a:r>
              <a:rPr lang="en-US" altLang="zh-TW" sz="2667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 -&gt; </a:t>
            </a:r>
            <a:r>
              <a:rPr lang="zh-TW" altLang="en-US" sz="2667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主权给神</a:t>
            </a:r>
            <a:endParaRPr lang="en-US" sz="2667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781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A6FB4C4-FC09-CCA4-24A0-013924EBC1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6400" y="609601"/>
            <a:ext cx="8763000" cy="4525963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主升高天之上，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聖徒頌其尊榮，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藉主捨命永勝死權，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聖民永享福樂。</a:t>
            </a:r>
            <a:endParaRPr lang="en-US" altLang="en-US" sz="6000">
              <a:ea typeface="文新字海-特行" panose="02020500000000000000" pitchFamily="2" charset="-120"/>
            </a:endParaRPr>
          </a:p>
        </p:txBody>
      </p:sp>
      <p:sp>
        <p:nvSpPr>
          <p:cNvPr id="5123" name="Text Box 4">
            <a:extLst>
              <a:ext uri="{FF2B5EF4-FFF2-40B4-BE49-F238E27FC236}">
                <a16:creationId xmlns:a16="http://schemas.microsoft.com/office/drawing/2014/main" id="{463FE077-C996-AF17-3DD8-8AACA3B06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867401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擁戴主為王</a:t>
            </a:r>
            <a:b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  <a:t>CL#0186</a:t>
            </a:r>
            <a:b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以馬內利華人浸信會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40D1A-84E3-C7F0-0057-B09FD456B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50C23D1-06EE-9E8E-181E-3485B2C75169}"/>
              </a:ext>
            </a:extLst>
          </p:cNvPr>
          <p:cNvSpPr/>
          <p:nvPr/>
        </p:nvSpPr>
        <p:spPr>
          <a:xfrm>
            <a:off x="16042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1E6CFD1-F03B-CDA7-5C8D-529F28361AEB}"/>
              </a:ext>
            </a:extLst>
          </p:cNvPr>
          <p:cNvSpPr txBox="1"/>
          <p:nvPr/>
        </p:nvSpPr>
        <p:spPr>
          <a:xfrm>
            <a:off x="1117601" y="936848"/>
            <a:ext cx="891882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4000" b="1" dirty="0" err="1">
                <a:solidFill>
                  <a:prstClr val="black"/>
                </a:solidFill>
                <a:latin typeface="Calibri"/>
              </a:rPr>
              <a:t>四、神的呼召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9EC3DA8-4F30-7D53-F5B4-9235F10C5A4F}"/>
              </a:ext>
            </a:extLst>
          </p:cNvPr>
          <p:cNvSpPr txBox="1"/>
          <p:nvPr/>
        </p:nvSpPr>
        <p:spPr>
          <a:xfrm>
            <a:off x="3847901" y="5893014"/>
            <a:ext cx="4496199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60"/>
              </a:lnSpc>
              <a:spcBef>
                <a:spcPct val="0"/>
              </a:spcBef>
            </a:pPr>
            <a:r>
              <a:rPr lang="en-US" sz="1400" spc="70">
                <a:solidFill>
                  <a:srgbClr val="000000"/>
                </a:solidFill>
                <a:latin typeface="Larken"/>
                <a:ea typeface="Larken"/>
                <a:cs typeface="Larken"/>
                <a:sym typeface="Larken"/>
              </a:rPr>
              <a:t>3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E84C5A9-4A7C-23CE-9517-8C9317DDC63E}"/>
              </a:ext>
            </a:extLst>
          </p:cNvPr>
          <p:cNvSpPr txBox="1"/>
          <p:nvPr/>
        </p:nvSpPr>
        <p:spPr>
          <a:xfrm>
            <a:off x="1117600" y="2006600"/>
            <a:ext cx="10160000" cy="4743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altLang="zh-TW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10</a:t>
            </a:r>
            <a:r>
              <a:rPr lang="zh-CN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 </a:t>
            </a:r>
            <a:r>
              <a:rPr lang="zh-TW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他的夥伴西庇太的儿子雅各、约翰，也是这样。耶稣对西门说：不要怕！从今以後，</a:t>
            </a:r>
            <a:r>
              <a:rPr lang="zh-TW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Calibri"/>
                <a:ea typeface="新細明體" panose="02020500000000000000" pitchFamily="18" charset="-120"/>
              </a:rPr>
              <a:t>你要得人了</a:t>
            </a:r>
            <a:r>
              <a:rPr lang="zh-TW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。</a:t>
            </a:r>
            <a:endParaRPr lang="en-US" altLang="zh-TW" sz="3200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defTabSz="609630">
              <a:lnSpc>
                <a:spcPct val="150000"/>
              </a:lnSpc>
            </a:pPr>
            <a:r>
              <a:rPr 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11</a:t>
            </a:r>
            <a:r>
              <a:rPr lang="zh-CN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他们把两只船拢了岸，就撇下所有的，跟从了耶稣</a:t>
            </a:r>
            <a:r>
              <a:rPr lang="zh-CN" altLang="en-US" sz="2933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。</a:t>
            </a:r>
            <a:endParaRPr lang="en-US" altLang="zh-CN" sz="2933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宋体" panose="02010600030101010101" pitchFamily="2" charset="-122"/>
            </a:endParaRPr>
          </a:p>
          <a:p>
            <a:pPr defTabSz="609630">
              <a:lnSpc>
                <a:spcPct val="150000"/>
              </a:lnSpc>
            </a:pPr>
            <a:endParaRPr lang="en-US" altLang="zh-CN" sz="2933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宋体" panose="02010600030101010101" pitchFamily="2" charset="-122"/>
            </a:endParaRPr>
          </a:p>
          <a:p>
            <a:pPr defTabSz="609630">
              <a:lnSpc>
                <a:spcPct val="150000"/>
              </a:lnSpc>
            </a:pPr>
            <a:endParaRPr lang="zh-TW" altLang="en-US" sz="2933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defTabSz="609630">
              <a:lnSpc>
                <a:spcPct val="150000"/>
              </a:lnSpc>
            </a:pPr>
            <a:endParaRPr lang="en-US" altLang="zh-CN" sz="2933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宋体" panose="02010600030101010101" pitchFamily="2" charset="-122"/>
            </a:endParaRPr>
          </a:p>
          <a:p>
            <a:pPr defTabSz="609630">
              <a:lnSpc>
                <a:spcPct val="150000"/>
              </a:lnSpc>
            </a:pP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10727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6A920-033A-5D59-7FEA-BC57F887E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B09339-E544-38D3-4C4E-93DBBCB26521}"/>
              </a:ext>
            </a:extLst>
          </p:cNvPr>
          <p:cNvSpPr/>
          <p:nvPr/>
        </p:nvSpPr>
        <p:spPr>
          <a:xfrm>
            <a:off x="16042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3D07EA6-D71C-29DF-F5C4-C363D3D1C7CA}"/>
              </a:ext>
            </a:extLst>
          </p:cNvPr>
          <p:cNvSpPr txBox="1"/>
          <p:nvPr/>
        </p:nvSpPr>
        <p:spPr>
          <a:xfrm>
            <a:off x="3847901" y="5893014"/>
            <a:ext cx="4496199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60"/>
              </a:lnSpc>
              <a:spcBef>
                <a:spcPct val="0"/>
              </a:spcBef>
            </a:pPr>
            <a:r>
              <a:rPr lang="en-US" sz="1400" spc="70">
                <a:solidFill>
                  <a:srgbClr val="000000"/>
                </a:solidFill>
                <a:latin typeface="Larken"/>
                <a:ea typeface="Larken"/>
                <a:cs typeface="Larken"/>
                <a:sym typeface="Larken"/>
              </a:rPr>
              <a:t>3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5D65C58-6D74-6DD1-F6F6-0E55BFDD2393}"/>
              </a:ext>
            </a:extLst>
          </p:cNvPr>
          <p:cNvSpPr txBox="1"/>
          <p:nvPr/>
        </p:nvSpPr>
        <p:spPr>
          <a:xfrm>
            <a:off x="965200" y="695747"/>
            <a:ext cx="10312400" cy="5544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zh-CN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太</a:t>
            </a:r>
            <a:r>
              <a:rPr lang="en-US" altLang="zh-CN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4:18</a:t>
            </a:r>
            <a:r>
              <a:rPr lang="zh-CN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耶稣在加利利海边行走，看见弟兄二人，就是那称呼彼得的西门和他兄弟安得烈，在海里撒网；他们本是打鱼的。</a:t>
            </a:r>
          </a:p>
          <a:p>
            <a:pPr defTabSz="609630">
              <a:lnSpc>
                <a:spcPct val="150000"/>
              </a:lnSpc>
            </a:pPr>
            <a:r>
              <a:rPr lang="en-US" altLang="zh-CN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19</a:t>
            </a:r>
            <a:r>
              <a:rPr lang="zh-CN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耶稣对他们说：来跟从我，我要叫你们</a:t>
            </a:r>
            <a:r>
              <a:rPr lang="zh-CN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Calibri"/>
                <a:ea typeface="宋体" panose="02010600030101010101" pitchFamily="2" charset="-122"/>
              </a:rPr>
              <a:t>得人如得鱼</a:t>
            </a:r>
            <a:r>
              <a:rPr lang="zh-CN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一样。</a:t>
            </a:r>
          </a:p>
          <a:p>
            <a:pPr defTabSz="609630">
              <a:lnSpc>
                <a:spcPct val="150000"/>
              </a:lnSpc>
            </a:pPr>
            <a:r>
              <a:rPr lang="en-US" altLang="zh-CN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20</a:t>
            </a:r>
            <a:r>
              <a:rPr lang="zh-CN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他们就立刻舍了网，跟从了他。</a:t>
            </a:r>
            <a:endParaRPr lang="en-US" altLang="zh-CN" sz="3200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宋体" panose="02010600030101010101" pitchFamily="2" charset="-122"/>
            </a:endParaRPr>
          </a:p>
          <a:p>
            <a:pPr defTabSz="609630">
              <a:lnSpc>
                <a:spcPct val="150000"/>
              </a:lnSpc>
            </a:pPr>
            <a:endParaRPr lang="zh-TW" altLang="en-US" sz="2933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defTabSz="609630">
              <a:lnSpc>
                <a:spcPct val="150000"/>
              </a:lnSpc>
            </a:pPr>
            <a:endParaRPr lang="en-US" altLang="zh-CN" sz="2933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宋体" panose="02010600030101010101" pitchFamily="2" charset="-122"/>
            </a:endParaRPr>
          </a:p>
          <a:p>
            <a:pPr defTabSz="609630">
              <a:lnSpc>
                <a:spcPct val="150000"/>
              </a:lnSpc>
            </a:pP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85885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91FEF-E218-994F-34C9-0F22474CD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39025EB-BDCE-A11E-387A-2F4098E3A28E}"/>
              </a:ext>
            </a:extLst>
          </p:cNvPr>
          <p:cNvSpPr/>
          <p:nvPr/>
        </p:nvSpPr>
        <p:spPr>
          <a:xfrm>
            <a:off x="-50800" y="0"/>
            <a:ext cx="122936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E4DC623-EAAE-2D60-EA3C-3DF49FE67EC4}"/>
              </a:ext>
            </a:extLst>
          </p:cNvPr>
          <p:cNvSpPr txBox="1"/>
          <p:nvPr/>
        </p:nvSpPr>
        <p:spPr>
          <a:xfrm>
            <a:off x="685800" y="897891"/>
            <a:ext cx="1055421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altLang="zh-TW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“</a:t>
            </a:r>
            <a:r>
              <a:rPr lang="zh-TW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不要怕！从今以後，你要得人了。</a:t>
            </a:r>
            <a:r>
              <a:rPr lang="zh-CN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”</a:t>
            </a:r>
            <a:endParaRPr lang="zh-TW" altLang="en-US" sz="3200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AEA5530-26FF-A9D5-0D33-DB3F9FBA634E}"/>
              </a:ext>
            </a:extLst>
          </p:cNvPr>
          <p:cNvGrpSpPr/>
          <p:nvPr/>
        </p:nvGrpSpPr>
        <p:grpSpPr>
          <a:xfrm>
            <a:off x="792557" y="1318272"/>
            <a:ext cx="7217347" cy="1960678"/>
            <a:chOff x="-8025026" y="-433983"/>
            <a:chExt cx="14434694" cy="3921355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9D1AC345-86CC-101D-675D-5F008C7937EA}"/>
                </a:ext>
              </a:extLst>
            </p:cNvPr>
            <p:cNvGrpSpPr/>
            <p:nvPr/>
          </p:nvGrpSpPr>
          <p:grpSpPr>
            <a:xfrm>
              <a:off x="-8025026" y="-433983"/>
              <a:ext cx="14434694" cy="3921355"/>
              <a:chOff x="-1585190" y="-85725"/>
              <a:chExt cx="2851297" cy="77458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4AFD045C-CD50-B32C-3F72-A7CF95EC5D0C}"/>
                  </a:ext>
                </a:extLst>
              </p:cNvPr>
              <p:cNvSpPr/>
              <p:nvPr/>
            </p:nvSpPr>
            <p:spPr>
              <a:xfrm>
                <a:off x="-1585190" y="139949"/>
                <a:ext cx="1266107" cy="548915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548915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500601"/>
                    </a:lnTo>
                    <a:cubicBezTo>
                      <a:pt x="1266107" y="513414"/>
                      <a:pt x="1261017" y="525703"/>
                      <a:pt x="1251956" y="534764"/>
                    </a:cubicBezTo>
                    <a:cubicBezTo>
                      <a:pt x="1242896" y="543825"/>
                      <a:pt x="1230607" y="548915"/>
                      <a:pt x="1217793" y="548915"/>
                    </a:cubicBezTo>
                    <a:lnTo>
                      <a:pt x="48314" y="548915"/>
                    </a:lnTo>
                    <a:cubicBezTo>
                      <a:pt x="35500" y="548915"/>
                      <a:pt x="23211" y="543825"/>
                      <a:pt x="14151" y="534764"/>
                    </a:cubicBezTo>
                    <a:cubicBezTo>
                      <a:pt x="5090" y="525703"/>
                      <a:pt x="0" y="513414"/>
                      <a:pt x="0" y="500601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392094D7-8437-EED7-8F3B-0268B79FB323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6346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B7478C34-B438-7D9C-43D9-B870101ED526}"/>
                </a:ext>
              </a:extLst>
            </p:cNvPr>
            <p:cNvSpPr txBox="1"/>
            <p:nvPr/>
          </p:nvSpPr>
          <p:spPr>
            <a:xfrm>
              <a:off x="-7611110" y="1433111"/>
              <a:ext cx="5628016" cy="8161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zh-TW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不要怕</a:t>
              </a:r>
              <a:endParaRPr lang="en-US" sz="2667" b="1" spc="9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rken Bold"/>
                <a:ea typeface="Larken Bold"/>
                <a:cs typeface="Larken Bold"/>
                <a:sym typeface="Larken Bold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89D3AD6-F6CD-D916-091D-99F2F1E3789F}"/>
              </a:ext>
            </a:extLst>
          </p:cNvPr>
          <p:cNvGrpSpPr/>
          <p:nvPr/>
        </p:nvGrpSpPr>
        <p:grpSpPr>
          <a:xfrm>
            <a:off x="4460621" y="1515791"/>
            <a:ext cx="6938823" cy="1768612"/>
            <a:chOff x="-7467978" y="-433983"/>
            <a:chExt cx="13877646" cy="3537223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B6D8637E-010F-AEE2-F216-CCA363BF12A7}"/>
                </a:ext>
              </a:extLst>
            </p:cNvPr>
            <p:cNvGrpSpPr/>
            <p:nvPr/>
          </p:nvGrpSpPr>
          <p:grpSpPr>
            <a:xfrm>
              <a:off x="-7454741" y="-433983"/>
              <a:ext cx="13864409" cy="3537223"/>
              <a:chOff x="-1472541" y="-85725"/>
              <a:chExt cx="2738648" cy="698711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95417F23-AC1E-F537-28AF-8F06D205690E}"/>
                  </a:ext>
                </a:extLst>
              </p:cNvPr>
              <p:cNvSpPr/>
              <p:nvPr/>
            </p:nvSpPr>
            <p:spPr>
              <a:xfrm>
                <a:off x="-1472541" y="64071"/>
                <a:ext cx="1266107" cy="548915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548915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500601"/>
                    </a:lnTo>
                    <a:cubicBezTo>
                      <a:pt x="1266107" y="513414"/>
                      <a:pt x="1261017" y="525703"/>
                      <a:pt x="1251956" y="534764"/>
                    </a:cubicBezTo>
                    <a:cubicBezTo>
                      <a:pt x="1242896" y="543825"/>
                      <a:pt x="1230607" y="548915"/>
                      <a:pt x="1217793" y="548915"/>
                    </a:cubicBezTo>
                    <a:lnTo>
                      <a:pt x="48314" y="548915"/>
                    </a:lnTo>
                    <a:cubicBezTo>
                      <a:pt x="35500" y="548915"/>
                      <a:pt x="23211" y="543825"/>
                      <a:pt x="14151" y="534764"/>
                    </a:cubicBezTo>
                    <a:cubicBezTo>
                      <a:pt x="5090" y="525703"/>
                      <a:pt x="0" y="513414"/>
                      <a:pt x="0" y="500601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041D95B6-A333-2BFE-7AE3-F0CDE5A0A347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6346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3346E03F-9881-C151-567D-F1D2C1FEE00F}"/>
                </a:ext>
              </a:extLst>
            </p:cNvPr>
            <p:cNvSpPr txBox="1"/>
            <p:nvPr/>
          </p:nvSpPr>
          <p:spPr>
            <a:xfrm>
              <a:off x="-7467978" y="1110879"/>
              <a:ext cx="6422906" cy="8025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zh-CN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宋体" panose="02010600030101010101" pitchFamily="2" charset="-122"/>
                </a:rPr>
                <a:t>从今以後</a:t>
              </a:r>
              <a:endParaRPr lang="en-US" sz="2667" b="1" spc="9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rken Bold"/>
                <a:ea typeface="Larken Bold"/>
                <a:cs typeface="Larken Bold"/>
                <a:sym typeface="Larken Bold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E14C3A94-18FD-2601-5A83-3BFAF62C550D}"/>
              </a:ext>
            </a:extLst>
          </p:cNvPr>
          <p:cNvGrpSpPr/>
          <p:nvPr/>
        </p:nvGrpSpPr>
        <p:grpSpPr>
          <a:xfrm>
            <a:off x="4805071" y="1910747"/>
            <a:ext cx="6594374" cy="3369727"/>
            <a:chOff x="0" y="-3109670"/>
            <a:chExt cx="13188752" cy="6739451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86553524-5056-983E-6EEB-8ADCBB9E8121}"/>
                </a:ext>
              </a:extLst>
            </p:cNvPr>
            <p:cNvGrpSpPr/>
            <p:nvPr/>
          </p:nvGrpSpPr>
          <p:grpSpPr>
            <a:xfrm>
              <a:off x="0" y="-3109670"/>
              <a:ext cx="13188752" cy="6739451"/>
              <a:chOff x="0" y="-614256"/>
              <a:chExt cx="2605185" cy="133125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D27C5840-987E-369E-3A65-80F675BF2FA3}"/>
                  </a:ext>
                </a:extLst>
              </p:cNvPr>
              <p:cNvSpPr/>
              <p:nvPr/>
            </p:nvSpPr>
            <p:spPr>
              <a:xfrm>
                <a:off x="1318262" y="-614256"/>
                <a:ext cx="1286923" cy="528171"/>
              </a:xfrm>
              <a:custGeom>
                <a:avLst/>
                <a:gdLst/>
                <a:ahLst/>
                <a:cxnLst/>
                <a:rect l="l" t="t" r="r" b="b"/>
                <a:pathLst>
                  <a:path w="1266107" h="716994">
                    <a:moveTo>
                      <a:pt x="48314" y="0"/>
                    </a:moveTo>
                    <a:lnTo>
                      <a:pt x="1217793" y="0"/>
                    </a:lnTo>
                    <a:cubicBezTo>
                      <a:pt x="1230607" y="0"/>
                      <a:pt x="1242896" y="5090"/>
                      <a:pt x="1251956" y="14151"/>
                    </a:cubicBezTo>
                    <a:cubicBezTo>
                      <a:pt x="1261017" y="23211"/>
                      <a:pt x="1266107" y="35500"/>
                      <a:pt x="1266107" y="48314"/>
                    </a:cubicBezTo>
                    <a:lnTo>
                      <a:pt x="1266107" y="668680"/>
                    </a:lnTo>
                    <a:cubicBezTo>
                      <a:pt x="1266107" y="681493"/>
                      <a:pt x="1261017" y="693782"/>
                      <a:pt x="1251956" y="702843"/>
                    </a:cubicBezTo>
                    <a:cubicBezTo>
                      <a:pt x="1242896" y="711904"/>
                      <a:pt x="1230607" y="716994"/>
                      <a:pt x="1217793" y="716994"/>
                    </a:cubicBezTo>
                    <a:lnTo>
                      <a:pt x="48314" y="716994"/>
                    </a:lnTo>
                    <a:cubicBezTo>
                      <a:pt x="35500" y="716994"/>
                      <a:pt x="23211" y="711904"/>
                      <a:pt x="14151" y="702843"/>
                    </a:cubicBezTo>
                    <a:cubicBezTo>
                      <a:pt x="5090" y="693782"/>
                      <a:pt x="0" y="681493"/>
                      <a:pt x="0" y="668680"/>
                    </a:cubicBezTo>
                    <a:lnTo>
                      <a:pt x="0" y="48314"/>
                    </a:lnTo>
                    <a:cubicBezTo>
                      <a:pt x="0" y="35500"/>
                      <a:pt x="5090" y="23211"/>
                      <a:pt x="14151" y="14151"/>
                    </a:cubicBezTo>
                    <a:cubicBezTo>
                      <a:pt x="23211" y="5090"/>
                      <a:pt x="35500" y="0"/>
                      <a:pt x="48314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AE675B0C-5E3E-602B-E25A-9632E033190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266107" cy="8027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BEA69D2E-EDDE-C3AF-B3A2-4082C84EDCEE}"/>
                </a:ext>
              </a:extLst>
            </p:cNvPr>
            <p:cNvSpPr txBox="1"/>
            <p:nvPr/>
          </p:nvSpPr>
          <p:spPr>
            <a:xfrm>
              <a:off x="6849676" y="-2427526"/>
              <a:ext cx="6292894" cy="8161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zh-TW" altLang="en-US" sz="2667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新細明體" panose="02020500000000000000" pitchFamily="18" charset="-120"/>
                </a:rPr>
                <a:t>得人了</a:t>
              </a:r>
              <a:endParaRPr lang="en-US" sz="2667" b="1" spc="9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rken Bold"/>
                <a:ea typeface="Larken Bold"/>
                <a:cs typeface="Larken Bold"/>
                <a:sym typeface="Larken Bold"/>
              </a:endParaRPr>
            </a:p>
          </p:txBody>
        </p:sp>
      </p:grpSp>
      <p:sp>
        <p:nvSpPr>
          <p:cNvPr id="4" name="Freeform 18">
            <a:extLst>
              <a:ext uri="{FF2B5EF4-FFF2-40B4-BE49-F238E27FC236}">
                <a16:creationId xmlns:a16="http://schemas.microsoft.com/office/drawing/2014/main" id="{5CDBBF13-B190-6AD0-918B-13C19CFEB063}"/>
              </a:ext>
            </a:extLst>
          </p:cNvPr>
          <p:cNvSpPr/>
          <p:nvPr/>
        </p:nvSpPr>
        <p:spPr>
          <a:xfrm>
            <a:off x="815647" y="4109864"/>
            <a:ext cx="3181744" cy="1983785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BE645BA6-D231-2AF4-C3E8-CF06253B097B}"/>
              </a:ext>
            </a:extLst>
          </p:cNvPr>
          <p:cNvSpPr txBox="1"/>
          <p:nvPr/>
        </p:nvSpPr>
        <p:spPr>
          <a:xfrm>
            <a:off x="999515" y="4235392"/>
            <a:ext cx="2896652" cy="1231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接纳了彼得的认罪</a:t>
            </a:r>
            <a:endParaRPr lang="en-US" altLang="zh-TW" sz="2667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defTabSz="609630"/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不是为了审判</a:t>
            </a:r>
            <a:endParaRPr lang="en-US" altLang="zh-TW" sz="2667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defTabSz="609630"/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而是为了拯救</a:t>
            </a:r>
            <a:endParaRPr lang="en-US" sz="2667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7B4AB73-BCF0-C6B4-80E0-45FB15EC1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2" name="Group 3">
            <a:extLst>
              <a:ext uri="{FF2B5EF4-FFF2-40B4-BE49-F238E27FC236}">
                <a16:creationId xmlns:a16="http://schemas.microsoft.com/office/drawing/2014/main" id="{6A4C2D7D-0C15-A909-6A45-2CCBC6EEF718}"/>
              </a:ext>
            </a:extLst>
          </p:cNvPr>
          <p:cNvGrpSpPr/>
          <p:nvPr/>
        </p:nvGrpSpPr>
        <p:grpSpPr>
          <a:xfrm>
            <a:off x="792557" y="3587667"/>
            <a:ext cx="10840643" cy="308648"/>
            <a:chOff x="0" y="0"/>
            <a:chExt cx="16498107" cy="435214"/>
          </a:xfrm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7D38AE6A-01D3-C864-444F-D4EA15253BA5}"/>
                </a:ext>
              </a:extLst>
            </p:cNvPr>
            <p:cNvSpPr/>
            <p:nvPr/>
          </p:nvSpPr>
          <p:spPr>
            <a:xfrm>
              <a:off x="0" y="0"/>
              <a:ext cx="16498108" cy="435214"/>
            </a:xfrm>
            <a:custGeom>
              <a:avLst/>
              <a:gdLst/>
              <a:ahLst/>
              <a:cxnLst/>
              <a:rect l="l" t="t" r="r" b="b"/>
              <a:pathLst>
                <a:path w="16498108" h="435214">
                  <a:moveTo>
                    <a:pt x="16498108" y="217607"/>
                  </a:moveTo>
                  <a:lnTo>
                    <a:pt x="16091708" y="0"/>
                  </a:lnTo>
                  <a:lnTo>
                    <a:pt x="16091708" y="203200"/>
                  </a:lnTo>
                  <a:lnTo>
                    <a:pt x="0" y="203200"/>
                  </a:lnTo>
                  <a:lnTo>
                    <a:pt x="0" y="232014"/>
                  </a:lnTo>
                  <a:lnTo>
                    <a:pt x="16091708" y="232014"/>
                  </a:lnTo>
                  <a:lnTo>
                    <a:pt x="16091708" y="435214"/>
                  </a:lnTo>
                  <a:lnTo>
                    <a:pt x="16498108" y="217607"/>
                  </a:lnTo>
                  <a:close/>
                </a:path>
              </a:pathLst>
            </a:custGeom>
            <a:solidFill>
              <a:srgbClr val="9F4D28"/>
            </a:solidFill>
          </p:spPr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TextBox 5">
              <a:extLst>
                <a:ext uri="{FF2B5EF4-FFF2-40B4-BE49-F238E27FC236}">
                  <a16:creationId xmlns:a16="http://schemas.microsoft.com/office/drawing/2014/main" id="{D662733E-0E1B-1C76-89EC-C60900D571D0}"/>
                </a:ext>
              </a:extLst>
            </p:cNvPr>
            <p:cNvSpPr txBox="1"/>
            <p:nvPr/>
          </p:nvSpPr>
          <p:spPr>
            <a:xfrm>
              <a:off x="0" y="222250"/>
              <a:ext cx="16396507" cy="97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1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Freeform 18">
            <a:extLst>
              <a:ext uri="{FF2B5EF4-FFF2-40B4-BE49-F238E27FC236}">
                <a16:creationId xmlns:a16="http://schemas.microsoft.com/office/drawing/2014/main" id="{EEF11B15-865D-8490-E765-E3A0DD385213}"/>
              </a:ext>
            </a:extLst>
          </p:cNvPr>
          <p:cNvSpPr/>
          <p:nvPr/>
        </p:nvSpPr>
        <p:spPr>
          <a:xfrm>
            <a:off x="8194609" y="4109864"/>
            <a:ext cx="3204833" cy="1983785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21B417D7-F69C-5D60-91D9-FAAF2C7C2440}"/>
              </a:ext>
            </a:extLst>
          </p:cNvPr>
          <p:cNvSpPr txBox="1"/>
          <p:nvPr/>
        </p:nvSpPr>
        <p:spPr>
          <a:xfrm>
            <a:off x="8473134" y="4235391"/>
            <a:ext cx="2766878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613"/>
              </a:lnSpc>
            </a:pPr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把人从罪恶的深渊中“捕捞”出来</a:t>
            </a:r>
            <a:endParaRPr lang="en-US" altLang="zh-TW" sz="2667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defTabSz="609630">
              <a:lnSpc>
                <a:spcPts val="2613"/>
              </a:lnSpc>
            </a:pPr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引向永恒的生命</a:t>
            </a:r>
            <a:endParaRPr lang="en-US" sz="2667" spc="74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rken"/>
              <a:ea typeface="Larken"/>
              <a:cs typeface="Larken"/>
              <a:sym typeface="Larken"/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2DC572F8-41A8-8555-E8DF-F9DECAB3D556}"/>
              </a:ext>
            </a:extLst>
          </p:cNvPr>
          <p:cNvSpPr/>
          <p:nvPr/>
        </p:nvSpPr>
        <p:spPr>
          <a:xfrm>
            <a:off x="4460621" y="4119113"/>
            <a:ext cx="3204833" cy="1974536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D8ED59A4-EEC3-4FFD-65DF-F6728F773B3C}"/>
              </a:ext>
            </a:extLst>
          </p:cNvPr>
          <p:cNvSpPr txBox="1"/>
          <p:nvPr/>
        </p:nvSpPr>
        <p:spPr>
          <a:xfrm>
            <a:off x="4687271" y="4199580"/>
            <a:ext cx="2608879" cy="1267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以自我中心</a:t>
            </a:r>
            <a:endParaRPr lang="en-US" altLang="zh-TW" sz="2667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defTabSz="609630"/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为了生计而辛劳</a:t>
            </a:r>
            <a:endParaRPr lang="en-US" altLang="zh-TW" sz="2667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defTabSz="609630"/>
            <a:r>
              <a:rPr lang="zh-TW" altLang="en-US" sz="2667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以使命为中心</a:t>
            </a:r>
            <a:endParaRPr lang="en-US" altLang="zh-TW" sz="2667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29914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B1125-2EE6-B76F-9066-F3F490FB6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073BCA5-76D2-2E65-1F12-CE58ED040B13}"/>
              </a:ext>
            </a:extLst>
          </p:cNvPr>
          <p:cNvSpPr/>
          <p:nvPr/>
        </p:nvSpPr>
        <p:spPr>
          <a:xfrm>
            <a:off x="-50800" y="0"/>
            <a:ext cx="122428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960A4FE-A8A2-73EF-CAB4-532147E7FDF4}"/>
              </a:ext>
            </a:extLst>
          </p:cNvPr>
          <p:cNvSpPr txBox="1"/>
          <p:nvPr/>
        </p:nvSpPr>
        <p:spPr>
          <a:xfrm>
            <a:off x="762000" y="584201"/>
            <a:ext cx="104648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altLang="zh-TW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“</a:t>
            </a:r>
            <a:r>
              <a:rPr lang="zh-TW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得人</a:t>
            </a:r>
            <a:r>
              <a:rPr lang="zh-CN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”对照 “得世界”</a:t>
            </a:r>
            <a:endParaRPr lang="zh-TW" altLang="en-US" sz="3200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1ECEB678-5F9B-9660-234B-9043C997E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7487D706-A197-8346-5C26-6F0F34119F8F}"/>
              </a:ext>
            </a:extLst>
          </p:cNvPr>
          <p:cNvSpPr/>
          <p:nvPr/>
        </p:nvSpPr>
        <p:spPr>
          <a:xfrm>
            <a:off x="-50800" y="1244607"/>
            <a:ext cx="12039600" cy="54863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18AF883-618C-10F1-0C02-1AF99C8A8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664073"/>
              </p:ext>
            </p:extLst>
          </p:nvPr>
        </p:nvGraphicFramePr>
        <p:xfrm>
          <a:off x="558800" y="1651000"/>
          <a:ext cx="10922000" cy="4741335"/>
        </p:xfrm>
        <a:graphic>
          <a:graphicData uri="http://schemas.openxmlformats.org/drawingml/2006/table">
            <a:tbl>
              <a:tblPr/>
              <a:tblGrid>
                <a:gridCol w="2540000">
                  <a:extLst>
                    <a:ext uri="{9D8B030D-6E8A-4147-A177-3AD203B41FA5}">
                      <a16:colId xmlns:a16="http://schemas.microsoft.com/office/drawing/2014/main" val="317406682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791172846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255867103"/>
                    </a:ext>
                  </a:extLst>
                </a:gridCol>
              </a:tblGrid>
              <a:tr h="64346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对照</a:t>
                      </a:r>
                    </a:p>
                  </a:txBody>
                  <a:tcPr marL="60960" marR="6096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得人（圣经使命）</a:t>
                      </a:r>
                    </a:p>
                  </a:txBody>
                  <a:tcPr marL="60960" marR="6096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得世界（使命偏移）</a:t>
                      </a:r>
                    </a:p>
                  </a:txBody>
                  <a:tcPr marL="60960" marR="6096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116677"/>
                  </a:ext>
                </a:extLst>
              </a:tr>
              <a:tr h="1126067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TW" altLang="en-US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目标</a:t>
                      </a:r>
                    </a:p>
                  </a:txBody>
                  <a:tcPr marL="60960" marR="6096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TW" altLang="en-US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拯救生命，引人归向神</a:t>
                      </a:r>
                    </a:p>
                  </a:txBody>
                  <a:tcPr marL="60960" marR="6096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TW" altLang="en-US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影响力、资源、安全感</a:t>
                      </a:r>
                    </a:p>
                  </a:txBody>
                  <a:tcPr marL="60960" marR="6096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606798"/>
                  </a:ext>
                </a:extLst>
              </a:tr>
              <a:tr h="643467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TW" altLang="en-US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驱动力</a:t>
                      </a:r>
                    </a:p>
                  </a:txBody>
                  <a:tcPr marL="60960" marR="6096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TW" altLang="en-US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顺服主的话，回应呼召</a:t>
                      </a:r>
                    </a:p>
                  </a:txBody>
                  <a:tcPr marL="60960" marR="6096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TW" altLang="en-US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效率、成果、可见成功</a:t>
                      </a:r>
                    </a:p>
                  </a:txBody>
                  <a:tcPr marL="60960" marR="6096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254379"/>
                  </a:ext>
                </a:extLst>
              </a:tr>
              <a:tr h="10414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TW" altLang="en-US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方法路径</a:t>
                      </a:r>
                    </a:p>
                  </a:txBody>
                  <a:tcPr marL="60960" marR="6096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TW" altLang="en-US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舍己、陪伴、付代价</a:t>
                      </a:r>
                    </a:p>
                  </a:txBody>
                  <a:tcPr marL="60960" marR="6096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TW" altLang="en-US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操控、策略至上、妥协</a:t>
                      </a:r>
                    </a:p>
                  </a:txBody>
                  <a:tcPr marL="60960" marR="6096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983659"/>
                  </a:ext>
                </a:extLst>
              </a:tr>
              <a:tr h="643467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TW" altLang="en-US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衡量标准</a:t>
                      </a:r>
                    </a:p>
                  </a:txBody>
                  <a:tcPr marL="60960" marR="6096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TW" altLang="en-US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生命是否被更新</a:t>
                      </a:r>
                    </a:p>
                  </a:txBody>
                  <a:tcPr marL="60960" marR="6096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TW" altLang="en-US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规模、人数、影响力</a:t>
                      </a:r>
                    </a:p>
                  </a:txBody>
                  <a:tcPr marL="60960" marR="6096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881341"/>
                  </a:ext>
                </a:extLst>
              </a:tr>
              <a:tr h="643467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TW" altLang="en-US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对人的态度</a:t>
                      </a:r>
                    </a:p>
                  </a:txBody>
                  <a:tcPr marL="60960" marR="6096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TW" altLang="en-US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人是目的</a:t>
                      </a:r>
                    </a:p>
                  </a:txBody>
                  <a:tcPr marL="60960" marR="6096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TW" altLang="en-US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人变成了资源</a:t>
                      </a:r>
                    </a:p>
                  </a:txBody>
                  <a:tcPr marL="60960" marR="6096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319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47604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5801" y="533400"/>
            <a:ext cx="10998199" cy="502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320"/>
              </a:lnSpc>
            </a:pPr>
            <a:r>
              <a:rPr lang="zh-CN" altLang="en-U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就撇下所有的</a:t>
            </a:r>
            <a:endParaRPr lang="en-US" sz="3200" b="1" spc="96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rken"/>
              <a:ea typeface="Larken"/>
              <a:cs typeface="Larken"/>
              <a:sym typeface="Larken"/>
            </a:endParaRPr>
          </a:p>
        </p:txBody>
      </p:sp>
      <p:pic>
        <p:nvPicPr>
          <p:cNvPr id="8" name="Picture 7" descr="A drawing of a boat with a net&#10;&#10;AI-generated content may be incorrect.">
            <a:extLst>
              <a:ext uri="{FF2B5EF4-FFF2-40B4-BE49-F238E27FC236}">
                <a16:creationId xmlns:a16="http://schemas.microsoft.com/office/drawing/2014/main" id="{CB135B90-A1D4-96E6-DE08-E43699436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47" y="1193800"/>
            <a:ext cx="10127706" cy="5285774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7BEBA-25B5-BCBF-3B3D-4D51B000A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DA2CB12-A00F-C2AE-8C4B-045EFE2F8674}"/>
              </a:ext>
            </a:extLst>
          </p:cNvPr>
          <p:cNvSpPr/>
          <p:nvPr/>
        </p:nvSpPr>
        <p:spPr>
          <a:xfrm>
            <a:off x="-9237" y="692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02785BF-D29C-4EB0-2CE0-8D020625CB3F}"/>
              </a:ext>
            </a:extLst>
          </p:cNvPr>
          <p:cNvSpPr txBox="1"/>
          <p:nvPr/>
        </p:nvSpPr>
        <p:spPr>
          <a:xfrm>
            <a:off x="3111500" y="2665745"/>
            <a:ext cx="59690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zh-CN" altLang="en-US" sz="3200" b="1" dirty="0">
                <a:solidFill>
                  <a:srgbClr val="C0504D"/>
                </a:solidFill>
                <a:latin typeface="Calibri"/>
                <a:ea typeface="宋体" panose="02010600030101010101" pitchFamily="2" charset="-122"/>
              </a:rPr>
              <a:t>跟从了耶稣。</a:t>
            </a:r>
            <a:endParaRPr lang="en-US" altLang="zh-CN" sz="3200" b="1" dirty="0">
              <a:solidFill>
                <a:srgbClr val="C0504D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93581EF-5680-5874-97E6-2FD1C6E05C07}"/>
              </a:ext>
            </a:extLst>
          </p:cNvPr>
          <p:cNvSpPr txBox="1"/>
          <p:nvPr/>
        </p:nvSpPr>
        <p:spPr>
          <a:xfrm>
            <a:off x="7010001" y="5893014"/>
            <a:ext cx="4496199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1960"/>
              </a:lnSpc>
              <a:spcBef>
                <a:spcPct val="0"/>
              </a:spcBef>
            </a:pPr>
            <a:r>
              <a:rPr lang="en-US" sz="1400" spc="70">
                <a:solidFill>
                  <a:srgbClr val="FFFFFF"/>
                </a:solidFill>
                <a:latin typeface="Larken"/>
                <a:ea typeface="Larken"/>
                <a:cs typeface="Larken"/>
                <a:sym typeface="Larken"/>
              </a:rPr>
              <a:t>9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0C811B7-7023-F4CE-2837-F5FF0D1CDC1B}"/>
              </a:ext>
            </a:extLst>
          </p:cNvPr>
          <p:cNvSpPr txBox="1"/>
          <p:nvPr/>
        </p:nvSpPr>
        <p:spPr>
          <a:xfrm>
            <a:off x="2684120" y="3381389"/>
            <a:ext cx="6578599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320"/>
              </a:lnSpc>
            </a:pPr>
            <a:r>
              <a:rPr lang="zh-TW" altLang="en-US" sz="2933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我願跟隨我救主，無論走何路</a:t>
            </a:r>
            <a:endParaRPr lang="en-US" altLang="zh-TW" sz="29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algn="ctr" defTabSz="609630">
              <a:lnSpc>
                <a:spcPts val="4320"/>
              </a:lnSpc>
            </a:pPr>
            <a:r>
              <a:rPr lang="zh-TW" altLang="en-US" sz="2933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或在花木茂盛，清水常流之處</a:t>
            </a:r>
            <a:endParaRPr lang="en-US" altLang="zh-TW" sz="29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algn="ctr" defTabSz="609630">
              <a:lnSpc>
                <a:spcPts val="4320"/>
              </a:lnSpc>
            </a:pPr>
            <a:r>
              <a:rPr lang="zh-TW" altLang="en-US" sz="2933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或遇狂風暴雨，路途黑雲相阻</a:t>
            </a:r>
            <a:endParaRPr lang="en-US" altLang="zh-TW" sz="29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algn="ctr" defTabSz="609630">
              <a:lnSpc>
                <a:spcPts val="4320"/>
              </a:lnSpc>
            </a:pPr>
            <a:r>
              <a:rPr lang="zh-TW" altLang="en-US" sz="2933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我靈常願與主親近，跟主步履</a:t>
            </a:r>
            <a:endParaRPr lang="en-US" altLang="zh-TW" sz="29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algn="ctr" defTabSz="609630">
              <a:lnSpc>
                <a:spcPts val="4320"/>
              </a:lnSpc>
            </a:pPr>
            <a:r>
              <a:rPr lang="zh-TW" altLang="en-US" sz="2933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直走到我救主所應許福地。</a:t>
            </a:r>
            <a:endParaRPr lang="en-US" sz="2933" b="1" spc="96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rken"/>
              <a:ea typeface="Larken"/>
              <a:cs typeface="Larken"/>
              <a:sym typeface="Larken"/>
            </a:endParaRPr>
          </a:p>
        </p:txBody>
      </p:sp>
      <p:pic>
        <p:nvPicPr>
          <p:cNvPr id="12" name="Picture 11" descr="A body of water with a sunset in the background&#10;&#10;AI-generated content may be incorrect.">
            <a:extLst>
              <a:ext uri="{FF2B5EF4-FFF2-40B4-BE49-F238E27FC236}">
                <a16:creationId xmlns:a16="http://schemas.microsoft.com/office/drawing/2014/main" id="{EA29BBEB-5B59-E637-3259-CFF9B828F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0" y="6928"/>
            <a:ext cx="12212280" cy="248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508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43566-7C6F-0A5F-B71A-6EFF19708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86DD90C-011E-A0C4-3175-53631A1AC899}"/>
              </a:ext>
            </a:extLst>
          </p:cNvPr>
          <p:cNvSpPr/>
          <p:nvPr/>
        </p:nvSpPr>
        <p:spPr>
          <a:xfrm>
            <a:off x="16042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60C979E-2CBE-292F-67F3-83FD4ABFC920}"/>
              </a:ext>
            </a:extLst>
          </p:cNvPr>
          <p:cNvSpPr txBox="1"/>
          <p:nvPr/>
        </p:nvSpPr>
        <p:spPr>
          <a:xfrm>
            <a:off x="1524001" y="936848"/>
            <a:ext cx="851242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/>
            <a:r>
              <a:rPr lang="en-US" sz="4000" b="1" dirty="0" err="1">
                <a:solidFill>
                  <a:prstClr val="black"/>
                </a:solidFill>
                <a:latin typeface="Calibri"/>
              </a:rPr>
              <a:t>五、应用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F2553BC-7C95-1D7F-DE00-F14FBB2CDF21}"/>
              </a:ext>
            </a:extLst>
          </p:cNvPr>
          <p:cNvSpPr txBox="1"/>
          <p:nvPr/>
        </p:nvSpPr>
        <p:spPr>
          <a:xfrm>
            <a:off x="3847901" y="5893014"/>
            <a:ext cx="4496199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60"/>
              </a:lnSpc>
              <a:spcBef>
                <a:spcPct val="0"/>
              </a:spcBef>
            </a:pPr>
            <a:r>
              <a:rPr lang="en-US" sz="1400" spc="70">
                <a:solidFill>
                  <a:srgbClr val="000000"/>
                </a:solidFill>
                <a:latin typeface="Larken"/>
                <a:ea typeface="Larken"/>
                <a:cs typeface="Larken"/>
                <a:sym typeface="Larken"/>
              </a:rPr>
              <a:t>3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EF38342-8E78-7FD8-4CB1-B352A87053FD}"/>
              </a:ext>
            </a:extLst>
          </p:cNvPr>
          <p:cNvSpPr txBox="1"/>
          <p:nvPr/>
        </p:nvSpPr>
        <p:spPr>
          <a:xfrm>
            <a:off x="1524000" y="2006600"/>
            <a:ext cx="9144000" cy="820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endParaRPr lang="en-US" altLang="zh-CN" sz="2933" b="1" dirty="0">
              <a:solidFill>
                <a:srgbClr val="C0504D"/>
              </a:solidFill>
              <a:latin typeface="Calibri"/>
              <a:ea typeface="宋体" panose="02010600030101010101" pitchFamily="2" charset="-122"/>
            </a:endParaRPr>
          </a:p>
          <a:p>
            <a:pPr defTabSz="609630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6293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5801" y="482601"/>
            <a:ext cx="5969000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zh-TW" altLang="en-US" sz="2933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今日榜样：潘霍华（</a:t>
            </a:r>
            <a:r>
              <a:rPr lang="en-US" sz="2933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Dietrich Bonhoeffer）</a:t>
            </a:r>
            <a:endParaRPr lang="zh-TW" altLang="en-US" sz="2933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010001" y="5893014"/>
            <a:ext cx="4496199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1960"/>
              </a:lnSpc>
              <a:spcBef>
                <a:spcPct val="0"/>
              </a:spcBef>
            </a:pPr>
            <a:r>
              <a:rPr lang="en-US" sz="1400" spc="70">
                <a:solidFill>
                  <a:srgbClr val="FFFFFF"/>
                </a:solidFill>
                <a:latin typeface="Larken"/>
                <a:ea typeface="Larken"/>
                <a:cs typeface="Larken"/>
                <a:sym typeface="Larken"/>
              </a:rPr>
              <a:t>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1" y="1549401"/>
            <a:ext cx="5778181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zh-TW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昂贵的恩典</a:t>
            </a: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：</a:t>
            </a:r>
            <a:r>
              <a:rPr lang="zh-TW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从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“</a:t>
            </a:r>
            <a:r>
              <a:rPr lang="zh-TW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研究神学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”</a:t>
            </a:r>
            <a:r>
              <a:rPr lang="zh-TW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到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“</a:t>
            </a:r>
            <a:r>
              <a:rPr lang="zh-TW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成为门徒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”，从“</a:t>
            </a:r>
            <a:r>
              <a:rPr lang="zh-TW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廉价恩典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”到“</a:t>
            </a:r>
            <a:r>
              <a:rPr lang="zh-TW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昂贵的恩典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”</a:t>
            </a:r>
            <a:endParaRPr lang="en-US" altLang="zh-CN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宋体" panose="02010600030101010101" pitchFamily="2" charset="-122"/>
            </a:endParaRPr>
          </a:p>
          <a:p>
            <a:pPr defTabSz="609630"/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名言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：“</a:t>
            </a:r>
            <a:r>
              <a:rPr lang="en-US" altLang="zh-C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When Christ calls a man, he bids him come and die” </a:t>
            </a:r>
            <a:r>
              <a:rPr lang="zh-TW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当基督呼召一个人，祂是叫他来跟从，并且去死。</a:t>
            </a:r>
            <a:r>
              <a:rPr lang="zh-TW" altLang="en-US" sz="24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”</a:t>
            </a:r>
            <a:r>
              <a:rPr lang="en-US" altLang="zh-C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《</a:t>
            </a:r>
            <a:r>
              <a:rPr lang="zh-TW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门徒的代价</a:t>
            </a:r>
            <a:r>
              <a:rPr lang="en-US" altLang="zh-C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》</a:t>
            </a:r>
          </a:p>
          <a:p>
            <a:pPr defTabSz="609630"/>
            <a:endParaRPr lang="zh-TW" altLang="en-US" sz="24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defTabSz="609630"/>
            <a:r>
              <a:rPr lang="zh-TW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撇下的代价</a:t>
            </a: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：</a:t>
            </a:r>
            <a:r>
              <a:rPr lang="zh-TW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拒绝了留在美国的退路，回到黑暗的德国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，</a:t>
            </a:r>
            <a:r>
              <a:rPr lang="zh-TW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撇下了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‘鱼网’，</a:t>
            </a:r>
            <a:r>
              <a:rPr lang="zh-TW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他的安全感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，</a:t>
            </a:r>
            <a:r>
              <a:rPr lang="zh-TW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和生命</a:t>
            </a:r>
          </a:p>
          <a:p>
            <a:pPr defTabSz="609630"/>
            <a:endParaRPr lang="zh-TW" alt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新細明體" panose="02020500000000000000" pitchFamily="18" charset="-120"/>
            </a:endParaRPr>
          </a:p>
          <a:p>
            <a:pPr defTabSz="609630"/>
            <a:r>
              <a:rPr lang="zh-TW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最后时刻</a:t>
            </a:r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：</a:t>
            </a:r>
            <a:r>
              <a:rPr lang="en-US" altLang="zh-TW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1945</a:t>
            </a:r>
            <a:r>
              <a:rPr lang="zh-TW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年集中营，年仅</a:t>
            </a:r>
            <a:r>
              <a:rPr lang="en-US" altLang="zh-TW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39</a:t>
            </a:r>
            <a:r>
              <a:rPr lang="zh-TW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岁；面对死亡，极其平安</a:t>
            </a:r>
          </a:p>
        </p:txBody>
      </p:sp>
      <p:pic>
        <p:nvPicPr>
          <p:cNvPr id="8" name="Picture 7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A52F6047-C042-A2A5-83E5-21CC46C38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02" y="-85436"/>
            <a:ext cx="4711617" cy="6943436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2064029" y="2159000"/>
            <a:ext cx="8248371" cy="2447370"/>
            <a:chOff x="0" y="0"/>
            <a:chExt cx="16127884" cy="329471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6127884" cy="3294710"/>
              <a:chOff x="0" y="0"/>
              <a:chExt cx="3185755" cy="65080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185755" cy="650807"/>
              </a:xfrm>
              <a:custGeom>
                <a:avLst/>
                <a:gdLst/>
                <a:ahLst/>
                <a:cxnLst/>
                <a:rect l="l" t="t" r="r" b="b"/>
                <a:pathLst>
                  <a:path w="3185755" h="650807">
                    <a:moveTo>
                      <a:pt x="19201" y="0"/>
                    </a:moveTo>
                    <a:lnTo>
                      <a:pt x="3166554" y="0"/>
                    </a:lnTo>
                    <a:cubicBezTo>
                      <a:pt x="3177158" y="0"/>
                      <a:pt x="3185755" y="8597"/>
                      <a:pt x="3185755" y="19201"/>
                    </a:cubicBezTo>
                    <a:lnTo>
                      <a:pt x="3185755" y="631606"/>
                    </a:lnTo>
                    <a:cubicBezTo>
                      <a:pt x="3185755" y="636698"/>
                      <a:pt x="3183732" y="641582"/>
                      <a:pt x="3180131" y="645183"/>
                    </a:cubicBezTo>
                    <a:cubicBezTo>
                      <a:pt x="3176530" y="648784"/>
                      <a:pt x="3171646" y="650807"/>
                      <a:pt x="3166554" y="650807"/>
                    </a:cubicBezTo>
                    <a:lnTo>
                      <a:pt x="19201" y="650807"/>
                    </a:lnTo>
                    <a:cubicBezTo>
                      <a:pt x="14109" y="650807"/>
                      <a:pt x="9225" y="648784"/>
                      <a:pt x="5624" y="645183"/>
                    </a:cubicBezTo>
                    <a:cubicBezTo>
                      <a:pt x="2023" y="641582"/>
                      <a:pt x="0" y="636698"/>
                      <a:pt x="0" y="631606"/>
                    </a:cubicBezTo>
                    <a:lnTo>
                      <a:pt x="0" y="19201"/>
                    </a:lnTo>
                    <a:cubicBezTo>
                      <a:pt x="0" y="14109"/>
                      <a:pt x="2023" y="9225"/>
                      <a:pt x="5624" y="5624"/>
                    </a:cubicBezTo>
                    <a:cubicBezTo>
                      <a:pt x="9225" y="2023"/>
                      <a:pt x="14109" y="0"/>
                      <a:pt x="19201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85725"/>
                <a:ext cx="3185755" cy="73653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567641" y="452284"/>
              <a:ext cx="12176365" cy="17111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ct val="150000"/>
                </a:lnSpc>
              </a:pPr>
              <a:r>
                <a:rPr lang="en-US" sz="2933" spc="96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rken"/>
                  <a:ea typeface="Larken"/>
                  <a:cs typeface="Larken"/>
                  <a:sym typeface="Larken"/>
                </a:rPr>
                <a:t>学习耶稣</a:t>
              </a:r>
              <a:endParaRPr lang="en-US" sz="2933" spc="9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rken"/>
                <a:ea typeface="Larken"/>
                <a:cs typeface="Larken"/>
                <a:sym typeface="Larken"/>
              </a:endParaRPr>
            </a:p>
            <a:p>
              <a:pPr algn="ctr" defTabSz="609630">
                <a:lnSpc>
                  <a:spcPct val="150000"/>
                </a:lnSpc>
              </a:pPr>
              <a:r>
                <a:rPr lang="en-US" sz="2933" spc="96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rken"/>
                  <a:ea typeface="Larken"/>
                  <a:cs typeface="Larken"/>
                  <a:sym typeface="Larken"/>
                </a:rPr>
                <a:t>学习彼得和其他门徒</a:t>
              </a:r>
              <a:endParaRPr lang="en-US" sz="2933" spc="9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rken"/>
                <a:ea typeface="Larken"/>
                <a:cs typeface="Larken"/>
                <a:sym typeface="Larken"/>
              </a:endParaRPr>
            </a:p>
          </p:txBody>
        </p:sp>
      </p:grpSp>
      <p:grpSp>
        <p:nvGrpSpPr>
          <p:cNvPr id="11" name="Group 5">
            <a:extLst>
              <a:ext uri="{FF2B5EF4-FFF2-40B4-BE49-F238E27FC236}">
                <a16:creationId xmlns:a16="http://schemas.microsoft.com/office/drawing/2014/main" id="{3193C81B-02B0-0EE2-4B2C-7F169984DC51}"/>
              </a:ext>
            </a:extLst>
          </p:cNvPr>
          <p:cNvGrpSpPr/>
          <p:nvPr/>
        </p:nvGrpSpPr>
        <p:grpSpPr>
          <a:xfrm>
            <a:off x="3098802" y="707383"/>
            <a:ext cx="5994398" cy="1023423"/>
            <a:chOff x="-39609" y="7968"/>
            <a:chExt cx="1168475" cy="21932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0695418-C2F7-9458-21C0-8ADE25DF2A5E}"/>
                </a:ext>
              </a:extLst>
            </p:cNvPr>
            <p:cNvSpPr/>
            <p:nvPr/>
          </p:nvSpPr>
          <p:spPr>
            <a:xfrm>
              <a:off x="-39609" y="7968"/>
              <a:ext cx="1168475" cy="219321"/>
            </a:xfrm>
            <a:custGeom>
              <a:avLst/>
              <a:gdLst/>
              <a:ahLst/>
              <a:cxnLst/>
              <a:rect l="l" t="t" r="r" b="b"/>
              <a:pathLst>
                <a:path w="1128866" h="227289">
                  <a:moveTo>
                    <a:pt x="113644" y="0"/>
                  </a:moveTo>
                  <a:lnTo>
                    <a:pt x="1015222" y="0"/>
                  </a:lnTo>
                  <a:cubicBezTo>
                    <a:pt x="1077986" y="0"/>
                    <a:pt x="1128866" y="50880"/>
                    <a:pt x="1128866" y="113644"/>
                  </a:cubicBezTo>
                  <a:lnTo>
                    <a:pt x="1128866" y="113644"/>
                  </a:lnTo>
                  <a:cubicBezTo>
                    <a:pt x="1128866" y="143785"/>
                    <a:pt x="1116893" y="172691"/>
                    <a:pt x="1095581" y="194003"/>
                  </a:cubicBezTo>
                  <a:cubicBezTo>
                    <a:pt x="1074268" y="215316"/>
                    <a:pt x="1045362" y="227289"/>
                    <a:pt x="1015222" y="227289"/>
                  </a:cubicBezTo>
                  <a:lnTo>
                    <a:pt x="113644" y="227289"/>
                  </a:lnTo>
                  <a:cubicBezTo>
                    <a:pt x="50880" y="227289"/>
                    <a:pt x="0" y="176409"/>
                    <a:pt x="0" y="113644"/>
                  </a:cubicBezTo>
                  <a:lnTo>
                    <a:pt x="0" y="113644"/>
                  </a:lnTo>
                  <a:cubicBezTo>
                    <a:pt x="0" y="50880"/>
                    <a:pt x="50880" y="0"/>
                    <a:pt x="113644" y="0"/>
                  </a:cubicBezTo>
                  <a:close/>
                </a:path>
              </a:pathLst>
            </a:custGeom>
            <a:solidFill>
              <a:srgbClr val="FEFEFD"/>
            </a:solidFill>
          </p:spPr>
          <p:txBody>
            <a:bodyPr anchor="ctr"/>
            <a:lstStyle/>
            <a:p>
              <a:pPr algn="ctr" defTabSz="609630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如何应用今天所学的呢</a:t>
              </a:r>
              <a:r>
                <a:rPr lang="zh-CN" altLang="en-US" sz="3200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？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75583DA-279B-B58C-735F-A2D055DBFD42}"/>
                </a:ext>
              </a:extLst>
            </p:cNvPr>
            <p:cNvSpPr txBox="1"/>
            <p:nvPr/>
          </p:nvSpPr>
          <p:spPr>
            <a:xfrm>
              <a:off x="0" y="47625"/>
              <a:ext cx="1128866" cy="1796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2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E0468-802C-3AC1-D187-ED55E040A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502FB2F-D4E5-B7B9-25F0-4B50B3B16A3D}"/>
              </a:ext>
            </a:extLst>
          </p:cNvPr>
          <p:cNvSpPr/>
          <p:nvPr/>
        </p:nvSpPr>
        <p:spPr>
          <a:xfrm>
            <a:off x="-95969" y="11545"/>
            <a:ext cx="122936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5B0A109-7BC7-1E92-28B5-D66BB644C2CD}"/>
              </a:ext>
            </a:extLst>
          </p:cNvPr>
          <p:cNvSpPr txBox="1"/>
          <p:nvPr/>
        </p:nvSpPr>
        <p:spPr>
          <a:xfrm>
            <a:off x="757407" y="382601"/>
            <a:ext cx="1055421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zh-TW" altLang="en-US" sz="3200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学习耶稣</a:t>
            </a:r>
            <a:r>
              <a:rPr lang="zh-CN" altLang="en-US" sz="32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（</a:t>
            </a:r>
            <a:r>
              <a:rPr lang="zh-TW" altLang="en-US" sz="32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路</a:t>
            </a:r>
            <a:r>
              <a:rPr lang="en-US" altLang="zh-TW" sz="32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5 </a:t>
            </a:r>
            <a:r>
              <a:rPr lang="zh-CN" altLang="en-US" sz="32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，</a:t>
            </a:r>
            <a:r>
              <a:rPr lang="zh-TW" altLang="en-US" sz="32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太</a:t>
            </a:r>
            <a:r>
              <a:rPr lang="en-US" altLang="zh-TW" sz="32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9</a:t>
            </a:r>
            <a:r>
              <a:rPr lang="zh-CN" altLang="en-US" sz="32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）</a:t>
            </a:r>
            <a:endParaRPr lang="zh-TW" altLang="en-US" sz="3200" b="1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6A48B1A1-DD0D-01FB-1F78-67DF0502CDD3}"/>
              </a:ext>
            </a:extLst>
          </p:cNvPr>
          <p:cNvSpPr/>
          <p:nvPr/>
        </p:nvSpPr>
        <p:spPr>
          <a:xfrm>
            <a:off x="522510" y="2134071"/>
            <a:ext cx="2317543" cy="1455660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E9EFE28E-950E-354D-6108-CFF344E265BB}"/>
              </a:ext>
            </a:extLst>
          </p:cNvPr>
          <p:cNvSpPr txBox="1"/>
          <p:nvPr/>
        </p:nvSpPr>
        <p:spPr>
          <a:xfrm>
            <a:off x="635517" y="2313497"/>
            <a:ext cx="197848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站在革尼撒勒湖边</a:t>
            </a:r>
          </a:p>
          <a:p>
            <a:pPr defTabSz="609630"/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走遍各城各乡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4653C0A8-E5E2-014C-FCBE-D08379D06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2" name="Group 3">
            <a:extLst>
              <a:ext uri="{FF2B5EF4-FFF2-40B4-BE49-F238E27FC236}">
                <a16:creationId xmlns:a16="http://schemas.microsoft.com/office/drawing/2014/main" id="{1FEC396F-0955-1758-5DBB-F4916304142D}"/>
              </a:ext>
            </a:extLst>
          </p:cNvPr>
          <p:cNvGrpSpPr/>
          <p:nvPr/>
        </p:nvGrpSpPr>
        <p:grpSpPr>
          <a:xfrm>
            <a:off x="675679" y="3845833"/>
            <a:ext cx="10840643" cy="308648"/>
            <a:chOff x="0" y="0"/>
            <a:chExt cx="16498107" cy="435214"/>
          </a:xfrm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2C080465-FCF3-2C57-8BE5-18AA2970914F}"/>
                </a:ext>
              </a:extLst>
            </p:cNvPr>
            <p:cNvSpPr/>
            <p:nvPr/>
          </p:nvSpPr>
          <p:spPr>
            <a:xfrm>
              <a:off x="0" y="0"/>
              <a:ext cx="16498108" cy="435214"/>
            </a:xfrm>
            <a:custGeom>
              <a:avLst/>
              <a:gdLst/>
              <a:ahLst/>
              <a:cxnLst/>
              <a:rect l="l" t="t" r="r" b="b"/>
              <a:pathLst>
                <a:path w="16498108" h="435214">
                  <a:moveTo>
                    <a:pt x="16498108" y="217607"/>
                  </a:moveTo>
                  <a:lnTo>
                    <a:pt x="16091708" y="0"/>
                  </a:lnTo>
                  <a:lnTo>
                    <a:pt x="16091708" y="203200"/>
                  </a:lnTo>
                  <a:lnTo>
                    <a:pt x="0" y="203200"/>
                  </a:lnTo>
                  <a:lnTo>
                    <a:pt x="0" y="232014"/>
                  </a:lnTo>
                  <a:lnTo>
                    <a:pt x="16091708" y="232014"/>
                  </a:lnTo>
                  <a:lnTo>
                    <a:pt x="16091708" y="435214"/>
                  </a:lnTo>
                  <a:lnTo>
                    <a:pt x="16498108" y="217607"/>
                  </a:lnTo>
                  <a:close/>
                </a:path>
              </a:pathLst>
            </a:custGeom>
            <a:solidFill>
              <a:srgbClr val="9F4D28"/>
            </a:solidFill>
          </p:spPr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TextBox 5">
              <a:extLst>
                <a:ext uri="{FF2B5EF4-FFF2-40B4-BE49-F238E27FC236}">
                  <a16:creationId xmlns:a16="http://schemas.microsoft.com/office/drawing/2014/main" id="{9CA81804-501A-BBF3-F616-739B7BF7A589}"/>
                </a:ext>
              </a:extLst>
            </p:cNvPr>
            <p:cNvSpPr txBox="1"/>
            <p:nvPr/>
          </p:nvSpPr>
          <p:spPr>
            <a:xfrm>
              <a:off x="0" y="222250"/>
              <a:ext cx="16396507" cy="97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1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Freeform 18">
            <a:extLst>
              <a:ext uri="{FF2B5EF4-FFF2-40B4-BE49-F238E27FC236}">
                <a16:creationId xmlns:a16="http://schemas.microsoft.com/office/drawing/2014/main" id="{45BA875C-514D-18AA-10CF-A94A530CBB84}"/>
              </a:ext>
            </a:extLst>
          </p:cNvPr>
          <p:cNvSpPr/>
          <p:nvPr/>
        </p:nvSpPr>
        <p:spPr>
          <a:xfrm>
            <a:off x="6050831" y="2134072"/>
            <a:ext cx="2808093" cy="1403969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811143F6-1154-A3C0-694B-C84C4E8ADFF5}"/>
              </a:ext>
            </a:extLst>
          </p:cNvPr>
          <p:cNvSpPr txBox="1"/>
          <p:nvPr/>
        </p:nvSpPr>
        <p:spPr>
          <a:xfrm>
            <a:off x="6350001" y="2278677"/>
            <a:ext cx="2090479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613"/>
              </a:lnSpc>
            </a:pPr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到水深的地方，下网打鱼</a:t>
            </a:r>
            <a:endParaRPr lang="en-US" altLang="zh-TW" sz="2400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defTabSz="609630">
              <a:lnSpc>
                <a:spcPts val="2613"/>
              </a:lnSpc>
            </a:pPr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就怜悯他们</a:t>
            </a:r>
            <a:endParaRPr lang="en-US" sz="2400" spc="74" dirty="0">
              <a:solidFill>
                <a:srgbClr val="000000"/>
              </a:solidFill>
              <a:latin typeface="Larken"/>
              <a:ea typeface="Larken"/>
              <a:cs typeface="Larken"/>
              <a:sym typeface="Larken"/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43915A2A-E2BA-FB55-AB95-D885948D6E42}"/>
              </a:ext>
            </a:extLst>
          </p:cNvPr>
          <p:cNvSpPr/>
          <p:nvPr/>
        </p:nvSpPr>
        <p:spPr>
          <a:xfrm>
            <a:off x="3163652" y="2134072"/>
            <a:ext cx="2502471" cy="1418229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64687DAE-EBB1-DB83-60EC-DADD1741C65E}"/>
              </a:ext>
            </a:extLst>
          </p:cNvPr>
          <p:cNvSpPr txBox="1"/>
          <p:nvPr/>
        </p:nvSpPr>
        <p:spPr>
          <a:xfrm>
            <a:off x="3296408" y="2278677"/>
            <a:ext cx="214846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从船上教导众人</a:t>
            </a:r>
            <a:endParaRPr lang="en-US" altLang="zh-TW" sz="2400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defTabSz="609630"/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在会堂里教导人宣扬天国的福音</a:t>
            </a:r>
            <a:endParaRPr lang="en-US" altLang="zh-TW" sz="2400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610D88FD-C3E4-9557-17F9-87CBBC13919D}"/>
              </a:ext>
            </a:extLst>
          </p:cNvPr>
          <p:cNvSpPr/>
          <p:nvPr/>
        </p:nvSpPr>
        <p:spPr>
          <a:xfrm>
            <a:off x="9158198" y="2134071"/>
            <a:ext cx="2357026" cy="1431464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3D8F9AE0-126D-155A-061C-4A637DE1E81E}"/>
              </a:ext>
            </a:extLst>
          </p:cNvPr>
          <p:cNvSpPr txBox="1"/>
          <p:nvPr/>
        </p:nvSpPr>
        <p:spPr>
          <a:xfrm>
            <a:off x="9410150" y="2313497"/>
            <a:ext cx="1901469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613"/>
              </a:lnSpc>
            </a:pPr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从今以后，你要得人了</a:t>
            </a:r>
            <a:endParaRPr lang="en-US" sz="2400" spc="74" dirty="0">
              <a:solidFill>
                <a:srgbClr val="000000"/>
              </a:solidFill>
              <a:latin typeface="Larken"/>
              <a:ea typeface="Larken"/>
              <a:cs typeface="Larken"/>
              <a:sym typeface="Larken"/>
            </a:endParaRP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C394A94B-7603-4F29-326C-8D8CB05F6249}"/>
              </a:ext>
            </a:extLst>
          </p:cNvPr>
          <p:cNvSpPr/>
          <p:nvPr/>
        </p:nvSpPr>
        <p:spPr>
          <a:xfrm>
            <a:off x="522510" y="4377972"/>
            <a:ext cx="2321824" cy="1638541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FAAF310E-45B9-24DE-6E05-B6D83BB8C511}"/>
              </a:ext>
            </a:extLst>
          </p:cNvPr>
          <p:cNvSpPr txBox="1"/>
          <p:nvPr/>
        </p:nvSpPr>
        <p:spPr>
          <a:xfrm>
            <a:off x="639389" y="4522078"/>
            <a:ext cx="197461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邻居</a:t>
            </a:r>
            <a:r>
              <a:rPr lang="zh-CN" altLang="en-US" sz="24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，同事，朋友，家庭</a:t>
            </a:r>
            <a:endParaRPr lang="en-US" altLang="zh-CN" sz="240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  <a:p>
            <a:pPr defTabSz="609630"/>
            <a:r>
              <a:rPr lang="zh-CN" altLang="en-US" sz="24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短宣</a:t>
            </a:r>
            <a:endParaRPr lang="en-US" altLang="zh-CN" sz="240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  <a:p>
            <a:pPr defTabSz="609630"/>
            <a:r>
              <a:rPr lang="zh-CN" altLang="en-US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宣教士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Freeform 18">
            <a:extLst>
              <a:ext uri="{FF2B5EF4-FFF2-40B4-BE49-F238E27FC236}">
                <a16:creationId xmlns:a16="http://schemas.microsoft.com/office/drawing/2014/main" id="{1793485A-C1A9-D6C3-0095-4FF729FB8C53}"/>
              </a:ext>
            </a:extLst>
          </p:cNvPr>
          <p:cNvSpPr/>
          <p:nvPr/>
        </p:nvSpPr>
        <p:spPr>
          <a:xfrm>
            <a:off x="6105356" y="4377972"/>
            <a:ext cx="2680079" cy="1649165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2D751D67-7B2E-4F87-68CB-C7E562ADC45A}"/>
              </a:ext>
            </a:extLst>
          </p:cNvPr>
          <p:cNvSpPr txBox="1"/>
          <p:nvPr/>
        </p:nvSpPr>
        <p:spPr>
          <a:xfrm>
            <a:off x="6410305" y="4522079"/>
            <a:ext cx="1887568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613"/>
              </a:lnSpc>
            </a:pPr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以自己的亲身经历作见证</a:t>
            </a:r>
            <a:endParaRPr lang="en-US" sz="2400" spc="74" dirty="0">
              <a:solidFill>
                <a:srgbClr val="000000"/>
              </a:solidFill>
              <a:latin typeface="Larken"/>
              <a:ea typeface="Larken"/>
              <a:cs typeface="Larken"/>
              <a:sym typeface="Larken"/>
            </a:endParaRPr>
          </a:p>
        </p:txBody>
      </p:sp>
      <p:sp>
        <p:nvSpPr>
          <p:cNvPr id="32" name="Freeform 18">
            <a:extLst>
              <a:ext uri="{FF2B5EF4-FFF2-40B4-BE49-F238E27FC236}">
                <a16:creationId xmlns:a16="http://schemas.microsoft.com/office/drawing/2014/main" id="{5259CF5C-4DDA-2BD8-B5C2-3B10DA670932}"/>
              </a:ext>
            </a:extLst>
          </p:cNvPr>
          <p:cNvSpPr/>
          <p:nvPr/>
        </p:nvSpPr>
        <p:spPr>
          <a:xfrm>
            <a:off x="3163652" y="4377972"/>
            <a:ext cx="2491910" cy="1601109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E656D9F3-FE2E-0DD5-58DA-3D437BE84199}"/>
              </a:ext>
            </a:extLst>
          </p:cNvPr>
          <p:cNvSpPr txBox="1"/>
          <p:nvPr/>
        </p:nvSpPr>
        <p:spPr>
          <a:xfrm>
            <a:off x="3423321" y="4522079"/>
            <a:ext cx="187515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传纯正的福音</a:t>
            </a:r>
            <a:endParaRPr lang="en-US" altLang="zh-TW" sz="2400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34" name="Freeform 18">
            <a:extLst>
              <a:ext uri="{FF2B5EF4-FFF2-40B4-BE49-F238E27FC236}">
                <a16:creationId xmlns:a16="http://schemas.microsoft.com/office/drawing/2014/main" id="{3A214E69-BE07-9E72-1062-EF5FDBB9C6E1}"/>
              </a:ext>
            </a:extLst>
          </p:cNvPr>
          <p:cNvSpPr/>
          <p:nvPr/>
        </p:nvSpPr>
        <p:spPr>
          <a:xfrm>
            <a:off x="9104753" y="4377972"/>
            <a:ext cx="2410471" cy="1587977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9AFED6A3-771E-5272-1E68-A9B088041B15}"/>
              </a:ext>
            </a:extLst>
          </p:cNvPr>
          <p:cNvSpPr txBox="1"/>
          <p:nvPr/>
        </p:nvSpPr>
        <p:spPr>
          <a:xfrm>
            <a:off x="9271845" y="4522079"/>
            <a:ext cx="2061589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613"/>
              </a:lnSpc>
            </a:pPr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召人信主</a:t>
            </a:r>
            <a:r>
              <a:rPr lang="zh-CN" altLang="en-US" sz="24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，</a:t>
            </a:r>
            <a:endParaRPr lang="en-US" altLang="zh-CN" sz="240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  <a:p>
            <a:pPr defTabSz="609630">
              <a:lnSpc>
                <a:spcPts val="2613"/>
              </a:lnSpc>
            </a:pPr>
            <a:r>
              <a:rPr lang="zh-CN" altLang="en-US" sz="24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做门徒</a:t>
            </a:r>
            <a:endParaRPr lang="en-US" sz="2400" spc="74" dirty="0">
              <a:solidFill>
                <a:srgbClr val="000000"/>
              </a:solidFill>
              <a:latin typeface="Larken"/>
              <a:ea typeface="Larken"/>
              <a:cs typeface="Larken"/>
              <a:sym typeface="Larken"/>
            </a:endParaRPr>
          </a:p>
        </p:txBody>
      </p:sp>
      <p:sp>
        <p:nvSpPr>
          <p:cNvPr id="36" name="Freeform 18">
            <a:extLst>
              <a:ext uri="{FF2B5EF4-FFF2-40B4-BE49-F238E27FC236}">
                <a16:creationId xmlns:a16="http://schemas.microsoft.com/office/drawing/2014/main" id="{A6BB785E-C699-C910-C4BD-3FA2420F3553}"/>
              </a:ext>
            </a:extLst>
          </p:cNvPr>
          <p:cNvSpPr/>
          <p:nvPr/>
        </p:nvSpPr>
        <p:spPr>
          <a:xfrm>
            <a:off x="486697" y="1030273"/>
            <a:ext cx="2317543" cy="773127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0C1F3E35-7D18-E53C-3741-2CDB0D71C3F7}"/>
              </a:ext>
            </a:extLst>
          </p:cNvPr>
          <p:cNvSpPr txBox="1"/>
          <p:nvPr/>
        </p:nvSpPr>
        <p:spPr>
          <a:xfrm>
            <a:off x="746087" y="1227134"/>
            <a:ext cx="1869544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zh-TW" altLang="en-US" sz="2667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走</a:t>
            </a:r>
            <a:endParaRPr lang="en-US" sz="2667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Freeform 18">
            <a:extLst>
              <a:ext uri="{FF2B5EF4-FFF2-40B4-BE49-F238E27FC236}">
                <a16:creationId xmlns:a16="http://schemas.microsoft.com/office/drawing/2014/main" id="{BBC508E4-033D-9620-C47F-1AA8EC4DB0D7}"/>
              </a:ext>
            </a:extLst>
          </p:cNvPr>
          <p:cNvSpPr/>
          <p:nvPr/>
        </p:nvSpPr>
        <p:spPr>
          <a:xfrm>
            <a:off x="6050832" y="1030273"/>
            <a:ext cx="2808093" cy="773127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58B6CF2F-E39A-1B92-6F6E-6FFA50651B41}"/>
              </a:ext>
            </a:extLst>
          </p:cNvPr>
          <p:cNvSpPr txBox="1"/>
          <p:nvPr/>
        </p:nvSpPr>
        <p:spPr>
          <a:xfrm>
            <a:off x="6350001" y="1277825"/>
            <a:ext cx="2149512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613"/>
              </a:lnSpc>
            </a:pPr>
            <a:r>
              <a:rPr lang="zh-TW" altLang="en-US" sz="2667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显明</a:t>
            </a:r>
            <a:endParaRPr lang="en-US" sz="2667" b="1" spc="74" dirty="0">
              <a:solidFill>
                <a:srgbClr val="000000"/>
              </a:solidFill>
              <a:latin typeface="Larken"/>
              <a:ea typeface="Larken"/>
              <a:cs typeface="Larken"/>
              <a:sym typeface="Larken"/>
            </a:endParaRPr>
          </a:p>
        </p:txBody>
      </p:sp>
      <p:sp>
        <p:nvSpPr>
          <p:cNvPr id="40" name="Freeform 18">
            <a:extLst>
              <a:ext uri="{FF2B5EF4-FFF2-40B4-BE49-F238E27FC236}">
                <a16:creationId xmlns:a16="http://schemas.microsoft.com/office/drawing/2014/main" id="{B30155B7-DD4D-73DC-EACF-016199230511}"/>
              </a:ext>
            </a:extLst>
          </p:cNvPr>
          <p:cNvSpPr/>
          <p:nvPr/>
        </p:nvSpPr>
        <p:spPr>
          <a:xfrm>
            <a:off x="3163652" y="1030273"/>
            <a:ext cx="2502471" cy="773127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20">
            <a:extLst>
              <a:ext uri="{FF2B5EF4-FFF2-40B4-BE49-F238E27FC236}">
                <a16:creationId xmlns:a16="http://schemas.microsoft.com/office/drawing/2014/main" id="{AE204D42-2A99-D460-EF55-8446AD46A239}"/>
              </a:ext>
            </a:extLst>
          </p:cNvPr>
          <p:cNvSpPr txBox="1"/>
          <p:nvPr/>
        </p:nvSpPr>
        <p:spPr>
          <a:xfrm>
            <a:off x="3423321" y="1205716"/>
            <a:ext cx="2021553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zh-TW" altLang="en-US" sz="2667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传</a:t>
            </a:r>
            <a:endParaRPr lang="en-US" altLang="zh-TW" sz="2667" b="1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45" name="Freeform 18">
            <a:extLst>
              <a:ext uri="{FF2B5EF4-FFF2-40B4-BE49-F238E27FC236}">
                <a16:creationId xmlns:a16="http://schemas.microsoft.com/office/drawing/2014/main" id="{4BFE73FC-96BA-5CF2-5F42-9CCE0D24AFA9}"/>
              </a:ext>
            </a:extLst>
          </p:cNvPr>
          <p:cNvSpPr/>
          <p:nvPr/>
        </p:nvSpPr>
        <p:spPr>
          <a:xfrm>
            <a:off x="9158199" y="1030273"/>
            <a:ext cx="2358124" cy="773126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TextBox 20">
            <a:extLst>
              <a:ext uri="{FF2B5EF4-FFF2-40B4-BE49-F238E27FC236}">
                <a16:creationId xmlns:a16="http://schemas.microsoft.com/office/drawing/2014/main" id="{CC6572E9-058D-5742-6BCD-DB1726F39B1E}"/>
              </a:ext>
            </a:extLst>
          </p:cNvPr>
          <p:cNvSpPr txBox="1"/>
          <p:nvPr/>
        </p:nvSpPr>
        <p:spPr>
          <a:xfrm>
            <a:off x="9271845" y="1227135"/>
            <a:ext cx="2174068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613"/>
              </a:lnSpc>
            </a:pPr>
            <a:r>
              <a:rPr lang="zh-TW" altLang="en-US" sz="2667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呼召</a:t>
            </a:r>
            <a:endParaRPr lang="en-US" sz="2667" b="1" spc="74" dirty="0">
              <a:solidFill>
                <a:srgbClr val="000000"/>
              </a:solidFill>
              <a:latin typeface="Larken"/>
              <a:ea typeface="Larken"/>
              <a:cs typeface="Larken"/>
              <a:sym typeface="Larken"/>
            </a:endParaRPr>
          </a:p>
        </p:txBody>
      </p:sp>
    </p:spTree>
    <p:extLst>
      <p:ext uri="{BB962C8B-B14F-4D97-AF65-F5344CB8AC3E}">
        <p14:creationId xmlns:p14="http://schemas.microsoft.com/office/powerpoint/2010/main" val="3153066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6847613-9E9E-3D2D-A007-2C150FC3F3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6400" y="533401"/>
            <a:ext cx="8763000" cy="4525963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zh-TW">
                <a:ea typeface="文新字海-特行" panose="02020500000000000000" pitchFamily="2" charset="-120"/>
              </a:rPr>
              <a:t>3.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擁戴和平之王！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王權何等尊榮，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統管全地，戰爭止息，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萬有讚美歌頌；</a:t>
            </a:r>
          </a:p>
        </p:txBody>
      </p:sp>
      <p:sp>
        <p:nvSpPr>
          <p:cNvPr id="6147" name="Text Box 4">
            <a:extLst>
              <a:ext uri="{FF2B5EF4-FFF2-40B4-BE49-F238E27FC236}">
                <a16:creationId xmlns:a16="http://schemas.microsoft.com/office/drawing/2014/main" id="{B68762CB-7D57-EF3E-4CC3-337D78C96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867401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擁戴主為王</a:t>
            </a:r>
            <a:b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  <a:t>CL#0186</a:t>
            </a:r>
            <a:b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以馬內利華人浸信會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A67BC-8BDE-3916-7C59-1069EDC89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98B943D-768D-A463-188F-71B5ADB416BC}"/>
              </a:ext>
            </a:extLst>
          </p:cNvPr>
          <p:cNvSpPr/>
          <p:nvPr/>
        </p:nvSpPr>
        <p:spPr>
          <a:xfrm>
            <a:off x="-95969" y="11545"/>
            <a:ext cx="122936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C163334-94C3-B314-2BDE-A50965D3D150}"/>
              </a:ext>
            </a:extLst>
          </p:cNvPr>
          <p:cNvSpPr txBox="1"/>
          <p:nvPr/>
        </p:nvSpPr>
        <p:spPr>
          <a:xfrm>
            <a:off x="757407" y="382601"/>
            <a:ext cx="1055421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zh-TW" altLang="en-US" sz="3200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学习门徒</a:t>
            </a: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9A8FBAB1-D66B-3A28-3351-A1D179EDB0B2}"/>
              </a:ext>
            </a:extLst>
          </p:cNvPr>
          <p:cNvSpPr/>
          <p:nvPr/>
        </p:nvSpPr>
        <p:spPr>
          <a:xfrm>
            <a:off x="522510" y="2134071"/>
            <a:ext cx="2220441" cy="1455660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879059B4-0209-605F-FD77-D1A64F23C399}"/>
              </a:ext>
            </a:extLst>
          </p:cNvPr>
          <p:cNvSpPr txBox="1"/>
          <p:nvPr/>
        </p:nvSpPr>
        <p:spPr>
          <a:xfrm>
            <a:off x="635517" y="2313497"/>
            <a:ext cx="197848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众人拥挤他，要听　神的道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0CF2FC15-E61F-A964-5364-BF78AA480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2" name="Group 3">
            <a:extLst>
              <a:ext uri="{FF2B5EF4-FFF2-40B4-BE49-F238E27FC236}">
                <a16:creationId xmlns:a16="http://schemas.microsoft.com/office/drawing/2014/main" id="{FDAD708B-ADEF-175F-2F7F-0CDF82A543CA}"/>
              </a:ext>
            </a:extLst>
          </p:cNvPr>
          <p:cNvGrpSpPr/>
          <p:nvPr/>
        </p:nvGrpSpPr>
        <p:grpSpPr>
          <a:xfrm>
            <a:off x="675679" y="3845833"/>
            <a:ext cx="10840643" cy="308648"/>
            <a:chOff x="0" y="0"/>
            <a:chExt cx="16498107" cy="435214"/>
          </a:xfrm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B5A9EF53-B8D4-4E5D-931C-466A208A2175}"/>
                </a:ext>
              </a:extLst>
            </p:cNvPr>
            <p:cNvSpPr/>
            <p:nvPr/>
          </p:nvSpPr>
          <p:spPr>
            <a:xfrm>
              <a:off x="0" y="0"/>
              <a:ext cx="16498108" cy="435214"/>
            </a:xfrm>
            <a:custGeom>
              <a:avLst/>
              <a:gdLst/>
              <a:ahLst/>
              <a:cxnLst/>
              <a:rect l="l" t="t" r="r" b="b"/>
              <a:pathLst>
                <a:path w="16498108" h="435214">
                  <a:moveTo>
                    <a:pt x="16498108" y="217607"/>
                  </a:moveTo>
                  <a:lnTo>
                    <a:pt x="16091708" y="0"/>
                  </a:lnTo>
                  <a:lnTo>
                    <a:pt x="16091708" y="203200"/>
                  </a:lnTo>
                  <a:lnTo>
                    <a:pt x="0" y="203200"/>
                  </a:lnTo>
                  <a:lnTo>
                    <a:pt x="0" y="232014"/>
                  </a:lnTo>
                  <a:lnTo>
                    <a:pt x="16091708" y="232014"/>
                  </a:lnTo>
                  <a:lnTo>
                    <a:pt x="16091708" y="435214"/>
                  </a:lnTo>
                  <a:lnTo>
                    <a:pt x="16498108" y="217607"/>
                  </a:lnTo>
                  <a:close/>
                </a:path>
              </a:pathLst>
            </a:custGeom>
            <a:solidFill>
              <a:srgbClr val="9F4D28"/>
            </a:solidFill>
          </p:spPr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TextBox 5">
              <a:extLst>
                <a:ext uri="{FF2B5EF4-FFF2-40B4-BE49-F238E27FC236}">
                  <a16:creationId xmlns:a16="http://schemas.microsoft.com/office/drawing/2014/main" id="{9FC43AAF-DDD9-2EFD-3784-80598ED24FA2}"/>
                </a:ext>
              </a:extLst>
            </p:cNvPr>
            <p:cNvSpPr txBox="1"/>
            <p:nvPr/>
          </p:nvSpPr>
          <p:spPr>
            <a:xfrm>
              <a:off x="0" y="222250"/>
              <a:ext cx="16396507" cy="97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1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Freeform 18">
            <a:extLst>
              <a:ext uri="{FF2B5EF4-FFF2-40B4-BE49-F238E27FC236}">
                <a16:creationId xmlns:a16="http://schemas.microsoft.com/office/drawing/2014/main" id="{FAE98E58-D129-539A-B7BA-EA4D7A5E47CA}"/>
              </a:ext>
            </a:extLst>
          </p:cNvPr>
          <p:cNvSpPr/>
          <p:nvPr/>
        </p:nvSpPr>
        <p:spPr>
          <a:xfrm>
            <a:off x="6050831" y="2134072"/>
            <a:ext cx="2808093" cy="1403969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B263679A-997D-A1E7-78D3-BE44155AC7D7}"/>
              </a:ext>
            </a:extLst>
          </p:cNvPr>
          <p:cNvSpPr txBox="1"/>
          <p:nvPr/>
        </p:nvSpPr>
        <p:spPr>
          <a:xfrm>
            <a:off x="6350001" y="2278677"/>
            <a:ext cx="2090479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613"/>
              </a:lnSpc>
            </a:pPr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就俯伏在耶稣膝前</a:t>
            </a:r>
            <a:endParaRPr lang="en-US" sz="2400" spc="74" dirty="0">
              <a:solidFill>
                <a:srgbClr val="000000"/>
              </a:solidFill>
              <a:latin typeface="Larken"/>
              <a:ea typeface="Larken"/>
              <a:cs typeface="Larken"/>
              <a:sym typeface="Larken"/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8470D5D5-9AA1-E3A2-B478-33124E8E80F5}"/>
              </a:ext>
            </a:extLst>
          </p:cNvPr>
          <p:cNvSpPr/>
          <p:nvPr/>
        </p:nvSpPr>
        <p:spPr>
          <a:xfrm>
            <a:off x="3163652" y="2134072"/>
            <a:ext cx="2502471" cy="1418229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253F071E-48ED-C7B1-7B65-2654A8CA71B4}"/>
              </a:ext>
            </a:extLst>
          </p:cNvPr>
          <p:cNvSpPr txBox="1"/>
          <p:nvPr/>
        </p:nvSpPr>
        <p:spPr>
          <a:xfrm>
            <a:off x="3296408" y="2278677"/>
            <a:ext cx="214846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不过，我愿照你的话下网</a:t>
            </a:r>
            <a:endParaRPr lang="en-US" altLang="zh-TW" sz="2400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234B049C-0C6D-D697-1E3D-75BE0E24768C}"/>
              </a:ext>
            </a:extLst>
          </p:cNvPr>
          <p:cNvSpPr/>
          <p:nvPr/>
        </p:nvSpPr>
        <p:spPr>
          <a:xfrm>
            <a:off x="9158198" y="2134071"/>
            <a:ext cx="2357026" cy="1431464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373AC515-A481-AF16-BA14-AAAC9226A819}"/>
              </a:ext>
            </a:extLst>
          </p:cNvPr>
          <p:cNvSpPr txBox="1"/>
          <p:nvPr/>
        </p:nvSpPr>
        <p:spPr>
          <a:xfrm>
            <a:off x="9410150" y="2313497"/>
            <a:ext cx="1901469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613"/>
              </a:lnSpc>
            </a:pPr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撇下一切，跟从了耶稣</a:t>
            </a:r>
            <a:endParaRPr lang="en-US" sz="2400" spc="74" dirty="0">
              <a:solidFill>
                <a:srgbClr val="000000"/>
              </a:solidFill>
              <a:latin typeface="Larken"/>
              <a:ea typeface="Larken"/>
              <a:cs typeface="Larken"/>
              <a:sym typeface="Larken"/>
            </a:endParaRP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016CBE1B-3D4D-4E7D-A322-2D28464E5082}"/>
              </a:ext>
            </a:extLst>
          </p:cNvPr>
          <p:cNvSpPr/>
          <p:nvPr/>
        </p:nvSpPr>
        <p:spPr>
          <a:xfrm>
            <a:off x="522510" y="4377972"/>
            <a:ext cx="2249259" cy="1638541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89E5A5B8-3801-55E6-9803-427900430726}"/>
              </a:ext>
            </a:extLst>
          </p:cNvPr>
          <p:cNvSpPr txBox="1"/>
          <p:nvPr/>
        </p:nvSpPr>
        <p:spPr>
          <a:xfrm>
            <a:off x="639389" y="4522078"/>
            <a:ext cx="197461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主日学</a:t>
            </a:r>
            <a:endParaRPr lang="en-US" altLang="zh-TW" sz="2400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defTabSz="609630"/>
            <a:r>
              <a:rPr lang="zh-CN" altLang="en-US" sz="24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敬拜听道</a:t>
            </a:r>
            <a:endParaRPr lang="en-US" altLang="zh-CN" sz="240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  <a:p>
            <a:pPr defTabSz="609630"/>
            <a:r>
              <a:rPr lang="zh-CN" altLang="en-US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团契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Freeform 18">
            <a:extLst>
              <a:ext uri="{FF2B5EF4-FFF2-40B4-BE49-F238E27FC236}">
                <a16:creationId xmlns:a16="http://schemas.microsoft.com/office/drawing/2014/main" id="{BFF1A95F-C454-9D63-E1BB-EB38C785D50B}"/>
              </a:ext>
            </a:extLst>
          </p:cNvPr>
          <p:cNvSpPr/>
          <p:nvPr/>
        </p:nvSpPr>
        <p:spPr>
          <a:xfrm>
            <a:off x="6105356" y="4377972"/>
            <a:ext cx="2680079" cy="1649165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22526042-3316-03BB-862F-BA8EAD7DD268}"/>
              </a:ext>
            </a:extLst>
          </p:cNvPr>
          <p:cNvSpPr txBox="1"/>
          <p:nvPr/>
        </p:nvSpPr>
        <p:spPr>
          <a:xfrm>
            <a:off x="6410305" y="4522079"/>
            <a:ext cx="1887568" cy="1312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613"/>
              </a:lnSpc>
            </a:pPr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认罪</a:t>
            </a:r>
          </a:p>
          <a:p>
            <a:pPr defTabSz="609630">
              <a:lnSpc>
                <a:spcPts val="2613"/>
              </a:lnSpc>
            </a:pPr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悔改</a:t>
            </a:r>
          </a:p>
          <a:p>
            <a:pPr defTabSz="609630">
              <a:lnSpc>
                <a:spcPts val="2613"/>
              </a:lnSpc>
            </a:pPr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让神作主</a:t>
            </a:r>
            <a:endParaRPr lang="en-US" altLang="zh-TW" sz="2400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defTabSz="609630">
              <a:lnSpc>
                <a:spcPts val="2613"/>
              </a:lnSpc>
            </a:pPr>
            <a:endParaRPr lang="en-US" sz="2133" spc="74" dirty="0">
              <a:solidFill>
                <a:srgbClr val="000000"/>
              </a:solidFill>
              <a:latin typeface="Larken"/>
              <a:ea typeface="Larken"/>
              <a:cs typeface="Larken"/>
              <a:sym typeface="Larken"/>
            </a:endParaRPr>
          </a:p>
        </p:txBody>
      </p:sp>
      <p:sp>
        <p:nvSpPr>
          <p:cNvPr id="32" name="Freeform 18">
            <a:extLst>
              <a:ext uri="{FF2B5EF4-FFF2-40B4-BE49-F238E27FC236}">
                <a16:creationId xmlns:a16="http://schemas.microsoft.com/office/drawing/2014/main" id="{48926908-45BF-BCAA-3932-6CD6C25F4D49}"/>
              </a:ext>
            </a:extLst>
          </p:cNvPr>
          <p:cNvSpPr/>
          <p:nvPr/>
        </p:nvSpPr>
        <p:spPr>
          <a:xfrm>
            <a:off x="3163652" y="4377972"/>
            <a:ext cx="2491910" cy="1601109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EDB870C8-EB3C-D54D-E7E8-F31CA5CD7F09}"/>
              </a:ext>
            </a:extLst>
          </p:cNvPr>
          <p:cNvSpPr txBox="1"/>
          <p:nvPr/>
        </p:nvSpPr>
        <p:spPr>
          <a:xfrm>
            <a:off x="3423321" y="4522079"/>
            <a:ext cx="187515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思考</a:t>
            </a:r>
            <a:endParaRPr lang="en-US" altLang="zh-TW" sz="2400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defTabSz="609630"/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祷告</a:t>
            </a:r>
            <a:endParaRPr lang="en-US" altLang="zh-TW" sz="2400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defTabSz="609630"/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求神启示</a:t>
            </a:r>
            <a:endParaRPr lang="en-US" altLang="zh-TW" sz="2400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34" name="Freeform 18">
            <a:extLst>
              <a:ext uri="{FF2B5EF4-FFF2-40B4-BE49-F238E27FC236}">
                <a16:creationId xmlns:a16="http://schemas.microsoft.com/office/drawing/2014/main" id="{513BA5DE-5D75-10E3-AE9B-04A626851501}"/>
              </a:ext>
            </a:extLst>
          </p:cNvPr>
          <p:cNvSpPr/>
          <p:nvPr/>
        </p:nvSpPr>
        <p:spPr>
          <a:xfrm>
            <a:off x="9104753" y="4377972"/>
            <a:ext cx="2410471" cy="1587977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FF3C41AF-FA13-6FC1-C1D0-C39E135AD32D}"/>
              </a:ext>
            </a:extLst>
          </p:cNvPr>
          <p:cNvSpPr txBox="1"/>
          <p:nvPr/>
        </p:nvSpPr>
        <p:spPr>
          <a:xfrm>
            <a:off x="9271845" y="4522079"/>
            <a:ext cx="2061589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613"/>
              </a:lnSpc>
            </a:pPr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生命转变</a:t>
            </a:r>
          </a:p>
          <a:p>
            <a:pPr defTabSz="609630">
              <a:lnSpc>
                <a:spcPts val="2613"/>
              </a:lnSpc>
            </a:pPr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参与教会</a:t>
            </a:r>
          </a:p>
          <a:p>
            <a:pPr defTabSz="609630">
              <a:lnSpc>
                <a:spcPts val="2613"/>
              </a:lnSpc>
            </a:pPr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服事教会</a:t>
            </a:r>
          </a:p>
          <a:p>
            <a:pPr defTabSz="609630">
              <a:lnSpc>
                <a:spcPts val="2613"/>
              </a:lnSpc>
            </a:pPr>
            <a:r>
              <a:rPr lang="zh-TW" altLang="en-US" sz="24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事奉神</a:t>
            </a:r>
            <a:endParaRPr lang="en-US" sz="2400" spc="74" dirty="0">
              <a:solidFill>
                <a:srgbClr val="000000"/>
              </a:solidFill>
              <a:latin typeface="Larken"/>
              <a:ea typeface="Larken"/>
              <a:cs typeface="Larken"/>
              <a:sym typeface="Larken"/>
            </a:endParaRPr>
          </a:p>
        </p:txBody>
      </p:sp>
      <p:sp>
        <p:nvSpPr>
          <p:cNvPr id="36" name="Freeform 18">
            <a:extLst>
              <a:ext uri="{FF2B5EF4-FFF2-40B4-BE49-F238E27FC236}">
                <a16:creationId xmlns:a16="http://schemas.microsoft.com/office/drawing/2014/main" id="{37259CAC-7542-EF6D-AF37-764004FE800A}"/>
              </a:ext>
            </a:extLst>
          </p:cNvPr>
          <p:cNvSpPr/>
          <p:nvPr/>
        </p:nvSpPr>
        <p:spPr>
          <a:xfrm>
            <a:off x="486697" y="1030273"/>
            <a:ext cx="2317543" cy="773127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2696289B-252C-68B3-061B-6497918CAD6C}"/>
              </a:ext>
            </a:extLst>
          </p:cNvPr>
          <p:cNvSpPr txBox="1"/>
          <p:nvPr/>
        </p:nvSpPr>
        <p:spPr>
          <a:xfrm>
            <a:off x="746087" y="1227134"/>
            <a:ext cx="1869544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zh-TW" altLang="en-US" sz="2667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听</a:t>
            </a:r>
            <a:endParaRPr lang="en-US" sz="2667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Freeform 18">
            <a:extLst>
              <a:ext uri="{FF2B5EF4-FFF2-40B4-BE49-F238E27FC236}">
                <a16:creationId xmlns:a16="http://schemas.microsoft.com/office/drawing/2014/main" id="{C0571FA4-CEB5-2E12-271D-DEE3D12F896E}"/>
              </a:ext>
            </a:extLst>
          </p:cNvPr>
          <p:cNvSpPr/>
          <p:nvPr/>
        </p:nvSpPr>
        <p:spPr>
          <a:xfrm>
            <a:off x="6050832" y="1030273"/>
            <a:ext cx="2808093" cy="773127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1DF85B95-19C9-4519-D6B0-EAA841EC4FD7}"/>
              </a:ext>
            </a:extLst>
          </p:cNvPr>
          <p:cNvSpPr txBox="1"/>
          <p:nvPr/>
        </p:nvSpPr>
        <p:spPr>
          <a:xfrm>
            <a:off x="6410306" y="1182836"/>
            <a:ext cx="2089207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613"/>
              </a:lnSpc>
            </a:pPr>
            <a:r>
              <a:rPr lang="zh-TW" altLang="en-US" sz="2667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悔改</a:t>
            </a:r>
            <a:endParaRPr lang="en-US" sz="2667" b="1" spc="74" dirty="0">
              <a:solidFill>
                <a:srgbClr val="000000"/>
              </a:solidFill>
              <a:latin typeface="Larken"/>
              <a:ea typeface="Larken"/>
              <a:cs typeface="Larken"/>
              <a:sym typeface="Larken"/>
            </a:endParaRPr>
          </a:p>
        </p:txBody>
      </p:sp>
      <p:sp>
        <p:nvSpPr>
          <p:cNvPr id="40" name="Freeform 18">
            <a:extLst>
              <a:ext uri="{FF2B5EF4-FFF2-40B4-BE49-F238E27FC236}">
                <a16:creationId xmlns:a16="http://schemas.microsoft.com/office/drawing/2014/main" id="{803BDCCB-FC77-D0A4-0883-81E05EE4CF1C}"/>
              </a:ext>
            </a:extLst>
          </p:cNvPr>
          <p:cNvSpPr/>
          <p:nvPr/>
        </p:nvSpPr>
        <p:spPr>
          <a:xfrm>
            <a:off x="3163652" y="1030273"/>
            <a:ext cx="2502471" cy="773127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20">
            <a:extLst>
              <a:ext uri="{FF2B5EF4-FFF2-40B4-BE49-F238E27FC236}">
                <a16:creationId xmlns:a16="http://schemas.microsoft.com/office/drawing/2014/main" id="{0A882571-7325-FEDD-0D91-72B50E634A99}"/>
              </a:ext>
            </a:extLst>
          </p:cNvPr>
          <p:cNvSpPr txBox="1"/>
          <p:nvPr/>
        </p:nvSpPr>
        <p:spPr>
          <a:xfrm>
            <a:off x="3423321" y="1205716"/>
            <a:ext cx="2021553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zh-TW" altLang="en-US" sz="2667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顺从</a:t>
            </a:r>
            <a:endParaRPr lang="en-US" altLang="zh-TW" sz="2667" b="1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45" name="Freeform 18">
            <a:extLst>
              <a:ext uri="{FF2B5EF4-FFF2-40B4-BE49-F238E27FC236}">
                <a16:creationId xmlns:a16="http://schemas.microsoft.com/office/drawing/2014/main" id="{B9AD4EC3-FE60-5B88-0C75-2372DB4D1DB8}"/>
              </a:ext>
            </a:extLst>
          </p:cNvPr>
          <p:cNvSpPr/>
          <p:nvPr/>
        </p:nvSpPr>
        <p:spPr>
          <a:xfrm>
            <a:off x="9158199" y="1030273"/>
            <a:ext cx="2358124" cy="773126"/>
          </a:xfrm>
          <a:custGeom>
            <a:avLst/>
            <a:gdLst/>
            <a:ahLst/>
            <a:cxnLst/>
            <a:rect l="l" t="t" r="r" b="b"/>
            <a:pathLst>
              <a:path w="1266107" h="716994">
                <a:moveTo>
                  <a:pt x="48314" y="0"/>
                </a:moveTo>
                <a:lnTo>
                  <a:pt x="1217793" y="0"/>
                </a:lnTo>
                <a:cubicBezTo>
                  <a:pt x="1230607" y="0"/>
                  <a:pt x="1242896" y="5090"/>
                  <a:pt x="1251956" y="14151"/>
                </a:cubicBezTo>
                <a:cubicBezTo>
                  <a:pt x="1261017" y="23211"/>
                  <a:pt x="1266107" y="35500"/>
                  <a:pt x="1266107" y="48314"/>
                </a:cubicBezTo>
                <a:lnTo>
                  <a:pt x="1266107" y="668680"/>
                </a:lnTo>
                <a:cubicBezTo>
                  <a:pt x="1266107" y="681493"/>
                  <a:pt x="1261017" y="693782"/>
                  <a:pt x="1251956" y="702843"/>
                </a:cubicBezTo>
                <a:cubicBezTo>
                  <a:pt x="1242896" y="711904"/>
                  <a:pt x="1230607" y="716994"/>
                  <a:pt x="1217793" y="716994"/>
                </a:cubicBezTo>
                <a:lnTo>
                  <a:pt x="48314" y="716994"/>
                </a:lnTo>
                <a:cubicBezTo>
                  <a:pt x="35500" y="716994"/>
                  <a:pt x="23211" y="711904"/>
                  <a:pt x="14151" y="702843"/>
                </a:cubicBezTo>
                <a:cubicBezTo>
                  <a:pt x="5090" y="693782"/>
                  <a:pt x="0" y="681493"/>
                  <a:pt x="0" y="668680"/>
                </a:cubicBezTo>
                <a:lnTo>
                  <a:pt x="0" y="48314"/>
                </a:lnTo>
                <a:cubicBezTo>
                  <a:pt x="0" y="35500"/>
                  <a:pt x="5090" y="23211"/>
                  <a:pt x="14151" y="14151"/>
                </a:cubicBezTo>
                <a:cubicBezTo>
                  <a:pt x="23211" y="5090"/>
                  <a:pt x="35500" y="0"/>
                  <a:pt x="48314" y="0"/>
                </a:cubicBezTo>
                <a:close/>
              </a:path>
            </a:pathLst>
          </a:custGeom>
          <a:solidFill>
            <a:srgbClr val="FFFFFF">
              <a:alpha val="49804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TextBox 20">
            <a:extLst>
              <a:ext uri="{FF2B5EF4-FFF2-40B4-BE49-F238E27FC236}">
                <a16:creationId xmlns:a16="http://schemas.microsoft.com/office/drawing/2014/main" id="{386C621B-86B7-7EBB-A25F-D8CA71E528DC}"/>
              </a:ext>
            </a:extLst>
          </p:cNvPr>
          <p:cNvSpPr txBox="1"/>
          <p:nvPr/>
        </p:nvSpPr>
        <p:spPr>
          <a:xfrm>
            <a:off x="9271844" y="1205717"/>
            <a:ext cx="2174069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613"/>
              </a:lnSpc>
            </a:pPr>
            <a:r>
              <a:rPr lang="zh-TW" altLang="en-US" sz="2667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t>跟从</a:t>
            </a:r>
            <a:endParaRPr lang="en-US" sz="2667" b="1" spc="74" dirty="0">
              <a:solidFill>
                <a:srgbClr val="000000"/>
              </a:solidFill>
              <a:latin typeface="Larken"/>
              <a:ea typeface="Larken"/>
              <a:cs typeface="Larken"/>
              <a:sym typeface="Larken"/>
            </a:endParaRPr>
          </a:p>
        </p:txBody>
      </p:sp>
    </p:spTree>
    <p:extLst>
      <p:ext uri="{BB962C8B-B14F-4D97-AF65-F5344CB8AC3E}">
        <p14:creationId xmlns:p14="http://schemas.microsoft.com/office/powerpoint/2010/main" val="15601222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3F3BF-A0A0-5D18-E8E3-F358D552D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5F5653-4D90-F5EC-923D-61DF51821E7A}"/>
              </a:ext>
            </a:extLst>
          </p:cNvPr>
          <p:cNvSpPr/>
          <p:nvPr/>
        </p:nvSpPr>
        <p:spPr>
          <a:xfrm>
            <a:off x="-101600" y="0"/>
            <a:ext cx="122936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26A4E436-57F4-8755-FF1F-CF3C2144BB62}"/>
              </a:ext>
            </a:extLst>
          </p:cNvPr>
          <p:cNvSpPr txBox="1"/>
          <p:nvPr/>
        </p:nvSpPr>
        <p:spPr>
          <a:xfrm>
            <a:off x="8301366" y="1504904"/>
            <a:ext cx="3204834" cy="160643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960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E81FBF52-06D5-1B48-828C-9FA503464F62}"/>
              </a:ext>
            </a:extLst>
          </p:cNvPr>
          <p:cNvSpPr txBox="1"/>
          <p:nvPr/>
        </p:nvSpPr>
        <p:spPr>
          <a:xfrm>
            <a:off x="4805071" y="3248592"/>
            <a:ext cx="3204834" cy="203188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960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 descr="A close-up of a sign&#10;&#10;AI-generated content may be incorrect.">
            <a:extLst>
              <a:ext uri="{FF2B5EF4-FFF2-40B4-BE49-F238E27FC236}">
                <a16:creationId xmlns:a16="http://schemas.microsoft.com/office/drawing/2014/main" id="{EEB40762-044F-C439-56A2-516184FCE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97" y="245962"/>
            <a:ext cx="7763403" cy="3729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407B12-74E8-86CD-4A2F-E5E9C2079675}"/>
              </a:ext>
            </a:extLst>
          </p:cNvPr>
          <p:cNvSpPr txBox="1"/>
          <p:nvPr/>
        </p:nvSpPr>
        <p:spPr>
          <a:xfrm>
            <a:off x="914401" y="4406611"/>
            <a:ext cx="10039687" cy="1179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lvl="1" algn="ctr" defTabSz="609630"/>
            <a:endParaRPr lang="en-US" altLang="zh-CN" sz="2933" b="1" dirty="0">
              <a:solidFill>
                <a:srgbClr val="5A3C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宋体" panose="02010600030101010101" pitchFamily="2" charset="-122"/>
            </a:endParaRPr>
          </a:p>
          <a:p>
            <a:pPr marL="304815" lvl="1" algn="ctr" defTabSz="609630"/>
            <a:r>
              <a:rPr lang="zh-TW" altLang="en-US" sz="2933" b="1" dirty="0">
                <a:solidFill>
                  <a:srgbClr val="5A3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有没有像彼得</a:t>
            </a:r>
            <a:r>
              <a:rPr lang="zh-CN" altLang="en-US" sz="2933" b="1" dirty="0">
                <a:solidFill>
                  <a:srgbClr val="5A3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，潘华那样</a:t>
            </a:r>
            <a:r>
              <a:rPr lang="zh-TW" altLang="en-US" sz="2933" b="1" dirty="0">
                <a:solidFill>
                  <a:srgbClr val="5A3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放下一切</a:t>
            </a:r>
            <a:r>
              <a:rPr lang="zh-CN" altLang="en-US" sz="2933" b="1" dirty="0">
                <a:solidFill>
                  <a:srgbClr val="5A3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宋体" panose="02010600030101010101" pitchFamily="2" charset="-122"/>
              </a:rPr>
              <a:t>，把主权</a:t>
            </a:r>
            <a:r>
              <a:rPr lang="zh-TW" altLang="en-US" sz="2933" b="1" dirty="0">
                <a:solidFill>
                  <a:srgbClr val="5A3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新細明體" panose="02020500000000000000" pitchFamily="18" charset="-120"/>
              </a:rPr>
              <a:t>交给耶稣？</a:t>
            </a:r>
          </a:p>
          <a:p>
            <a:pPr defTabSz="609630"/>
            <a:endParaRPr lang="en-US" sz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2099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0" name="Rectangle 133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5" name="Content Placeholder 3">
            <a:extLst>
              <a:ext uri="{FF2B5EF4-FFF2-40B4-BE49-F238E27FC236}">
                <a16:creationId xmlns:a16="http://schemas.microsoft.com/office/drawing/2014/main" id="{03C6E1F5-9A54-85AE-2554-155F2A2C495E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9950287">
            <a:off x="1870911" y="1902017"/>
            <a:ext cx="3663953" cy="332066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TW" altLang="en-US" sz="6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跟       隨</a:t>
            </a:r>
            <a:endParaRPr lang="en-US" altLang="en-US" sz="66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13314" name="Picture 4" descr="follow_jesus.jpg">
            <a:extLst>
              <a:ext uri="{FF2B5EF4-FFF2-40B4-BE49-F238E27FC236}">
                <a16:creationId xmlns:a16="http://schemas.microsoft.com/office/drawing/2014/main" id="{4E46A8A3-77F5-8C56-C131-E5A87B0F0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4" r="2" b="139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5F37DC4F-9F99-47A8-A2B7-13815C94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228600"/>
            <a:ext cx="9144000" cy="6858000"/>
          </a:xfrm>
        </p:spPr>
        <p:txBody>
          <a:bodyPr/>
          <a:lstStyle/>
          <a:p>
            <a:pPr>
              <a:lnSpc>
                <a:spcPts val="7200"/>
              </a:lnSpc>
            </a:pPr>
            <a:r>
              <a:rPr lang="en-US" altLang="zh-TW">
                <a:ea typeface="文新字海-特行" panose="02020500000000000000" pitchFamily="2" charset="-120"/>
              </a:rPr>
              <a:t>(1) </a:t>
            </a:r>
            <a:br>
              <a:rPr lang="en-US" altLang="zh-TW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我願意跟隨主，</a:t>
            </a:r>
            <a:br>
              <a:rPr lang="en-US" altLang="zh-TW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奔走平坦道路，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或遇花木茂盛清水常流之處；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既有救主引導我心歡然跟隨主，一路走到天上，</a:t>
            </a:r>
            <a:br>
              <a:rPr lang="en-US" altLang="zh-TW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我必跟從主。</a:t>
            </a:r>
            <a:endParaRPr lang="en-US" altLang="en-US" sz="5000">
              <a:ea typeface="文新字海-特行" panose="02020500000000000000" pitchFamily="2" charset="-12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019219CC-494D-FD51-6050-148296AC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5715000"/>
          </a:xfrm>
        </p:spPr>
        <p:txBody>
          <a:bodyPr/>
          <a:lstStyle/>
          <a:p>
            <a:pPr>
              <a:lnSpc>
                <a:spcPts val="7000"/>
              </a:lnSpc>
            </a:pPr>
            <a:r>
              <a:rPr lang="zh-TW" altLang="en-US" sz="5000">
                <a:solidFill>
                  <a:srgbClr val="7030A0"/>
                </a:solidFill>
                <a:ea typeface="文新字海-特行" panose="02020500000000000000" pitchFamily="2" charset="-120"/>
              </a:rPr>
              <a:t>（副歌）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  跟隨！跟隨！我願跟隨耶穌！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　不論往何地方，我要跟隨主！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　跟隨！跟隨！我願跟隨耶穌！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　只望耶穌引導，我必跟隨主！</a:t>
            </a:r>
            <a:endParaRPr lang="en-US" altLang="en-US" sz="5000">
              <a:ea typeface="文新字海-特行" panose="02020500000000000000" pitchFamily="2" charset="-12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8A88F5E1-728D-9304-89B5-7F3C820AD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8600"/>
            <a:ext cx="9144000" cy="6858000"/>
          </a:xfrm>
        </p:spPr>
        <p:txBody>
          <a:bodyPr/>
          <a:lstStyle/>
          <a:p>
            <a:pPr>
              <a:lnSpc>
                <a:spcPts val="7200"/>
              </a:lnSpc>
            </a:pPr>
            <a:r>
              <a:rPr lang="en-US" altLang="zh-TW" sz="5000">
                <a:ea typeface="文新字海-特行" panose="02020500000000000000" pitchFamily="2" charset="-120"/>
              </a:rPr>
              <a:t>(2) </a:t>
            </a:r>
            <a:br>
              <a:rPr lang="en-US" altLang="zh-TW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我願意跟隨主，</a:t>
            </a:r>
            <a:br>
              <a:rPr lang="en-US" altLang="zh-TW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奔走危險道路，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　或遇狂風暴雨黑雲阻我前途；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既有救主引導我心永遠不受驚，</a:t>
            </a:r>
            <a:br>
              <a:rPr lang="en-US" altLang="zh-TW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總不懼怕危險，</a:t>
            </a:r>
            <a:br>
              <a:rPr lang="en-US" altLang="zh-TW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因有主同行。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endParaRPr lang="en-US" altLang="en-US" sz="5000">
              <a:ea typeface="文新字海-特行" panose="02020500000000000000" pitchFamily="2" charset="-12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2FE90580-E11B-4C60-8447-4812963F2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5715000"/>
          </a:xfrm>
        </p:spPr>
        <p:txBody>
          <a:bodyPr/>
          <a:lstStyle/>
          <a:p>
            <a:pPr>
              <a:lnSpc>
                <a:spcPts val="7000"/>
              </a:lnSpc>
            </a:pPr>
            <a:r>
              <a:rPr lang="zh-TW" altLang="en-US" sz="5000">
                <a:solidFill>
                  <a:srgbClr val="7030A0"/>
                </a:solidFill>
                <a:ea typeface="文新字海-特行" panose="02020500000000000000" pitchFamily="2" charset="-120"/>
              </a:rPr>
              <a:t>（副歌）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  跟隨！跟隨！我願跟隨耶穌！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　不論往何地方，我要跟隨主！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　跟隨！跟隨！我願跟隨耶穌！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　只望耶穌引導，我必跟隨主！</a:t>
            </a:r>
            <a:endParaRPr lang="en-US" altLang="en-US" sz="5000">
              <a:ea typeface="文新字海-特行" panose="02020500000000000000" pitchFamily="2" charset="-12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40C3588A-185F-DC2F-EC18-9858F0403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8600"/>
            <a:ext cx="9144000" cy="6629400"/>
          </a:xfrm>
        </p:spPr>
        <p:txBody>
          <a:bodyPr/>
          <a:lstStyle/>
          <a:p>
            <a:pPr>
              <a:lnSpc>
                <a:spcPts val="7200"/>
              </a:lnSpc>
            </a:pPr>
            <a:r>
              <a:rPr lang="en-US" altLang="zh-TW" sz="5000">
                <a:ea typeface="文新字海-特行" panose="02020500000000000000" pitchFamily="2" charset="-120"/>
              </a:rPr>
              <a:t>(3)</a:t>
            </a:r>
            <a:br>
              <a:rPr lang="en-US" altLang="zh-TW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我願意跟隨主，</a:t>
            </a:r>
            <a:br>
              <a:rPr lang="en-US" altLang="zh-TW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不論高山平地，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　我靈常願與主親近永不分離</a:t>
            </a:r>
            <a:br>
              <a:rPr lang="en-US" altLang="zh-TW" sz="5000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中行" pitchFamily="2" charset="-120"/>
              </a:rPr>
              <a:t>祂</a:t>
            </a:r>
            <a:r>
              <a:rPr lang="zh-TW" altLang="en-US" sz="5000">
                <a:ea typeface="文新字海-特行" panose="02020500000000000000" pitchFamily="2" charset="-120"/>
              </a:rPr>
              <a:t>必安然領我跟隨</a:t>
            </a:r>
            <a:r>
              <a:rPr lang="zh-TW" altLang="en-US" sz="5400" b="1">
                <a:solidFill>
                  <a:srgbClr val="000000"/>
                </a:solidFill>
                <a:ea typeface="文新字海-中行" pitchFamily="2" charset="-120"/>
              </a:rPr>
              <a:t>祂</a:t>
            </a:r>
            <a:r>
              <a:rPr lang="zh-TW" altLang="en-US" sz="5000">
                <a:ea typeface="文新字海-特行" panose="02020500000000000000" pitchFamily="2" charset="-120"/>
              </a:rPr>
              <a:t>的腳蹤行</a:t>
            </a:r>
            <a:r>
              <a:rPr lang="en-US" altLang="zh-TW" sz="5000">
                <a:ea typeface="文新字海-特行" panose="02020500000000000000" pitchFamily="2" charset="-120"/>
              </a:rPr>
              <a:t>;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　我願與主同行，</a:t>
            </a:r>
            <a:br>
              <a:rPr lang="en-US" altLang="zh-TW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一直到天庭。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endParaRPr lang="en-US" altLang="en-US" sz="5000">
              <a:ea typeface="文新字海-特行" panose="02020500000000000000" pitchFamily="2" charset="-12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24718F9F-D9A8-FDC7-DE2D-5A8AE6EF1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5715000"/>
          </a:xfrm>
        </p:spPr>
        <p:txBody>
          <a:bodyPr/>
          <a:lstStyle/>
          <a:p>
            <a:pPr>
              <a:lnSpc>
                <a:spcPts val="7000"/>
              </a:lnSpc>
            </a:pPr>
            <a:r>
              <a:rPr lang="zh-TW" altLang="en-US" sz="5000">
                <a:solidFill>
                  <a:srgbClr val="7030A0"/>
                </a:solidFill>
                <a:ea typeface="文新字海-特行" panose="02020500000000000000" pitchFamily="2" charset="-120"/>
              </a:rPr>
              <a:t>（副歌）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  跟隨！跟隨！我願跟隨耶穌！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　不論往何地方，我要跟隨主！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　跟隨！跟隨！我願跟隨耶穌！</a:t>
            </a:r>
            <a:br>
              <a:rPr lang="zh-TW" altLang="en-US" sz="5000">
                <a:ea typeface="文新字海-特行" panose="02020500000000000000" pitchFamily="2" charset="-120"/>
              </a:rPr>
            </a:br>
            <a:r>
              <a:rPr lang="zh-TW" altLang="en-US" sz="5000">
                <a:ea typeface="文新字海-特行" panose="02020500000000000000" pitchFamily="2" charset="-120"/>
              </a:rPr>
              <a:t>　只望耶穌引導，我必跟隨主！</a:t>
            </a:r>
            <a:endParaRPr lang="en-US" altLang="en-US" sz="5000">
              <a:ea typeface="文新字海-特行" panose="02020500000000000000" pitchFamily="2" charset="-12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99C413-64CB-7167-B132-7987077CB5E0}"/>
              </a:ext>
            </a:extLst>
          </p:cNvPr>
          <p:cNvSpPr txBox="1">
            <a:spLocks/>
          </p:cNvSpPr>
          <p:nvPr/>
        </p:nvSpPr>
        <p:spPr>
          <a:xfrm>
            <a:off x="1470660" y="331211"/>
            <a:ext cx="9686645" cy="432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j-cs"/>
              </a:rPr>
              <a:t>【</a:t>
            </a:r>
            <a:r>
              <a:rPr kumimoji="0" lang="zh-TW" alt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j-cs"/>
              </a:rPr>
              <a:t>报告</a:t>
            </a:r>
            <a:r>
              <a:rPr kumimoji="0" lang="en-US" altLang="zh-TW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j-cs"/>
              </a:rPr>
              <a:t>Announcements</a:t>
            </a: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j-cs"/>
              </a:rPr>
              <a:t>】</a:t>
            </a:r>
            <a:endParaRPr kumimoji="0" lang="en-US" sz="5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5796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2D90DB5-FACD-0B87-EDFC-F4BC7263D8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6400" y="457201"/>
            <a:ext cx="8763000" cy="4525963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權能永遠長存，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在</a:t>
            </a:r>
            <a:r>
              <a:rPr lang="zh-TW" altLang="en-US" sz="6600" b="1">
                <a:ea typeface="DFPXingShu-B5-AZ" pitchFamily="66" charset="-120"/>
              </a:rPr>
              <a:t>祂</a:t>
            </a:r>
            <a:r>
              <a:rPr lang="zh-TW" altLang="en-US" sz="6000">
                <a:ea typeface="文新字海-特行" panose="02020500000000000000" pitchFamily="2" charset="-120"/>
              </a:rPr>
              <a:t>釘痕腳下，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樂園百花怒放遍處，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芳馨伸張萬方。</a:t>
            </a:r>
            <a:endParaRPr lang="en-US" altLang="en-US" sz="6000">
              <a:ea typeface="文新字海-特行" panose="02020500000000000000" pitchFamily="2" charset="-120"/>
            </a:endParaRP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5DCE7255-4772-B9B5-6943-D9DB96005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867401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擁戴主為王</a:t>
            </a:r>
            <a:b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  <a:t>CL#0186</a:t>
            </a:r>
            <a:b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以馬內利華人浸信會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8E36-D807-9402-9DAC-58EB03F5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133350"/>
            <a:ext cx="11468100" cy="59626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今天敬拜结束后，请到楼下餐厅，共享午餐。下周日（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2/15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），我们将有特别午餐，邀请大家一起来欢度中国新年！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69787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0063F8-9F2A-6F5A-A7FF-B24749281C9B}"/>
              </a:ext>
            </a:extLst>
          </p:cNvPr>
          <p:cNvSpPr txBox="1"/>
          <p:nvPr/>
        </p:nvSpPr>
        <p:spPr>
          <a:xfrm>
            <a:off x="201227" y="1536174"/>
            <a:ext cx="1178954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今年首次教会会员议事会于今天下午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2</a:t>
            </a:r>
            <a:r>
              <a:rPr lang="en-US" altLang="zh-TW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:00</a:t>
            </a:r>
            <a:r>
              <a:rPr lang="zh-CN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在此敬拜堂召开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，请所有会员参加，进场前请先在电脑上签到，</a:t>
            </a:r>
            <a:r>
              <a:rPr lang="zh-CN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领取一本</a:t>
            </a:r>
            <a:r>
              <a:rPr lang="en-US" altLang="zh-CN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《</a:t>
            </a:r>
            <a:r>
              <a:rPr lang="zh-CN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教会议事会手册</a:t>
            </a:r>
            <a:r>
              <a:rPr lang="en-US" altLang="zh-CN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》</a:t>
            </a:r>
            <a:r>
              <a:rPr lang="zh-CN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92202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7" cy="6810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l="69" r="59"/>
          <a:stretch/>
        </p:blipFill>
        <p:spPr>
          <a:xfrm>
            <a:off x="-47600" y="0"/>
            <a:ext cx="12280900" cy="6869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32DB99-93A2-40E5-BC49-E211DCC0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48D323-B3EB-44BB-ABAA-D89B3AF28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B47024-63DA-46E1-9182-136173A3F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2BA534-3AF0-54B5-EAB7-48F631E4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-1111886"/>
            <a:ext cx="11639550" cy="54662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出于安全考虑，南侧门（儿童登记区）仅在</a:t>
            </a:r>
            <a:r>
              <a:rPr lang="zh-CN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周日上午 </a:t>
            </a:r>
            <a:r>
              <a:rPr lang="en-US" altLang="zh-CN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10:45 </a:t>
            </a:r>
            <a:r>
              <a:rPr lang="zh-CN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至 </a:t>
            </a:r>
            <a:r>
              <a:rPr lang="en-US" altLang="zh-CN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11:15 </a:t>
            </a:r>
            <a:r>
              <a:rPr lang="zh-CN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开放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274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F8CA4-5602-108E-EA9A-79E063D7C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1234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7A529-BF06-7B03-B49D-D57B83406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21" y="-167176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欢迎新来宾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】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937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A3AE1-8DCE-7EFA-E224-63EB02885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74" t="6484" r="6522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588" y="0"/>
            <a:ext cx="4176081" cy="2949064"/>
          </a:xfrm>
        </p:spPr>
        <p:txBody>
          <a:bodyPr anchor="b">
            <a:normAutofit/>
          </a:bodyPr>
          <a:lstStyle/>
          <a:p>
            <a:pPr algn="l"/>
            <a:r>
              <a:rPr lang="zh-TW" altLang="en-US" sz="4800" b="1" dirty="0">
                <a:solidFill>
                  <a:srgbClr val="FFFF00"/>
                </a:solidFill>
                <a:latin typeface="FZYaoTi" panose="02010601030101010101" pitchFamily="2" charset="-122"/>
                <a:ea typeface="FZYaoTi" panose="02010601030101010101" pitchFamily="2" charset="-122"/>
              </a:rPr>
              <a:t>祝  祷</a:t>
            </a:r>
            <a:r>
              <a:rPr lang="en-US" altLang="zh-TW" sz="4800" b="1" dirty="0">
                <a:solidFill>
                  <a:srgbClr val="FFFF00"/>
                </a:solidFill>
                <a:latin typeface="FZYaoTi" panose="02010601030101010101" pitchFamily="2" charset="-122"/>
                <a:ea typeface="FZYaoTi" panose="02010601030101010101" pitchFamily="2" charset="-122"/>
              </a:rPr>
              <a:t>Benediction</a:t>
            </a:r>
            <a:endParaRPr lang="en-US" sz="4800" b="1" dirty="0">
              <a:solidFill>
                <a:srgbClr val="FFFF00"/>
              </a:solidFill>
              <a:latin typeface="FZYaoTi" panose="02010601030101010101" pitchFamily="2" charset="-122"/>
              <a:ea typeface="FZYaoTi" panose="02010601030101010101" pitchFamily="2" charset="-12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363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43BACBA-E703-6156-D7A9-4F98083F5B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6400" y="533401"/>
            <a:ext cx="8763000" cy="4525963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zh-TW">
                <a:ea typeface="文新字海-特行" panose="02020500000000000000" pitchFamily="2" charset="-120"/>
              </a:rPr>
              <a:t>4.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擁戴慈愛之王！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瞻仰受苦面龐，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手、心、肋旁累累傷痕，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6000">
                <a:ea typeface="文新字海-特行" panose="02020500000000000000" pitchFamily="2" charset="-120"/>
              </a:rPr>
              <a:t>在天更顯輝煌；</a:t>
            </a: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4046A96A-1314-C44B-5032-8734F00AB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867401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擁戴主為王</a:t>
            </a:r>
            <a:b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  <a:t>CL#0186</a:t>
            </a:r>
            <a:br>
              <a:rPr lang="en-US" altLang="zh-TW" sz="1200">
                <a:solidFill>
                  <a:srgbClr val="FFFFFF"/>
                </a:solidFill>
                <a:ea typeface="文新字海-特行" panose="02020500000000000000" pitchFamily="2" charset="-120"/>
              </a:rPr>
            </a:br>
            <a:r>
              <a:rPr lang="zh-TW" altLang="en-US" sz="1200">
                <a:solidFill>
                  <a:srgbClr val="FFFFFF"/>
                </a:solidFill>
                <a:ea typeface="文新字海-特行" panose="02020500000000000000" pitchFamily="2" charset="-120"/>
              </a:rPr>
              <a:t>以馬內利華人浸信會</a:t>
            </a:r>
          </a:p>
        </p:txBody>
      </p:sp>
    </p:spTree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4_Office Theme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5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6.xml><?xml version="1.0" encoding="utf-8"?>
<a:theme xmlns:a="http://schemas.openxmlformats.org/drawingml/2006/main" name="1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7.xml><?xml version="1.0" encoding="utf-8"?>
<a:theme xmlns:a="http://schemas.openxmlformats.org/drawingml/2006/main" name="2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8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35F5504-4A37-284A-BE51-AFBF74D44920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1D41B725B8D741B559B1B7C1DD8083" ma:contentTypeVersion="11" ma:contentTypeDescription="Create a new document." ma:contentTypeScope="" ma:versionID="a934a4cd11e92149ec479db1eb5f74af">
  <xsd:schema xmlns:xsd="http://www.w3.org/2001/XMLSchema" xmlns:xs="http://www.w3.org/2001/XMLSchema" xmlns:p="http://schemas.microsoft.com/office/2006/metadata/properties" xmlns:ns3="f94628cb-1a74-416f-b922-4006abeb55d5" targetNamespace="http://schemas.microsoft.com/office/2006/metadata/properties" ma:root="true" ma:fieldsID="552cfdc57fbea2b15c246285490fab92" ns3:_="">
    <xsd:import namespace="f94628cb-1a74-416f-b922-4006abeb55d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628cb-1a74-416f-b922-4006abeb55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D2AF57-C447-408E-B16B-A37AA1192486}">
  <ds:schemaRefs>
    <ds:schemaRef ds:uri="http://schemas.openxmlformats.org/package/2006/metadata/core-properties"/>
    <ds:schemaRef ds:uri="http://purl.org/dc/elements/1.1/"/>
    <ds:schemaRef ds:uri="http://purl.org/dc/terms/"/>
    <ds:schemaRef ds:uri="f94628cb-1a74-416f-b922-4006abeb55d5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E317F39-32FF-4ED4-9E06-80503A3E41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4628cb-1a74-416f-b922-4006abeb55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DA3282A-CD0E-48C8-94C0-5376D1C213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140229</TotalTime>
  <Words>3509</Words>
  <Application>Microsoft Office PowerPoint</Application>
  <PresentationFormat>Widescreen</PresentationFormat>
  <Paragraphs>415</Paragraphs>
  <Slides>86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86</vt:i4>
      </vt:variant>
    </vt:vector>
  </HeadingPairs>
  <TitlesOfParts>
    <vt:vector size="122" baseType="lpstr">
      <vt:lpstr>DengXian</vt:lpstr>
      <vt:lpstr>DengXian</vt:lpstr>
      <vt:lpstr>DFKai-SB</vt:lpstr>
      <vt:lpstr>DFKai-SB</vt:lpstr>
      <vt:lpstr>DFPLiShuW5-B5-AZ</vt:lpstr>
      <vt:lpstr>DFPXingShu-B5-AZ</vt:lpstr>
      <vt:lpstr>FZXingKai-S04</vt:lpstr>
      <vt:lpstr>FZYaoTi</vt:lpstr>
      <vt:lpstr>Gill Sans</vt:lpstr>
      <vt:lpstr>Larken</vt:lpstr>
      <vt:lpstr>Larken Bold</vt:lpstr>
      <vt:lpstr>微軟正黑體</vt:lpstr>
      <vt:lpstr>文新字海-中行</vt:lpstr>
      <vt:lpstr>文新字海-特行</vt:lpstr>
      <vt:lpstr>Aptos</vt:lpstr>
      <vt:lpstr>Arial</vt:lpstr>
      <vt:lpstr>Calibri</vt:lpstr>
      <vt:lpstr>Calibri Light</vt:lpstr>
      <vt:lpstr>Century Gothic</vt:lpstr>
      <vt:lpstr>Lucida Fax</vt:lpstr>
      <vt:lpstr>Tahoma</vt:lpstr>
      <vt:lpstr>Times New Roman</vt:lpstr>
      <vt:lpstr>Wingdings 3</vt:lpstr>
      <vt:lpstr>Default Design</vt:lpstr>
      <vt:lpstr>3_Office Theme</vt:lpstr>
      <vt:lpstr>4_Office Theme</vt:lpstr>
      <vt:lpstr>1_Slice</vt:lpstr>
      <vt:lpstr>Vapor Trail</vt:lpstr>
      <vt:lpstr>1_Vapor Trail</vt:lpstr>
      <vt:lpstr>2_Vapor Trail</vt:lpstr>
      <vt:lpstr>Simple Light</vt:lpstr>
      <vt:lpstr>Office Theme</vt:lpstr>
      <vt:lpstr>Celestial</vt:lpstr>
      <vt:lpstr>1_Office Theme</vt:lpstr>
      <vt:lpstr>Title &amp; Bullets</vt:lpstr>
      <vt:lpstr>2_Office Theme</vt:lpstr>
      <vt:lpstr>    </vt:lpstr>
      <vt:lpstr>【宣召】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主領我何往必去  1. 「背起十架來跟從我！」 我聽見主慈聲； 「我捨生命贖你罪過， 當將你所有獻呈。」 </vt:lpstr>
      <vt:lpstr>（副歌） 主領我何往必去， 主領我何往必去， 主這樣愛我， 我必跟從， 主領我何往必去。</vt:lpstr>
      <vt:lpstr>2. 主牽我緊靠祂身旁， 尋求恩主旨意； 使我行在主旨意中， 主領我何往必去。 </vt:lpstr>
      <vt:lpstr>（副歌） 主領我何往必去， 主領我何往必去， 主這樣愛我， 我必跟從， 主領我何往必去。</vt:lpstr>
      <vt:lpstr>3. 或要經過幽暗道路， 或渡風暴海洋； 背起十架跟隨恩主， 無論主領我何往。 </vt:lpstr>
      <vt:lpstr>（副歌） 主領我何往必去， 主領我何往必去， 主這樣愛我， 我必跟從， 主領我何往必去。</vt:lpstr>
      <vt:lpstr>4. 我命、我心、所有一切， 獻與愛我基督， 無論領我何往必去， 因祂是我王，我主。 </vt:lpstr>
      <vt:lpstr>（副歌） 主領我何往必去， 主領我何往必去， 主這樣愛我， 我必跟從， 主領我何往必去。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Offering Prayer  奉献祷告</vt:lpstr>
      <vt:lpstr>PowerPoint Presentation</vt:lpstr>
      <vt:lpstr>PowerPoint Presentation</vt:lpstr>
      <vt:lpstr>PowerPoint Presentation</vt:lpstr>
      <vt:lpstr>PowerPoint Presentation</vt:lpstr>
      <vt:lpstr>读经Bible Reading</vt:lpstr>
      <vt:lpstr>PowerPoint Presentation</vt:lpstr>
      <vt:lpstr>PowerPoint Presentation</vt:lpstr>
      <vt:lpstr>PowerPoint Presentation</vt:lpstr>
      <vt:lpstr>【信 息Message】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(1)  我願意跟隨主， 奔走平坦道路， 或遇花木茂盛清水常流之處； 既有救主引導我心歡然跟隨主，一路走到天上， 我必跟從主。</vt:lpstr>
      <vt:lpstr>（副歌）   跟隨！跟隨！我願跟隨耶穌！ 　不論往何地方，我要跟隨主！ 　跟隨！跟隨！我願跟隨耶穌！ 　只望耶穌引導，我必跟隨主！</vt:lpstr>
      <vt:lpstr>(2)  我願意跟隨主， 奔走危險道路， 　或遇狂風暴雨黑雲阻我前途； 既有救主引導我心永遠不受驚， 總不懼怕危險， 因有主同行。 </vt:lpstr>
      <vt:lpstr>（副歌）   跟隨！跟隨！我願跟隨耶穌！ 　不論往何地方，我要跟隨主！ 　跟隨！跟隨！我願跟隨耶穌！ 　只望耶穌引導，我必跟隨主！</vt:lpstr>
      <vt:lpstr>(3) 我願意跟隨主， 不論高山平地， 　我靈常願與主親近永不分離 祂必安然領我跟隨祂的腳蹤行; 　我願與主同行， 一直到天庭。 </vt:lpstr>
      <vt:lpstr>（副歌）   跟隨！跟隨！我願跟隨耶穌！ 　不論往何地方，我要跟隨主！ 　跟隨！跟隨！我願跟隨耶穌！ 　只望耶穌引導，我必跟隨主！</vt:lpstr>
      <vt:lpstr>PowerPoint Presentation</vt:lpstr>
      <vt:lpstr>今天敬拜结束后，请到楼下餐厅，共享午餐。下周日（2/15），我们将有特别午餐，邀请大家一起来欢度中国新年！</vt:lpstr>
      <vt:lpstr>PowerPoint Presentation</vt:lpstr>
      <vt:lpstr>PowerPoint Presentation</vt:lpstr>
      <vt:lpstr>PowerPoint Presentation</vt:lpstr>
      <vt:lpstr>出于安全考虑，南侧门（儿童登记区）仅在周日上午 10:45 至 11:15 开放。</vt:lpstr>
      <vt:lpstr>【欢迎新来宾】</vt:lpstr>
      <vt:lpstr>祝  祷Benediction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主日崇拜</dc:title>
  <dc:creator>Karen Liau</dc:creator>
  <cp:lastModifiedBy>Eric Li</cp:lastModifiedBy>
  <cp:revision>206</cp:revision>
  <dcterms:created xsi:type="dcterms:W3CDTF">2021-01-17T03:05:34Z</dcterms:created>
  <dcterms:modified xsi:type="dcterms:W3CDTF">2026-02-08T02:41:26Z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0x0101006B1D41B725B8D741B559B1B7C1DD8083</vt:lpwstr>
  </property>
</Properties>
</file>