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6" r:id="rId4"/>
    <p:sldMasterId id="2147483934" r:id="rId5"/>
    <p:sldMasterId id="2147483970" r:id="rId6"/>
    <p:sldMasterId id="2147483988" r:id="rId7"/>
  </p:sldMasterIdLst>
  <p:notesMasterIdLst>
    <p:notesMasterId r:id="rId13"/>
  </p:notesMasterIdLst>
  <p:handoutMasterIdLst>
    <p:handoutMasterId r:id="rId14"/>
  </p:handoutMasterIdLst>
  <p:sldIdLst>
    <p:sldId id="9863" r:id="rId8"/>
    <p:sldId id="9944" r:id="rId9"/>
    <p:sldId id="9947" r:id="rId10"/>
    <p:sldId id="9945" r:id="rId11"/>
    <p:sldId id="994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3A7467-FB48-47E3-8E87-1EB62EF1642A}" v="4" dt="2026-02-15T02:56:34.461"/>
  </p1510:revLst>
</p1510:revInfo>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204" autoAdjust="0"/>
  </p:normalViewPr>
  <p:slideViewPr>
    <p:cSldViewPr snapToGrid="0">
      <p:cViewPr varScale="1">
        <p:scale>
          <a:sx n="52" d="100"/>
          <a:sy n="52" d="100"/>
        </p:scale>
        <p:origin x="248" y="264"/>
      </p:cViewPr>
      <p:guideLst>
        <p:guide orient="horz" pos="792"/>
        <p:guide pos="3144"/>
        <p:guide orient="horz" pos="960"/>
      </p:guideLst>
    </p:cSldViewPr>
  </p:slideViewPr>
  <p:outlineViewPr>
    <p:cViewPr>
      <p:scale>
        <a:sx n="33" d="100"/>
        <a:sy n="33" d="100"/>
      </p:scale>
      <p:origin x="0" y="-11942"/>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8" d="100"/>
          <a:sy n="58" d="100"/>
        </p:scale>
        <p:origin x="324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2/14/2026</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2/14/2026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4BB79C-FCE4-E44D-9A25-B88644832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791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4BB79C-FCE4-E44D-9A25-B88644832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7799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5</a:t>
            </a:fld>
            <a:endParaRPr lang="en-US" dirty="0"/>
          </a:p>
        </p:txBody>
      </p:sp>
    </p:spTree>
    <p:extLst>
      <p:ext uri="{BB962C8B-B14F-4D97-AF65-F5344CB8AC3E}">
        <p14:creationId xmlns:p14="http://schemas.microsoft.com/office/powerpoint/2010/main" val="1904503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pPr>
              <a:defRPr/>
            </a:pPr>
            <a:endParaRPr lang="en-US"/>
          </a:p>
        </p:txBody>
      </p:sp>
      <p:sp>
        <p:nvSpPr>
          <p:cNvPr id="5" name="Footer Placeholder 4"/>
          <p:cNvSpPr>
            <a:spLocks noGrp="1"/>
          </p:cNvSpPr>
          <p:nvPr>
            <p:ph type="ftr" sz="quarter" idx="11"/>
          </p:nvPr>
        </p:nvSpPr>
        <p:spPr>
          <a:xfrm>
            <a:off x="1371600" y="4323845"/>
            <a:ext cx="6400800" cy="365125"/>
          </a:xfrm>
        </p:spPr>
        <p:txBody>
          <a:bodyPr/>
          <a:lstStyle/>
          <a:p>
            <a:pPr>
              <a:defRPr/>
            </a:pPr>
            <a:endParaRPr lang="en-US"/>
          </a:p>
        </p:txBody>
      </p:sp>
      <p:sp>
        <p:nvSpPr>
          <p:cNvPr id="6" name="Slide Number Placeholder 5"/>
          <p:cNvSpPr>
            <a:spLocks noGrp="1"/>
          </p:cNvSpPr>
          <p:nvPr>
            <p:ph type="sldNum" sz="quarter" idx="12"/>
          </p:nvPr>
        </p:nvSpPr>
        <p:spPr>
          <a:xfrm>
            <a:off x="8077200" y="1430866"/>
            <a:ext cx="2743200" cy="365125"/>
          </a:xfrm>
        </p:spPr>
        <p:txBody>
          <a:bodyPr/>
          <a:lstStyle/>
          <a:p>
            <a:pPr>
              <a:defRPr/>
            </a:pPr>
            <a:fld id="{CD9C04F5-B820-4F86-9C89-DD58278EA365}" type="slidenum">
              <a:rPr lang="en-US" altLang="en-US" smtClean="0"/>
              <a:pPr>
                <a:defRPr/>
              </a:pPr>
              <a:t>‹#›</a:t>
            </a:fld>
            <a:endParaRPr lang="en-US" altLang="en-US"/>
          </a:p>
        </p:txBody>
      </p:sp>
    </p:spTree>
    <p:extLst>
      <p:ext uri="{BB962C8B-B14F-4D97-AF65-F5344CB8AC3E}">
        <p14:creationId xmlns:p14="http://schemas.microsoft.com/office/powerpoint/2010/main" val="1514639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772EA4A-A64B-47CF-B1D9-E6BE3C2ABF76}" type="slidenum">
              <a:rPr lang="en-US" altLang="en-US" smtClean="0"/>
              <a:pPr>
                <a:defRPr/>
              </a:pPr>
              <a:t>‹#›</a:t>
            </a:fld>
            <a:endParaRPr lang="en-US" altLang="en-US"/>
          </a:p>
        </p:txBody>
      </p:sp>
    </p:spTree>
    <p:extLst>
      <p:ext uri="{BB962C8B-B14F-4D97-AF65-F5344CB8AC3E}">
        <p14:creationId xmlns:p14="http://schemas.microsoft.com/office/powerpoint/2010/main" val="265200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9941"/>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52347C03-C523-4934-A7A0-98FDD5D8CD69}" type="slidenum">
              <a:rPr lang="en-US" altLang="en-US" smtClean="0"/>
              <a:pPr>
                <a:defRPr/>
              </a:pPr>
              <a:t>‹#›</a:t>
            </a:fld>
            <a:endParaRPr lang="en-US" altLang="en-US"/>
          </a:p>
        </p:txBody>
      </p:sp>
    </p:spTree>
    <p:extLst>
      <p:ext uri="{BB962C8B-B14F-4D97-AF65-F5344CB8AC3E}">
        <p14:creationId xmlns:p14="http://schemas.microsoft.com/office/powerpoint/2010/main" val="500241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9941"/>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5CEF2997-8B97-464B-BD19-45A87F3E23B7}" type="slidenum">
              <a:rPr lang="en-US" altLang="en-US" smtClean="0"/>
              <a:pPr>
                <a:defRPr/>
              </a:pPr>
              <a:t>‹#›</a:t>
            </a:fld>
            <a:endParaRPr lang="en-US" alt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54259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8883"/>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9519C84A-DCD2-446F-B4F7-42B8D4B1AE87}" type="slidenum">
              <a:rPr lang="en-US" altLang="en-US" smtClean="0"/>
              <a:pPr>
                <a:defRPr/>
              </a:pPr>
              <a:t>‹#›</a:t>
            </a:fld>
            <a:endParaRPr lang="en-US" altLang="en-US"/>
          </a:p>
        </p:txBody>
      </p:sp>
    </p:spTree>
    <p:extLst>
      <p:ext uri="{BB962C8B-B14F-4D97-AF65-F5344CB8AC3E}">
        <p14:creationId xmlns:p14="http://schemas.microsoft.com/office/powerpoint/2010/main" val="2491226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18165AD-296E-4F1A-AA21-81802D26E863}" type="slidenum">
              <a:rPr lang="en-US" altLang="en-US" smtClean="0"/>
              <a:pPr>
                <a:defRPr/>
              </a:pPr>
              <a:t>‹#›</a:t>
            </a:fld>
            <a:endParaRPr lang="en-US" altLang="en-US"/>
          </a:p>
        </p:txBody>
      </p:sp>
    </p:spTree>
    <p:extLst>
      <p:ext uri="{BB962C8B-B14F-4D97-AF65-F5344CB8AC3E}">
        <p14:creationId xmlns:p14="http://schemas.microsoft.com/office/powerpoint/2010/main" val="880664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3330D3C-1FC4-44E8-B90C-6DB955A7C4F7}" type="slidenum">
              <a:rPr lang="en-US" altLang="en-US" smtClean="0"/>
              <a:pPr>
                <a:defRPr/>
              </a:pPr>
              <a:t>‹#›</a:t>
            </a:fld>
            <a:endParaRPr lang="en-US" altLang="en-US"/>
          </a:p>
        </p:txBody>
      </p:sp>
    </p:spTree>
    <p:extLst>
      <p:ext uri="{BB962C8B-B14F-4D97-AF65-F5344CB8AC3E}">
        <p14:creationId xmlns:p14="http://schemas.microsoft.com/office/powerpoint/2010/main" val="793020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A1033D6-D1B2-47C1-B6A3-FBE1817906C4}" type="slidenum">
              <a:rPr lang="en-US" altLang="en-US" smtClean="0"/>
              <a:pPr>
                <a:defRPr/>
              </a:pPr>
              <a:t>‹#›</a:t>
            </a:fld>
            <a:endParaRPr lang="en-US" altLang="en-US"/>
          </a:p>
        </p:txBody>
      </p:sp>
    </p:spTree>
    <p:extLst>
      <p:ext uri="{BB962C8B-B14F-4D97-AF65-F5344CB8AC3E}">
        <p14:creationId xmlns:p14="http://schemas.microsoft.com/office/powerpoint/2010/main" val="2845729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685800" y="381000"/>
            <a:ext cx="6991492" cy="365125"/>
          </a:xfrm>
        </p:spPr>
        <p:txBody>
          <a:bodyPr/>
          <a:lstStyle/>
          <a:p>
            <a:pPr>
              <a:defRPr/>
            </a:pPr>
            <a:endParaRPr lang="en-US"/>
          </a:p>
        </p:txBody>
      </p:sp>
      <p:sp>
        <p:nvSpPr>
          <p:cNvPr id="6" name="Slide Number Placeholder 5"/>
          <p:cNvSpPr>
            <a:spLocks noGrp="1"/>
          </p:cNvSpPr>
          <p:nvPr>
            <p:ph type="sldNum" sz="quarter" idx="12"/>
          </p:nvPr>
        </p:nvSpPr>
        <p:spPr>
          <a:xfrm>
            <a:off x="10862452" y="381000"/>
            <a:ext cx="643748" cy="365125"/>
          </a:xfrm>
        </p:spPr>
        <p:txBody>
          <a:bodyPr/>
          <a:lstStyle/>
          <a:p>
            <a:pPr>
              <a:defRPr/>
            </a:pPr>
            <a:fld id="{3C4A869A-5DB3-4675-9E5D-C7BB711A280D}" type="slidenum">
              <a:rPr lang="en-US" altLang="en-US" smtClean="0"/>
              <a:pPr>
                <a:defRPr/>
              </a:pPr>
              <a:t>‹#›</a:t>
            </a:fld>
            <a:endParaRPr lang="en-US" altLang="en-US"/>
          </a:p>
        </p:txBody>
      </p:sp>
    </p:spTree>
    <p:extLst>
      <p:ext uri="{BB962C8B-B14F-4D97-AF65-F5344CB8AC3E}">
        <p14:creationId xmlns:p14="http://schemas.microsoft.com/office/powerpoint/2010/main" val="3539184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B9FC86D-3407-47F7-BA27-613F0FE5B8E1}" type="slidenum">
              <a:rPr lang="en-US" altLang="en-US" smtClean="0"/>
              <a:pPr>
                <a:defRPr/>
              </a:pPr>
              <a:t>‹#›</a:t>
            </a:fld>
            <a:endParaRPr lang="en-US"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3848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0B7F483-C98C-4EA0-9EC3-BA7D278C055C}" type="slidenum">
              <a:rPr lang="en-US" altLang="en-US" smtClean="0"/>
              <a:pPr>
                <a:defRPr/>
              </a:pPr>
              <a:t>‹#›</a:t>
            </a:fld>
            <a:endParaRPr lang="en-US" altLang="en-US"/>
          </a:p>
        </p:txBody>
      </p:sp>
    </p:spTree>
    <p:extLst>
      <p:ext uri="{BB962C8B-B14F-4D97-AF65-F5344CB8AC3E}">
        <p14:creationId xmlns:p14="http://schemas.microsoft.com/office/powerpoint/2010/main" val="1144683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C7F63D-23BA-42A5-B42B-221886F4957B}" type="slidenum">
              <a:rPr lang="en-US" altLang="en-US" smtClean="0"/>
              <a:pPr>
                <a:defRPr/>
              </a:pPr>
              <a:t>‹#›</a:t>
            </a:fld>
            <a:endParaRPr lang="en-US" altLang="en-US"/>
          </a:p>
        </p:txBody>
      </p:sp>
    </p:spTree>
    <p:extLst>
      <p:ext uri="{BB962C8B-B14F-4D97-AF65-F5344CB8AC3E}">
        <p14:creationId xmlns:p14="http://schemas.microsoft.com/office/powerpoint/2010/main" val="3162373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B1F200E-9A0E-4D60-B3BA-5B4E6D986560}" type="slidenum">
              <a:rPr lang="en-US" altLang="en-US" smtClean="0"/>
              <a:pPr>
                <a:defRPr/>
              </a:pPr>
              <a:t>‹#›</a:t>
            </a:fld>
            <a:endParaRPr lang="en-US" altLang="en-US"/>
          </a:p>
        </p:txBody>
      </p:sp>
    </p:spTree>
    <p:extLst>
      <p:ext uri="{BB962C8B-B14F-4D97-AF65-F5344CB8AC3E}">
        <p14:creationId xmlns:p14="http://schemas.microsoft.com/office/powerpoint/2010/main" val="1050986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BCE70A2-454F-4B2C-B7DD-50ACA556FC02}" type="slidenum">
              <a:rPr lang="en-US" altLang="en-US" smtClean="0"/>
              <a:pPr>
                <a:defRPr/>
              </a:pPr>
              <a:t>‹#›</a:t>
            </a:fld>
            <a:endParaRPr lang="en-US" altLang="en-US"/>
          </a:p>
        </p:txBody>
      </p:sp>
    </p:spTree>
    <p:extLst>
      <p:ext uri="{BB962C8B-B14F-4D97-AF65-F5344CB8AC3E}">
        <p14:creationId xmlns:p14="http://schemas.microsoft.com/office/powerpoint/2010/main" val="2196759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12ECB81-F6C6-41A7-8BBD-B3C5AF95FFEA}" type="slidenum">
              <a:rPr lang="en-US" altLang="en-US" smtClean="0"/>
              <a:pPr>
                <a:defRPr/>
              </a:pPr>
              <a:t>‹#›</a:t>
            </a:fld>
            <a:endParaRPr lang="en-US" altLang="en-US"/>
          </a:p>
        </p:txBody>
      </p:sp>
    </p:spTree>
    <p:extLst>
      <p:ext uri="{BB962C8B-B14F-4D97-AF65-F5344CB8AC3E}">
        <p14:creationId xmlns:p14="http://schemas.microsoft.com/office/powerpoint/2010/main" val="3894645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36C333A6-022D-4E68-A469-0D065A24B176}" type="slidenum">
              <a:rPr lang="en-US" altLang="en-US" smtClean="0"/>
              <a:pPr>
                <a:defRPr/>
              </a:pPr>
              <a:t>‹#›</a:t>
            </a:fld>
            <a:endParaRPr lang="en-US" altLang="en-US"/>
          </a:p>
        </p:txBody>
      </p:sp>
    </p:spTree>
    <p:extLst>
      <p:ext uri="{BB962C8B-B14F-4D97-AF65-F5344CB8AC3E}">
        <p14:creationId xmlns:p14="http://schemas.microsoft.com/office/powerpoint/2010/main" val="1181563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6BFCDD01-000E-4494-8C6D-8183CBDB0D19}" type="slidenum">
              <a:rPr lang="en-US" altLang="en-US" smtClean="0"/>
              <a:pPr>
                <a:defRPr/>
              </a:pPr>
              <a:t>‹#›</a:t>
            </a:fld>
            <a:endParaRPr lang="en-US" altLang="en-US"/>
          </a:p>
        </p:txBody>
      </p:sp>
    </p:spTree>
    <p:extLst>
      <p:ext uri="{BB962C8B-B14F-4D97-AF65-F5344CB8AC3E}">
        <p14:creationId xmlns:p14="http://schemas.microsoft.com/office/powerpoint/2010/main" val="402818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89616DCB-0FD3-458F-98A6-3AA0EC357928}" type="slidenum">
              <a:rPr lang="en-US" altLang="en-US" smtClean="0"/>
              <a:pPr>
                <a:defRPr/>
              </a:pPr>
              <a:t>‹#›</a:t>
            </a:fld>
            <a:endParaRPr lang="en-US" altLang="en-US"/>
          </a:p>
        </p:txBody>
      </p:sp>
    </p:spTree>
    <p:extLst>
      <p:ext uri="{BB962C8B-B14F-4D97-AF65-F5344CB8AC3E}">
        <p14:creationId xmlns:p14="http://schemas.microsoft.com/office/powerpoint/2010/main" val="1429063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76629BC-A267-4AC2-8147-85195F54FADF}" type="slidenum">
              <a:rPr lang="en-US" altLang="en-US" smtClean="0"/>
              <a:pPr>
                <a:defRPr/>
              </a:pPr>
              <a:t>‹#›</a:t>
            </a:fld>
            <a:endParaRPr lang="en-US" altLang="en-US"/>
          </a:p>
        </p:txBody>
      </p:sp>
    </p:spTree>
    <p:extLst>
      <p:ext uri="{BB962C8B-B14F-4D97-AF65-F5344CB8AC3E}">
        <p14:creationId xmlns:p14="http://schemas.microsoft.com/office/powerpoint/2010/main" val="3897208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7431333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1860492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0BBD5E1-4F2A-4D07-8C0D-5F3E99430C2A}" type="slidenum">
              <a:rPr lang="en-US" altLang="en-US" smtClean="0"/>
              <a:pPr>
                <a:defRPr/>
              </a:pPr>
              <a:t>‹#›</a:t>
            </a:fld>
            <a:endParaRPr lang="en-US"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45920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685800" y="381001"/>
            <a:ext cx="6991492" cy="364065"/>
          </a:xfrm>
        </p:spPr>
        <p:txBody>
          <a:bodyPr/>
          <a:lstStyle/>
          <a:p>
            <a:pPr>
              <a:defRPr/>
            </a:pPr>
            <a:endParaRPr lang="en-US"/>
          </a:p>
        </p:txBody>
      </p:sp>
      <p:sp>
        <p:nvSpPr>
          <p:cNvPr id="6" name="Slide Number Placeholder 5"/>
          <p:cNvSpPr>
            <a:spLocks noGrp="1"/>
          </p:cNvSpPr>
          <p:nvPr>
            <p:ph type="sldNum" sz="quarter" idx="12"/>
          </p:nvPr>
        </p:nvSpPr>
        <p:spPr>
          <a:xfrm>
            <a:off x="10862452" y="381000"/>
            <a:ext cx="643748" cy="365125"/>
          </a:xfrm>
        </p:spPr>
        <p:txBody>
          <a:bodyPr/>
          <a:lstStyle/>
          <a:p>
            <a:pPr>
              <a:defRPr/>
            </a:pPr>
            <a:fld id="{51B5D18A-EF89-438C-87D7-0D2130998B5C}" type="slidenum">
              <a:rPr lang="en-US" altLang="en-US" smtClean="0"/>
              <a:pPr>
                <a:defRPr/>
              </a:pPr>
              <a:t>‹#›</a:t>
            </a:fld>
            <a:endParaRPr lang="en-US" altLang="en-US"/>
          </a:p>
        </p:txBody>
      </p:sp>
    </p:spTree>
    <p:extLst>
      <p:ext uri="{BB962C8B-B14F-4D97-AF65-F5344CB8AC3E}">
        <p14:creationId xmlns:p14="http://schemas.microsoft.com/office/powerpoint/2010/main" val="3424361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37457888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0BBD5E1-4F2A-4D07-8C0D-5F3E99430C2A}" type="slidenum">
              <a:rPr lang="en-US" altLang="en-US" smtClean="0"/>
              <a:pPr>
                <a:defRPr/>
              </a:pPr>
              <a:t>‹#›</a:t>
            </a:fld>
            <a:endParaRPr lang="en-US"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87718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5497567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2BABB92-782F-4EEF-9436-F1875525F30D}" type="slidenum">
              <a:rPr lang="en-US" altLang="en-US" smtClean="0"/>
              <a:pPr>
                <a:defRPr/>
              </a:pPr>
              <a:t>‹#›</a:t>
            </a:fld>
            <a:endParaRPr lang="en-US" altLang="en-US"/>
          </a:p>
        </p:txBody>
      </p:sp>
    </p:spTree>
    <p:extLst>
      <p:ext uri="{BB962C8B-B14F-4D97-AF65-F5344CB8AC3E}">
        <p14:creationId xmlns:p14="http://schemas.microsoft.com/office/powerpoint/2010/main" val="2714887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018DCED-3033-4791-89D3-0FD7212A6149}" type="slidenum">
              <a:rPr lang="en-US" altLang="en-US" smtClean="0"/>
              <a:pPr>
                <a:defRPr/>
              </a:pPr>
              <a:t>‹#›</a:t>
            </a:fld>
            <a:endParaRPr lang="en-US" altLang="en-US"/>
          </a:p>
        </p:txBody>
      </p:sp>
    </p:spTree>
    <p:extLst>
      <p:ext uri="{BB962C8B-B14F-4D97-AF65-F5344CB8AC3E}">
        <p14:creationId xmlns:p14="http://schemas.microsoft.com/office/powerpoint/2010/main" val="1657332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pPr>
              <a:defRPr/>
            </a:pPr>
            <a:endParaRPr lang="en-US"/>
          </a:p>
        </p:txBody>
      </p:sp>
      <p:sp>
        <p:nvSpPr>
          <p:cNvPr id="5" name="Footer Placeholder 4"/>
          <p:cNvSpPr>
            <a:spLocks noGrp="1"/>
          </p:cNvSpPr>
          <p:nvPr>
            <p:ph type="ftr" sz="quarter" idx="11"/>
          </p:nvPr>
        </p:nvSpPr>
        <p:spPr>
          <a:xfrm>
            <a:off x="1371600" y="4323845"/>
            <a:ext cx="6400800" cy="365125"/>
          </a:xfrm>
        </p:spPr>
        <p:txBody>
          <a:bodyPr/>
          <a:lstStyle/>
          <a:p>
            <a:pPr>
              <a:defRPr/>
            </a:pPr>
            <a:endParaRPr lang="en-US"/>
          </a:p>
        </p:txBody>
      </p:sp>
      <p:sp>
        <p:nvSpPr>
          <p:cNvPr id="6" name="Slide Number Placeholder 5"/>
          <p:cNvSpPr>
            <a:spLocks noGrp="1"/>
          </p:cNvSpPr>
          <p:nvPr>
            <p:ph type="sldNum" sz="quarter" idx="12"/>
          </p:nvPr>
        </p:nvSpPr>
        <p:spPr>
          <a:xfrm>
            <a:off x="8077200" y="1430866"/>
            <a:ext cx="2743200" cy="365125"/>
          </a:xfrm>
        </p:spPr>
        <p:txBody>
          <a:bodyPr/>
          <a:lstStyle/>
          <a:p>
            <a:pPr>
              <a:defRPr/>
            </a:pPr>
            <a:fld id="{CD9C04F5-B820-4F86-9C89-DD58278EA365}" type="slidenum">
              <a:rPr lang="en-US" altLang="en-US" smtClean="0"/>
              <a:pPr>
                <a:defRPr/>
              </a:pPr>
              <a:t>‹#›</a:t>
            </a:fld>
            <a:endParaRPr lang="en-US" altLang="en-US"/>
          </a:p>
        </p:txBody>
      </p:sp>
    </p:spTree>
    <p:extLst>
      <p:ext uri="{BB962C8B-B14F-4D97-AF65-F5344CB8AC3E}">
        <p14:creationId xmlns:p14="http://schemas.microsoft.com/office/powerpoint/2010/main" val="18483002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C7F63D-23BA-42A5-B42B-221886F4957B}" type="slidenum">
              <a:rPr lang="en-US" altLang="en-US" smtClean="0"/>
              <a:pPr>
                <a:defRPr/>
              </a:pPr>
              <a:t>‹#›</a:t>
            </a:fld>
            <a:endParaRPr lang="en-US" altLang="en-US"/>
          </a:p>
        </p:txBody>
      </p:sp>
    </p:spTree>
    <p:extLst>
      <p:ext uri="{BB962C8B-B14F-4D97-AF65-F5344CB8AC3E}">
        <p14:creationId xmlns:p14="http://schemas.microsoft.com/office/powerpoint/2010/main" val="4451533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685800" y="381001"/>
            <a:ext cx="6991492" cy="364065"/>
          </a:xfrm>
        </p:spPr>
        <p:txBody>
          <a:bodyPr/>
          <a:lstStyle/>
          <a:p>
            <a:pPr>
              <a:defRPr/>
            </a:pPr>
            <a:endParaRPr lang="en-US"/>
          </a:p>
        </p:txBody>
      </p:sp>
      <p:sp>
        <p:nvSpPr>
          <p:cNvPr id="6" name="Slide Number Placeholder 5"/>
          <p:cNvSpPr>
            <a:spLocks noGrp="1"/>
          </p:cNvSpPr>
          <p:nvPr>
            <p:ph type="sldNum" sz="quarter" idx="12"/>
          </p:nvPr>
        </p:nvSpPr>
        <p:spPr>
          <a:xfrm>
            <a:off x="10862452" y="381000"/>
            <a:ext cx="643748" cy="365125"/>
          </a:xfrm>
        </p:spPr>
        <p:txBody>
          <a:bodyPr/>
          <a:lstStyle/>
          <a:p>
            <a:pPr>
              <a:defRPr/>
            </a:pPr>
            <a:fld id="{51B5D18A-EF89-438C-87D7-0D2130998B5C}" type="slidenum">
              <a:rPr lang="en-US" altLang="en-US" smtClean="0"/>
              <a:pPr>
                <a:defRPr/>
              </a:pPr>
              <a:t>‹#›</a:t>
            </a:fld>
            <a:endParaRPr lang="en-US" altLang="en-US"/>
          </a:p>
        </p:txBody>
      </p:sp>
    </p:spTree>
    <p:extLst>
      <p:ext uri="{BB962C8B-B14F-4D97-AF65-F5344CB8AC3E}">
        <p14:creationId xmlns:p14="http://schemas.microsoft.com/office/powerpoint/2010/main" val="34535952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0EDB019-5659-4364-BF3F-58914E1B92A2}" type="slidenum">
              <a:rPr lang="en-US" altLang="en-US" smtClean="0"/>
              <a:pPr>
                <a:defRPr/>
              </a:pPr>
              <a:t>‹#›</a:t>
            </a:fld>
            <a:endParaRPr lang="en-US" altLang="en-US"/>
          </a:p>
        </p:txBody>
      </p:sp>
    </p:spTree>
    <p:extLst>
      <p:ext uri="{BB962C8B-B14F-4D97-AF65-F5344CB8AC3E}">
        <p14:creationId xmlns:p14="http://schemas.microsoft.com/office/powerpoint/2010/main" val="12382033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DA6FFB9-BB45-41CF-A86F-E8EFFE22064C}" type="slidenum">
              <a:rPr lang="en-US" altLang="en-US" smtClean="0"/>
              <a:pPr>
                <a:defRPr/>
              </a:pPr>
              <a:t>‹#›</a:t>
            </a:fld>
            <a:endParaRPr lang="en-US" altLang="en-US"/>
          </a:p>
        </p:txBody>
      </p:sp>
    </p:spTree>
    <p:extLst>
      <p:ext uri="{BB962C8B-B14F-4D97-AF65-F5344CB8AC3E}">
        <p14:creationId xmlns:p14="http://schemas.microsoft.com/office/powerpoint/2010/main" val="6709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0EDB019-5659-4364-BF3F-58914E1B92A2}" type="slidenum">
              <a:rPr lang="en-US" altLang="en-US" smtClean="0"/>
              <a:pPr>
                <a:defRPr/>
              </a:pPr>
              <a:t>‹#›</a:t>
            </a:fld>
            <a:endParaRPr lang="en-US" altLang="en-US"/>
          </a:p>
        </p:txBody>
      </p:sp>
    </p:spTree>
    <p:extLst>
      <p:ext uri="{BB962C8B-B14F-4D97-AF65-F5344CB8AC3E}">
        <p14:creationId xmlns:p14="http://schemas.microsoft.com/office/powerpoint/2010/main" val="40605328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1CC366A-A9DD-4689-A34E-129BB089A3AE}" type="slidenum">
              <a:rPr lang="en-US" altLang="en-US" smtClean="0"/>
              <a:pPr>
                <a:defRPr/>
              </a:pPr>
              <a:t>‹#›</a:t>
            </a:fld>
            <a:endParaRPr lang="en-US" altLang="en-US"/>
          </a:p>
        </p:txBody>
      </p:sp>
    </p:spTree>
    <p:extLst>
      <p:ext uri="{BB962C8B-B14F-4D97-AF65-F5344CB8AC3E}">
        <p14:creationId xmlns:p14="http://schemas.microsoft.com/office/powerpoint/2010/main" val="15975365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7BC8A31-B1AA-432C-BB86-9016487F51D7}" type="slidenum">
              <a:rPr lang="en-US" altLang="en-US" smtClean="0"/>
              <a:pPr>
                <a:defRPr/>
              </a:pPr>
              <a:t>‹#›</a:t>
            </a:fld>
            <a:endParaRPr lang="en-US" altLang="en-US"/>
          </a:p>
        </p:txBody>
      </p:sp>
    </p:spTree>
    <p:extLst>
      <p:ext uri="{BB962C8B-B14F-4D97-AF65-F5344CB8AC3E}">
        <p14:creationId xmlns:p14="http://schemas.microsoft.com/office/powerpoint/2010/main" val="40090952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3B540C-5314-4599-A146-AB39F80BD9D6}" type="slidenum">
              <a:rPr lang="en-US" altLang="en-US" smtClean="0"/>
              <a:pPr>
                <a:defRPr/>
              </a:pPr>
              <a:t>‹#›</a:t>
            </a:fld>
            <a:endParaRPr lang="en-US" altLang="en-US"/>
          </a:p>
        </p:txBody>
      </p:sp>
    </p:spTree>
    <p:extLst>
      <p:ext uri="{BB962C8B-B14F-4D97-AF65-F5344CB8AC3E}">
        <p14:creationId xmlns:p14="http://schemas.microsoft.com/office/powerpoint/2010/main" val="41447780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10C752E-ED28-4074-9ABF-477DAFC06A21}" type="slidenum">
              <a:rPr lang="en-US" altLang="en-US" smtClean="0"/>
              <a:pPr>
                <a:defRPr/>
              </a:pPr>
              <a:t>‹#›</a:t>
            </a:fld>
            <a:endParaRPr lang="en-US" altLang="en-US"/>
          </a:p>
        </p:txBody>
      </p:sp>
    </p:spTree>
    <p:extLst>
      <p:ext uri="{BB962C8B-B14F-4D97-AF65-F5344CB8AC3E}">
        <p14:creationId xmlns:p14="http://schemas.microsoft.com/office/powerpoint/2010/main" val="33969792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772EA4A-A64B-47CF-B1D9-E6BE3C2ABF76}" type="slidenum">
              <a:rPr lang="en-US" altLang="en-US" smtClean="0"/>
              <a:pPr>
                <a:defRPr/>
              </a:pPr>
              <a:t>‹#›</a:t>
            </a:fld>
            <a:endParaRPr lang="en-US" altLang="en-US"/>
          </a:p>
        </p:txBody>
      </p:sp>
    </p:spTree>
    <p:extLst>
      <p:ext uri="{BB962C8B-B14F-4D97-AF65-F5344CB8AC3E}">
        <p14:creationId xmlns:p14="http://schemas.microsoft.com/office/powerpoint/2010/main" val="760348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9941"/>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52347C03-C523-4934-A7A0-98FDD5D8CD69}" type="slidenum">
              <a:rPr lang="en-US" altLang="en-US" smtClean="0"/>
              <a:pPr>
                <a:defRPr/>
              </a:pPr>
              <a:t>‹#›</a:t>
            </a:fld>
            <a:endParaRPr lang="en-US" altLang="en-US"/>
          </a:p>
        </p:txBody>
      </p:sp>
    </p:spTree>
    <p:extLst>
      <p:ext uri="{BB962C8B-B14F-4D97-AF65-F5344CB8AC3E}">
        <p14:creationId xmlns:p14="http://schemas.microsoft.com/office/powerpoint/2010/main" val="21207291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9941"/>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5CEF2997-8B97-464B-BD19-45A87F3E23B7}" type="slidenum">
              <a:rPr lang="en-US" altLang="en-US" smtClean="0"/>
              <a:pPr>
                <a:defRPr/>
              </a:pPr>
              <a:t>‹#›</a:t>
            </a:fld>
            <a:endParaRPr lang="en-US" alt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778522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8883"/>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9519C84A-DCD2-446F-B4F7-42B8D4B1AE87}" type="slidenum">
              <a:rPr lang="en-US" altLang="en-US" smtClean="0"/>
              <a:pPr>
                <a:defRPr/>
              </a:pPr>
              <a:t>‹#›</a:t>
            </a:fld>
            <a:endParaRPr lang="en-US" altLang="en-US"/>
          </a:p>
        </p:txBody>
      </p:sp>
    </p:spTree>
    <p:extLst>
      <p:ext uri="{BB962C8B-B14F-4D97-AF65-F5344CB8AC3E}">
        <p14:creationId xmlns:p14="http://schemas.microsoft.com/office/powerpoint/2010/main" val="34897379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18165AD-296E-4F1A-AA21-81802D26E863}" type="slidenum">
              <a:rPr lang="en-US" altLang="en-US" smtClean="0"/>
              <a:pPr>
                <a:defRPr/>
              </a:pPr>
              <a:t>‹#›</a:t>
            </a:fld>
            <a:endParaRPr lang="en-US" altLang="en-US"/>
          </a:p>
        </p:txBody>
      </p:sp>
    </p:spTree>
    <p:extLst>
      <p:ext uri="{BB962C8B-B14F-4D97-AF65-F5344CB8AC3E}">
        <p14:creationId xmlns:p14="http://schemas.microsoft.com/office/powerpoint/2010/main" val="10661822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3330D3C-1FC4-44E8-B90C-6DB955A7C4F7}" type="slidenum">
              <a:rPr lang="en-US" altLang="en-US" smtClean="0"/>
              <a:pPr>
                <a:defRPr/>
              </a:pPr>
              <a:t>‹#›</a:t>
            </a:fld>
            <a:endParaRPr lang="en-US" altLang="en-US"/>
          </a:p>
        </p:txBody>
      </p:sp>
    </p:spTree>
    <p:extLst>
      <p:ext uri="{BB962C8B-B14F-4D97-AF65-F5344CB8AC3E}">
        <p14:creationId xmlns:p14="http://schemas.microsoft.com/office/powerpoint/2010/main" val="2074086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DA6FFB9-BB45-41CF-A86F-E8EFFE22064C}" type="slidenum">
              <a:rPr lang="en-US" altLang="en-US" smtClean="0"/>
              <a:pPr>
                <a:defRPr/>
              </a:pPr>
              <a:t>‹#›</a:t>
            </a:fld>
            <a:endParaRPr lang="en-US" altLang="en-US"/>
          </a:p>
        </p:txBody>
      </p:sp>
    </p:spTree>
    <p:extLst>
      <p:ext uri="{BB962C8B-B14F-4D97-AF65-F5344CB8AC3E}">
        <p14:creationId xmlns:p14="http://schemas.microsoft.com/office/powerpoint/2010/main" val="25083154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A1033D6-D1B2-47C1-B6A3-FBE1817906C4}" type="slidenum">
              <a:rPr lang="en-US" altLang="en-US" smtClean="0"/>
              <a:pPr>
                <a:defRPr/>
              </a:pPr>
              <a:t>‹#›</a:t>
            </a:fld>
            <a:endParaRPr lang="en-US" altLang="en-US"/>
          </a:p>
        </p:txBody>
      </p:sp>
    </p:spTree>
    <p:extLst>
      <p:ext uri="{BB962C8B-B14F-4D97-AF65-F5344CB8AC3E}">
        <p14:creationId xmlns:p14="http://schemas.microsoft.com/office/powerpoint/2010/main" val="13586837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685800" y="381000"/>
            <a:ext cx="6991492" cy="365125"/>
          </a:xfrm>
        </p:spPr>
        <p:txBody>
          <a:bodyPr/>
          <a:lstStyle/>
          <a:p>
            <a:pPr>
              <a:defRPr/>
            </a:pPr>
            <a:endParaRPr lang="en-US"/>
          </a:p>
        </p:txBody>
      </p:sp>
      <p:sp>
        <p:nvSpPr>
          <p:cNvPr id="6" name="Slide Number Placeholder 5"/>
          <p:cNvSpPr>
            <a:spLocks noGrp="1"/>
          </p:cNvSpPr>
          <p:nvPr>
            <p:ph type="sldNum" sz="quarter" idx="12"/>
          </p:nvPr>
        </p:nvSpPr>
        <p:spPr>
          <a:xfrm>
            <a:off x="10862452" y="381000"/>
            <a:ext cx="643748" cy="365125"/>
          </a:xfrm>
        </p:spPr>
        <p:txBody>
          <a:bodyPr/>
          <a:lstStyle/>
          <a:p>
            <a:pPr>
              <a:defRPr/>
            </a:pPr>
            <a:fld id="{3C4A869A-5DB3-4675-9E5D-C7BB711A280D}" type="slidenum">
              <a:rPr lang="en-US" altLang="en-US" smtClean="0"/>
              <a:pPr>
                <a:defRPr/>
              </a:pPr>
              <a:t>‹#›</a:t>
            </a:fld>
            <a:endParaRPr lang="en-US" altLang="en-US"/>
          </a:p>
        </p:txBody>
      </p:sp>
    </p:spTree>
    <p:extLst>
      <p:ext uri="{BB962C8B-B14F-4D97-AF65-F5344CB8AC3E}">
        <p14:creationId xmlns:p14="http://schemas.microsoft.com/office/powerpoint/2010/main" val="37803412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B9FC86D-3407-47F7-BA27-613F0FE5B8E1}" type="slidenum">
              <a:rPr lang="en-US" altLang="en-US" smtClean="0"/>
              <a:pPr>
                <a:defRPr/>
              </a:pPr>
              <a:t>‹#›</a:t>
            </a:fld>
            <a:endParaRPr lang="en-US"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79579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0B7F483-C98C-4EA0-9EC3-BA7D278C055C}" type="slidenum">
              <a:rPr lang="en-US" altLang="en-US" smtClean="0"/>
              <a:pPr>
                <a:defRPr/>
              </a:pPr>
              <a:t>‹#›</a:t>
            </a:fld>
            <a:endParaRPr lang="en-US" altLang="en-US"/>
          </a:p>
        </p:txBody>
      </p:sp>
    </p:spTree>
    <p:extLst>
      <p:ext uri="{BB962C8B-B14F-4D97-AF65-F5344CB8AC3E}">
        <p14:creationId xmlns:p14="http://schemas.microsoft.com/office/powerpoint/2010/main" val="31406695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B1F200E-9A0E-4D60-B3BA-5B4E6D986560}" type="slidenum">
              <a:rPr lang="en-US" altLang="en-US" smtClean="0"/>
              <a:pPr>
                <a:defRPr/>
              </a:pPr>
              <a:t>‹#›</a:t>
            </a:fld>
            <a:endParaRPr lang="en-US" altLang="en-US"/>
          </a:p>
        </p:txBody>
      </p:sp>
    </p:spTree>
    <p:extLst>
      <p:ext uri="{BB962C8B-B14F-4D97-AF65-F5344CB8AC3E}">
        <p14:creationId xmlns:p14="http://schemas.microsoft.com/office/powerpoint/2010/main" val="2189056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BCE70A2-454F-4B2C-B7DD-50ACA556FC02}" type="slidenum">
              <a:rPr lang="en-US" altLang="en-US" smtClean="0"/>
              <a:pPr>
                <a:defRPr/>
              </a:pPr>
              <a:t>‹#›</a:t>
            </a:fld>
            <a:endParaRPr lang="en-US" altLang="en-US"/>
          </a:p>
        </p:txBody>
      </p:sp>
    </p:spTree>
    <p:extLst>
      <p:ext uri="{BB962C8B-B14F-4D97-AF65-F5344CB8AC3E}">
        <p14:creationId xmlns:p14="http://schemas.microsoft.com/office/powerpoint/2010/main" val="31107757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12ECB81-F6C6-41A7-8BBD-B3C5AF95FFEA}" type="slidenum">
              <a:rPr lang="en-US" altLang="en-US" smtClean="0"/>
              <a:pPr>
                <a:defRPr/>
              </a:pPr>
              <a:t>‹#›</a:t>
            </a:fld>
            <a:endParaRPr lang="en-US" altLang="en-US"/>
          </a:p>
        </p:txBody>
      </p:sp>
    </p:spTree>
    <p:extLst>
      <p:ext uri="{BB962C8B-B14F-4D97-AF65-F5344CB8AC3E}">
        <p14:creationId xmlns:p14="http://schemas.microsoft.com/office/powerpoint/2010/main" val="21462925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36C333A6-022D-4E68-A469-0D065A24B176}" type="slidenum">
              <a:rPr lang="en-US" altLang="en-US" smtClean="0"/>
              <a:pPr>
                <a:defRPr/>
              </a:pPr>
              <a:t>‹#›</a:t>
            </a:fld>
            <a:endParaRPr lang="en-US" altLang="en-US"/>
          </a:p>
        </p:txBody>
      </p:sp>
    </p:spTree>
    <p:extLst>
      <p:ext uri="{BB962C8B-B14F-4D97-AF65-F5344CB8AC3E}">
        <p14:creationId xmlns:p14="http://schemas.microsoft.com/office/powerpoint/2010/main" val="13895775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6BFCDD01-000E-4494-8C6D-8183CBDB0D19}" type="slidenum">
              <a:rPr lang="en-US" altLang="en-US" smtClean="0"/>
              <a:pPr>
                <a:defRPr/>
              </a:pPr>
              <a:t>‹#›</a:t>
            </a:fld>
            <a:endParaRPr lang="en-US" altLang="en-US"/>
          </a:p>
        </p:txBody>
      </p:sp>
    </p:spTree>
    <p:extLst>
      <p:ext uri="{BB962C8B-B14F-4D97-AF65-F5344CB8AC3E}">
        <p14:creationId xmlns:p14="http://schemas.microsoft.com/office/powerpoint/2010/main" val="24847631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89616DCB-0FD3-458F-98A6-3AA0EC357928}" type="slidenum">
              <a:rPr lang="en-US" altLang="en-US" smtClean="0"/>
              <a:pPr>
                <a:defRPr/>
              </a:pPr>
              <a:t>‹#›</a:t>
            </a:fld>
            <a:endParaRPr lang="en-US" altLang="en-US"/>
          </a:p>
        </p:txBody>
      </p:sp>
    </p:spTree>
    <p:extLst>
      <p:ext uri="{BB962C8B-B14F-4D97-AF65-F5344CB8AC3E}">
        <p14:creationId xmlns:p14="http://schemas.microsoft.com/office/powerpoint/2010/main" val="1145947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1CC366A-A9DD-4689-A34E-129BB089A3AE}" type="slidenum">
              <a:rPr lang="en-US" altLang="en-US" smtClean="0"/>
              <a:pPr>
                <a:defRPr/>
              </a:pPr>
              <a:t>‹#›</a:t>
            </a:fld>
            <a:endParaRPr lang="en-US" altLang="en-US"/>
          </a:p>
        </p:txBody>
      </p:sp>
    </p:spTree>
    <p:extLst>
      <p:ext uri="{BB962C8B-B14F-4D97-AF65-F5344CB8AC3E}">
        <p14:creationId xmlns:p14="http://schemas.microsoft.com/office/powerpoint/2010/main" val="24492007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76629BC-A267-4AC2-8147-85195F54FADF}" type="slidenum">
              <a:rPr lang="en-US" altLang="en-US" smtClean="0"/>
              <a:pPr>
                <a:defRPr/>
              </a:pPr>
              <a:t>‹#›</a:t>
            </a:fld>
            <a:endParaRPr lang="en-US" altLang="en-US"/>
          </a:p>
        </p:txBody>
      </p:sp>
    </p:spTree>
    <p:extLst>
      <p:ext uri="{BB962C8B-B14F-4D97-AF65-F5344CB8AC3E}">
        <p14:creationId xmlns:p14="http://schemas.microsoft.com/office/powerpoint/2010/main" val="29568628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13456962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16998306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0BBD5E1-4F2A-4D07-8C0D-5F3E99430C2A}" type="slidenum">
              <a:rPr lang="en-US" altLang="en-US" smtClean="0"/>
              <a:pPr>
                <a:defRPr/>
              </a:pPr>
              <a:t>‹#›</a:t>
            </a:fld>
            <a:endParaRPr lang="en-US"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695232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2325682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0BBD5E1-4F2A-4D07-8C0D-5F3E99430C2A}" type="slidenum">
              <a:rPr lang="en-US" altLang="en-US" smtClean="0"/>
              <a:pPr>
                <a:defRPr/>
              </a:pPr>
              <a:t>‹#›</a:t>
            </a:fld>
            <a:endParaRPr lang="en-US"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476379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31247896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2BABB92-782F-4EEF-9436-F1875525F30D}" type="slidenum">
              <a:rPr lang="en-US" altLang="en-US" smtClean="0"/>
              <a:pPr>
                <a:defRPr/>
              </a:pPr>
              <a:t>‹#›</a:t>
            </a:fld>
            <a:endParaRPr lang="en-US" altLang="en-US"/>
          </a:p>
        </p:txBody>
      </p:sp>
    </p:spTree>
    <p:extLst>
      <p:ext uri="{BB962C8B-B14F-4D97-AF65-F5344CB8AC3E}">
        <p14:creationId xmlns:p14="http://schemas.microsoft.com/office/powerpoint/2010/main" val="40913475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018DCED-3033-4791-89D3-0FD7212A6149}" type="slidenum">
              <a:rPr lang="en-US" altLang="en-US" smtClean="0"/>
              <a:pPr>
                <a:defRPr/>
              </a:pPr>
              <a:t>‹#›</a:t>
            </a:fld>
            <a:endParaRPr lang="en-US" altLang="en-US"/>
          </a:p>
        </p:txBody>
      </p:sp>
    </p:spTree>
    <p:extLst>
      <p:ext uri="{BB962C8B-B14F-4D97-AF65-F5344CB8AC3E}">
        <p14:creationId xmlns:p14="http://schemas.microsoft.com/office/powerpoint/2010/main" val="2660338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7BC8A31-B1AA-432C-BB86-9016487F51D7}" type="slidenum">
              <a:rPr lang="en-US" altLang="en-US" smtClean="0"/>
              <a:pPr>
                <a:defRPr/>
              </a:pPr>
              <a:t>‹#›</a:t>
            </a:fld>
            <a:endParaRPr lang="en-US" altLang="en-US"/>
          </a:p>
        </p:txBody>
      </p:sp>
    </p:spTree>
    <p:extLst>
      <p:ext uri="{BB962C8B-B14F-4D97-AF65-F5344CB8AC3E}">
        <p14:creationId xmlns:p14="http://schemas.microsoft.com/office/powerpoint/2010/main" val="796234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3B540C-5314-4599-A146-AB39F80BD9D6}" type="slidenum">
              <a:rPr lang="en-US" altLang="en-US" smtClean="0"/>
              <a:pPr>
                <a:defRPr/>
              </a:pPr>
              <a:t>‹#›</a:t>
            </a:fld>
            <a:endParaRPr lang="en-US" altLang="en-US"/>
          </a:p>
        </p:txBody>
      </p:sp>
    </p:spTree>
    <p:extLst>
      <p:ext uri="{BB962C8B-B14F-4D97-AF65-F5344CB8AC3E}">
        <p14:creationId xmlns:p14="http://schemas.microsoft.com/office/powerpoint/2010/main" val="1477676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10C752E-ED28-4074-9ABF-477DAFC06A21}" type="slidenum">
              <a:rPr lang="en-US" altLang="en-US" smtClean="0"/>
              <a:pPr>
                <a:defRPr/>
              </a:pPr>
              <a:t>‹#›</a:t>
            </a:fld>
            <a:endParaRPr lang="en-US" altLang="en-US"/>
          </a:p>
        </p:txBody>
      </p:sp>
    </p:spTree>
    <p:extLst>
      <p:ext uri="{BB962C8B-B14F-4D97-AF65-F5344CB8AC3E}">
        <p14:creationId xmlns:p14="http://schemas.microsoft.com/office/powerpoint/2010/main" val="171373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D85675CD-4BAB-4F09-A693-572DB1A680AB}" type="slidenum">
              <a:rPr lang="en-US" altLang="en-US" smtClean="0"/>
              <a:pPr>
                <a:defRPr/>
              </a:pPr>
              <a:t>‹#›</a:t>
            </a:fld>
            <a:endParaRPr lang="en-US" altLang="en-US"/>
          </a:p>
        </p:txBody>
      </p:sp>
    </p:spTree>
    <p:extLst>
      <p:ext uri="{BB962C8B-B14F-4D97-AF65-F5344CB8AC3E}">
        <p14:creationId xmlns:p14="http://schemas.microsoft.com/office/powerpoint/2010/main" val="915058398"/>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endParaRPr lang="en-US" alt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alt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2307552981"/>
      </p:ext>
    </p:extLst>
  </p:cSld>
  <p:clrMap bg1="dk1" tx1="lt1" bg2="dk2" tx2="lt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 id="2147483950" r:id="rId16"/>
    <p:sldLayoutId id="214748395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D85675CD-4BAB-4F09-A693-572DB1A680AB}" type="slidenum">
              <a:rPr lang="en-US" altLang="en-US" smtClean="0"/>
              <a:pPr>
                <a:defRPr/>
              </a:pPr>
              <a:t>‹#›</a:t>
            </a:fld>
            <a:endParaRPr lang="en-US" altLang="en-US"/>
          </a:p>
        </p:txBody>
      </p:sp>
    </p:spTree>
    <p:extLst>
      <p:ext uri="{BB962C8B-B14F-4D97-AF65-F5344CB8AC3E}">
        <p14:creationId xmlns:p14="http://schemas.microsoft.com/office/powerpoint/2010/main" val="1777739047"/>
      </p:ext>
    </p:extLst>
  </p:cSld>
  <p:clrMap bg1="dk1" tx1="lt1" bg2="dk2" tx2="lt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a:defRPr/>
            </a:pPr>
            <a:fld id="{D85675CD-4BAB-4F09-A693-572DB1A680AB}" type="slidenum">
              <a:rPr lang="en-US" altLang="en-US" smtClean="0"/>
              <a:pPr>
                <a:defRPr/>
              </a:pPr>
              <a:t>‹#›</a:t>
            </a:fld>
            <a:endParaRPr lang="en-US" altLang="en-US"/>
          </a:p>
        </p:txBody>
      </p:sp>
    </p:spTree>
    <p:extLst>
      <p:ext uri="{BB962C8B-B14F-4D97-AF65-F5344CB8AC3E}">
        <p14:creationId xmlns:p14="http://schemas.microsoft.com/office/powerpoint/2010/main" val="702706624"/>
      </p:ext>
    </p:extLst>
  </p:cSld>
  <p:clrMap bg1="dk1" tx1="lt1" bg2="dk2" tx2="lt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 id="214748400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770CA6A-B3B0-4826-A91F-B2B1F8922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1" name="Picture 10">
            <a:extLst>
              <a:ext uri="{FF2B5EF4-FFF2-40B4-BE49-F238E27FC236}">
                <a16:creationId xmlns:a16="http://schemas.microsoft.com/office/drawing/2014/main" id="{FDB47024-63DA-46E1-9182-136173A3FC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4" name="Title 1">
            <a:extLst>
              <a:ext uri="{FF2B5EF4-FFF2-40B4-BE49-F238E27FC236}">
                <a16:creationId xmlns:a16="http://schemas.microsoft.com/office/drawing/2014/main" id="{FE99C413-64CB-7167-B132-7987077CB5E0}"/>
              </a:ext>
            </a:extLst>
          </p:cNvPr>
          <p:cNvSpPr txBox="1">
            <a:spLocks/>
          </p:cNvSpPr>
          <p:nvPr/>
        </p:nvSpPr>
        <p:spPr>
          <a:xfrm>
            <a:off x="1694946" y="-1083521"/>
            <a:ext cx="9686645" cy="4329641"/>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54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altLang="zh-CN" sz="5400" b="1" i="0" u="none" strike="noStrike" kern="1200" cap="all" spc="0" normalizeH="0" baseline="0" noProof="0" dirty="0">
                <a:ln>
                  <a:noFill/>
                </a:ln>
                <a:solidFill>
                  <a:prstClr val="white"/>
                </a:solidFill>
                <a:effectLst/>
                <a:uLnTx/>
                <a:uFillTx/>
                <a:latin typeface="Century Gothic" panose="020B0502020202020204"/>
                <a:ea typeface="宋体" panose="02010600030101010101" pitchFamily="2" charset="-122"/>
                <a:cs typeface="+mj-cs"/>
              </a:rPr>
              <a:t>【</a:t>
            </a:r>
            <a:r>
              <a:rPr kumimoji="0" lang="en-US" altLang="zh-TW" sz="5400" b="1" i="0" u="none" strike="noStrike" kern="1200" cap="all" spc="0" normalizeH="0" baseline="0" noProof="0" dirty="0">
                <a:ln>
                  <a:noFill/>
                </a:ln>
                <a:solidFill>
                  <a:prstClr val="white"/>
                </a:solidFill>
                <a:effectLst/>
                <a:uLnTx/>
                <a:uFillTx/>
                <a:latin typeface="Century Gothic" panose="020B0502020202020204"/>
                <a:ea typeface="新細明體" panose="02020500000000000000" pitchFamily="18" charset="-120"/>
                <a:cs typeface="+mj-cs"/>
              </a:rPr>
              <a:t>Announcements</a:t>
            </a:r>
            <a:r>
              <a:rPr kumimoji="0" lang="en-US" altLang="zh-CN" sz="5400" b="1" i="0" u="none" strike="noStrike" kern="1200" cap="all" spc="0" normalizeH="0" baseline="0" noProof="0" dirty="0">
                <a:ln>
                  <a:noFill/>
                </a:ln>
                <a:solidFill>
                  <a:prstClr val="white"/>
                </a:solidFill>
                <a:effectLst/>
                <a:uLnTx/>
                <a:uFillTx/>
                <a:latin typeface="Century Gothic" panose="020B0502020202020204"/>
                <a:ea typeface="宋体" panose="02010600030101010101" pitchFamily="2" charset="-122"/>
                <a:cs typeface="+mj-cs"/>
              </a:rPr>
              <a:t>】</a:t>
            </a:r>
            <a:endParaRPr kumimoji="0" lang="en-US" sz="5400" b="1" i="0" u="none" strike="noStrike" kern="1200" cap="all" spc="0" normalizeH="0" baseline="0" noProof="0" dirty="0">
              <a:ln>
                <a:noFill/>
              </a:ln>
              <a:solidFill>
                <a:prstClr val="white"/>
              </a:solidFill>
              <a:effectLst/>
              <a:uLnTx/>
              <a:uFillTx/>
              <a:latin typeface="Century Gothic" panose="020B0502020202020204"/>
              <a:ea typeface="+mj-ea"/>
              <a:cs typeface="+mj-cs"/>
            </a:endParaRPr>
          </a:p>
        </p:txBody>
      </p:sp>
      <p:cxnSp>
        <p:nvCxnSpPr>
          <p:cNvPr id="13" name="Straight Connector 12">
            <a:extLst>
              <a:ext uri="{FF2B5EF4-FFF2-40B4-BE49-F238E27FC236}">
                <a16:creationId xmlns:a16="http://schemas.microsoft.com/office/drawing/2014/main" id="{6FE641DB-A503-41DE-ACA6-36B41C6C2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62126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3895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8E36-D807-9402-9DAC-58EB03F570E5}"/>
              </a:ext>
            </a:extLst>
          </p:cNvPr>
          <p:cNvSpPr>
            <a:spLocks noGrp="1"/>
          </p:cNvSpPr>
          <p:nvPr>
            <p:ph type="title"/>
          </p:nvPr>
        </p:nvSpPr>
        <p:spPr>
          <a:xfrm>
            <a:off x="361950" y="-518984"/>
            <a:ext cx="11468100" cy="5962650"/>
          </a:xfrm>
        </p:spPr>
        <p:txBody>
          <a:bodyPr>
            <a:normAutofit/>
          </a:bodyPr>
          <a:lstStyle/>
          <a:p>
            <a:pPr>
              <a:lnSpc>
                <a:spcPct val="150000"/>
              </a:lnSpc>
            </a:pPr>
            <a:r>
              <a:rPr lang="en-US" altLang="zh-CN" sz="5400" b="1" cap="none" dirty="0">
                <a:effectLst>
                  <a:outerShdw blurRad="38100" dist="38100" dir="2700000" algn="tl">
                    <a:srgbClr val="000000">
                      <a:alpha val="43137"/>
                    </a:srgbClr>
                  </a:outerShdw>
                </a:effectLst>
              </a:rPr>
              <a:t>We have a special Chinese Lunar New Year celebration luncheon today. </a:t>
            </a:r>
            <a:endParaRPr lang="en-US" sz="5400" b="1" cap="non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6978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0063F8-9F2A-6F5A-A7FF-B24749281C9B}"/>
              </a:ext>
            </a:extLst>
          </p:cNvPr>
          <p:cNvSpPr txBox="1"/>
          <p:nvPr/>
        </p:nvSpPr>
        <p:spPr>
          <a:xfrm>
            <a:off x="201227" y="335845"/>
            <a:ext cx="11789546" cy="6186309"/>
          </a:xfrm>
          <a:prstGeom prst="rect">
            <a:avLst/>
          </a:prstGeom>
          <a:noFill/>
        </p:spPr>
        <p:txBody>
          <a:bodyPr wrap="square">
            <a:spAutoFit/>
          </a:bodyPr>
          <a:lstStyle/>
          <a:p>
            <a:pPr lvl="0">
              <a:defRPr/>
            </a:pPr>
            <a:r>
              <a:rPr lang="en-US" altLang="zh-CN" sz="4400" b="1" dirty="0">
                <a:effectLst>
                  <a:outerShdw blurRad="38100" dist="38100" dir="2700000" algn="tl">
                    <a:srgbClr val="000000">
                      <a:alpha val="43137"/>
                    </a:srgbClr>
                  </a:outerShdw>
                </a:effectLst>
                <a:latin typeface="DengXian" panose="02010600030101010101" pitchFamily="2" charset="-122"/>
                <a:ea typeface="DengXian" panose="02010600030101010101" pitchFamily="2" charset="-122"/>
              </a:rPr>
              <a:t>90 members attended the Business Meeting last Sunday. The vote on the proposal to add “elders” to the church officers in Article VI of the Constitution passed 95 percent. At the meeting, it was also voted to form an ad-hoc committee to amend the constitution and bylaws (members: Timothy Hsu, Yiming Li, Steve Go, Eric Li, Allen King, Mike Cheung, and Steven Mak).</a:t>
            </a:r>
          </a:p>
        </p:txBody>
      </p:sp>
    </p:spTree>
    <p:extLst>
      <p:ext uri="{BB962C8B-B14F-4D97-AF65-F5344CB8AC3E}">
        <p14:creationId xmlns:p14="http://schemas.microsoft.com/office/powerpoint/2010/main" val="2699220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AB52F-5CFB-E87B-01CE-8176E897AA42}"/>
              </a:ext>
            </a:extLst>
          </p:cNvPr>
          <p:cNvSpPr>
            <a:spLocks noGrp="1"/>
          </p:cNvSpPr>
          <p:nvPr>
            <p:ph type="title"/>
          </p:nvPr>
        </p:nvSpPr>
        <p:spPr>
          <a:xfrm>
            <a:off x="568410" y="1962978"/>
            <a:ext cx="10752438" cy="2448384"/>
          </a:xfrm>
        </p:spPr>
        <p:txBody>
          <a:bodyPr>
            <a:noAutofit/>
          </a:bodyPr>
          <a:lstStyle/>
          <a:p>
            <a:pPr algn="l">
              <a:lnSpc>
                <a:spcPct val="150000"/>
              </a:lnSpc>
            </a:pPr>
            <a:r>
              <a:rPr lang="en-US" sz="4800" b="1" cap="none" dirty="0">
                <a:effectLst>
                  <a:outerShdw blurRad="38100" dist="38100" dir="2700000" algn="tl">
                    <a:srgbClr val="000000">
                      <a:alpha val="43137"/>
                    </a:srgbClr>
                  </a:outerShdw>
                </a:effectLst>
              </a:rPr>
              <a:t>For safety reasons, the </a:t>
            </a:r>
            <a:r>
              <a:rPr lang="en-US" sz="4800" b="1" cap="none" dirty="0">
                <a:solidFill>
                  <a:srgbClr val="FFFF00"/>
                </a:solidFill>
                <a:effectLst>
                  <a:outerShdw blurRad="38100" dist="38100" dir="2700000" algn="tl">
                    <a:srgbClr val="000000">
                      <a:alpha val="43137"/>
                    </a:srgbClr>
                  </a:outerShdw>
                </a:effectLst>
              </a:rPr>
              <a:t>South Entrance </a:t>
            </a:r>
            <a:r>
              <a:rPr lang="en-US" sz="4800" b="1" cap="none" dirty="0">
                <a:effectLst>
                  <a:outerShdw blurRad="38100" dist="38100" dir="2700000" algn="tl">
                    <a:srgbClr val="000000">
                      <a:alpha val="43137"/>
                    </a:srgbClr>
                  </a:outerShdw>
                </a:effectLst>
              </a:rPr>
              <a:t>(children’s check-in area) will be </a:t>
            </a:r>
            <a:r>
              <a:rPr lang="en-US" sz="4800" b="1" cap="none" dirty="0">
                <a:solidFill>
                  <a:srgbClr val="FFFF00"/>
                </a:solidFill>
                <a:effectLst>
                  <a:outerShdw blurRad="38100" dist="38100" dir="2700000" algn="tl">
                    <a:srgbClr val="000000">
                      <a:alpha val="43137"/>
                    </a:srgbClr>
                  </a:outerShdw>
                </a:effectLst>
              </a:rPr>
              <a:t>closed at 11:15 am </a:t>
            </a:r>
            <a:r>
              <a:rPr lang="en-US" sz="4800" b="1" cap="none" dirty="0">
                <a:effectLst>
                  <a:outerShdw blurRad="38100" dist="38100" dir="2700000" algn="tl">
                    <a:srgbClr val="000000">
                      <a:alpha val="43137"/>
                    </a:srgbClr>
                  </a:outerShdw>
                </a:effectLst>
              </a:rPr>
              <a:t>on Sundays.</a:t>
            </a:r>
          </a:p>
        </p:txBody>
      </p:sp>
    </p:spTree>
    <p:extLst>
      <p:ext uri="{BB962C8B-B14F-4D97-AF65-F5344CB8AC3E}">
        <p14:creationId xmlns:p14="http://schemas.microsoft.com/office/powerpoint/2010/main" val="4087520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61EC96-2D43-2785-6E30-5D179071CE36}"/>
              </a:ext>
            </a:extLst>
          </p:cNvPr>
          <p:cNvPicPr>
            <a:picLocks noChangeAspect="1"/>
          </p:cNvPicPr>
          <p:nvPr/>
        </p:nvPicPr>
        <p:blipFill>
          <a:blip r:embed="rId3"/>
          <a:srcRect l="31318" t="55315" r="31081" b="7928"/>
          <a:stretch>
            <a:fillRect/>
          </a:stretch>
        </p:blipFill>
        <p:spPr>
          <a:xfrm>
            <a:off x="0" y="1"/>
            <a:ext cx="12294973" cy="6858000"/>
          </a:xfrm>
          <a:prstGeom prst="rect">
            <a:avLst/>
          </a:prstGeom>
        </p:spPr>
      </p:pic>
    </p:spTree>
    <p:extLst>
      <p:ext uri="{BB962C8B-B14F-4D97-AF65-F5344CB8AC3E}">
        <p14:creationId xmlns:p14="http://schemas.microsoft.com/office/powerpoint/2010/main" val="4166788282"/>
      </p:ext>
    </p:extLst>
  </p:cSld>
  <p:clrMapOvr>
    <a:masterClrMapping/>
  </p:clrMapOvr>
</p:sld>
</file>

<file path=ppt/theme/theme1.xml><?xml version="1.0" encoding="utf-8"?>
<a:theme xmlns:a="http://schemas.openxmlformats.org/drawingml/2006/main" name="6_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2_Slice">
  <a:themeElements>
    <a:clrScheme name="Slice">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903AAAE-3EA5-424A-B142-CC51DC1F897D}"/>
    </a:ext>
  </a:extLst>
</a:theme>
</file>

<file path=ppt/theme/theme3.xml><?xml version="1.0" encoding="utf-8"?>
<a:theme xmlns:a="http://schemas.openxmlformats.org/drawingml/2006/main" name="1_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4.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8451406B-581B-4C29-A833-E33D8A6AB075}">
  <ds:schemaRefs>
    <ds:schemaRef ds:uri="http://schemas.microsoft.com/sharepoint/v3/contenttype/forms"/>
  </ds:schemaRefs>
</ds:datastoreItem>
</file>

<file path=customXml/itemProps2.xml><?xml version="1.0" encoding="utf-8"?>
<ds:datastoreItem xmlns:ds="http://schemas.openxmlformats.org/officeDocument/2006/customXml" ds:itemID="{18903D25-5BE2-4D9E-B7D8-BE1DCAE2DC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65614A-92F9-4391-AC3D-F3F5B0704F9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{6384FEB1-6364-460A-9509-303DA4FD1F7B}tf33968143_win32</Template>
  <TotalTime>286</TotalTime>
  <Words>116</Words>
  <Application>Microsoft Office PowerPoint</Application>
  <PresentationFormat>Widescreen</PresentationFormat>
  <Paragraphs>7</Paragraphs>
  <Slides>5</Slides>
  <Notes>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vt:i4>
      </vt:variant>
    </vt:vector>
  </HeadingPairs>
  <TitlesOfParts>
    <vt:vector size="14" baseType="lpstr">
      <vt:lpstr>DengXian</vt:lpstr>
      <vt:lpstr>Arial</vt:lpstr>
      <vt:lpstr>Calibri</vt:lpstr>
      <vt:lpstr>Century Gothic</vt:lpstr>
      <vt:lpstr>Wingdings 3</vt:lpstr>
      <vt:lpstr>6_Vapor Trail</vt:lpstr>
      <vt:lpstr>2_Slice</vt:lpstr>
      <vt:lpstr>1_Vapor Trail</vt:lpstr>
      <vt:lpstr>Slice</vt:lpstr>
      <vt:lpstr>PowerPoint Presentation</vt:lpstr>
      <vt:lpstr>We have a special Chinese Lunar New Year celebration luncheon today. </vt:lpstr>
      <vt:lpstr>PowerPoint Presentation</vt:lpstr>
      <vt:lpstr>For safety reasons, the South Entrance (children’s check-in area) will be closed at 11:15 am on Sundays.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Eric Li</dc:creator>
  <cp:lastModifiedBy>Eric Li</cp:lastModifiedBy>
  <cp:revision>11</cp:revision>
  <dcterms:created xsi:type="dcterms:W3CDTF">2024-12-15T03:28:32Z</dcterms:created>
  <dcterms:modified xsi:type="dcterms:W3CDTF">2026-02-15T03:07:37Z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