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7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8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9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0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1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2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3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4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21" r:id="rId4"/>
    <p:sldMasterId id="2147484233" r:id="rId5"/>
    <p:sldMasterId id="2147485197" r:id="rId6"/>
    <p:sldMasterId id="2147486544" r:id="rId7"/>
    <p:sldMasterId id="2147486562" r:id="rId8"/>
    <p:sldMasterId id="2147486580" r:id="rId9"/>
    <p:sldMasterId id="2147486598" r:id="rId10"/>
    <p:sldMasterId id="2147486616" r:id="rId11"/>
    <p:sldMasterId id="2147486628" r:id="rId12"/>
    <p:sldMasterId id="2147486658" r:id="rId13"/>
    <p:sldMasterId id="2147486670" r:id="rId14"/>
    <p:sldMasterId id="2147486688" r:id="rId15"/>
    <p:sldMasterId id="2147486700" r:id="rId16"/>
    <p:sldMasterId id="2147486712" r:id="rId17"/>
    <p:sldMasterId id="2147486724" r:id="rId18"/>
  </p:sldMasterIdLst>
  <p:notesMasterIdLst>
    <p:notesMasterId r:id="rId106"/>
  </p:notesMasterIdLst>
  <p:sldIdLst>
    <p:sldId id="7664" r:id="rId19"/>
    <p:sldId id="9990" r:id="rId20"/>
    <p:sldId id="9953" r:id="rId21"/>
    <p:sldId id="259" r:id="rId22"/>
    <p:sldId id="261" r:id="rId23"/>
    <p:sldId id="260" r:id="rId24"/>
    <p:sldId id="262" r:id="rId25"/>
    <p:sldId id="263" r:id="rId26"/>
    <p:sldId id="280" r:id="rId27"/>
    <p:sldId id="256" r:id="rId28"/>
    <p:sldId id="257" r:id="rId29"/>
    <p:sldId id="258" r:id="rId30"/>
    <p:sldId id="9959" r:id="rId31"/>
    <p:sldId id="9960" r:id="rId32"/>
    <p:sldId id="9961" r:id="rId33"/>
    <p:sldId id="9962" r:id="rId34"/>
    <p:sldId id="9963" r:id="rId35"/>
    <p:sldId id="9971" r:id="rId36"/>
    <p:sldId id="9956" r:id="rId37"/>
    <p:sldId id="286" r:id="rId38"/>
    <p:sldId id="287" r:id="rId39"/>
    <p:sldId id="288" r:id="rId40"/>
    <p:sldId id="293" r:id="rId41"/>
    <p:sldId id="9972" r:id="rId42"/>
    <p:sldId id="9973" r:id="rId43"/>
    <p:sldId id="9974" r:id="rId44"/>
    <p:sldId id="9975" r:id="rId45"/>
    <p:sldId id="9976" r:id="rId46"/>
    <p:sldId id="9977" r:id="rId47"/>
    <p:sldId id="9978" r:id="rId48"/>
    <p:sldId id="9979" r:id="rId49"/>
    <p:sldId id="6157" r:id="rId50"/>
    <p:sldId id="7408" r:id="rId51"/>
    <p:sldId id="289" r:id="rId52"/>
    <p:sldId id="290" r:id="rId53"/>
    <p:sldId id="291" r:id="rId54"/>
    <p:sldId id="9964" r:id="rId55"/>
    <p:sldId id="330" r:id="rId56"/>
    <p:sldId id="331" r:id="rId57"/>
    <p:sldId id="332" r:id="rId58"/>
    <p:sldId id="333" r:id="rId59"/>
    <p:sldId id="334" r:id="rId60"/>
    <p:sldId id="9946" r:id="rId61"/>
    <p:sldId id="9947" r:id="rId62"/>
    <p:sldId id="9954" r:id="rId63"/>
    <p:sldId id="9955" r:id="rId64"/>
    <p:sldId id="6985" r:id="rId65"/>
    <p:sldId id="296" r:id="rId66"/>
    <p:sldId id="9982" r:id="rId67"/>
    <p:sldId id="9983" r:id="rId68"/>
    <p:sldId id="9984" r:id="rId69"/>
    <p:sldId id="307" r:id="rId70"/>
    <p:sldId id="9985" r:id="rId71"/>
    <p:sldId id="272" r:id="rId72"/>
    <p:sldId id="299" r:id="rId73"/>
    <p:sldId id="295" r:id="rId74"/>
    <p:sldId id="9986" r:id="rId75"/>
    <p:sldId id="277" r:id="rId76"/>
    <p:sldId id="306" r:id="rId77"/>
    <p:sldId id="9987" r:id="rId78"/>
    <p:sldId id="279" r:id="rId79"/>
    <p:sldId id="9988" r:id="rId80"/>
    <p:sldId id="281" r:id="rId81"/>
    <p:sldId id="9989" r:id="rId82"/>
    <p:sldId id="305" r:id="rId83"/>
    <p:sldId id="301" r:id="rId84"/>
    <p:sldId id="302" r:id="rId85"/>
    <p:sldId id="9965" r:id="rId86"/>
    <p:sldId id="265" r:id="rId87"/>
    <p:sldId id="9966" r:id="rId88"/>
    <p:sldId id="9967" r:id="rId89"/>
    <p:sldId id="9968" r:id="rId90"/>
    <p:sldId id="266" r:id="rId91"/>
    <p:sldId id="267" r:id="rId92"/>
    <p:sldId id="268" r:id="rId93"/>
    <p:sldId id="9969" r:id="rId94"/>
    <p:sldId id="269" r:id="rId95"/>
    <p:sldId id="270" r:id="rId96"/>
    <p:sldId id="264" r:id="rId97"/>
    <p:sldId id="9474" r:id="rId98"/>
    <p:sldId id="9944" r:id="rId99"/>
    <p:sldId id="9940" r:id="rId100"/>
    <p:sldId id="9945" r:id="rId101"/>
    <p:sldId id="9992" r:id="rId102"/>
    <p:sldId id="7155" r:id="rId103"/>
    <p:sldId id="6163" r:id="rId104"/>
    <p:sldId id="9991" r:id="rId10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n Liau" initials="KL" lastIdx="1" clrIdx="0">
    <p:extLst>
      <p:ext uri="{19B8F6BF-5375-455C-9EA6-DF929625EA0E}">
        <p15:presenceInfo xmlns:p15="http://schemas.microsoft.com/office/powerpoint/2012/main" userId="Karen Lia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990000"/>
    <a:srgbClr val="FFFFFF"/>
    <a:srgbClr val="3333FF"/>
    <a:srgbClr val="66FFCC"/>
    <a:srgbClr val="FFFFCC"/>
    <a:srgbClr val="00660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56295" autoAdjust="0"/>
  </p:normalViewPr>
  <p:slideViewPr>
    <p:cSldViewPr snapToGrid="0">
      <p:cViewPr varScale="1">
        <p:scale>
          <a:sx n="36" d="100"/>
          <a:sy n="36" d="100"/>
        </p:scale>
        <p:origin x="1844" y="40"/>
      </p:cViewPr>
      <p:guideLst/>
    </p:cSldViewPr>
  </p:slideViewPr>
  <p:outlineViewPr>
    <p:cViewPr>
      <p:scale>
        <a:sx n="33" d="100"/>
        <a:sy n="33" d="100"/>
      </p:scale>
      <p:origin x="0" y="-398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16" Type="http://schemas.openxmlformats.org/officeDocument/2006/relationships/slideMaster" Target="slideMasters/slideMaster13.xml"/><Relationship Id="rId107" Type="http://schemas.openxmlformats.org/officeDocument/2006/relationships/commentAuthors" Target="commentAuthors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102" Type="http://schemas.openxmlformats.org/officeDocument/2006/relationships/slide" Target="slides/slide84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72.xml"/><Relationship Id="rId95" Type="http://schemas.openxmlformats.org/officeDocument/2006/relationships/slide" Target="slides/slide77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03" Type="http://schemas.openxmlformats.org/officeDocument/2006/relationships/slide" Target="slides/slide85.xml"/><Relationship Id="rId108" Type="http://schemas.openxmlformats.org/officeDocument/2006/relationships/presProps" Target="presProps.xml"/><Relationship Id="rId54" Type="http://schemas.openxmlformats.org/officeDocument/2006/relationships/slide" Target="slides/slide36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91" Type="http://schemas.openxmlformats.org/officeDocument/2006/relationships/slide" Target="slides/slide73.xml"/><Relationship Id="rId96" Type="http://schemas.openxmlformats.org/officeDocument/2006/relationships/slide" Target="slides/slide7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slide" Target="slides/slide76.xml"/><Relationship Id="rId99" Type="http://schemas.openxmlformats.org/officeDocument/2006/relationships/slide" Target="slides/slide81.xml"/><Relationship Id="rId101" Type="http://schemas.openxmlformats.org/officeDocument/2006/relationships/slide" Target="slides/slide83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21.xml"/><Relationship Id="rId109" Type="http://schemas.openxmlformats.org/officeDocument/2006/relationships/viewProps" Target="viewProps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Relationship Id="rId104" Type="http://schemas.openxmlformats.org/officeDocument/2006/relationships/slide" Target="slides/slide86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" Type="http://schemas.openxmlformats.org/officeDocument/2006/relationships/customXml" Target="../customXml/item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110" Type="http://schemas.openxmlformats.org/officeDocument/2006/relationships/theme" Target="theme/theme1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slide" Target="slides/slide82.xml"/><Relationship Id="rId105" Type="http://schemas.openxmlformats.org/officeDocument/2006/relationships/slide" Target="slides/slide87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slide" Target="slides/slide75.xml"/><Relationship Id="rId98" Type="http://schemas.openxmlformats.org/officeDocument/2006/relationships/slide" Target="slides/slide80.xml"/><Relationship Id="rId3" Type="http://schemas.openxmlformats.org/officeDocument/2006/relationships/customXml" Target="../customXml/item3.xml"/><Relationship Id="rId25" Type="http://schemas.openxmlformats.org/officeDocument/2006/relationships/slide" Target="slides/slide7.xml"/><Relationship Id="rId46" Type="http://schemas.openxmlformats.org/officeDocument/2006/relationships/slide" Target="slides/slide28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62" Type="http://schemas.openxmlformats.org/officeDocument/2006/relationships/slide" Target="slides/slide44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AF9B1-6875-D24C-B8C2-00532D431498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BB79C-FCE4-E44D-9A25-B88644832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759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>
            <a:extLst>
              <a:ext uri="{FF2B5EF4-FFF2-40B4-BE49-F238E27FC236}">
                <a16:creationId xmlns:a16="http://schemas.microsoft.com/office/drawing/2014/main" id="{06E90832-0766-E21B-3269-452A41B1C8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1838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55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638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72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44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16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88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60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59C3D-C972-4C45-8CC5-E1D64866088A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7811" name="Rectangle 2">
            <a:extLst>
              <a:ext uri="{FF2B5EF4-FFF2-40B4-BE49-F238E27FC236}">
                <a16:creationId xmlns:a16="http://schemas.microsoft.com/office/drawing/2014/main" id="{7E20C3A5-8B1C-DD60-FC63-EB7B15A6A2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7812" name="Rectangle 3">
            <a:extLst>
              <a:ext uri="{FF2B5EF4-FFF2-40B4-BE49-F238E27FC236}">
                <a16:creationId xmlns:a16="http://schemas.microsoft.com/office/drawing/2014/main" id="{5F0D4B85-9B3A-981D-FDD9-BDCBDD9579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>
            <a:extLst>
              <a:ext uri="{FF2B5EF4-FFF2-40B4-BE49-F238E27FC236}">
                <a16:creationId xmlns:a16="http://schemas.microsoft.com/office/drawing/2014/main" id="{1F69A35F-E613-F9AC-4D25-67ABDB43FC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1838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55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638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72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44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16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88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60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95107B-584A-4464-86F5-676B2CA6081A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8835" name="Rectangle 2">
            <a:extLst>
              <a:ext uri="{FF2B5EF4-FFF2-40B4-BE49-F238E27FC236}">
                <a16:creationId xmlns:a16="http://schemas.microsoft.com/office/drawing/2014/main" id="{818B0E69-3324-F8D7-D7EE-363B8FC5BF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8836" name="Rectangle 3">
            <a:extLst>
              <a:ext uri="{FF2B5EF4-FFF2-40B4-BE49-F238E27FC236}">
                <a16:creationId xmlns:a16="http://schemas.microsoft.com/office/drawing/2014/main" id="{E891B1C7-01E3-204E-CCAA-8854757947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>
            <a:extLst>
              <a:ext uri="{FF2B5EF4-FFF2-40B4-BE49-F238E27FC236}">
                <a16:creationId xmlns:a16="http://schemas.microsoft.com/office/drawing/2014/main" id="{81CCC595-DCCA-A0FA-936F-893A76AB7E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1838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55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638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72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44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16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88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60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53B795-C161-4EF0-A630-285D52B00C51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9859" name="Rectangle 2">
            <a:extLst>
              <a:ext uri="{FF2B5EF4-FFF2-40B4-BE49-F238E27FC236}">
                <a16:creationId xmlns:a16="http://schemas.microsoft.com/office/drawing/2014/main" id="{5C1D9D60-7237-0C6A-A40C-8AEB9A042A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9860" name="Rectangle 3">
            <a:extLst>
              <a:ext uri="{FF2B5EF4-FFF2-40B4-BE49-F238E27FC236}">
                <a16:creationId xmlns:a16="http://schemas.microsoft.com/office/drawing/2014/main" id="{913A1437-9F2E-EEC8-8759-618BBAEA38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985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701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28AA0-A215-B789-7DC0-279D62AE5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1CA873-1616-A021-729F-CE44F58297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C3D69D-09E4-65CF-6E6D-12D427BD7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8C64C9-A202-54A0-A9A3-31A8551631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5510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969A1-4AB1-1168-1089-39582B74D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29A60C-EAE8-31A8-215D-33F8F5DCEC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FB20E5-BAE6-91C1-AB05-00BB044B47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E32BC-A7E2-C4EE-C88C-3E6B60315F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858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791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BB79C-FCE4-E44D-9A25-B886448326B8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287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799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BB79C-FCE4-E44D-9A25-B886448326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920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BB79C-FCE4-E44D-9A25-B886448326B8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853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13201-9BCD-62ED-9D27-1F0D6BD95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18448A-4AED-06DA-2932-FCDE86C8B9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BCFA1C-D218-CC37-CD45-59DE9D9566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AF5E3-D8BC-627C-22B3-27945D03DB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154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F0E70807-D16F-8ED4-5E41-85FFF80753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FKai-SB" panose="03000509000000000000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FKai-SB" panose="03000509000000000000" pitchFamily="65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FKai-SB" panose="03000509000000000000" pitchFamily="65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FKai-SB" panose="03000509000000000000" pitchFamily="65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FKai-SB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FKai-SB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FKai-SB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FKai-SB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FKai-SB" panose="03000509000000000000" pitchFamily="65" charset="-12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649C48-32A2-4119-A925-464C6885F44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FKai-SB" panose="03000509000000000000" pitchFamily="65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FKai-SB" panose="03000509000000000000" pitchFamily="65" charset="-120"/>
              <a:cs typeface="+mn-cs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07F371FE-D1C0-00A2-B22C-2B1A46734C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E162587E-FBEA-FCC1-B36D-BB5215206E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9660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BB79C-FCE4-E44D-9A25-B886448326B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58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BB79C-FCE4-E44D-9A25-B886448326B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02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60ECC-C35C-66C7-41A7-548AB588C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253C50-CF6E-1013-6174-D9136038F5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2F4590-E844-D66D-FBE8-430B427D47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E6C5A-4682-DE95-7004-478E0A3C99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BB79C-FCE4-E44D-9A25-B886448326B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86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F0787-57C7-2E6A-4628-1C396F42E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0E111D-CACA-A909-409F-89544A5344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A9573A-A742-0048-A813-ECE5516A47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8122E-59EB-93DF-F4E8-88CA5C78E3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BB79C-FCE4-E44D-9A25-B886448326B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26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BB79C-FCE4-E44D-9A25-B886448326B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28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>
            <a:extLst>
              <a:ext uri="{FF2B5EF4-FFF2-40B4-BE49-F238E27FC236}">
                <a16:creationId xmlns:a16="http://schemas.microsoft.com/office/drawing/2014/main" id="{FDC53A0B-33E9-1A68-73BA-AC0F1B31EE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1838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55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638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72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44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16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88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60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645CDB-CD76-469E-855C-1312F371608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6787" name="Rectangle 2">
            <a:extLst>
              <a:ext uri="{FF2B5EF4-FFF2-40B4-BE49-F238E27FC236}">
                <a16:creationId xmlns:a16="http://schemas.microsoft.com/office/drawing/2014/main" id="{4EDB254F-C995-B951-257D-E6FE9933C5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6788" name="Rectangle 3">
            <a:extLst>
              <a:ext uri="{FF2B5EF4-FFF2-40B4-BE49-F238E27FC236}">
                <a16:creationId xmlns:a16="http://schemas.microsoft.com/office/drawing/2014/main" id="{D70CCF97-C783-AB67-08E6-36C3513FF9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E70B2-4E30-4ADB-A600-621BAF4E5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4923A-30E7-42A3-8A0C-6C7DADE3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9FA3C-A480-42DC-B9F8-BA516CB19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FC86D-3407-47F7-BA27-613F0FE5B8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544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02D5C-F812-4605-9547-B2B42CB6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41681-BEA5-4AF9-ACBD-8F335DCCE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9D91B-F457-40C3-8E20-0B0446662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ABB92-782F-4EEF-9436-F1875525F3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48924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30D3C-1FC4-44E8-B90C-6DB955A7C4F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23610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033D6-D1B2-47C1-B6A3-FBE1817906C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765669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3C4A869A-5DB3-4675-9E5D-C7BB711A28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9158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44D75D3-92A7-B52A-D0C7-00076CC58B37}"/>
              </a:ext>
            </a:extLst>
          </p:cNvPr>
          <p:cNvGrpSpPr>
            <a:grpSpLocks/>
          </p:cNvGrpSpPr>
          <p:nvPr/>
        </p:nvGrpSpPr>
        <p:grpSpPr bwMode="auto">
          <a:xfrm>
            <a:off x="0" y="1"/>
            <a:ext cx="12192000" cy="6856413"/>
            <a:chOff x="0" y="0"/>
            <a:chExt cx="5760" cy="431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425371A-D64B-8982-2CA0-C3278698E5F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ACAF56C-E17D-C173-95C6-0DA75B1E827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5A4F8F8-0F4D-B4A7-40C3-1C277A9E971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DB2F0B7-CF89-0FCD-208F-21C3EF51CAB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0 w 1722"/>
                <a:gd name="T1" fmla="*/ 65 h 66"/>
                <a:gd name="T2" fmla="*/ 1720 w 1722"/>
                <a:gd name="T3" fmla="*/ 59 h 66"/>
                <a:gd name="T4" fmla="*/ 0 w 1722"/>
                <a:gd name="T5" fmla="*/ 0 h 66"/>
                <a:gd name="T6" fmla="*/ 0 w 1722"/>
                <a:gd name="T7" fmla="*/ 47 h 66"/>
                <a:gd name="T8" fmla="*/ 1720 w 1722"/>
                <a:gd name="T9" fmla="*/ 65 h 66"/>
                <a:gd name="T10" fmla="*/ 1720 w 1722"/>
                <a:gd name="T11" fmla="*/ 6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3B20416-7074-FC0A-6427-51D55AAB482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00245AB9-7FFF-1620-701D-EB5459DED4E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4 w 975"/>
                <a:gd name="T1" fmla="*/ 48 h 101"/>
                <a:gd name="T2" fmla="*/ 97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4 w 975"/>
                <a:gd name="T9" fmla="*/ 48 h 101"/>
                <a:gd name="T10" fmla="*/ 97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D27EBE2-EC9F-F6E1-F2CE-9C5A822858B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9 w 2141"/>
                <a:gd name="T7" fmla="*/ 0 h 198"/>
                <a:gd name="T8" fmla="*/ 213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572E633-C64B-8220-41FD-41DDB9D432B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5B8DBE49-532D-0621-73F6-FE2E5A4CCE7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9 w 2517"/>
                <a:gd name="T1" fmla="*/ 276 h 276"/>
                <a:gd name="T2" fmla="*/ 2514 w 2517"/>
                <a:gd name="T3" fmla="*/ 204 h 276"/>
                <a:gd name="T4" fmla="*/ 2257 w 2517"/>
                <a:gd name="T5" fmla="*/ 0 h 276"/>
                <a:gd name="T6" fmla="*/ 0 w 2517"/>
                <a:gd name="T7" fmla="*/ 276 h 276"/>
                <a:gd name="T8" fmla="*/ 2179 w 2517"/>
                <a:gd name="T9" fmla="*/ 276 h 276"/>
                <a:gd name="T10" fmla="*/ 217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2AA4AB2-D96A-4D67-7243-CB095B24EDF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AB72CC61-B94B-9D09-0B91-4E6DAAB6784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8 w 729"/>
                <a:gd name="T7" fmla="*/ 240 h 240"/>
                <a:gd name="T8" fmla="*/ 72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B70A4DC-57C4-9794-97E9-9AF9B37AE9C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9586C1F6-CCD9-2F18-7CAD-1089431E952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8 w 729"/>
                <a:gd name="T1" fmla="*/ 318 h 318"/>
                <a:gd name="T2" fmla="*/ 72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8 w 729"/>
                <a:gd name="T9" fmla="*/ 318 h 318"/>
                <a:gd name="T10" fmla="*/ 72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FBE328BB-CADE-57B5-69B4-27FE63D09CC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4A57FE34-6896-2944-9D54-755A389F283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6897AA9D-D674-3819-E28C-E1841ABE88F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BAACAC37-CF4D-DF9B-DF81-35EB285374F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CD9AEAA1-AE68-0DEF-5660-31D88E79748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DBD32E84-48F3-96AF-A6FF-CE356C373CD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76E10270-408B-3A9F-EEE6-4F6D8826C5B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465F76B7-48B3-BE10-BD0A-D215223B8ED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6FFDA896-5128-BFA7-5632-06FA6E8D876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7AEDABAF-3737-BF11-E849-57069A8A86C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661194CA-D3D6-BEBA-4E1B-36AEF357F7C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4BD9BEBE-8D27-AD34-E6FB-76F9332B77B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DFE9702F-9318-E1D7-26C2-D2185CD9CBE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0426183E-12BB-32DF-ED67-35BF4D413C0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032DD584-F501-5887-BCF6-5A075D2D5F4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994A3D02-4365-C571-396F-38D2BC0CB82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FE1C112E-A7E2-6ABD-8651-EEDF3F2FF93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9634EBC7-19F7-2FCE-3FEE-9AD1FB3BA15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BE7635C1-5B93-DB08-9C65-6F12B625246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0AED72C4-9ECD-1BDD-9C29-7FFD07009C5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B66AF103-13A0-FFAC-606E-4663AFA147D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1BBCCBCE-A0BA-A51F-B8AA-A20F7A1A46C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A0556A3C-8E54-0E16-4943-7FA77B43764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grpSp>
          <p:nvGrpSpPr>
            <p:cNvPr id="39" name="Group 39">
              <a:extLst>
                <a:ext uri="{FF2B5EF4-FFF2-40B4-BE49-F238E27FC236}">
                  <a16:creationId xmlns:a16="http://schemas.microsoft.com/office/drawing/2014/main" id="{0FFB6789-DDF0-9B26-5751-77B969A3E9D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0" name="Freeform 40">
                <a:extLst>
                  <a:ext uri="{FF2B5EF4-FFF2-40B4-BE49-F238E27FC236}">
                    <a16:creationId xmlns:a16="http://schemas.microsoft.com/office/drawing/2014/main" id="{03FFD272-60F2-89A0-9C9C-5A73C504BA2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Arial" charset="0"/>
                </a:endParaRPr>
              </a:p>
            </p:txBody>
          </p:sp>
          <p:sp>
            <p:nvSpPr>
              <p:cNvPr id="41" name="Freeform 41">
                <a:extLst>
                  <a:ext uri="{FF2B5EF4-FFF2-40B4-BE49-F238E27FC236}">
                    <a16:creationId xmlns:a16="http://schemas.microsoft.com/office/drawing/2014/main" id="{41B1E1D3-CD8F-F962-EDCF-2B0C1D3BACB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Arial" charset="0"/>
                </a:endParaRPr>
              </a:p>
            </p:txBody>
          </p:sp>
        </p:grpSp>
      </p:grpSp>
      <p:sp>
        <p:nvSpPr>
          <p:cNvPr id="367658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600200"/>
            <a:ext cx="109728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67659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2" name="Rectangle 44">
            <a:extLst>
              <a:ext uri="{FF2B5EF4-FFF2-40B4-BE49-F238E27FC236}">
                <a16:creationId xmlns:a16="http://schemas.microsoft.com/office/drawing/2014/main" id="{60A50E2C-51F1-A870-58BA-2DEDBD26F87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5">
            <a:extLst>
              <a:ext uri="{FF2B5EF4-FFF2-40B4-BE49-F238E27FC236}">
                <a16:creationId xmlns:a16="http://schemas.microsoft.com/office/drawing/2014/main" id="{F7EE6684-B91A-C87A-0519-B53CFF3883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" name="Rectangle 46">
            <a:extLst>
              <a:ext uri="{FF2B5EF4-FFF2-40B4-BE49-F238E27FC236}">
                <a16:creationId xmlns:a16="http://schemas.microsoft.com/office/drawing/2014/main" id="{4400294C-E8CD-B338-68CE-3223FB5E40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CB7F8-400B-466E-A2EE-9C7B363A37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49997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8A30991C-EFAB-A69B-7351-6705DDC899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471F8DB6-17BE-D216-E80C-9EE17ED92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7F1BD4A5-4517-7D13-1884-E01CE1B549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1C2E1-BCAE-416B-A7B4-75EEBAD3C3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056621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BB1D8DA0-EC0F-A63D-BDE5-4AB1D27023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A18C8972-3E2C-401D-994B-B3AEE6F099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765C9B65-CB40-8C7E-D895-6B64F350F9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8CD78-528E-4916-BA4E-47DB13EDB3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98692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2BB9F48F-CA6E-D32C-D2E8-7745D341A8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89FDEB74-DC23-FB5F-713C-D0ED8FAC04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D5B81D88-4C9F-CF2E-92C3-7DD9F41D8D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821C0-D806-4589-AADB-1D7522DF4B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7262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>
            <a:extLst>
              <a:ext uri="{FF2B5EF4-FFF2-40B4-BE49-F238E27FC236}">
                <a16:creationId xmlns:a16="http://schemas.microsoft.com/office/drawing/2014/main" id="{AEBF8932-BC90-1720-120C-D8E0B504A2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>
            <a:extLst>
              <a:ext uri="{FF2B5EF4-FFF2-40B4-BE49-F238E27FC236}">
                <a16:creationId xmlns:a16="http://schemas.microsoft.com/office/drawing/2014/main" id="{9746646A-4645-CA66-BD84-1D436F4B1D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>
            <a:extLst>
              <a:ext uri="{FF2B5EF4-FFF2-40B4-BE49-F238E27FC236}">
                <a16:creationId xmlns:a16="http://schemas.microsoft.com/office/drawing/2014/main" id="{9518B7EA-2A5F-52AF-DAD3-CB5CE63400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8FC10-AAC1-48DA-B86D-7A9851BB14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50193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>
            <a:extLst>
              <a:ext uri="{FF2B5EF4-FFF2-40B4-BE49-F238E27FC236}">
                <a16:creationId xmlns:a16="http://schemas.microsoft.com/office/drawing/2014/main" id="{C4AE995F-6E45-4A78-20B6-D26CE5D79C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>
            <a:extLst>
              <a:ext uri="{FF2B5EF4-FFF2-40B4-BE49-F238E27FC236}">
                <a16:creationId xmlns:a16="http://schemas.microsoft.com/office/drawing/2014/main" id="{0F17F867-B88F-C05B-1D3C-9B20D9E931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>
            <a:extLst>
              <a:ext uri="{FF2B5EF4-FFF2-40B4-BE49-F238E27FC236}">
                <a16:creationId xmlns:a16="http://schemas.microsoft.com/office/drawing/2014/main" id="{9C61CE97-BDC4-09E1-C821-0C35EA7384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3A4DF-F9A6-4741-AE44-D72A81484E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3492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>
            <a:extLst>
              <a:ext uri="{FF2B5EF4-FFF2-40B4-BE49-F238E27FC236}">
                <a16:creationId xmlns:a16="http://schemas.microsoft.com/office/drawing/2014/main" id="{1B4B59D1-024A-E1BF-FA85-29E3C90299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>
            <a:extLst>
              <a:ext uri="{FF2B5EF4-FFF2-40B4-BE49-F238E27FC236}">
                <a16:creationId xmlns:a16="http://schemas.microsoft.com/office/drawing/2014/main" id="{28F0CA7F-1426-A28C-24CE-7D41B08882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>
            <a:extLst>
              <a:ext uri="{FF2B5EF4-FFF2-40B4-BE49-F238E27FC236}">
                <a16:creationId xmlns:a16="http://schemas.microsoft.com/office/drawing/2014/main" id="{86C2CA6C-7C26-24D4-B6EF-5825539F12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EDF4C-101C-42C9-A7EE-980CDCEEEA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7307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24764-6929-4798-BFB2-D8C41CABF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6B252-412F-4A43-B62B-DC399A307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8B447-F740-482E-99DB-E51C4DBF4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8DCED-3033-4791-89D3-0FD7212A61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96983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A4D18D26-650B-DDBA-D3DF-57AB9D5FE1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9F92A05B-09AE-6B6D-0C02-B95DC92392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C4C76BF8-333F-9303-F29A-01B9085864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52B87-BBE1-4E0D-AD75-162A32E838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25006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6E55ABE0-D1F3-0A45-525D-1AFDAB052E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49F18719-57C8-6C1F-9284-283A2765D1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5D38B148-7111-C1F2-8875-07FBB1DA80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60D35-A988-4F44-856D-680C13D8F4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83268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1CC97D00-A488-CAB4-225E-F069A1A393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FB458E97-9DE0-E350-E535-E261342FFA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1CA9FA2A-EFFD-CB4A-78F7-85EF6B3886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6E891-66F9-4B8E-8983-E760677A49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16917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169C1593-8A63-35BD-677F-E8D232B775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2F2187E9-BD1C-B0D6-2215-604052D34B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A686D501-628D-E9F6-6AE9-C6DCDC023F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F3F6F-682D-4D5F-91A1-1DD7447313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60652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C48BF5-04EB-7A51-CEC5-CC909FD434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3A19DE-F22C-BF67-062C-7D3E7B58CE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589AD8-2CD5-7D44-0CFD-9ED0E39501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D8023-838F-4EB6-8F91-CC234592E33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175143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B46112-309C-8A22-71F7-6975255395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CF15C8-00B3-99B4-AB68-3F9356278B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F3B726-DB60-4FF5-4854-68F77D977B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95033-702E-4A56-AD23-65BBA81F6D8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5069677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D4AD5C-C854-FDC0-0AB1-6505DF776C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76AECD-41EC-3872-EC0F-7229E9DD51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3C4067-F036-E50D-4B78-9FAEE29F9B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2671B-29C1-4A76-A541-1AD6609C197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6922309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DBFBFB-2C79-F2D2-8C95-07130F9BCF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D56E03-48FA-7D53-9109-5BED741D51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CA7810-107D-FAFB-6305-5670122539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05DC5-A8DE-444F-83B8-60467ADD212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38274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C117C65-4E7B-C97C-1FDB-EE695323D2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A09C689-ADF6-F2FC-B5E6-F0583B3371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978484-4A36-E7AD-2B71-55BE11706E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D2591-76F9-4D16-B3D3-A4BBACFC110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6991484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7B82FF8-CB2C-FA19-53D3-1B240F366F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40953CE-2F06-7520-9964-BB47457EBD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5B8C14E-A1FA-B54B-116B-97A38AE20D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0A7A4-1450-49D5-9934-0FCCFB7BA81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21478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A155-0D1C-43BE-9D9A-2845093BFD9E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04FC-F75A-4595-B578-8D74FA91F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1978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D577B62-2573-E55A-D2E0-BD7176EB31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EADD0B5-016B-49C3-C0A3-701B039B60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503A9F3-8C13-82D1-B609-8B942C9B0F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64518-EAD3-4444-AC99-F4926B86795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7512850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1AC0F7-20B4-09E4-F892-11A3CCE273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BADAE5-8E51-9261-0C8C-3483425881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8BA278-FE81-E889-7ACE-0B9694C785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114B9-202C-4A56-AB76-CFB61C629A1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4126652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C6F41E-8322-3FCA-47A6-CC869BAC2F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BC88E3-B304-8E30-AEE7-08583B33F1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D8535B-0DC5-6F93-48BB-BE96FD0234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9C810-A864-403E-A4F7-25056A11922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9660241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2E09F5-8A2C-10F0-D76B-5F8D1F2F21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355FF3-988E-6C4F-A041-90C89B8FA9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6912A7-7BAD-0C5E-3C05-A4055BEF84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5459A-67CA-4EF8-A77C-1F787F0EB79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6914155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29FA31-5FED-A499-00AD-EB820F3EEE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9CB7A1-E372-7E32-9A31-39AA4A228A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2AC197-BA32-AABF-5E45-721EE12D04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A3260-07D3-48DF-8B28-5C9F495A221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811030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08C93-A001-85F3-AF28-72A32B69A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908"/>
            <a:ext cx="9144000" cy="2387576"/>
          </a:xfrm>
        </p:spPr>
        <p:txBody>
          <a:bodyPr anchor="b"/>
          <a:lstStyle>
            <a:lvl1pPr algn="ctr">
              <a:defRPr sz="421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35E3DA-18BF-36F7-34F3-AFA7D7608E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13"/>
            <a:ext cx="9144000" cy="1655340"/>
          </a:xfrm>
        </p:spPr>
        <p:txBody>
          <a:bodyPr/>
          <a:lstStyle>
            <a:lvl1pPr marL="0" indent="0" algn="ctr">
              <a:buNone/>
              <a:defRPr sz="1687"/>
            </a:lvl1pPr>
            <a:lvl2pPr marL="321457" indent="0" algn="ctr">
              <a:buNone/>
              <a:defRPr sz="1406"/>
            </a:lvl2pPr>
            <a:lvl3pPr marL="642915" indent="0" algn="ctr">
              <a:buNone/>
              <a:defRPr sz="1266"/>
            </a:lvl3pPr>
            <a:lvl4pPr marL="964372" indent="0" algn="ctr">
              <a:buNone/>
              <a:defRPr sz="1125"/>
            </a:lvl4pPr>
            <a:lvl5pPr marL="1285829" indent="0" algn="ctr">
              <a:buNone/>
              <a:defRPr sz="1125"/>
            </a:lvl5pPr>
            <a:lvl6pPr marL="1607287" indent="0" algn="ctr">
              <a:buNone/>
              <a:defRPr sz="1125"/>
            </a:lvl6pPr>
            <a:lvl7pPr marL="1928744" indent="0" algn="ctr">
              <a:buNone/>
              <a:defRPr sz="1125"/>
            </a:lvl7pPr>
            <a:lvl8pPr marL="2250201" indent="0" algn="ctr">
              <a:buNone/>
              <a:defRPr sz="1125"/>
            </a:lvl8pPr>
            <a:lvl9pPr marL="2571659" indent="0" algn="ctr">
              <a:buNone/>
              <a:defRPr sz="1125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489862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3BF4C-CBFA-6E72-0C52-35182A13E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7759C-6208-E00F-D855-58EACAC63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440049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D15E9-B30C-9E5F-9473-573BED5FC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50" y="1710036"/>
            <a:ext cx="10516195" cy="2851919"/>
          </a:xfrm>
        </p:spPr>
        <p:txBody>
          <a:bodyPr anchor="b"/>
          <a:lstStyle>
            <a:lvl1pPr>
              <a:defRPr sz="421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D9F04-AE15-D483-1BAB-02D96BB16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950" y="4589859"/>
            <a:ext cx="10516195" cy="1500188"/>
          </a:xfrm>
        </p:spPr>
        <p:txBody>
          <a:bodyPr/>
          <a:lstStyle>
            <a:lvl1pPr marL="0" indent="0">
              <a:buNone/>
              <a:defRPr sz="1687"/>
            </a:lvl1pPr>
            <a:lvl2pPr marL="321457" indent="0">
              <a:buNone/>
              <a:defRPr sz="1406"/>
            </a:lvl2pPr>
            <a:lvl3pPr marL="642915" indent="0">
              <a:buNone/>
              <a:defRPr sz="1266"/>
            </a:lvl3pPr>
            <a:lvl4pPr marL="964372" indent="0">
              <a:buNone/>
              <a:defRPr sz="1125"/>
            </a:lvl4pPr>
            <a:lvl5pPr marL="1285829" indent="0">
              <a:buNone/>
              <a:defRPr sz="1125"/>
            </a:lvl5pPr>
            <a:lvl6pPr marL="1607287" indent="0">
              <a:buNone/>
              <a:defRPr sz="1125"/>
            </a:lvl6pPr>
            <a:lvl7pPr marL="1928744" indent="0">
              <a:buNone/>
              <a:defRPr sz="1125"/>
            </a:lvl7pPr>
            <a:lvl8pPr marL="2250201" indent="0">
              <a:buNone/>
              <a:defRPr sz="1125"/>
            </a:lvl8pPr>
            <a:lvl9pPr marL="2571659" indent="0">
              <a:buNone/>
              <a:defRPr sz="1125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3486996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B87CE-2CB3-4E9E-DD9F-07E861EFD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E9908-4533-43A0-14C3-304AECF88E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0625" y="1946672"/>
            <a:ext cx="4833938" cy="401835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C8D959-069F-79AB-7688-4AE056282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7437" y="1946672"/>
            <a:ext cx="4833938" cy="401835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755806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25ED0-F1F3-E85B-8756-590C4A714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391" y="365001"/>
            <a:ext cx="10516195" cy="1326059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6E2C9-E12E-25C7-7AA3-D786D8842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391" y="1681014"/>
            <a:ext cx="5158383" cy="823764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07A76-60A8-C6A7-489C-79595A1EA6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391" y="2504777"/>
            <a:ext cx="5158383" cy="3684613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BAD5E0-C6A7-2C36-F1DC-7CDF5AD9DA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903" y="1681014"/>
            <a:ext cx="5183683" cy="823764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69EB00-4078-7B83-3227-BA7D4C7651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903" y="2504777"/>
            <a:ext cx="5183683" cy="3684613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27443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3B45B-F29A-4388-B315-D6C19A28F6D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49124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BA5CA-4D5B-67B9-C51C-83C9DC742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565213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218075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C0130-6E0A-AC7C-BD60-5D530FEED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391" y="457646"/>
            <a:ext cx="3932039" cy="159953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5ECB3-4562-3692-8A00-CF8FE4DE2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684" y="987847"/>
            <a:ext cx="6171902" cy="4873377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0B2F53-EC5D-EE8D-5A8D-8D41613F3F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391" y="2057177"/>
            <a:ext cx="3932039" cy="3811860"/>
          </a:xfrm>
        </p:spPr>
        <p:txBody>
          <a:bodyPr/>
          <a:lstStyle>
            <a:lvl1pPr marL="0" indent="0">
              <a:buNone/>
              <a:defRPr sz="1125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8518355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B5938-2DE2-B3A7-23FC-8D950B1F9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391" y="457646"/>
            <a:ext cx="3932039" cy="159953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A59902-79A7-9EFA-DAFB-956E8D3AB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684" y="987847"/>
            <a:ext cx="6171902" cy="4873377"/>
          </a:xfr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DFD275-50DB-0BC7-18A3-58872A9698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391" y="2057177"/>
            <a:ext cx="3932039" cy="3811860"/>
          </a:xfrm>
        </p:spPr>
        <p:txBody>
          <a:bodyPr/>
          <a:lstStyle>
            <a:lvl1pPr marL="0" indent="0">
              <a:buNone/>
              <a:defRPr sz="1125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6197305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83131-6573-8F11-6AC6-D9DE87657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36CDFA-85B0-982A-088D-88D75BD7F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191851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3CE940-6B46-DADB-2070-2B7A240C58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548687" y="178594"/>
            <a:ext cx="2452688" cy="57864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93BBFD-F949-9CD2-9814-882103EB0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90625" y="178594"/>
            <a:ext cx="7215188" cy="57864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636204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673EB-7FCA-4D64-930A-C3ABEF9BD05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600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52AA5F-1483-4437-973D-4BA78097594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184070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B6E9F0-ECC5-4694-99B0-CCBC3538EC4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427301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DAA141-F14C-4192-B13A-5F4C2759CF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11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0118-F38F-45C7-BB60-3239EC4C230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949875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742316-567C-4164-A1EE-9693CD89054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059585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2478E1-F2BF-4FDC-94FB-E3595570ECB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55727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59525-0A33-4874-853F-199006932B1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340713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94A989-F4AD-44AE-8F77-6285188DE7D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75135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61AC67-E774-4AE7-9A25-10F408020DD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183300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806A3D-BC36-475D-903D-EC3DF9D6071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197980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806A3D-BC36-475D-903D-EC3DF9D6071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904010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806A3D-BC36-475D-903D-EC3DF9D6071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962137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806A3D-BC36-475D-903D-EC3DF9D6071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48766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806A3D-BC36-475D-903D-EC3DF9D6071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3378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CE3A-10D9-46D9-A989-EB74341E658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44179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806A3D-BC36-475D-903D-EC3DF9D6071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918186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2A02A9-ED15-41D4-8AF6-857CAD22D31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498116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60B8C-AE40-458B-833D-F2E0EA6E2FB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522835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0E6E-FABB-418D-92F8-7F208014F0C7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4077-C322-4C2E-BAA5-5309E055F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4230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0E6E-FABB-418D-92F8-7F208014F0C7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4077-C322-4C2E-BAA5-5309E055F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3743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0E6E-FABB-418D-92F8-7F208014F0C7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4077-C322-4C2E-BAA5-5309E055F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5098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0E6E-FABB-418D-92F8-7F208014F0C7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4077-C322-4C2E-BAA5-5309E055F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2723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0E6E-FABB-418D-92F8-7F208014F0C7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4077-C322-4C2E-BAA5-5309E055F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3699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0E6E-FABB-418D-92F8-7F208014F0C7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4077-C322-4C2E-BAA5-5309E055F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5116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0E6E-FABB-418D-92F8-7F208014F0C7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4077-C322-4C2E-BAA5-5309E055F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31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AD63-44D8-463A-B902-EDE3D38843E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970647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0E6E-FABB-418D-92F8-7F208014F0C7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4077-C322-4C2E-BAA5-5309E055F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31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0E6E-FABB-418D-92F8-7F208014F0C7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4077-C322-4C2E-BAA5-5309E055F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3978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0E6E-FABB-418D-92F8-7F208014F0C7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4077-C322-4C2E-BAA5-5309E055F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8217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0E6E-FABB-418D-92F8-7F208014F0C7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4077-C322-4C2E-BAA5-5309E055F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8736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979B5-AC33-F6C9-5EC7-9D34FEE0B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B2865E-0C66-5F7B-768A-6628FBFBCC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B179B-0610-C993-04A1-E493F569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90BFD-D806-1918-930E-1F986B18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8DB00-6D28-421E-2F19-E9E8F1B2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68468-5810-42D9-ABF8-EA776C0D384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1112745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A7EF4-5B3E-9E71-5B39-35AECD176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3B28B-69FD-021F-643F-09D42EE90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60940-E984-488E-6937-B36D5D0A5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18F05-8A7A-3E55-1178-07A0E7679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AF987-45CB-3F9B-241F-FB682DFF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3FE11-5F28-4AA5-B120-12BF1286D05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1329242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0BA78-CACC-555F-482D-807E0F61D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EE1F9-51D5-01A4-EFEC-43DF0E66E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3993B-BFDE-30EE-801A-C01E9ED56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AB1C8-374E-3744-9290-32DACF9DA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1D167-57F9-F325-38D2-5D607F770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82FC21-AAC1-40EB-9719-7B5ADEF9865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924474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2B8E9-F239-8487-1B56-0217035E9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07894-D740-20B6-2DEF-FB6125CAA0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D744F9-314D-36C8-D444-33AA74421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E00EC4-41A6-7A45-CD28-CDD09B1C2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E362A1-5A13-5432-2607-79239489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0B98E1-72F1-EDFA-6B51-5F916A7D3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BCA1E4-D586-4EA7-8B44-7B26863B103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5687525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C5514-1C4C-06E4-89FD-77D2570AB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8FBBE-05D2-480D-B494-0F8D9CCA5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5F69C-5F84-3072-0F31-A94AAC766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8A908B-7426-083D-58B0-06B9BA7C48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957671-35E8-9D4F-74EF-FD0AA87E80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CC5F7C-B264-A7F8-C005-77C3576DE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BF1E0D-EEFF-99B0-A79F-5FD17C500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952FE3-7EA9-3710-47E5-03B8D590C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11677B-8EAB-491C-A387-155DEC64ACF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181586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E533E-13B6-4E6D-76C7-60AFAE8D2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77A67F-DACD-E732-8067-B0E3573A6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D7B996-09FE-1913-0990-824FD430B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6AD0CB-EA1B-CE84-0AB4-559296EBD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71E3E3-6B58-4B4B-8926-A92F18551DF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84593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AA74-6E67-43EE-A310-564C8EEDABB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706036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FD7B1-9CB1-0DBB-2B6E-37DF2DDC5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76B9BD-892A-85A7-6107-DF19C118E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4F709-520F-2C90-1D51-CDBA4E4D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8AF51C-9A77-4FFE-BC85-9464E0A8F8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0018510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A54DD-2BDF-4F32-7E26-5E16D2B04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AB808-C877-066E-3443-CA9DAFF7B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1E1F47-4B5B-04B4-03A1-07A3F3739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4C757-9126-21FC-C467-82743B488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B37A82-8DE5-5D23-D8B5-121AEBA0F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BFDA8-6B6F-CCA6-4D2C-6475098BC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0843A-C359-4337-A2DF-F00DEF3D867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2287540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F5F65-8CE1-DE26-08BE-CB8616C06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6BC934-A712-C9F9-553B-6D5DBC8A8A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16F040-71D0-247D-871D-52F0929679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20B501-87FF-D13D-D6A5-15D86704B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38E184-DE24-F5EA-86D9-31129015F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8D7E6B-0830-03DD-8300-97BF73D5E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ED9C15-8BCE-49B2-AD15-FEEBBCAF41E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8790263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32E42-5A51-C281-DC30-1B308D121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62058B-D42C-A41A-0C4D-EDEB988041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84292-E6FF-173A-8455-5BE8B141C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E5B03-0486-1056-20BD-2F09BD5FA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4B86A-905B-33D2-6CA7-A4B874A62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40CB83-A591-4866-A243-5D688D365D2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7867515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8ED6C6-C313-3529-74D5-70BAE61F9B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283B58-D1A1-7EED-8CA5-FC23DAF29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E3705-C9CA-096E-632C-C9BECFE3F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A86D5-C040-5DF7-8E8E-64534447B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B53FC-BD93-A982-7F3F-11F272757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E8CFB7-2674-41CC-B80D-8FE330A65D5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8498636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3C436-4767-D102-005D-CF9B20A85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B86A0C-DE0F-33EF-5693-43D0E7CA8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01599-2F27-C1FB-6470-D3AB2B50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75B8F-50A1-48D5-A49A-37B94369FA91}" type="datetimeFigureOut">
              <a:rPr lang="zh-CN" altLang="en-US" smtClean="0"/>
              <a:t>2026/2/14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F96D7-F571-EDCA-6F93-C4C4C0C86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E4C73-2671-6E6E-E2DF-4552A27CB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43CE3-6808-445B-8B2C-4E73B96ED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58383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F3489-16B9-5734-0CBC-1B232498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0ED97-52B5-1797-FBF3-9E8674CAF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B6CC7-6420-A227-6AE6-5675AB922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75B8F-50A1-48D5-A49A-37B94369FA91}" type="datetimeFigureOut">
              <a:rPr lang="zh-CN" altLang="en-US" smtClean="0"/>
              <a:t>2026/2/14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0BFCF-84C6-BF63-1A4F-650EF9035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BD30A-CCB1-7698-5603-02EBB5E05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43CE3-6808-445B-8B2C-4E73B96ED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280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1AE3D-4D55-6F83-5A03-DE1B5BB6F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339203-66B8-A31C-69BE-6DD313C6C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15393-BB86-72A7-7C0B-40DC9638C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75B8F-50A1-48D5-A49A-37B94369FA91}" type="datetimeFigureOut">
              <a:rPr lang="zh-CN" altLang="en-US" smtClean="0"/>
              <a:t>2026/2/14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DAFBC-2161-25E8-7E43-785759A3E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060AB-C873-1CD2-5A64-F13B9F912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43CE3-6808-445B-8B2C-4E73B96ED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46049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794B6-935D-D535-B1D3-CAE3D599A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BE295-FA07-3CC0-BD7C-712A8E486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0C1E4D-B665-802E-B1D2-518752694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4AB3BA-945F-69EE-C3F5-2870E6E3D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75B8F-50A1-48D5-A49A-37B94369FA91}" type="datetimeFigureOut">
              <a:rPr lang="zh-CN" altLang="en-US" smtClean="0"/>
              <a:t>2026/2/14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9ABEB-C9BE-3DD4-C075-E8A7D1DC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F0E4D7-41A8-CEB9-C0B3-0EA1B5DB8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43CE3-6808-445B-8B2C-4E73B96ED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21684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5E4CE-EE2B-9010-108B-1AFFB57E1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1901E-6A22-32E3-5D4F-5DF40D5D6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F6087F-7C14-7DA9-E151-D526F17E6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162D9D-A7E3-0FB2-CF07-066FCC6006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B8372A-6841-EBC4-0914-B8FE6638E8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CE669C-DE7F-DCA4-EF37-C78F1B278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75B8F-50A1-48D5-A49A-37B94369FA91}" type="datetimeFigureOut">
              <a:rPr lang="zh-CN" altLang="en-US" smtClean="0"/>
              <a:t>2026/2/14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E85F50-A0A3-C666-4B32-8F9478E64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A98877-E860-BDDC-A22B-9472E576A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43CE3-6808-445B-8B2C-4E73B96ED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595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FA613-E81A-4CA4-93A6-216C2D91CDE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57551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7F333-7F4F-21FB-0FB5-3B9B71DB7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D817C1-EC02-47E9-A957-0667E8E33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75B8F-50A1-48D5-A49A-37B94369FA91}" type="datetimeFigureOut">
              <a:rPr lang="zh-CN" altLang="en-US" smtClean="0"/>
              <a:t>2026/2/14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B3595A-4FBD-D68F-5FF6-69C4AE3F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4AD30B-C40D-94C1-91A9-C3105F904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43CE3-6808-445B-8B2C-4E73B96ED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47298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6EEE50-EA5F-D19B-E453-4BC02925C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75B8F-50A1-48D5-A49A-37B94369FA91}" type="datetimeFigureOut">
              <a:rPr lang="zh-CN" altLang="en-US" smtClean="0"/>
              <a:t>2026/2/14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E299D7-D521-D862-087F-FC7442A95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BAEF3-D0AF-DB43-F613-860CCD249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43CE3-6808-445B-8B2C-4E73B96ED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41792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B9C41-0D69-45DD-04F4-6FA0DF6C7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4E95D-08A4-34AC-5BDC-4BDC0EEF2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9645F-C509-9347-8EC8-E68269E92C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93D5B-421B-B86E-7349-202D8661C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75B8F-50A1-48D5-A49A-37B94369FA91}" type="datetimeFigureOut">
              <a:rPr lang="zh-CN" altLang="en-US" smtClean="0"/>
              <a:t>2026/2/14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AC6B64-F1C8-0030-75F6-7959170C2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643CA9-AF97-DB7A-D26E-6795BC6F0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43CE3-6808-445B-8B2C-4E73B96ED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15548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832F3-31C3-D3CC-F1D6-4F3296711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90C367-65AF-A349-B7D6-A94DDB8E4A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BDAE3-70E4-0873-409B-4D3752AC9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C9899-0F2C-71D4-BDE9-CAE69C9BC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75B8F-50A1-48D5-A49A-37B94369FA91}" type="datetimeFigureOut">
              <a:rPr lang="zh-CN" altLang="en-US" smtClean="0"/>
              <a:t>2026/2/14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2E05B8-E569-E3CE-EF00-B3405ABD0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951680-E0CA-E0FF-DA22-D77DD5F8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43CE3-6808-445B-8B2C-4E73B96ED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65579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7574E-142C-0DDE-422C-8563F5B8D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1E0BAC-978C-D3EF-A814-1C3738875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775A0-7D8E-D2D4-EBC4-9F06A82B0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75B8F-50A1-48D5-A49A-37B94369FA91}" type="datetimeFigureOut">
              <a:rPr lang="zh-CN" altLang="en-US" smtClean="0"/>
              <a:t>2026/2/14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0AA59-1848-8CB0-7AF5-F88EBC7CF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00660-A320-342D-2E02-E56A6028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43CE3-6808-445B-8B2C-4E73B96ED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88635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06F59D-DEAE-E979-6BE4-4E6C11C0AB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5720C3-69A0-C54A-C2DF-030F30693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8ABAC-4D10-DEF6-6D27-810542C0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75B8F-50A1-48D5-A49A-37B94369FA91}" type="datetimeFigureOut">
              <a:rPr lang="zh-CN" altLang="en-US" smtClean="0"/>
              <a:t>2026/2/14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03B05-AEC7-CD65-9383-B9D3C59AA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D41DE-B19A-720B-EC40-9699A88BB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43CE3-6808-445B-8B2C-4E73B96ED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54700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159844-C94C-402F-B6BD-C4429CC7EAE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48857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F26532-C024-4819-8963-CE59FD42D6F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071572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986942-EF96-4BEF-883D-F4B47414EAA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67670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700969-E0C6-4222-B01B-592BE10502F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5485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E7C5-9A1D-478F-9077-4F536C8FC44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714586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F8E0B6-A81E-4A18-ADDA-59CEA069E11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92797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6993C9-AFE8-4DFA-B1C1-4DC72271342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212359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5B2FC-FA91-4744-A3A8-A98B8EB635B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966874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FE6D11-1668-477F-B498-C23FBC44258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288513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700969-E0C6-4222-B01B-592BE10502F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099580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700969-E0C6-4222-B01B-592BE10502F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858642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700969-E0C6-4222-B01B-592BE10502F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466758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700969-E0C6-4222-B01B-592BE10502F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849803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700969-E0C6-4222-B01B-592BE10502F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967786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700969-E0C6-4222-B01B-592BE10502F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7565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E525A-6F8D-47B3-A73F-2C6A36EF8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16C60-141F-43D4-A639-D3B7BD7E7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783FD-AA36-4020-A7E0-F294E486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7F483-C98C-4EA0-9EC3-BA7D278C05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688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7648-1D3A-405F-87EF-7D1B6CA439D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32434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700969-E0C6-4222-B01B-592BE10502F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806993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6F1134-15A7-4D37-BD3E-B2AC05AB374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85691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562039-B5CF-466B-9F1C-5D36236467F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2778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B202-85FE-45CD-BCE7-43EA0A14401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4670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7B6DD-5E50-4588-9224-549965A8A66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94409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4D9B-FAF2-47A2-AC1B-47C49060F8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4110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3EE47-BF9C-77A0-1A07-9DBE0E1F9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58317F5A-0F31-43FA-B453-82571BC77297}" type="datetimeFigureOut">
              <a:rPr lang="en-US"/>
              <a:pPr>
                <a:defRPr/>
              </a:pPr>
              <a:t>2/14/2026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1EECD-4DD1-E179-41F4-6D81204C7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58840-A2B9-F342-7BE9-3D2E3B52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DE4CA108-4778-4930-8B65-F7636FA20C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72047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91CC5-B4C8-FF1F-421C-5C93B5462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E9C60A71-6DA0-4649-B646-751A20E038EB}" type="datetimeFigureOut">
              <a:rPr lang="en-US"/>
              <a:pPr>
                <a:defRPr/>
              </a:pPr>
              <a:t>2/14/2026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3A94B-7F52-88B7-769C-EA3517B9A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44BBD-4EFB-FB15-5720-0C30DA3D6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424C1060-1904-4BE9-8CB0-BF59C52397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3506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5F016-6D70-8524-BF72-D051602BC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FCA1AD56-35BB-4F30-A9B0-BFB4DBB886AA}" type="datetimeFigureOut">
              <a:rPr lang="en-US"/>
              <a:pPr>
                <a:defRPr/>
              </a:pPr>
              <a:t>2/14/2026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91899-F520-50D5-990A-721341C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C7FC0-14A3-E39C-7006-FF1E42697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3CD40C8E-9B2D-4BC3-837A-633490BC1A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24179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8692474-C59B-706D-C98E-267E8B2E7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EF64D1EA-941B-458D-988F-82479BA45D09}" type="datetimeFigureOut">
              <a:rPr lang="en-US"/>
              <a:pPr>
                <a:defRPr/>
              </a:pPr>
              <a:t>2/14/2026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46D805-E71C-460D-390D-38F354803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92D3ED-D9D6-80C8-6B5F-3C627446C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78BD37A8-0C86-4719-B7B5-FE9E704A66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29328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7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2E9FD6C-7BF7-585A-6D28-9D5DD418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62AA4759-772A-4924-9406-877FA15D1A38}" type="datetimeFigureOut">
              <a:rPr lang="en-US"/>
              <a:pPr>
                <a:defRPr/>
              </a:pPr>
              <a:t>2/14/2026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D645F87-CEFB-7A13-5C56-545CB9F91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D3022B5-FE0D-A37E-C8B2-83E46B80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87013BAB-6DAB-4D33-BC86-B126F1B3D0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9914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2167E67-CD70-5239-3280-FDC50BB1A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011A9FA3-734A-43B7-9B26-FE3E34FB28B9}" type="datetimeFigureOut">
              <a:rPr lang="en-US"/>
              <a:pPr>
                <a:defRPr/>
              </a:pPr>
              <a:t>2/14/2026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2D8BDA0-4880-BB40-52BF-E2CDE618B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60C9F5B-3188-C33C-D0BD-0AD5928B6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6FF98803-B9A5-4A23-A01F-009E2D9528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765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797A4-CACE-4AD5-B395-400789A86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E742C-1237-4DD2-B785-2FF475F5B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6080A-B0F2-480A-97D6-FBE8E7320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F200E-9A0E-4D60-B3BA-5B4E6D9865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5864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404F2BF-A817-A2D4-C7C8-0FF61B417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461602BD-FB89-4C27-A9D5-C0EEF7D6C37A}" type="datetimeFigureOut">
              <a:rPr lang="en-US"/>
              <a:pPr>
                <a:defRPr/>
              </a:pPr>
              <a:t>2/14/2026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13A6A4F-DDD3-52A0-69E3-A884DD0C8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DC250B-ECBB-1E58-66B3-61BD1D77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5CF48A1D-1F98-47B5-BDBB-8D997D8047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118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1" y="273056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1" y="1435103"/>
            <a:ext cx="4011084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17E3AC-AD71-9502-3371-EC07605BF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614F945B-1ED6-4B52-A059-0F78B935DFF0}" type="datetimeFigureOut">
              <a:rPr lang="en-US"/>
              <a:pPr>
                <a:defRPr/>
              </a:pPr>
              <a:t>2/14/2026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8B22AED-63D6-9092-2367-30D508DF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59F92A-C211-02C3-D4A1-E30B8080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2450F0ED-0725-44E9-B90B-0BC23EC896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06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EF36E2-1E0F-297F-41A4-B9008DE12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337A6EA5-2461-4623-BD26-DDB589226E57}" type="datetimeFigureOut">
              <a:rPr lang="en-US"/>
              <a:pPr>
                <a:defRPr/>
              </a:pPr>
              <a:t>2/14/2026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D05640A-8CAC-6484-4E1C-4F90308C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8B4C6DA-B4FD-BCC1-EB4A-410182486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854322BC-E6C0-4F89-91F7-86F16C523B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156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16040-5422-51DA-2CFD-C9B87C5A1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E123209B-4619-4169-A4CD-A4C76F63D2CB}" type="datetimeFigureOut">
              <a:rPr lang="en-US"/>
              <a:pPr>
                <a:defRPr/>
              </a:pPr>
              <a:t>2/14/2026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2D857-A8B6-4A85-760F-48D8871E6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F2B72-1988-DC93-FBE2-5CCBDAB19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DE147157-BEBE-4C6A-BF6B-A569A9FFC7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9617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CB9FD-6DCF-3B2D-0464-3DF590FA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209D7DE7-1C79-4D34-91DE-75379777A0B3}" type="datetimeFigureOut">
              <a:rPr lang="en-US"/>
              <a:pPr>
                <a:defRPr/>
              </a:pPr>
              <a:t>2/14/2026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088EC-1384-709D-82EA-4A308F1AB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D342B-E9A7-DC49-3A08-B7ECAA8F7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649E1B6A-8A59-4AFF-9CF6-C38CA808BC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29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9FC86D-3407-47F7-BA27-613F0FE5B8E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9965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7F483-C98C-4EA0-9EC3-BA7D278C05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57671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1F200E-9A0E-4D60-B3BA-5B4E6D98656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9048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CE70A2-454F-4B2C-B7DD-50ACA556FC0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96410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ECB81-F6C6-41A7-8BBD-B3C5AF95FFE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3217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F66A1C-3768-4902-891B-73C087300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6DA2C7C-1205-4A7D-8C4F-044BBC21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50D5C6-DAE8-405A-BE1E-A5873BB83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E70A2-454F-4B2C-B7DD-50ACA556FC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8145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333A6-022D-4E68-A469-0D065A24B1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33452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FCDD01-000E-4494-8C6D-8183CBDB0D1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69847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616DCB-0FD3-458F-98A6-3AA0EC35792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6234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629BC-A267-4AC2-8147-85195F54FAD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1646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80914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75341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74973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5538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4799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475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AE0AAD7-0D8A-4112-A080-7C3626D75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4D0B755-F1C7-40A8-AC9E-F37C10CB3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2B9CBDC-3405-4D7D-9678-F1575C8D6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ECB81-F6C6-41A7-8BBD-B3C5AF95FF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24307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ABB92-782F-4EEF-9436-F1875525F3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85692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18DCED-3033-4791-89D3-0FD7212A614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63055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pPr>
              <a:defRPr/>
            </a:pPr>
            <a:fld id="{CD9C04F5-B820-4F86-9C89-DD58278EA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57908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7F63D-23BA-42A5-B42B-221886F49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112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1B5D18A-EF89-438C-87D7-0D2130998B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15994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DB019-5659-4364-BF3F-58914E1B92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23455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6FFB9-BB45-41CF-A86F-E8EFFE22064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558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CC366A-A9DD-4689-A34E-129BB089A3A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94602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BC8A31-B1AA-432C-BB86-9016487F51D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0390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B540C-5314-4599-A146-AB39F80BD9D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4849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D7BC12A-7D10-4B18-A0E8-22EC7467C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004C980-D99E-40E3-BE96-32479F7D3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A42C1B-DC68-40DD-8129-3706104C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333A6-022D-4E68-A469-0D065A24B1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4394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0C752E-ED28-4074-9ABF-477DAFC06A2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8763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2EA4A-A64B-47CF-B1D9-E6BE3C2ABF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3975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2347C03-C523-4934-A7A0-98FDD5D8CD6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94053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CEF2997-8B97-464B-BD19-45A87F3E23B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83176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9519C84A-DCD2-446F-B4F7-42B8D4B1AE8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5533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8165AD-296E-4F1A-AA21-81802D26E86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76255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30D3C-1FC4-44E8-B90C-6DB955A7C4F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10954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033D6-D1B2-47C1-B6A3-FBE1817906C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9664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3C4A869A-5DB3-4675-9E5D-C7BB711A28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84554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pPr>
              <a:defRPr/>
            </a:pPr>
            <a:fld id="{CD9C04F5-B820-4F86-9C89-DD58278EA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989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C577F77-82AC-421B-828C-E4E5DE808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D8EF6F0-1906-42DE-BEFB-31D4B6EB3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80866C2-8134-4A67-897A-E27FFD57B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CDD01-000E-4494-8C6D-8183CBDB0D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3636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7F63D-23BA-42A5-B42B-221886F49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4796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1B5D18A-EF89-438C-87D7-0D2130998B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16700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DB019-5659-4364-BF3F-58914E1B92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6773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6FFB9-BB45-41CF-A86F-E8EFFE22064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3368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CC366A-A9DD-4689-A34E-129BB089A3A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8809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BC8A31-B1AA-432C-BB86-9016487F51D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49019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B540C-5314-4599-A146-AB39F80BD9D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025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0C752E-ED28-4074-9ABF-477DAFC06A2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09387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2EA4A-A64B-47CF-B1D9-E6BE3C2ABF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2027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2347C03-C523-4934-A7A0-98FDD5D8CD6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5068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D64822-659D-4157-91AC-05D29C347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F380F8D-AF4D-4CF6-B02F-1DD85F006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7CD85D-0CF7-4263-8021-8EBCF85F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16DCB-0FD3-458F-98A6-3AA0EC3579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54314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CEF2997-8B97-464B-BD19-45A87F3E23B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25711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9519C84A-DCD2-446F-B4F7-42B8D4B1AE8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52990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8165AD-296E-4F1A-AA21-81802D26E86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7212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30D3C-1FC4-44E8-B90C-6DB955A7C4F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12392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033D6-D1B2-47C1-B6A3-FBE1817906C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6002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3C4A869A-5DB3-4675-9E5D-C7BB711A28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9079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pPr>
              <a:defRPr/>
            </a:pPr>
            <a:fld id="{CD9C04F5-B820-4F86-9C89-DD58278EA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80979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7F63D-23BA-42A5-B42B-221886F49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06256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1B5D18A-EF89-438C-87D7-0D2130998B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06573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DB019-5659-4364-BF3F-58914E1B92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919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514CC35-9EBD-439D-AC12-8FCD4C5D6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5F3D55-DE9D-4F0B-8FE7-D8EDFC82E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6DCD8C-3436-4980-A8B3-20EE8A4C9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629BC-A267-4AC2-8147-85195F54FA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38223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6FFB9-BB45-41CF-A86F-E8EFFE22064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20316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CC366A-A9DD-4689-A34E-129BB089A3A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6494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BC8A31-B1AA-432C-BB86-9016487F51D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1248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B540C-5314-4599-A146-AB39F80BD9D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9863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0C752E-ED28-4074-9ABF-477DAFC06A2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6737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2EA4A-A64B-47CF-B1D9-E6BE3C2ABF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99531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2347C03-C523-4934-A7A0-98FDD5D8CD6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7597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CEF2997-8B97-464B-BD19-45A87F3E23B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01495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9519C84A-DCD2-446F-B4F7-42B8D4B1AE8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70735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8165AD-296E-4F1A-AA21-81802D26E86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527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38.xml"/><Relationship Id="rId21" Type="http://schemas.openxmlformats.org/officeDocument/2006/relationships/image" Target="../media/image15.png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45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Relationship Id="rId22" Type="http://schemas.openxmlformats.org/officeDocument/2006/relationships/image" Target="../media/image16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image" Target="../media/image17.jpg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slideLayout" Target="../slideLayouts/slideLayout198.xml"/><Relationship Id="rId18" Type="http://schemas.openxmlformats.org/officeDocument/2006/relationships/theme" Target="../theme/theme15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7.xml"/><Relationship Id="rId17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87.xml"/><Relationship Id="rId16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slideLayout" Target="../slideLayouts/slideLayout19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9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9EA4AD6-D8EC-4D28-9780-626DFB11D0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2D0D42E-DA12-4ABE-A8E2-483956D3B9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5561A-296D-40B4-AAE3-EC7472CA8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52D1F-6247-440A-9C4E-D2A6C34D3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389F3-BC17-489D-BABB-AC7A73A237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0BBD5E1-4F2A-4D07-8C0D-5F3E99430C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6405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  <p:sldLayoutId id="2147485680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1CB9CD6B-17ED-A493-6180-382D41D8CD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90625" y="178594"/>
            <a:ext cx="981075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panose="020B0502020104020203" pitchFamily="34" charset="-79"/>
              </a:rPr>
              <a:t>Click to edit Master title style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F5C3D467-F625-3948-B209-651F1D39A3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90625" y="1946672"/>
            <a:ext cx="9810750" cy="401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panose="020B0502020104020203" pitchFamily="34" charset="-79"/>
              </a:rPr>
              <a:t>Click to edit Master text styles</a:t>
            </a:r>
          </a:p>
          <a:p>
            <a:pPr lvl="1"/>
            <a:r>
              <a:rPr lang="en-US" altLang="en-US">
                <a:sym typeface="Gill Sans" panose="020B0502020104020203" pitchFamily="34" charset="-79"/>
              </a:rPr>
              <a:t>Second level</a:t>
            </a:r>
          </a:p>
          <a:p>
            <a:pPr lvl="2"/>
            <a:r>
              <a:rPr lang="en-US" altLang="en-US">
                <a:sym typeface="Gill Sans" panose="020B0502020104020203" pitchFamily="34" charset="-79"/>
              </a:rPr>
              <a:t>Third level</a:t>
            </a:r>
          </a:p>
          <a:p>
            <a:pPr lvl="3"/>
            <a:r>
              <a:rPr lang="en-US" altLang="en-US">
                <a:sym typeface="Gill Sans" panose="020B0502020104020203" pitchFamily="34" charset="-79"/>
              </a:rPr>
              <a:t>Fourth level</a:t>
            </a:r>
          </a:p>
          <a:p>
            <a:pPr lvl="4"/>
            <a:r>
              <a:rPr lang="en-US" altLang="en-US">
                <a:sym typeface="Gill Sans" panose="020B0502020104020203" pitchFamily="34" charset="-79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612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59" r:id="rId1"/>
    <p:sldLayoutId id="2147486660" r:id="rId2"/>
    <p:sldLayoutId id="2147486661" r:id="rId3"/>
    <p:sldLayoutId id="2147486662" r:id="rId4"/>
    <p:sldLayoutId id="2147486663" r:id="rId5"/>
    <p:sldLayoutId id="2147486664" r:id="rId6"/>
    <p:sldLayoutId id="2147486665" r:id="rId7"/>
    <p:sldLayoutId id="2147486666" r:id="rId8"/>
    <p:sldLayoutId id="2147486667" r:id="rId9"/>
    <p:sldLayoutId id="2147486668" r:id="rId10"/>
    <p:sldLayoutId id="214748666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5906" kern="1200">
          <a:solidFill>
            <a:schemeClr val="tx1"/>
          </a:solidFill>
          <a:latin typeface="+mj-lt"/>
          <a:ea typeface="+mj-ea"/>
          <a:cs typeface="+mj-cs"/>
          <a:sym typeface="Gill Sans" panose="020B0502020104020203" pitchFamily="34" charset="-79"/>
        </a:defRPr>
      </a:lvl1pPr>
      <a:lvl2pPr algn="ctr" rtl="0" fontAlgn="base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panose="020B0502020104020203" pitchFamily="34" charset="-79"/>
          <a:ea typeface="儷黑 Pro" panose="020B0500000000000000" pitchFamily="34" charset="-120"/>
          <a:sym typeface="Gill Sans" panose="020B0502020104020203" pitchFamily="34" charset="-79"/>
        </a:defRPr>
      </a:lvl2pPr>
      <a:lvl3pPr algn="ctr" rtl="0" fontAlgn="base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panose="020B0502020104020203" pitchFamily="34" charset="-79"/>
          <a:ea typeface="儷黑 Pro" panose="020B0500000000000000" pitchFamily="34" charset="-120"/>
          <a:sym typeface="Gill Sans" panose="020B0502020104020203" pitchFamily="34" charset="-79"/>
        </a:defRPr>
      </a:lvl3pPr>
      <a:lvl4pPr algn="ctr" rtl="0" fontAlgn="base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panose="020B0502020104020203" pitchFamily="34" charset="-79"/>
          <a:ea typeface="儷黑 Pro" panose="020B0500000000000000" pitchFamily="34" charset="-120"/>
          <a:sym typeface="Gill Sans" panose="020B0502020104020203" pitchFamily="34" charset="-79"/>
        </a:defRPr>
      </a:lvl4pPr>
      <a:lvl5pPr algn="ctr" rtl="0" fontAlgn="base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panose="020B0502020104020203" pitchFamily="34" charset="-79"/>
          <a:ea typeface="儷黑 Pro" panose="020B0500000000000000" pitchFamily="34" charset="-120"/>
          <a:sym typeface="Gill Sans" panose="020B0502020104020203" pitchFamily="34" charset="-79"/>
        </a:defRPr>
      </a:lvl5pPr>
      <a:lvl6pPr marL="321457" algn="ctr" rtl="0" fontAlgn="base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panose="020B0502020104020203" pitchFamily="34" charset="-79"/>
          <a:ea typeface="儷黑 Pro" panose="020B0500000000000000" pitchFamily="34" charset="-120"/>
          <a:sym typeface="Gill Sans" panose="020B0502020104020203" pitchFamily="34" charset="-79"/>
        </a:defRPr>
      </a:lvl6pPr>
      <a:lvl7pPr marL="642915" algn="ctr" rtl="0" fontAlgn="base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panose="020B0502020104020203" pitchFamily="34" charset="-79"/>
          <a:ea typeface="儷黑 Pro" panose="020B0500000000000000" pitchFamily="34" charset="-120"/>
          <a:sym typeface="Gill Sans" panose="020B0502020104020203" pitchFamily="34" charset="-79"/>
        </a:defRPr>
      </a:lvl7pPr>
      <a:lvl8pPr marL="964372" algn="ctr" rtl="0" fontAlgn="base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panose="020B0502020104020203" pitchFamily="34" charset="-79"/>
          <a:ea typeface="儷黑 Pro" panose="020B0500000000000000" pitchFamily="34" charset="-120"/>
          <a:sym typeface="Gill Sans" panose="020B0502020104020203" pitchFamily="34" charset="-79"/>
        </a:defRPr>
      </a:lvl8pPr>
      <a:lvl9pPr marL="1285829" algn="ctr" rtl="0" fontAlgn="base">
        <a:spcBef>
          <a:spcPct val="0"/>
        </a:spcBef>
        <a:spcAft>
          <a:spcPct val="0"/>
        </a:spcAft>
        <a:defRPr sz="5906">
          <a:solidFill>
            <a:schemeClr val="tx1"/>
          </a:solidFill>
          <a:latin typeface="Gill Sans" panose="020B0502020104020203" pitchFamily="34" charset="-79"/>
          <a:ea typeface="儷黑 Pro" panose="020B0500000000000000" pitchFamily="34" charset="-120"/>
          <a:sym typeface="Gill Sans" panose="020B0502020104020203" pitchFamily="34" charset="-79"/>
        </a:defRPr>
      </a:lvl9pPr>
    </p:titleStyle>
    <p:bodyStyle>
      <a:lvl1pPr marL="589338" indent="-401822" algn="l" rtl="0" fontAlgn="base">
        <a:spcBef>
          <a:spcPts val="1687"/>
        </a:spcBef>
        <a:spcAft>
          <a:spcPct val="0"/>
        </a:spcAft>
        <a:buSzPct val="171000"/>
        <a:buFont typeface="Gill Sans" panose="020B0502020104020203" pitchFamily="34" charset="-79"/>
        <a:buChar char="•"/>
        <a:defRPr sz="2953" kern="1200">
          <a:solidFill>
            <a:schemeClr val="tx1"/>
          </a:solidFill>
          <a:latin typeface="+mn-lt"/>
          <a:ea typeface="+mn-ea"/>
          <a:cs typeface="+mn-cs"/>
          <a:sym typeface="Gill Sans" panose="020B0502020104020203" pitchFamily="34" charset="-79"/>
        </a:defRPr>
      </a:lvl1pPr>
      <a:lvl2pPr marL="901866" indent="-401822" algn="l" rtl="0" fontAlgn="base">
        <a:spcBef>
          <a:spcPts val="1687"/>
        </a:spcBef>
        <a:spcAft>
          <a:spcPct val="0"/>
        </a:spcAft>
        <a:buSzPct val="171000"/>
        <a:buFont typeface="Gill Sans" panose="020B0502020104020203" pitchFamily="34" charset="-79"/>
        <a:buChar char="•"/>
        <a:defRPr sz="2953" kern="1200">
          <a:solidFill>
            <a:schemeClr val="tx1"/>
          </a:solidFill>
          <a:latin typeface="+mn-lt"/>
          <a:ea typeface="+mn-ea"/>
          <a:cs typeface="+mn-cs"/>
          <a:sym typeface="Gill Sans" panose="020B0502020104020203" pitchFamily="34" charset="-79"/>
        </a:defRPr>
      </a:lvl2pPr>
      <a:lvl3pPr marL="1214394" indent="-401822" algn="l" rtl="0" fontAlgn="base">
        <a:spcBef>
          <a:spcPts val="1687"/>
        </a:spcBef>
        <a:spcAft>
          <a:spcPct val="0"/>
        </a:spcAft>
        <a:buSzPct val="171000"/>
        <a:buFont typeface="Gill Sans" panose="020B0502020104020203" pitchFamily="34" charset="-79"/>
        <a:buChar char="•"/>
        <a:defRPr sz="2953" kern="1200">
          <a:solidFill>
            <a:schemeClr val="tx1"/>
          </a:solidFill>
          <a:latin typeface="+mn-lt"/>
          <a:ea typeface="+mn-ea"/>
          <a:cs typeface="+mn-cs"/>
          <a:sym typeface="Gill Sans" panose="020B0502020104020203" pitchFamily="34" charset="-79"/>
        </a:defRPr>
      </a:lvl3pPr>
      <a:lvl4pPr marL="1526922" indent="-401822" algn="l" rtl="0" fontAlgn="base">
        <a:spcBef>
          <a:spcPts val="1687"/>
        </a:spcBef>
        <a:spcAft>
          <a:spcPct val="0"/>
        </a:spcAft>
        <a:buSzPct val="171000"/>
        <a:buFont typeface="Gill Sans" panose="020B0502020104020203" pitchFamily="34" charset="-79"/>
        <a:buChar char="•"/>
        <a:defRPr sz="2953" kern="1200">
          <a:solidFill>
            <a:schemeClr val="tx1"/>
          </a:solidFill>
          <a:latin typeface="+mn-lt"/>
          <a:ea typeface="+mn-ea"/>
          <a:cs typeface="+mn-cs"/>
          <a:sym typeface="Gill Sans" panose="020B0502020104020203" pitchFamily="34" charset="-79"/>
        </a:defRPr>
      </a:lvl4pPr>
      <a:lvl5pPr marL="1839450" indent="-401822" algn="l" rtl="0" fontAlgn="base">
        <a:spcBef>
          <a:spcPts val="1687"/>
        </a:spcBef>
        <a:spcAft>
          <a:spcPct val="0"/>
        </a:spcAft>
        <a:buSzPct val="171000"/>
        <a:buFont typeface="Gill Sans" panose="020B0502020104020203" pitchFamily="34" charset="-79"/>
        <a:buChar char="•"/>
        <a:defRPr sz="2953" kern="1200">
          <a:solidFill>
            <a:schemeClr val="tx1"/>
          </a:solidFill>
          <a:latin typeface="+mn-lt"/>
          <a:ea typeface="+mn-ea"/>
          <a:cs typeface="+mn-cs"/>
          <a:sym typeface="Gill Sans" panose="020B0502020104020203" pitchFamily="34" charset="-79"/>
        </a:defRPr>
      </a:lvl5pPr>
      <a:lvl6pPr marL="1768015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7806A3D-BC36-475D-903D-EC3DF9D6071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731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671" r:id="rId1"/>
    <p:sldLayoutId id="2147486672" r:id="rId2"/>
    <p:sldLayoutId id="2147486673" r:id="rId3"/>
    <p:sldLayoutId id="2147486674" r:id="rId4"/>
    <p:sldLayoutId id="2147486675" r:id="rId5"/>
    <p:sldLayoutId id="2147486676" r:id="rId6"/>
    <p:sldLayoutId id="2147486677" r:id="rId7"/>
    <p:sldLayoutId id="2147486678" r:id="rId8"/>
    <p:sldLayoutId id="2147486679" r:id="rId9"/>
    <p:sldLayoutId id="2147486680" r:id="rId10"/>
    <p:sldLayoutId id="2147486681" r:id="rId11"/>
    <p:sldLayoutId id="2147486682" r:id="rId12"/>
    <p:sldLayoutId id="2147486683" r:id="rId13"/>
    <p:sldLayoutId id="2147486684" r:id="rId14"/>
    <p:sldLayoutId id="2147486685" r:id="rId15"/>
    <p:sldLayoutId id="2147486686" r:id="rId16"/>
    <p:sldLayoutId id="214748668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A0E6E-FABB-418D-92F8-7F208014F0C7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E4077-C322-4C2E-BAA5-5309E055F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28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89" r:id="rId1"/>
    <p:sldLayoutId id="2147486690" r:id="rId2"/>
    <p:sldLayoutId id="2147486691" r:id="rId3"/>
    <p:sldLayoutId id="2147486692" r:id="rId4"/>
    <p:sldLayoutId id="2147486693" r:id="rId5"/>
    <p:sldLayoutId id="2147486694" r:id="rId6"/>
    <p:sldLayoutId id="2147486695" r:id="rId7"/>
    <p:sldLayoutId id="2147486696" r:id="rId8"/>
    <p:sldLayoutId id="2147486697" r:id="rId9"/>
    <p:sldLayoutId id="2147486698" r:id="rId10"/>
    <p:sldLayoutId id="214748669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AE8685D-BC5B-36EF-A9C3-0BD3808682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DD40532-5CBF-B4D9-57A6-7DC23FD5D6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2E2CE05-C278-B170-5D9E-DEE35026A15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5C6DD91-4186-0889-B529-F1AF062055E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90FA6BF-37F5-1A20-4F9C-1FDA0CD571F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37F4591-F554-43CE-870F-AFD4CA53200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71133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01" r:id="rId1"/>
    <p:sldLayoutId id="2147486702" r:id="rId2"/>
    <p:sldLayoutId id="2147486703" r:id="rId3"/>
    <p:sldLayoutId id="2147486704" r:id="rId4"/>
    <p:sldLayoutId id="2147486705" r:id="rId5"/>
    <p:sldLayoutId id="2147486706" r:id="rId6"/>
    <p:sldLayoutId id="2147486707" r:id="rId7"/>
    <p:sldLayoutId id="2147486708" r:id="rId8"/>
    <p:sldLayoutId id="2147486709" r:id="rId9"/>
    <p:sldLayoutId id="2147486710" r:id="rId10"/>
    <p:sldLayoutId id="21474867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rgbClr val="012914"/>
          </a:fgClr>
          <a:bgClr>
            <a:srgbClr val="00421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D74859-603A-B5A9-68ED-8678D60D1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D4883F-F188-8B4D-B49B-29C537CA2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6266B-EB1A-22A3-53FF-936632F46A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75B8F-50A1-48D5-A49A-37B94369FA91}" type="datetimeFigureOut">
              <a:rPr lang="zh-CN" altLang="en-US" smtClean="0"/>
              <a:t>2026/2/14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BBA82-6D08-730F-B4CA-02FEA7FB5D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69AAB-4478-6DF8-0F29-7B458397A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43CE3-6808-445B-8B2C-4E73B96ED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743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13" r:id="rId1"/>
    <p:sldLayoutId id="2147486714" r:id="rId2"/>
    <p:sldLayoutId id="2147486715" r:id="rId3"/>
    <p:sldLayoutId id="2147486716" r:id="rId4"/>
    <p:sldLayoutId id="2147486717" r:id="rId5"/>
    <p:sldLayoutId id="2147486718" r:id="rId6"/>
    <p:sldLayoutId id="2147486719" r:id="rId7"/>
    <p:sldLayoutId id="2147486720" r:id="rId8"/>
    <p:sldLayoutId id="2147486721" r:id="rId9"/>
    <p:sldLayoutId id="2147486722" r:id="rId10"/>
    <p:sldLayoutId id="2147486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4B700969-E0C6-4222-B01B-592BE10502F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6047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725" r:id="rId1"/>
    <p:sldLayoutId id="2147486726" r:id="rId2"/>
    <p:sldLayoutId id="2147486727" r:id="rId3"/>
    <p:sldLayoutId id="2147486728" r:id="rId4"/>
    <p:sldLayoutId id="2147486729" r:id="rId5"/>
    <p:sldLayoutId id="2147486730" r:id="rId6"/>
    <p:sldLayoutId id="2147486731" r:id="rId7"/>
    <p:sldLayoutId id="2147486732" r:id="rId8"/>
    <p:sldLayoutId id="2147486733" r:id="rId9"/>
    <p:sldLayoutId id="2147486734" r:id="rId10"/>
    <p:sldLayoutId id="2147486735" r:id="rId11"/>
    <p:sldLayoutId id="2147486736" r:id="rId12"/>
    <p:sldLayoutId id="2147486737" r:id="rId13"/>
    <p:sldLayoutId id="2147486738" r:id="rId14"/>
    <p:sldLayoutId id="2147486739" r:id="rId15"/>
    <p:sldLayoutId id="2147486740" r:id="rId16"/>
    <p:sldLayoutId id="214748674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7734916-E853-4058-A51F-2D598C2A1104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355060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B187826D-AAC7-746A-0094-9BD8FADF543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2BE8C0F7-8AAB-CEB3-C01C-27B99B8914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30096-6F64-1D28-9272-BF0324973C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u="none">
                <a:solidFill>
                  <a:prstClr val="black">
                    <a:tint val="75000"/>
                  </a:prstClr>
                </a:solidFill>
                <a:latin typeface="+mn-lt"/>
                <a:ea typeface="DFPLiShuW5-B5-AZ" pitchFamily="66" charset="-120"/>
                <a:cs typeface="+mn-cs"/>
              </a:defRPr>
            </a:lvl1pPr>
          </a:lstStyle>
          <a:p>
            <a:pPr>
              <a:defRPr/>
            </a:pPr>
            <a:fld id="{6DC4C4E1-1D77-413C-9EDF-A3601DCEC962}" type="datetimeFigureOut">
              <a:rPr lang="en-US"/>
              <a:pPr>
                <a:defRPr/>
              </a:pPr>
              <a:t>2/14/2026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4A31A-2283-BC82-4CF9-D4056E6228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 u="none">
                <a:solidFill>
                  <a:prstClr val="black">
                    <a:tint val="75000"/>
                  </a:prstClr>
                </a:solidFill>
                <a:latin typeface="+mn-lt"/>
                <a:ea typeface="DFPLiShuW5-B5-AZ" pitchFamily="66" charset="-12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9D018-89F5-36F8-561C-E5096BF1B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DFPLiShuW5-B5-AZ" pitchFamily="66" charset="-120"/>
              </a:defRPr>
            </a:lvl1pPr>
          </a:lstStyle>
          <a:p>
            <a:fld id="{5952059C-9FD0-4D48-85B7-A34C058705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445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8" r:id="rId1"/>
    <p:sldLayoutId id="2147485199" r:id="rId2"/>
    <p:sldLayoutId id="2147485200" r:id="rId3"/>
    <p:sldLayoutId id="2147485201" r:id="rId4"/>
    <p:sldLayoutId id="2147485202" r:id="rId5"/>
    <p:sldLayoutId id="2147485203" r:id="rId6"/>
    <p:sldLayoutId id="2147485204" r:id="rId7"/>
    <p:sldLayoutId id="2147485205" r:id="rId8"/>
    <p:sldLayoutId id="2147485206" r:id="rId9"/>
    <p:sldLayoutId id="2147485207" r:id="rId10"/>
    <p:sldLayoutId id="21474852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59833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545" r:id="rId1"/>
    <p:sldLayoutId id="2147486546" r:id="rId2"/>
    <p:sldLayoutId id="2147486547" r:id="rId3"/>
    <p:sldLayoutId id="2147486548" r:id="rId4"/>
    <p:sldLayoutId id="2147486549" r:id="rId5"/>
    <p:sldLayoutId id="2147486550" r:id="rId6"/>
    <p:sldLayoutId id="2147486551" r:id="rId7"/>
    <p:sldLayoutId id="2147486552" r:id="rId8"/>
    <p:sldLayoutId id="2147486553" r:id="rId9"/>
    <p:sldLayoutId id="2147486554" r:id="rId10"/>
    <p:sldLayoutId id="2147486555" r:id="rId11"/>
    <p:sldLayoutId id="2147486556" r:id="rId12"/>
    <p:sldLayoutId id="2147486557" r:id="rId13"/>
    <p:sldLayoutId id="2147486558" r:id="rId14"/>
    <p:sldLayoutId id="2147486559" r:id="rId15"/>
    <p:sldLayoutId id="2147486560" r:id="rId16"/>
    <p:sldLayoutId id="214748656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255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63" r:id="rId1"/>
    <p:sldLayoutId id="2147486564" r:id="rId2"/>
    <p:sldLayoutId id="2147486565" r:id="rId3"/>
    <p:sldLayoutId id="2147486566" r:id="rId4"/>
    <p:sldLayoutId id="2147486567" r:id="rId5"/>
    <p:sldLayoutId id="2147486568" r:id="rId6"/>
    <p:sldLayoutId id="2147486569" r:id="rId7"/>
    <p:sldLayoutId id="2147486570" r:id="rId8"/>
    <p:sldLayoutId id="2147486571" r:id="rId9"/>
    <p:sldLayoutId id="2147486572" r:id="rId10"/>
    <p:sldLayoutId id="2147486573" r:id="rId11"/>
    <p:sldLayoutId id="2147486574" r:id="rId12"/>
    <p:sldLayoutId id="2147486575" r:id="rId13"/>
    <p:sldLayoutId id="2147486576" r:id="rId14"/>
    <p:sldLayoutId id="2147486577" r:id="rId15"/>
    <p:sldLayoutId id="2147486578" r:id="rId16"/>
    <p:sldLayoutId id="214748657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6259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581" r:id="rId1"/>
    <p:sldLayoutId id="2147486582" r:id="rId2"/>
    <p:sldLayoutId id="2147486583" r:id="rId3"/>
    <p:sldLayoutId id="2147486584" r:id="rId4"/>
    <p:sldLayoutId id="2147486585" r:id="rId5"/>
    <p:sldLayoutId id="2147486586" r:id="rId6"/>
    <p:sldLayoutId id="2147486587" r:id="rId7"/>
    <p:sldLayoutId id="2147486588" r:id="rId8"/>
    <p:sldLayoutId id="2147486589" r:id="rId9"/>
    <p:sldLayoutId id="2147486590" r:id="rId10"/>
    <p:sldLayoutId id="2147486591" r:id="rId11"/>
    <p:sldLayoutId id="2147486592" r:id="rId12"/>
    <p:sldLayoutId id="2147486593" r:id="rId13"/>
    <p:sldLayoutId id="2147486594" r:id="rId14"/>
    <p:sldLayoutId id="2147486595" r:id="rId15"/>
    <p:sldLayoutId id="2147486596" r:id="rId16"/>
    <p:sldLayoutId id="214748659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033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9" r:id="rId1"/>
    <p:sldLayoutId id="2147486600" r:id="rId2"/>
    <p:sldLayoutId id="2147486601" r:id="rId3"/>
    <p:sldLayoutId id="2147486602" r:id="rId4"/>
    <p:sldLayoutId id="2147486603" r:id="rId5"/>
    <p:sldLayoutId id="2147486604" r:id="rId6"/>
    <p:sldLayoutId id="2147486605" r:id="rId7"/>
    <p:sldLayoutId id="2147486606" r:id="rId8"/>
    <p:sldLayoutId id="2147486607" r:id="rId9"/>
    <p:sldLayoutId id="2147486608" r:id="rId10"/>
    <p:sldLayoutId id="2147486609" r:id="rId11"/>
    <p:sldLayoutId id="2147486610" r:id="rId12"/>
    <p:sldLayoutId id="2147486611" r:id="rId13"/>
    <p:sldLayoutId id="2147486612" r:id="rId14"/>
    <p:sldLayoutId id="2147486613" r:id="rId15"/>
    <p:sldLayoutId id="2147486614" r:id="rId16"/>
    <p:sldLayoutId id="214748661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E3CC7DF5-6AEE-E22C-EAA6-912196F91DAD}"/>
              </a:ext>
            </a:extLst>
          </p:cNvPr>
          <p:cNvGrpSpPr>
            <a:grpSpLocks/>
          </p:cNvGrpSpPr>
          <p:nvPr/>
        </p:nvGrpSpPr>
        <p:grpSpPr bwMode="auto">
          <a:xfrm>
            <a:off x="0" y="1"/>
            <a:ext cx="12192000" cy="6856413"/>
            <a:chOff x="0" y="0"/>
            <a:chExt cx="5760" cy="4319"/>
          </a:xfrm>
        </p:grpSpPr>
        <p:sp>
          <p:nvSpPr>
            <p:cNvPr id="366595" name="Freeform 3">
              <a:extLst>
                <a:ext uri="{FF2B5EF4-FFF2-40B4-BE49-F238E27FC236}">
                  <a16:creationId xmlns:a16="http://schemas.microsoft.com/office/drawing/2014/main" id="{AFAB1A84-ACAA-A417-58A1-52B2F08AC6A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366596" name="Freeform 4">
              <a:extLst>
                <a:ext uri="{FF2B5EF4-FFF2-40B4-BE49-F238E27FC236}">
                  <a16:creationId xmlns:a16="http://schemas.microsoft.com/office/drawing/2014/main" id="{71F65295-E7BA-EAB4-8BED-9A445BAF8FF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366597" name="Freeform 5">
              <a:extLst>
                <a:ext uri="{FF2B5EF4-FFF2-40B4-BE49-F238E27FC236}">
                  <a16:creationId xmlns:a16="http://schemas.microsoft.com/office/drawing/2014/main" id="{E1746180-82B7-DF45-CDF9-0BBA9141133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35" name="Freeform 6">
              <a:extLst>
                <a:ext uri="{FF2B5EF4-FFF2-40B4-BE49-F238E27FC236}">
                  <a16:creationId xmlns:a16="http://schemas.microsoft.com/office/drawing/2014/main" id="{972775B6-60C4-D088-B313-163E1720172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0 w 1722"/>
                <a:gd name="T1" fmla="*/ 65 h 66"/>
                <a:gd name="T2" fmla="*/ 1720 w 1722"/>
                <a:gd name="T3" fmla="*/ 59 h 66"/>
                <a:gd name="T4" fmla="*/ 0 w 1722"/>
                <a:gd name="T5" fmla="*/ 0 h 66"/>
                <a:gd name="T6" fmla="*/ 0 w 1722"/>
                <a:gd name="T7" fmla="*/ 47 h 66"/>
                <a:gd name="T8" fmla="*/ 1720 w 1722"/>
                <a:gd name="T9" fmla="*/ 65 h 66"/>
                <a:gd name="T10" fmla="*/ 1720 w 1722"/>
                <a:gd name="T11" fmla="*/ 6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66599" name="Freeform 7">
              <a:extLst>
                <a:ext uri="{FF2B5EF4-FFF2-40B4-BE49-F238E27FC236}">
                  <a16:creationId xmlns:a16="http://schemas.microsoft.com/office/drawing/2014/main" id="{9D070565-766E-53B7-9872-BB47014FA83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37" name="Freeform 8">
              <a:extLst>
                <a:ext uri="{FF2B5EF4-FFF2-40B4-BE49-F238E27FC236}">
                  <a16:creationId xmlns:a16="http://schemas.microsoft.com/office/drawing/2014/main" id="{84047D4E-A707-BA0B-95D1-AF5B476CB7C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4 w 975"/>
                <a:gd name="T1" fmla="*/ 48 h 101"/>
                <a:gd name="T2" fmla="*/ 97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4 w 975"/>
                <a:gd name="T9" fmla="*/ 48 h 101"/>
                <a:gd name="T10" fmla="*/ 97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38" name="Freeform 9">
              <a:extLst>
                <a:ext uri="{FF2B5EF4-FFF2-40B4-BE49-F238E27FC236}">
                  <a16:creationId xmlns:a16="http://schemas.microsoft.com/office/drawing/2014/main" id="{66F86BE5-E37C-1C06-DBDA-025ED3977B9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9 w 2141"/>
                <a:gd name="T7" fmla="*/ 0 h 198"/>
                <a:gd name="T8" fmla="*/ 213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66602" name="Freeform 10">
              <a:extLst>
                <a:ext uri="{FF2B5EF4-FFF2-40B4-BE49-F238E27FC236}">
                  <a16:creationId xmlns:a16="http://schemas.microsoft.com/office/drawing/2014/main" id="{6574190F-67DE-1B4D-B1FC-8389C4F8759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40" name="Freeform 11">
              <a:extLst>
                <a:ext uri="{FF2B5EF4-FFF2-40B4-BE49-F238E27FC236}">
                  <a16:creationId xmlns:a16="http://schemas.microsoft.com/office/drawing/2014/main" id="{FB23C8B6-F3DF-FCAC-5A64-174C876B97B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9 w 2517"/>
                <a:gd name="T1" fmla="*/ 276 h 276"/>
                <a:gd name="T2" fmla="*/ 2514 w 2517"/>
                <a:gd name="T3" fmla="*/ 204 h 276"/>
                <a:gd name="T4" fmla="*/ 2257 w 2517"/>
                <a:gd name="T5" fmla="*/ 0 h 276"/>
                <a:gd name="T6" fmla="*/ 0 w 2517"/>
                <a:gd name="T7" fmla="*/ 276 h 276"/>
                <a:gd name="T8" fmla="*/ 2179 w 2517"/>
                <a:gd name="T9" fmla="*/ 276 h 276"/>
                <a:gd name="T10" fmla="*/ 217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66604" name="Freeform 12">
              <a:extLst>
                <a:ext uri="{FF2B5EF4-FFF2-40B4-BE49-F238E27FC236}">
                  <a16:creationId xmlns:a16="http://schemas.microsoft.com/office/drawing/2014/main" id="{3DB0E56B-AB95-1B04-F744-10ED8D60770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42" name="Freeform 13">
              <a:extLst>
                <a:ext uri="{FF2B5EF4-FFF2-40B4-BE49-F238E27FC236}">
                  <a16:creationId xmlns:a16="http://schemas.microsoft.com/office/drawing/2014/main" id="{6C19C7F7-078D-D368-71D9-6A9FEF51AD3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8 w 729"/>
                <a:gd name="T7" fmla="*/ 240 h 240"/>
                <a:gd name="T8" fmla="*/ 72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66606" name="Freeform 14">
              <a:extLst>
                <a:ext uri="{FF2B5EF4-FFF2-40B4-BE49-F238E27FC236}">
                  <a16:creationId xmlns:a16="http://schemas.microsoft.com/office/drawing/2014/main" id="{433F70DF-3A16-C872-98F8-C6365CAD3B8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44" name="Freeform 15">
              <a:extLst>
                <a:ext uri="{FF2B5EF4-FFF2-40B4-BE49-F238E27FC236}">
                  <a16:creationId xmlns:a16="http://schemas.microsoft.com/office/drawing/2014/main" id="{3C19D5B5-C1B6-5C01-1C65-EE5A2FC81D5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8 w 729"/>
                <a:gd name="T1" fmla="*/ 318 h 318"/>
                <a:gd name="T2" fmla="*/ 72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8 w 729"/>
                <a:gd name="T9" fmla="*/ 318 h 318"/>
                <a:gd name="T10" fmla="*/ 72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66608" name="Freeform 16">
              <a:extLst>
                <a:ext uri="{FF2B5EF4-FFF2-40B4-BE49-F238E27FC236}">
                  <a16:creationId xmlns:a16="http://schemas.microsoft.com/office/drawing/2014/main" id="{88BA317E-384D-18FA-A9B2-C4E283C80EA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366609" name="Freeform 17">
              <a:extLst>
                <a:ext uri="{FF2B5EF4-FFF2-40B4-BE49-F238E27FC236}">
                  <a16:creationId xmlns:a16="http://schemas.microsoft.com/office/drawing/2014/main" id="{DB7A7688-C812-3E41-E61E-BDB3E13C1AB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366610" name="Freeform 18">
              <a:extLst>
                <a:ext uri="{FF2B5EF4-FFF2-40B4-BE49-F238E27FC236}">
                  <a16:creationId xmlns:a16="http://schemas.microsoft.com/office/drawing/2014/main" id="{511F456F-05F5-2D34-3A15-4445A8EF38A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48" name="Freeform 19">
              <a:extLst>
                <a:ext uri="{FF2B5EF4-FFF2-40B4-BE49-F238E27FC236}">
                  <a16:creationId xmlns:a16="http://schemas.microsoft.com/office/drawing/2014/main" id="{554F9841-BF34-FD63-5A33-FBA93BAE13C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66612" name="Freeform 20">
              <a:extLst>
                <a:ext uri="{FF2B5EF4-FFF2-40B4-BE49-F238E27FC236}">
                  <a16:creationId xmlns:a16="http://schemas.microsoft.com/office/drawing/2014/main" id="{01C7016D-63E5-592B-8E05-B4CE0762884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50" name="Freeform 21">
              <a:extLst>
                <a:ext uri="{FF2B5EF4-FFF2-40B4-BE49-F238E27FC236}">
                  <a16:creationId xmlns:a16="http://schemas.microsoft.com/office/drawing/2014/main" id="{E24D8635-DE41-201F-3B95-55FD06EF499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66614" name="Freeform 22">
              <a:extLst>
                <a:ext uri="{FF2B5EF4-FFF2-40B4-BE49-F238E27FC236}">
                  <a16:creationId xmlns:a16="http://schemas.microsoft.com/office/drawing/2014/main" id="{60FCBF42-DEE0-2847-29FF-D7A245FCE23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366615" name="Freeform 23">
              <a:extLst>
                <a:ext uri="{FF2B5EF4-FFF2-40B4-BE49-F238E27FC236}">
                  <a16:creationId xmlns:a16="http://schemas.microsoft.com/office/drawing/2014/main" id="{88EADDE9-0E89-04A5-FFBF-9F1336B613F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366616" name="Freeform 24">
              <a:extLst>
                <a:ext uri="{FF2B5EF4-FFF2-40B4-BE49-F238E27FC236}">
                  <a16:creationId xmlns:a16="http://schemas.microsoft.com/office/drawing/2014/main" id="{5D37C488-6D29-F4C4-21E0-5D63ED3526A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54" name="Freeform 25">
              <a:extLst>
                <a:ext uri="{FF2B5EF4-FFF2-40B4-BE49-F238E27FC236}">
                  <a16:creationId xmlns:a16="http://schemas.microsoft.com/office/drawing/2014/main" id="{CD08EDD6-10F4-9FC6-E737-EAF0906719E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66618" name="Freeform 26">
              <a:extLst>
                <a:ext uri="{FF2B5EF4-FFF2-40B4-BE49-F238E27FC236}">
                  <a16:creationId xmlns:a16="http://schemas.microsoft.com/office/drawing/2014/main" id="{FD068AFC-E020-076A-10E9-7DBB10B1E42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366619" name="Freeform 27">
              <a:extLst>
                <a:ext uri="{FF2B5EF4-FFF2-40B4-BE49-F238E27FC236}">
                  <a16:creationId xmlns:a16="http://schemas.microsoft.com/office/drawing/2014/main" id="{189A94C4-16D1-BFB7-4568-617C2F7E606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57" name="Freeform 28">
              <a:extLst>
                <a:ext uri="{FF2B5EF4-FFF2-40B4-BE49-F238E27FC236}">
                  <a16:creationId xmlns:a16="http://schemas.microsoft.com/office/drawing/2014/main" id="{01326FB0-952C-3A9C-DD06-E87EB43C033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66621" name="Freeform 29">
              <a:extLst>
                <a:ext uri="{FF2B5EF4-FFF2-40B4-BE49-F238E27FC236}">
                  <a16:creationId xmlns:a16="http://schemas.microsoft.com/office/drawing/2014/main" id="{F189B897-204F-9204-5154-DEAD47A80ED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059" name="Freeform 30">
              <a:extLst>
                <a:ext uri="{FF2B5EF4-FFF2-40B4-BE49-F238E27FC236}">
                  <a16:creationId xmlns:a16="http://schemas.microsoft.com/office/drawing/2014/main" id="{665F4D86-C57C-70EF-2663-519112ADFAD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66623" name="Freeform 31">
              <a:extLst>
                <a:ext uri="{FF2B5EF4-FFF2-40B4-BE49-F238E27FC236}">
                  <a16:creationId xmlns:a16="http://schemas.microsoft.com/office/drawing/2014/main" id="{E80ECEDF-0829-D646-11CD-B7A6C791787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366624" name="Freeform 32">
              <a:extLst>
                <a:ext uri="{FF2B5EF4-FFF2-40B4-BE49-F238E27FC236}">
                  <a16:creationId xmlns:a16="http://schemas.microsoft.com/office/drawing/2014/main" id="{CA9ADF07-EFC3-BE1B-ADA5-F4599056503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366625" name="Freeform 33">
              <a:extLst>
                <a:ext uri="{FF2B5EF4-FFF2-40B4-BE49-F238E27FC236}">
                  <a16:creationId xmlns:a16="http://schemas.microsoft.com/office/drawing/2014/main" id="{F70BE041-B89D-5E35-04DC-CBA9B5EBCD8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366626" name="Freeform 34">
              <a:extLst>
                <a:ext uri="{FF2B5EF4-FFF2-40B4-BE49-F238E27FC236}">
                  <a16:creationId xmlns:a16="http://schemas.microsoft.com/office/drawing/2014/main" id="{A467F71A-B63C-3304-80A0-1DA52BB0FFD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366627" name="Freeform 35">
              <a:extLst>
                <a:ext uri="{FF2B5EF4-FFF2-40B4-BE49-F238E27FC236}">
                  <a16:creationId xmlns:a16="http://schemas.microsoft.com/office/drawing/2014/main" id="{FAE8F399-6D05-143B-9027-32DD268BF7B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366628" name="Freeform 36">
              <a:extLst>
                <a:ext uri="{FF2B5EF4-FFF2-40B4-BE49-F238E27FC236}">
                  <a16:creationId xmlns:a16="http://schemas.microsoft.com/office/drawing/2014/main" id="{841CC05F-0DDB-96E2-FE41-0A7C6AF6271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366629" name="Freeform 37">
              <a:extLst>
                <a:ext uri="{FF2B5EF4-FFF2-40B4-BE49-F238E27FC236}">
                  <a16:creationId xmlns:a16="http://schemas.microsoft.com/office/drawing/2014/main" id="{3E9A68E8-F4A9-CB1B-628B-01E358299D2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366630" name="Freeform 38">
              <a:extLst>
                <a:ext uri="{FF2B5EF4-FFF2-40B4-BE49-F238E27FC236}">
                  <a16:creationId xmlns:a16="http://schemas.microsoft.com/office/drawing/2014/main" id="{1CFBDAF3-71B9-0733-98F9-2C1B846DC88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</a:endParaRPr>
            </a:p>
          </p:txBody>
        </p:sp>
        <p:grpSp>
          <p:nvGrpSpPr>
            <p:cNvPr id="1068" name="Group 39">
              <a:extLst>
                <a:ext uri="{FF2B5EF4-FFF2-40B4-BE49-F238E27FC236}">
                  <a16:creationId xmlns:a16="http://schemas.microsoft.com/office/drawing/2014/main" id="{B00E26D3-2A90-C1E9-D0B6-3683907A1D2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366632" name="Freeform 40">
                <a:extLst>
                  <a:ext uri="{FF2B5EF4-FFF2-40B4-BE49-F238E27FC236}">
                    <a16:creationId xmlns:a16="http://schemas.microsoft.com/office/drawing/2014/main" id="{2905B8E5-80A9-F6BB-9502-240FED2ABF4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Arial" charset="0"/>
                </a:endParaRPr>
              </a:p>
            </p:txBody>
          </p:sp>
          <p:sp>
            <p:nvSpPr>
              <p:cNvPr id="366633" name="Freeform 41">
                <a:extLst>
                  <a:ext uri="{FF2B5EF4-FFF2-40B4-BE49-F238E27FC236}">
                    <a16:creationId xmlns:a16="http://schemas.microsoft.com/office/drawing/2014/main" id="{AC14E00F-AF4F-BBC7-83B6-A5906C70577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Arial" charset="0"/>
                </a:endParaRPr>
              </a:p>
            </p:txBody>
          </p:sp>
        </p:grpSp>
      </p:grpSp>
      <p:sp>
        <p:nvSpPr>
          <p:cNvPr id="366634" name="Rectangle 42">
            <a:extLst>
              <a:ext uri="{FF2B5EF4-FFF2-40B4-BE49-F238E27FC236}">
                <a16:creationId xmlns:a16="http://schemas.microsoft.com/office/drawing/2014/main" id="{B0F0F998-B1C9-A7D1-0069-E7EF14B209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6635" name="Rectangle 43">
            <a:extLst>
              <a:ext uri="{FF2B5EF4-FFF2-40B4-BE49-F238E27FC236}">
                <a16:creationId xmlns:a16="http://schemas.microsoft.com/office/drawing/2014/main" id="{4655D51E-6F74-642E-C262-A4972C2BA1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6636" name="Rectangle 44">
            <a:extLst>
              <a:ext uri="{FF2B5EF4-FFF2-40B4-BE49-F238E27FC236}">
                <a16:creationId xmlns:a16="http://schemas.microsoft.com/office/drawing/2014/main" id="{12CE20F5-9054-20BB-0DF3-FC22950BD44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6637" name="Rectangle 45">
            <a:extLst>
              <a:ext uri="{FF2B5EF4-FFF2-40B4-BE49-F238E27FC236}">
                <a16:creationId xmlns:a16="http://schemas.microsoft.com/office/drawing/2014/main" id="{40D0628E-4FE8-A71F-2B12-A55C5B2C203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6638" name="Rectangle 46">
            <a:extLst>
              <a:ext uri="{FF2B5EF4-FFF2-40B4-BE49-F238E27FC236}">
                <a16:creationId xmlns:a16="http://schemas.microsoft.com/office/drawing/2014/main" id="{C05643D8-F83B-C723-3962-6BDD040773C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68DEA3C3-A97D-4FE5-A096-5FA6647AD0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3018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617" r:id="rId1"/>
    <p:sldLayoutId id="2147486618" r:id="rId2"/>
    <p:sldLayoutId id="2147486619" r:id="rId3"/>
    <p:sldLayoutId id="2147486620" r:id="rId4"/>
    <p:sldLayoutId id="2147486621" r:id="rId5"/>
    <p:sldLayoutId id="2147486622" r:id="rId6"/>
    <p:sldLayoutId id="2147486623" r:id="rId7"/>
    <p:sldLayoutId id="2147486624" r:id="rId8"/>
    <p:sldLayoutId id="2147486625" r:id="rId9"/>
    <p:sldLayoutId id="2147486626" r:id="rId10"/>
    <p:sldLayoutId id="21474866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anose="05000000000000000000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43B53EC-3FA2-956D-4535-0DCF753B58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0F221A3-0046-B9ED-014C-75EB065DD3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76C6679-DBAD-D486-651E-671FC6C0202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0A86FFA-240A-E4A8-326D-AEDD4CA9DB4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34C649A-D2D1-9BF7-A981-52DE73AF7AE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3F507295-1C62-4A5A-A1A5-E1EFEA844C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8976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29" r:id="rId1"/>
    <p:sldLayoutId id="2147486630" r:id="rId2"/>
    <p:sldLayoutId id="2147486631" r:id="rId3"/>
    <p:sldLayoutId id="2147486632" r:id="rId4"/>
    <p:sldLayoutId id="2147486633" r:id="rId5"/>
    <p:sldLayoutId id="2147486634" r:id="rId6"/>
    <p:sldLayoutId id="2147486635" r:id="rId7"/>
    <p:sldLayoutId id="2147486636" r:id="rId8"/>
    <p:sldLayoutId id="2147486637" r:id="rId9"/>
    <p:sldLayoutId id="2147486638" r:id="rId10"/>
    <p:sldLayoutId id="21474866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9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9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6.xml"/><Relationship Id="rId4" Type="http://schemas.openxmlformats.org/officeDocument/2006/relationships/image" Target="../media/image3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6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76002-2B6C-4F8C-AA82-5DEFF40DD6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579" y="1179871"/>
            <a:ext cx="11732821" cy="322221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150000"/>
              </a:lnSpc>
            </a:pPr>
            <a:br>
              <a:rPr lang="en-US" altLang="zh-CN" sz="72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ZXingKai-S04" panose="03000509000000000000" pitchFamily="65" charset="-122"/>
                <a:ea typeface="FZXingKai-S04" panose="03000509000000000000" pitchFamily="65" charset="-122"/>
              </a:rPr>
            </a:br>
            <a:br>
              <a:rPr lang="en-US" altLang="zh-CN" sz="72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ZXingKai-S04" panose="03000509000000000000" pitchFamily="65" charset="-122"/>
                <a:ea typeface="FZXingKai-S04" panose="03000509000000000000" pitchFamily="65" charset="-122"/>
              </a:rPr>
            </a:br>
            <a:b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CN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98F4AC-F945-D22C-E01E-F48A8B8E0E7A}"/>
              </a:ext>
            </a:extLst>
          </p:cNvPr>
          <p:cNvSpPr txBox="1"/>
          <p:nvPr/>
        </p:nvSpPr>
        <p:spPr>
          <a:xfrm>
            <a:off x="160753" y="0"/>
            <a:ext cx="64779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i="1" cap="all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kumimoji="0" lang="en-US" altLang="zh-CN" sz="4000" b="0" i="1" u="none" strike="noStrike" kern="1200" cap="all" spc="0" normalizeH="0" baseline="0" noProof="0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/15/2026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新細明體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453F58-BEB5-1E69-4868-140B20E9E2F3}"/>
              </a:ext>
            </a:extLst>
          </p:cNvPr>
          <p:cNvSpPr txBox="1"/>
          <p:nvPr/>
        </p:nvSpPr>
        <p:spPr>
          <a:xfrm>
            <a:off x="3202858" y="1821482"/>
            <a:ext cx="61746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ZXingKai-S04" panose="03000509000000000000" pitchFamily="65" charset="-122"/>
                <a:ea typeface="FZXingKai-S04" panose="03000509000000000000" pitchFamily="65" charset="-122"/>
                <a:cs typeface="+mn-cs"/>
              </a:rPr>
              <a:t>  中 文 敬 拜</a:t>
            </a:r>
            <a:br>
              <a:rPr kumimoji="1" lang="en-US" altLang="zh-CN" sz="7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ZXingKai-S04" panose="03000509000000000000" pitchFamily="65" charset="-122"/>
                <a:ea typeface="FZXingKai-S04" panose="03000509000000000000" pitchFamily="65" charset="-122"/>
                <a:cs typeface="+mn-cs"/>
              </a:rPr>
            </a:br>
            <a:r>
              <a:rPr kumimoji="1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Fax" panose="02060602050505020204" pitchFamily="18" charset="0"/>
                <a:ea typeface="微軟正黑體" panose="020B0604030504040204" pitchFamily="34" charset="-120"/>
                <a:cs typeface="+mn-cs"/>
              </a:rPr>
              <a:t>Chinese Worship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598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id="{1ADE385E-5186-D889-A7FD-178C24355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73050"/>
            <a:ext cx="9144000" cy="499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神聖主愛，超乎萬愛，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天上歡樂降人間，</a:t>
            </a:r>
            <a:endParaRPr kumimoji="0" lang="zh-TW" alt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懇求屈尊居我心中，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主恩慈廣遍萬方；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123" name="Text Box 5">
            <a:extLst>
              <a:ext uri="{FF2B5EF4-FFF2-40B4-BE49-F238E27FC236}">
                <a16:creationId xmlns:a16="http://schemas.microsoft.com/office/drawing/2014/main" id="{DC427621-2E75-264A-DDF0-20071E564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8775" y="628015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主愛超越 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v.4-1 p.2-1</a:t>
            </a:r>
          </a:p>
        </p:txBody>
      </p:sp>
    </p:spTree>
    <p:extLst>
      <p:ext uri="{BB962C8B-B14F-4D97-AF65-F5344CB8AC3E}">
        <p14:creationId xmlns:p14="http://schemas.microsoft.com/office/powerpoint/2010/main" val="3932237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360C3BCB-4937-C655-BAFC-F17C6FE8B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104775"/>
            <a:ext cx="9144000" cy="530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耶穌祢是慈悲憐憫，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恩愛無窮日日新；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求攜救恩惠然來臨，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進入我等渴慕心。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147" name="Text Box 3">
            <a:extLst>
              <a:ext uri="{FF2B5EF4-FFF2-40B4-BE49-F238E27FC236}">
                <a16:creationId xmlns:a16="http://schemas.microsoft.com/office/drawing/2014/main" id="{30FC7EEA-EFD8-5C99-4922-98B3A3456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8775" y="628015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主愛超越 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v.4-1 p.2-2</a:t>
            </a:r>
          </a:p>
        </p:txBody>
      </p:sp>
    </p:spTree>
    <p:extLst>
      <p:ext uri="{BB962C8B-B14F-4D97-AF65-F5344CB8AC3E}">
        <p14:creationId xmlns:p14="http://schemas.microsoft.com/office/powerpoint/2010/main" val="3689143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5C664061-BC51-7911-718E-5C1E60235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03214"/>
            <a:ext cx="9144000" cy="499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懇求主將慈愛聖靈，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吹入每顆煩惱心，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主所應許甜蜜安息，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但願人人得繼承；</a:t>
            </a:r>
            <a:r>
              <a:rPr kumimoji="0" lang="zh-TW" alt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 </a:t>
            </a:r>
            <a:endParaRPr kumimoji="0" lang="zh-TW" alt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D4F27AB5-D083-387C-9B16-10B66DC0F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8775" y="628015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主愛超越 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v.4-2 p.2-1</a:t>
            </a:r>
          </a:p>
        </p:txBody>
      </p:sp>
    </p:spTree>
    <p:extLst>
      <p:ext uri="{BB962C8B-B14F-4D97-AF65-F5344CB8AC3E}">
        <p14:creationId xmlns:p14="http://schemas.microsoft.com/office/powerpoint/2010/main" val="2350774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D8C8349-3EE1-7FDA-A5C1-EF1911C65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152400"/>
            <a:ext cx="9144000" cy="539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懇求去掉愛罪心懷，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成全我靈始與終；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信的結果，美如開端，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自由釋放我心衷。</a:t>
            </a:r>
            <a:r>
              <a:rPr kumimoji="0" lang="zh-TW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 </a:t>
            </a:r>
            <a:endParaRPr kumimoji="0" lang="zh-TW" alt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195" name="Text Box 3">
            <a:extLst>
              <a:ext uri="{FF2B5EF4-FFF2-40B4-BE49-F238E27FC236}">
                <a16:creationId xmlns:a16="http://schemas.microsoft.com/office/drawing/2014/main" id="{35A80E2C-7718-844E-4A85-D135F6F50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8775" y="628015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主愛超越 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v.4-2 p.2-2</a:t>
            </a:r>
          </a:p>
        </p:txBody>
      </p:sp>
    </p:spTree>
    <p:extLst>
      <p:ext uri="{BB962C8B-B14F-4D97-AF65-F5344CB8AC3E}">
        <p14:creationId xmlns:p14="http://schemas.microsoft.com/office/powerpoint/2010/main" val="1904535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DC3BC69-D5AF-5B76-5B4F-AF499BF84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03214"/>
            <a:ext cx="9144000" cy="499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全能神啊！求來拯救，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容我接受主生命，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我心主殿，願主降臨，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居我心中永不離；</a:t>
            </a:r>
            <a:r>
              <a: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 </a:t>
            </a:r>
            <a:endParaRPr kumimoji="0" lang="zh-TW" alt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53445CC1-A735-E68F-6EED-5D9282D97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8775" y="628015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主愛超越 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v.4-3 p.2-1</a:t>
            </a:r>
          </a:p>
        </p:txBody>
      </p:sp>
    </p:spTree>
    <p:extLst>
      <p:ext uri="{BB962C8B-B14F-4D97-AF65-F5344CB8AC3E}">
        <p14:creationId xmlns:p14="http://schemas.microsoft.com/office/powerpoint/2010/main" val="1088819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3B2813D1-B266-8F30-5726-20B1CFE0F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152400"/>
            <a:ext cx="9144000" cy="539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我願時常頌主事主，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猶如天上眾天軍；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祈禱、讚揚永無停止，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完全愛裡永歡欣。</a:t>
            </a:r>
            <a:r>
              <a:rPr kumimoji="0" lang="zh-TW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 </a:t>
            </a:r>
            <a:endParaRPr kumimoji="0" lang="zh-TW" alt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243" name="Text Box 3">
            <a:extLst>
              <a:ext uri="{FF2B5EF4-FFF2-40B4-BE49-F238E27FC236}">
                <a16:creationId xmlns:a16="http://schemas.microsoft.com/office/drawing/2014/main" id="{2CCA7697-FE31-4C6E-E171-68D34349B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8775" y="628015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主愛超越 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v.4-3 p.2-2</a:t>
            </a:r>
          </a:p>
        </p:txBody>
      </p:sp>
    </p:spTree>
    <p:extLst>
      <p:ext uri="{BB962C8B-B14F-4D97-AF65-F5344CB8AC3E}">
        <p14:creationId xmlns:p14="http://schemas.microsoft.com/office/powerpoint/2010/main" val="3849472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E3E17512-F0E5-9FA6-9607-67015E0ED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03213"/>
            <a:ext cx="9144000" cy="509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求主完成再造深恩，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使我清潔無瑕疵，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使我能見宏大救恩，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得以復享主恩慈；</a:t>
            </a:r>
            <a:r>
              <a:rPr kumimoji="0" lang="zh-TW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cs"/>
              </a:rPr>
              <a:t> </a:t>
            </a:r>
            <a:endParaRPr kumimoji="0" lang="zh-TW" alt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25E10E7E-E29A-2F8F-5B54-82BA5F99C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8775" y="628015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主愛超越 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v.4-4 p.2-1</a:t>
            </a:r>
          </a:p>
        </p:txBody>
      </p:sp>
    </p:spTree>
    <p:extLst>
      <p:ext uri="{BB962C8B-B14F-4D97-AF65-F5344CB8AC3E}">
        <p14:creationId xmlns:p14="http://schemas.microsoft.com/office/powerpoint/2010/main" val="645372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449AAB28-5975-00AD-3A47-7AC226F0F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152400"/>
            <a:ext cx="9144000" cy="539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Kai-SB" panose="03000509000000000000" pitchFamily="65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Kai-SB" panose="03000509000000000000" pitchFamily="65" charset="-120"/>
                <a:ea typeface="微軟正黑體" panose="020B0604030504040204" pitchFamily="34" charset="-120"/>
                <a:cs typeface="+mn-cs"/>
              </a:rPr>
              <a:t>願從光榮再進光榮，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Kai-SB" panose="03000509000000000000" pitchFamily="65" charset="-120"/>
                <a:ea typeface="微軟正黑體" panose="020B0604030504040204" pitchFamily="34" charset="-120"/>
                <a:cs typeface="+mn-cs"/>
              </a:rPr>
              <a:t>直到我們進天國，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Kai-SB" panose="03000509000000000000" pitchFamily="65" charset="-120"/>
                <a:ea typeface="微軟正黑體" panose="020B0604030504040204" pitchFamily="34" charset="-120"/>
                <a:cs typeface="+mn-cs"/>
              </a:rPr>
              <a:t>到時冠冕敬獻主前，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Kai-SB" panose="03000509000000000000" pitchFamily="65" charset="-120"/>
                <a:ea typeface="微軟正黑體" panose="020B0604030504040204" pitchFamily="34" charset="-120"/>
                <a:cs typeface="+mn-cs"/>
              </a:rPr>
              <a:t>頌讚、驚歎主愛中。</a:t>
            </a:r>
            <a:r>
              <a:rPr kumimoji="0" lang="zh-TW" alt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FKai-SB" panose="03000509000000000000" pitchFamily="65" charset="-120"/>
                <a:ea typeface="微軟正黑體" panose="020B0604030504040204" pitchFamily="34" charset="-120"/>
                <a:cs typeface="+mn-cs"/>
              </a:rPr>
              <a:t> </a:t>
            </a:r>
            <a:endParaRPr kumimoji="0" lang="zh-TW" alt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Kai-SB" panose="03000509000000000000" pitchFamily="65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Kai-SB" panose="03000509000000000000" pitchFamily="65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29675AF7-A1EA-4A3B-71EA-73065B7A0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8775" y="628015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主愛超越 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v.4-4 p.2-2</a:t>
            </a:r>
          </a:p>
        </p:txBody>
      </p:sp>
    </p:spTree>
    <p:extLst>
      <p:ext uri="{BB962C8B-B14F-4D97-AF65-F5344CB8AC3E}">
        <p14:creationId xmlns:p14="http://schemas.microsoft.com/office/powerpoint/2010/main" val="3481153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86071" y="1110433"/>
            <a:ext cx="86397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1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真實的悔改</a:t>
            </a:r>
            <a:endParaRPr lang="en-US" sz="1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本框 3">
            <a:extLst>
              <a:ext uri="{FF2B5EF4-FFF2-40B4-BE49-F238E27FC236}">
                <a16:creationId xmlns:a16="http://schemas.microsoft.com/office/drawing/2014/main" id="{4A4DC168-6118-489E-B12E-5BEBF7488889}"/>
              </a:ext>
            </a:extLst>
          </p:cNvPr>
          <p:cNvSpPr txBox="1"/>
          <p:nvPr/>
        </p:nvSpPr>
        <p:spPr>
          <a:xfrm>
            <a:off x="264160" y="5340510"/>
            <a:ext cx="6197600" cy="173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zh-TW" altLang="en-US" sz="2133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rPr>
              <a:t> 讚美之泉</a:t>
            </a:r>
            <a:r>
              <a:rPr lang="en-US" altLang="zh-TW" sz="2133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rPr>
              <a:t>14-</a:t>
            </a:r>
            <a:r>
              <a:rPr lang="zh-TW" altLang="en-US" sz="2133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rPr>
              <a:t>不要放棄、滿有能力</a:t>
            </a:r>
            <a:endParaRPr lang="en-HK" altLang="zh-TW" sz="2133" dirty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  <a:p>
            <a:pPr defTabSz="1219170"/>
            <a:r>
              <a:rPr lang="zh-TW" altLang="en-US" sz="2133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rPr>
              <a:t>詞、曲：余盈盈 </a:t>
            </a:r>
            <a:r>
              <a:rPr lang="en-HK" sz="2133" dirty="0">
                <a:solidFill>
                  <a:prstClr val="white"/>
                </a:solidFill>
                <a:latin typeface="Calibri" panose="020F0502020204030204"/>
              </a:rPr>
              <a:t>Sarah Yu</a:t>
            </a:r>
          </a:p>
          <a:p>
            <a:pPr defTabSz="1219170"/>
            <a:r>
              <a:rPr lang="en-HK" sz="2133" dirty="0">
                <a:solidFill>
                  <a:prstClr val="white"/>
                </a:solidFill>
                <a:latin typeface="Calibri" panose="020F0502020204030204"/>
              </a:rPr>
              <a:t>©</a:t>
            </a:r>
            <a:r>
              <a:rPr lang="en-US" altLang="zh-TW" sz="2133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rPr>
              <a:t>2009</a:t>
            </a:r>
            <a:r>
              <a:rPr lang="zh-TW" altLang="en-US" sz="2133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rPr>
              <a:t>版權屬 讚美之泉音樂事工 所有</a:t>
            </a:r>
          </a:p>
          <a:p>
            <a:pPr defTabSz="1219170"/>
            <a:endParaRPr lang="zh-TW" altLang="en-US" sz="2133" dirty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  <a:p>
            <a:pPr defTabSz="1219170"/>
            <a:endParaRPr lang="en-HK" sz="2133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27666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 hidden="1">
            <a:extLst>
              <a:ext uri="{FF2B5EF4-FFF2-40B4-BE49-F238E27FC236}">
                <a16:creationId xmlns:a16="http://schemas.microsoft.com/office/drawing/2014/main" id="{353B1473-D915-B210-2296-18FF0AADD7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146" name="Rectangle 3">
            <a:extLst>
              <a:ext uri="{FF2B5EF4-FFF2-40B4-BE49-F238E27FC236}">
                <a16:creationId xmlns:a16="http://schemas.microsoft.com/office/drawing/2014/main" id="{87CA53CB-857C-2E59-4653-00F0D4E63DC1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ADB9E-9DE6-710B-AF81-6ADB302DE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2B008-BF5D-2B91-5BAF-D1896DAB3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9B4389-241B-A1AD-A829-7F97A65FAE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735" r="1834" b="3213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70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 hidden="1">
            <a:extLst>
              <a:ext uri="{FF2B5EF4-FFF2-40B4-BE49-F238E27FC236}">
                <a16:creationId xmlns:a16="http://schemas.microsoft.com/office/drawing/2014/main" id="{0429FC40-04E2-E620-1EE3-4B9EE1CF9B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814FD472-7C7D-A107-75EC-5F2533970345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 hidden="1">
            <a:extLst>
              <a:ext uri="{FF2B5EF4-FFF2-40B4-BE49-F238E27FC236}">
                <a16:creationId xmlns:a16="http://schemas.microsoft.com/office/drawing/2014/main" id="{4BD2CDCB-C5C7-0BB8-043F-3C0996854D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6E013F65-EAAD-4909-4D20-EAA15910EB4F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 hidden="1">
            <a:extLst>
              <a:ext uri="{FF2B5EF4-FFF2-40B4-BE49-F238E27FC236}">
                <a16:creationId xmlns:a16="http://schemas.microsoft.com/office/drawing/2014/main" id="{B8973113-AE92-E348-9E41-BB5D01E168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11E748DB-03E5-B8BA-42D7-C21AB9166F90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>
              <a:solidFill>
                <a:srgbClr val="0000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1">
            <a:extLst>
              <a:ext uri="{FF2B5EF4-FFF2-40B4-BE49-F238E27FC236}">
                <a16:creationId xmlns:a16="http://schemas.microsoft.com/office/drawing/2014/main" id="{BDA52ECC-0946-95C5-F67E-32B477E16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2256" y="1438656"/>
            <a:ext cx="46024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6000" b="1" dirty="0">
                <a:solidFill>
                  <a:srgbClr val="0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間   奏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722B4-FAD9-65A7-C550-2B5858538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 hidden="1">
            <a:extLst>
              <a:ext uri="{FF2B5EF4-FFF2-40B4-BE49-F238E27FC236}">
                <a16:creationId xmlns:a16="http://schemas.microsoft.com/office/drawing/2014/main" id="{D3E17A84-0C4B-243D-7E85-3DBCAFCB43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146" name="Rectangle 3">
            <a:extLst>
              <a:ext uri="{FF2B5EF4-FFF2-40B4-BE49-F238E27FC236}">
                <a16:creationId xmlns:a16="http://schemas.microsoft.com/office/drawing/2014/main" id="{336CDDA9-B344-DB74-0C8D-1B40DAD8E997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374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8498C-D131-DC50-A845-97EB9426E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 hidden="1">
            <a:extLst>
              <a:ext uri="{FF2B5EF4-FFF2-40B4-BE49-F238E27FC236}">
                <a16:creationId xmlns:a16="http://schemas.microsoft.com/office/drawing/2014/main" id="{82D2FA1F-6F92-C18E-F97D-FA5FF1C9A4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ECEA119E-739A-D8A4-D546-7C8AD318B2BF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949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1B9D0-D0DC-22F5-0CE1-1EEB2C823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 hidden="1">
            <a:extLst>
              <a:ext uri="{FF2B5EF4-FFF2-40B4-BE49-F238E27FC236}">
                <a16:creationId xmlns:a16="http://schemas.microsoft.com/office/drawing/2014/main" id="{BFA380CB-6A04-1A12-01A8-4D11E8668A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7F7E5A7E-43FD-D769-851F-4435DB78F3EE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144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09C37-A4AA-B212-48E5-6D57A223F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 hidden="1">
            <a:extLst>
              <a:ext uri="{FF2B5EF4-FFF2-40B4-BE49-F238E27FC236}">
                <a16:creationId xmlns:a16="http://schemas.microsoft.com/office/drawing/2014/main" id="{30928423-1034-B30F-DC65-7EBAF1EED6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644E83CC-64C7-8E64-D127-8A0FDDB4DDC0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5115FB-9B1D-2F5F-3C6E-AF5200440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682" y="3998902"/>
            <a:ext cx="7328027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39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389C8-962B-CFE0-187F-8DB0E46EC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 hidden="1">
            <a:extLst>
              <a:ext uri="{FF2B5EF4-FFF2-40B4-BE49-F238E27FC236}">
                <a16:creationId xmlns:a16="http://schemas.microsoft.com/office/drawing/2014/main" id="{1E3746DD-3609-76F4-0CDD-D1CBE38D1A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D0E99AED-842B-747D-18EC-29064802A6A9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3732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C0471-B5D3-21C5-6352-986230480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 hidden="1">
            <a:extLst>
              <a:ext uri="{FF2B5EF4-FFF2-40B4-BE49-F238E27FC236}">
                <a16:creationId xmlns:a16="http://schemas.microsoft.com/office/drawing/2014/main" id="{A770193A-4655-F721-1FB4-1C36B4E16B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928811C2-5EEA-3F7F-A0C2-395BB23FE149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C9EB5E-2017-8382-380A-AF67270E8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918" y="3959351"/>
            <a:ext cx="7330163" cy="171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67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770CA6A-B3B0-4826-A91F-B2B1F8922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612C9-70A9-B54E-A84F-7181E5D1D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79714" y="-937378"/>
            <a:ext cx="6170943" cy="4329641"/>
          </a:xfrm>
        </p:spPr>
        <p:txBody>
          <a:bodyPr anchor="ctr">
            <a:normAutofit/>
          </a:bodyPr>
          <a:lstStyle/>
          <a:p>
            <a:pPr algn="ctr"/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宣召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E641DB-A503-41DE-ACA6-36B41C6C2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621260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0CE42A09-4F29-4DF7-BE2A-F91C882A2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99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47207-2718-ED4E-B5B0-9C97C7568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 hidden="1">
            <a:extLst>
              <a:ext uri="{FF2B5EF4-FFF2-40B4-BE49-F238E27FC236}">
                <a16:creationId xmlns:a16="http://schemas.microsoft.com/office/drawing/2014/main" id="{681B24FE-577A-D1E2-E28D-2326AA1424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E6CF32A1-F824-A193-341C-00310F60E41C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085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D0585-A24C-302B-C695-1FD3CBB9C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 hidden="1">
            <a:extLst>
              <a:ext uri="{FF2B5EF4-FFF2-40B4-BE49-F238E27FC236}">
                <a16:creationId xmlns:a16="http://schemas.microsoft.com/office/drawing/2014/main" id="{BCC0F198-6F59-3A6C-A40F-B3CE44EB30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AD9D52EF-1520-8986-DE7F-87CF58EAE519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27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基督徒，你当凡事等候神（微信2）-基督时报-基督教资讯平台">
            <a:extLst>
              <a:ext uri="{FF2B5EF4-FFF2-40B4-BE49-F238E27FC236}">
                <a16:creationId xmlns:a16="http://schemas.microsoft.com/office/drawing/2014/main" id="{4BAF8B81-7B7F-98CF-D5CC-67C5F2662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46" y="0"/>
            <a:ext cx="12250891" cy="816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3612C9-70A9-B54E-A84F-7181E5D1D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500" y="-280555"/>
            <a:ext cx="11554690" cy="1995055"/>
          </a:xfrm>
        </p:spPr>
        <p:txBody>
          <a:bodyPr>
            <a:normAutofit fontScale="90000"/>
          </a:bodyPr>
          <a:lstStyle/>
          <a:p>
            <a:pPr algn="r"/>
            <a:br>
              <a:rPr lang="en-US" altLang="zh-TW" sz="5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CN" sz="5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Offering Prayer </a:t>
            </a:r>
            <a:br>
              <a:rPr lang="en-US" altLang="zh-CN" sz="5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奉献祷告</a:t>
            </a:r>
            <a:endParaRPr lang="en-US" sz="50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7E8CA3-7698-2640-9A7F-581D96C38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7128" y="3861116"/>
            <a:ext cx="10041017" cy="335308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zh-CN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在线敬拜者奉献</a:t>
            </a:r>
            <a:r>
              <a:rPr lang="zh-TW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支票可以寄到</a:t>
            </a:r>
            <a:r>
              <a:rPr lang="zh-CN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教会</a:t>
            </a:r>
            <a:endParaRPr lang="en-US" altLang="zh-CN" sz="3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en-US" altLang="zh-CN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Online worshipers may mail checks to church:</a:t>
            </a:r>
          </a:p>
          <a:p>
            <a:pPr algn="l"/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10101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England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Drive,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zh-CN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Overland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Park,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KS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66212</a:t>
            </a:r>
            <a:endParaRPr lang="en-US" altLang="zh-TW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zh-CN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网上</a:t>
            </a:r>
            <a:r>
              <a:rPr lang="zh-TW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奉献</a:t>
            </a:r>
            <a:r>
              <a:rPr lang="zh-CN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链接</a:t>
            </a:r>
            <a:r>
              <a:rPr lang="en-US" altLang="zh-CN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Online Giving:</a:t>
            </a:r>
          </a:p>
          <a:p>
            <a:pPr algn="l"/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https://ecbckc.breezechms.com/give/online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A4CFE1-A5B4-D841-8134-D9E7A31A04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-1"/>
          <a:stretch/>
        </p:blipFill>
        <p:spPr>
          <a:xfrm>
            <a:off x="0" y="6085"/>
            <a:ext cx="3714754" cy="371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634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8" descr="http://cdn.ocp.org/shared/images/products/20794.jpg">
            <a:extLst>
              <a:ext uri="{FF2B5EF4-FFF2-40B4-BE49-F238E27FC236}">
                <a16:creationId xmlns:a16="http://schemas.microsoft.com/office/drawing/2014/main" id="{012C69ED-6218-1AF2-3945-53A108E50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5" r="22099" b="1941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Slide Number Placeholder 6">
            <a:extLst>
              <a:ext uri="{FF2B5EF4-FFF2-40B4-BE49-F238E27FC236}">
                <a16:creationId xmlns:a16="http://schemas.microsoft.com/office/drawing/2014/main" id="{6E137186-AB48-43F5-734B-F6EE079FF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DFDA5E3B-BCDB-42EE-A42E-47976FD9898C}" type="slidenum">
              <a:rPr lang="en-US" altLang="zh-TW" sz="1200">
                <a:solidFill>
                  <a:srgbClr val="898989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DFPLiShuW5-B5-AZ" pitchFamily="66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33</a:t>
            </a:fld>
            <a:endParaRPr lang="en-US" altLang="zh-TW" sz="1200">
              <a:solidFill>
                <a:srgbClr val="898989"/>
              </a:solidFill>
              <a:latin typeface="Arial" panose="020B0604020202020204" pitchFamily="34" charset="0"/>
              <a:ea typeface="新細明體" panose="02020500000000000000" pitchFamily="18" charset="-120"/>
              <a:cs typeface="DFPLiShuW5-B5-AZ" pitchFamily="66" charset="-120"/>
            </a:endParaRPr>
          </a:p>
        </p:txBody>
      </p:sp>
      <p:sp>
        <p:nvSpPr>
          <p:cNvPr id="162820" name="Text Box 3">
            <a:extLst>
              <a:ext uri="{FF2B5EF4-FFF2-40B4-BE49-F238E27FC236}">
                <a16:creationId xmlns:a16="http://schemas.microsoft.com/office/drawing/2014/main" id="{10B25E01-C330-911B-D935-0E9C22842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6" y="493714"/>
            <a:ext cx="3444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zh-CN" sz="180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95316F0C-967B-24A9-1E11-173EBAD21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200150"/>
            <a:ext cx="8915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讚美真神萬福之根；</a:t>
            </a:r>
            <a:endParaRPr lang="en-US" altLang="zh-TW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en-US" altLang="zh-TW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文新字海-特行" panose="02010603000101010101" pitchFamily="2" charset="-120"/>
              </a:rPr>
              <a:t>Praise God from whom all blessing flows</a:t>
            </a:r>
            <a:endParaRPr lang="zh-TW" alt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文新字海-特行" panose="02010603000101010101" pitchFamily="2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世上萬民讚美主恩；</a:t>
            </a:r>
            <a:endParaRPr lang="en-US" altLang="zh-TW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en-US" altLang="zh-TW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文新字海-特行" panose="02010603000101010101" pitchFamily="2" charset="-120"/>
              </a:rPr>
              <a:t>Praise Him all creatures here below</a:t>
            </a:r>
            <a:endParaRPr lang="zh-TW" alt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文新字海-特行" panose="02010603000101010101" pitchFamily="2" charset="-12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7F7D8425-458E-D7E2-C924-2B8CE6C11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5326" y="0"/>
            <a:ext cx="8474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4"/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7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三一頌</a:t>
            </a:r>
            <a:r>
              <a:rPr kumimoji="1" lang="en-US" altLang="zh-TW" sz="72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文新字海-特行" panose="02010603000101010101" pitchFamily="2" charset="-120"/>
              </a:rPr>
              <a:t>Doxology</a:t>
            </a:r>
            <a:endParaRPr kumimoji="1" lang="zh-TW" altLang="en-US" sz="7200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文新字海-特行" panose="02010603000101010101" pitchFamily="2" charset="-120"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8" descr="http://cdn.ocp.org/shared/images/products/20794.jpg">
            <a:extLst>
              <a:ext uri="{FF2B5EF4-FFF2-40B4-BE49-F238E27FC236}">
                <a16:creationId xmlns:a16="http://schemas.microsoft.com/office/drawing/2014/main" id="{58DB3124-1F66-D00E-FE89-F94954F53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5" r="22099" b="1941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3" name="Slide Number Placeholder 6">
            <a:extLst>
              <a:ext uri="{FF2B5EF4-FFF2-40B4-BE49-F238E27FC236}">
                <a16:creationId xmlns:a16="http://schemas.microsoft.com/office/drawing/2014/main" id="{8D8AC8B3-6674-C553-01ED-67910CF57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C205C7FC-A9AF-4BD6-B1D8-A904DE9A6C2B}" type="slidenum">
              <a:rPr lang="en-US" altLang="zh-TW" sz="1200">
                <a:solidFill>
                  <a:srgbClr val="898989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DFPLiShuW5-B5-AZ" pitchFamily="66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34</a:t>
            </a:fld>
            <a:endParaRPr lang="en-US" altLang="zh-TW" sz="1200">
              <a:solidFill>
                <a:srgbClr val="898989"/>
              </a:solidFill>
              <a:latin typeface="Arial" panose="020B0604020202020204" pitchFamily="34" charset="0"/>
              <a:ea typeface="新細明體" panose="02020500000000000000" pitchFamily="18" charset="-120"/>
              <a:cs typeface="DFPLiShuW5-B5-AZ" pitchFamily="66" charset="-120"/>
            </a:endParaRPr>
          </a:p>
        </p:txBody>
      </p:sp>
      <p:sp>
        <p:nvSpPr>
          <p:cNvPr id="163844" name="Text Box 3">
            <a:extLst>
              <a:ext uri="{FF2B5EF4-FFF2-40B4-BE49-F238E27FC236}">
                <a16:creationId xmlns:a16="http://schemas.microsoft.com/office/drawing/2014/main" id="{96B7E9CD-165E-F294-6FD7-A7401B41E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6" y="493714"/>
            <a:ext cx="3444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zh-CN" sz="180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B969BCCC-50EC-AFFF-2C39-C0F047CEB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200150"/>
            <a:ext cx="8915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天使天軍讚美主名；</a:t>
            </a:r>
            <a:endParaRPr lang="en-US" altLang="zh-TW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文新字海-特行" panose="02010603000101010101" pitchFamily="2" charset="-120"/>
              </a:rPr>
              <a:t>Praise Him above ye heavenly hosts</a:t>
            </a:r>
            <a:endParaRPr lang="zh-TW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文新字海-特行" panose="02010603000101010101" pitchFamily="2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讚美聖父聖子聖靈。</a:t>
            </a:r>
            <a:endParaRPr lang="en-US" altLang="zh-TW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文新字海-特行" panose="02010603000101010101" pitchFamily="2" charset="-120"/>
              </a:rPr>
              <a:t>Praise Father, Son and Holy Ghost</a:t>
            </a:r>
            <a:endParaRPr lang="zh-TW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文新字海-特行" panose="02010603000101010101" pitchFamily="2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阿們。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文新字海-特行" panose="02010603000101010101" pitchFamily="2" charset="-120"/>
              </a:rPr>
              <a:t>Amen</a:t>
            </a:r>
            <a:endParaRPr lang="zh-TW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文新字海-特行" panose="02010603000101010101" pitchFamily="2" charset="-12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444F5F77-FC3F-9D01-335C-E1A301E66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5326" y="0"/>
            <a:ext cx="8093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4"/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7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三一頌</a:t>
            </a:r>
            <a:r>
              <a:rPr kumimoji="1" lang="en-US" altLang="zh-TW" sz="72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文新字海-特行" panose="02010603000101010101" pitchFamily="2" charset="-120"/>
              </a:rPr>
              <a:t>Doxology</a:t>
            </a:r>
            <a:endParaRPr kumimoji="1" lang="zh-TW" altLang="en-US" sz="7200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文新字海-特行" panose="02010603000101010101" pitchFamily="2" charset="-120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>
            <a:extLst>
              <a:ext uri="{FF2B5EF4-FFF2-40B4-BE49-F238E27FC236}">
                <a16:creationId xmlns:a16="http://schemas.microsoft.com/office/drawing/2014/main" id="{18A5C58D-1C73-697D-80AE-562C9F23E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92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Slide Number Placeholder 5">
            <a:extLst>
              <a:ext uri="{FF2B5EF4-FFF2-40B4-BE49-F238E27FC236}">
                <a16:creationId xmlns:a16="http://schemas.microsoft.com/office/drawing/2014/main" id="{4D66ACD5-A484-F506-4086-992D90DCF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E6F8F237-BF11-4ED9-906D-FADEDB54BC7A}" type="slidenum">
              <a:rPr lang="en-US" altLang="zh-CN" sz="1200">
                <a:solidFill>
                  <a:srgbClr val="045C75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35</a:t>
            </a:fld>
            <a:endParaRPr lang="en-US" altLang="zh-CN" sz="120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sp>
        <p:nvSpPr>
          <p:cNvPr id="176132" name="Rectangle 4">
            <a:extLst>
              <a:ext uri="{FF2B5EF4-FFF2-40B4-BE49-F238E27FC236}">
                <a16:creationId xmlns:a16="http://schemas.microsoft.com/office/drawing/2014/main" id="{F975D10B-6733-CD8B-089E-B4D5295E2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77789"/>
            <a:ext cx="8534400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主禱文</a:t>
            </a:r>
            <a:r>
              <a:rPr kumimoji="1" lang="en-US" altLang="zh-TW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DFPLiShuW5-B5-AZ" pitchFamily="66" charset="-120"/>
              </a:rPr>
              <a:t>The Lord’s Prayer</a:t>
            </a:r>
            <a:endParaRPr kumimoji="1" lang="zh-TW" altLang="en-US" sz="5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標楷體" panose="03000509000000000000" pitchFamily="65" charset="-120"/>
              <a:cs typeface="DFPLiShuW5-B5-AZ" pitchFamily="66" charset="-120"/>
            </a:endParaRPr>
          </a:p>
        </p:txBody>
      </p:sp>
      <p:sp>
        <p:nvSpPr>
          <p:cNvPr id="197637" name="Rectangle 5">
            <a:extLst>
              <a:ext uri="{FF2B5EF4-FFF2-40B4-BE49-F238E27FC236}">
                <a16:creationId xmlns:a16="http://schemas.microsoft.com/office/drawing/2014/main" id="{4D21BD13-B381-239B-DC55-77BD012AA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425" y="1219200"/>
            <a:ext cx="5334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我們在天上的父，</a:t>
            </a: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願人都尊</a:t>
            </a:r>
            <a:r>
              <a:rPr lang="zh-TW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祢</a:t>
            </a: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的名為聖，</a:t>
            </a: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願</a:t>
            </a:r>
            <a:r>
              <a:rPr lang="zh-TW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祢</a:t>
            </a: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的國降臨，</a:t>
            </a: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願</a:t>
            </a:r>
            <a:r>
              <a:rPr lang="zh-TW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祢</a:t>
            </a: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的旨意</a:t>
            </a: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行在地上如同行在天上，</a:t>
            </a: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我們日用的飲食，</a:t>
            </a: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今日賜給我們，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endParaRPr lang="zh-TW" altLang="en-US" sz="5400" b="1" dirty="0">
              <a:solidFill>
                <a:srgbClr val="FFFFFF"/>
              </a:solidFill>
              <a:latin typeface="Tahoma" panose="020B0604030504040204" pitchFamily="34" charset="0"/>
              <a:ea typeface="標楷體" panose="03000509000000000000" pitchFamily="65" charset="-120"/>
              <a:cs typeface="DFPLiShuW5-B5-AZ" pitchFamily="66" charset="-12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72F645-2758-26B7-4D61-A3B0A1341E56}"/>
              </a:ext>
            </a:extLst>
          </p:cNvPr>
          <p:cNvSpPr txBox="1"/>
          <p:nvPr/>
        </p:nvSpPr>
        <p:spPr>
          <a:xfrm>
            <a:off x="6858000" y="1333501"/>
            <a:ext cx="3962400" cy="551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Our Father in heaven,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Hallowed by your name,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Your kingdom come,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Your will be done on earth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As it is in heaven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Give us today our daily bread</a:t>
            </a:r>
          </a:p>
        </p:txBody>
      </p:sp>
    </p:spTree>
  </p:cSld>
  <p:clrMapOvr>
    <a:masterClrMapping/>
  </p:clrMapOvr>
  <p:transition advClick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>
            <a:extLst>
              <a:ext uri="{FF2B5EF4-FFF2-40B4-BE49-F238E27FC236}">
                <a16:creationId xmlns:a16="http://schemas.microsoft.com/office/drawing/2014/main" id="{754F28CB-2352-FC44-53FC-C9D28777F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92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1" name="Slide Number Placeholder 5">
            <a:extLst>
              <a:ext uri="{FF2B5EF4-FFF2-40B4-BE49-F238E27FC236}">
                <a16:creationId xmlns:a16="http://schemas.microsoft.com/office/drawing/2014/main" id="{E3F80F74-7542-BB9C-240F-7B8B2BAE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344E6CBB-6CF5-4360-AAC0-9692721045CD}" type="slidenum">
              <a:rPr lang="en-US" altLang="zh-CN" sz="1200">
                <a:solidFill>
                  <a:srgbClr val="045C75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36</a:t>
            </a:fld>
            <a:endParaRPr lang="en-US" altLang="zh-CN" sz="120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sp>
        <p:nvSpPr>
          <p:cNvPr id="7326724" name="Rectangle 4">
            <a:extLst>
              <a:ext uri="{FF2B5EF4-FFF2-40B4-BE49-F238E27FC236}">
                <a16:creationId xmlns:a16="http://schemas.microsoft.com/office/drawing/2014/main" id="{603A08D2-4B14-29B2-DF50-069E42348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363" y="228600"/>
            <a:ext cx="4572001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免我們的債</a:t>
            </a:r>
            <a:r>
              <a:rPr lang="zh-CN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，</a:t>
            </a:r>
            <a:endParaRPr lang="zh-TW" alt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DFPLiShuW5-B5-AZ" pitchFamily="66" charset="-120"/>
            </a:endParaRPr>
          </a:p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如同我們免了人的債，</a:t>
            </a:r>
          </a:p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不叫我們遇見試探，</a:t>
            </a:r>
          </a:p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救我們脫離凶惡，</a:t>
            </a:r>
          </a:p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因為國度、權柄、</a:t>
            </a:r>
            <a:endParaRPr lang="en-US" altLang="zh-TW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DFPLiShuW5-B5-AZ" pitchFamily="66" charset="-120"/>
            </a:endParaRPr>
          </a:p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榮耀，全是祢的，</a:t>
            </a:r>
          </a:p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直到永遠，阿們。</a:t>
            </a:r>
            <a:br>
              <a:rPr lang="zh-TW" alt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文新字海-古印" pitchFamily="2" charset="-120"/>
                <a:cs typeface="DFPLiShuW5-B5-AZ" pitchFamily="66" charset="-120"/>
              </a:rPr>
            </a:br>
            <a:endParaRPr lang="zh-TW" altLang="en-US" sz="5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文新字海-古印" pitchFamily="2" charset="-120"/>
              <a:cs typeface="DFPLiShuW5-B5-AZ" pitchFamily="66" charset="-12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56B00F-0CF2-1C65-86E6-FB6EF0B7E66D}"/>
              </a:ext>
            </a:extLst>
          </p:cNvPr>
          <p:cNvSpPr txBox="1"/>
          <p:nvPr/>
        </p:nvSpPr>
        <p:spPr>
          <a:xfrm>
            <a:off x="6232525" y="574676"/>
            <a:ext cx="4267200" cy="551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Forgive us our debts as we also have forgiven our debtors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And lead us not into temptations,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But deliver us from  evil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For yours is the kingdom, and the power and the glory forever, Amen</a:t>
            </a:r>
          </a:p>
        </p:txBody>
      </p:sp>
    </p:spTree>
  </p:cSld>
  <p:clrMapOvr>
    <a:masterClrMapping/>
  </p:clrMapOvr>
  <p:transition advClick="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ECDD1C7-3E51-40DC-8B85-24AA12A3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6BC0C6-2E6A-4FE0-8465-4642D24063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70CA6A-B3B0-4826-A91F-B2B1F8922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0EB620-ECA4-2875-C5C1-FF6FC5F49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4943" y="-1444096"/>
            <a:ext cx="6170943" cy="43296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altLang="zh-CN" sz="4400" b="1" dirty="0"/>
              <a:t>【</a:t>
            </a:r>
            <a:r>
              <a:rPr lang="zh-CN" altLang="en-US" sz="4400" b="1" dirty="0"/>
              <a:t>喜乐二团契献诗</a:t>
            </a:r>
            <a:r>
              <a:rPr lang="en-US" altLang="zh-CN" sz="4400" b="1" dirty="0"/>
              <a:t>】</a:t>
            </a:r>
            <a:endParaRPr lang="en-US" sz="4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DADFA-76D1-4569-6C51-0545028FF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2510" y="965199"/>
            <a:ext cx="7369490" cy="43296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zh-CN" alt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耶 稣 爱 你</a:t>
            </a:r>
            <a:endParaRPr 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FE641DB-A503-41DE-ACA6-36B41C6C2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621260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0CE42A09-4F29-4DF7-BE2A-F91C882A2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6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C358DBF1-338C-3308-0683-AC4717D4F3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endParaRPr lang="en-US" alt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BDE6445E-31FB-DD54-EEB1-96CECB96AF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625056"/>
            <a:endParaRPr lang="en-US" altLang="en-US"/>
          </a:p>
        </p:txBody>
      </p:sp>
      <p:pic>
        <p:nvPicPr>
          <p:cNvPr id="15363" name="Picture 3">
            <a:extLst>
              <a:ext uri="{FF2B5EF4-FFF2-40B4-BE49-F238E27FC236}">
                <a16:creationId xmlns:a16="http://schemas.microsoft.com/office/drawing/2014/main" id="{9FD3C09A-D5DF-7F00-D961-BA0426C48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58280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51BEA35A-0B8B-1CDE-58B1-EE6C265CD3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endParaRPr lang="en-US" altLang="en-US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24836D4E-DB43-6D4B-122B-73E1946DA1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625056"/>
            <a:endParaRPr lang="en-US" altLang="en-US"/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8EB37DD7-012A-5C94-F9F2-A0D1A7FD5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367098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>
            <a:extLst>
              <a:ext uri="{FF2B5EF4-FFF2-40B4-BE49-F238E27FC236}">
                <a16:creationId xmlns:a16="http://schemas.microsoft.com/office/drawing/2014/main" id="{9DF652CF-C170-1A59-CD5A-07A81A0B39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2764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96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全能之神</a:t>
            </a:r>
            <a:br>
              <a:rPr lang="en-US" altLang="zh-TW" sz="96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The Kingdom of God</a:t>
            </a:r>
            <a:endParaRPr lang="zh-TW" altLang="en-US" sz="9600" b="1" u="sng" dirty="0">
              <a:solidFill>
                <a:srgbClr val="FFFF00"/>
              </a:solidFill>
              <a:latin typeface="文新字海-特行" pitchFamily="2" charset="-120"/>
              <a:ea typeface="文新字海-特行" pitchFamily="2" charset="-12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5E771-330E-A005-2F55-1797BA224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252028E3-158D-B2FF-DFDB-8CFD6BA452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endParaRPr lang="en-US" alt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BD8C5219-FB57-EDD5-7572-E7B9672D0D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625056"/>
            <a:endParaRPr lang="en-US" altLang="en-US"/>
          </a:p>
        </p:txBody>
      </p:sp>
      <p:pic>
        <p:nvPicPr>
          <p:cNvPr id="15363" name="Picture 3">
            <a:extLst>
              <a:ext uri="{FF2B5EF4-FFF2-40B4-BE49-F238E27FC236}">
                <a16:creationId xmlns:a16="http://schemas.microsoft.com/office/drawing/2014/main" id="{5C1FAA95-4EB2-99EC-660B-866A21A35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02845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A86DD-452F-389E-A0C6-0C4C68479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FF969C0C-29AF-91EF-89E6-13C3F6A872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endParaRPr lang="en-US" altLang="en-US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2E1B424D-2993-EEE8-71FA-38683EC7B8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625056"/>
            <a:endParaRPr lang="en-US" altLang="en-US"/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E46C6FE5-BB03-907A-7980-F19EE82EE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41110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28887-FD00-777E-227C-595A35543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5C73B74F-40D2-EE01-8A66-18E1F6F381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endParaRPr lang="en-US" altLang="en-US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B6BA4FA3-6470-09F1-66DB-0D7AC0806A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625056"/>
            <a:endParaRPr lang="en-US" altLang="en-US"/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9F93EF35-ED19-E695-7541-40ADBED50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9E800">
              <a:alpha val="0"/>
            </a:srgbClr>
          </a:solidFill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06C313-0A57-4306-CF18-C7600BD676B9}"/>
              </a:ext>
            </a:extLst>
          </p:cNvPr>
          <p:cNvSpPr/>
          <p:nvPr/>
        </p:nvSpPr>
        <p:spPr bwMode="auto">
          <a:xfrm>
            <a:off x="3202781" y="2250281"/>
            <a:ext cx="5786438" cy="1178719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95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panose="020B0502020104020203" pitchFamily="34" charset="-79"/>
              <a:ea typeface="儷黑 Pro" panose="020B0500000000000000" pitchFamily="34" charset="-120"/>
              <a:cs typeface="+mn-cs"/>
              <a:sym typeface="Gill Sans" panose="020B0502020104020203" pitchFamily="34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7102C6-F2E3-4AFE-46B6-88A4F44B3040}"/>
              </a:ext>
            </a:extLst>
          </p:cNvPr>
          <p:cNvSpPr/>
          <p:nvPr/>
        </p:nvSpPr>
        <p:spPr bwMode="auto">
          <a:xfrm>
            <a:off x="1828800" y="1946672"/>
            <a:ext cx="8159261" cy="1332719"/>
          </a:xfrm>
          <a:prstGeom prst="rect">
            <a:avLst/>
          </a:prstGeom>
          <a:solidFill>
            <a:srgbClr val="F9E8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95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panose="020B0502020104020203" pitchFamily="34" charset="-79"/>
              <a:ea typeface="儷黑 Pro" panose="020B0500000000000000" pitchFamily="34" charset="-120"/>
              <a:cs typeface="+mn-cs"/>
              <a:sym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08515514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612C9-70A9-B54E-A84F-7181E5D1D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25" y="-790378"/>
            <a:ext cx="5904089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读经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Bible Reading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CFC76BE-C3D8-4260-8F72-D22CE2873B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60" r="786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5CDEB0-8C64-4C51-9B0E-C4EAED58FFF3}"/>
              </a:ext>
            </a:extLst>
          </p:cNvPr>
          <p:cNvSpPr txBox="1"/>
          <p:nvPr/>
        </p:nvSpPr>
        <p:spPr>
          <a:xfrm>
            <a:off x="-258199" y="2841062"/>
            <a:ext cx="6499171" cy="334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路加福音 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Luke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5: 17 - 26</a:t>
            </a:r>
          </a:p>
        </p:txBody>
      </p:sp>
    </p:spTree>
    <p:extLst>
      <p:ext uri="{BB962C8B-B14F-4D97-AF65-F5344CB8AC3E}">
        <p14:creationId xmlns:p14="http://schemas.microsoft.com/office/powerpoint/2010/main" val="35751364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F860223-A614-158C-FDD6-7A96684C8E83}"/>
              </a:ext>
            </a:extLst>
          </p:cNvPr>
          <p:cNvSpPr txBox="1"/>
          <p:nvPr/>
        </p:nvSpPr>
        <p:spPr>
          <a:xfrm>
            <a:off x="79023" y="103595"/>
            <a:ext cx="12112977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 </a:t>
            </a:r>
            <a:r>
              <a:rPr lang="zh-CN" altLang="en-US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有一天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，耶稣教训人，有法利赛人和教法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师在旁边坐着，他们是从加利利各乡村和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犹太并耶路撒冷来的。主的能力与耶稣同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在，使他能医治病人。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lvl="0"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18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有人用褥子抬着一个瘫子，要抬进去放在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耶稣面前，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lvl="0"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却因人多，寻不出法子抬进去，就上了房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顶，从瓦间把他连褥子缒到当中，正在耶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稣面前。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7879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6EA901-B7AC-CEA0-2DEE-AB484F9DF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6AEB434-B092-0FEF-AFA1-9A899857B913}"/>
              </a:ext>
            </a:extLst>
          </p:cNvPr>
          <p:cNvSpPr txBox="1"/>
          <p:nvPr/>
        </p:nvSpPr>
        <p:spPr>
          <a:xfrm>
            <a:off x="79023" y="179795"/>
            <a:ext cx="1211297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20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耶稣见他们的信心，就对瘫子说：“你的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罪赦了！”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21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文士和法利赛人就议论说：“这说僭妄话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的是谁？除了神以外，谁能赦罪呢？”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耶稣知道他们所议论的，就说：“你们心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里议论的是什么呢？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23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或说‘你的罪赦了’，或说‘你起来行走’，哪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一样容易呢？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6013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071448-851F-27F7-1A17-4A5912B82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7E54711-6AFA-63CE-DEBA-044066A4B791}"/>
              </a:ext>
            </a:extLst>
          </p:cNvPr>
          <p:cNvSpPr txBox="1"/>
          <p:nvPr/>
        </p:nvSpPr>
        <p:spPr>
          <a:xfrm>
            <a:off x="79023" y="103595"/>
            <a:ext cx="12112977" cy="6239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24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但要叫你们知道，人子在地上有赦罪的权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柄。”就对瘫子说：“我吩咐你，起来，拿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你的褥子回家去吧！”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25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那人当众人面前立刻起来，拿着他所躺卧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的褥子回家去，归荣耀于神。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26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众人都惊奇，也归荣耀于神，并且满心惧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怕，说：“我们今日看见非常的事了！”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1139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FC76BE-C3D8-4260-8F72-D22CE2873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692" y="0"/>
            <a:ext cx="9372599" cy="6855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3612C9-70A9-B54E-A84F-7181E5D1D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056" y="-1389436"/>
            <a:ext cx="6596005" cy="2446339"/>
          </a:xfrm>
        </p:spPr>
        <p:txBody>
          <a:bodyPr anchor="b">
            <a:normAutofit/>
          </a:bodyPr>
          <a:lstStyle/>
          <a:p>
            <a:pPr algn="l"/>
            <a:r>
              <a:rPr lang="en-US" altLang="zh-CN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CN" altLang="en-US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 息</a:t>
            </a:r>
            <a:r>
              <a:rPr lang="en-US" altLang="zh-CN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Message】</a:t>
            </a:r>
            <a:endParaRPr lang="en-US" sz="54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101046-CD09-1A09-B337-22BF354FE210}"/>
              </a:ext>
            </a:extLst>
          </p:cNvPr>
          <p:cNvSpPr txBox="1"/>
          <p:nvPr/>
        </p:nvSpPr>
        <p:spPr>
          <a:xfrm>
            <a:off x="1725695" y="2446339"/>
            <a:ext cx="89596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那人子赦罪的权能 </a:t>
            </a:r>
          </a:p>
        </p:txBody>
      </p:sp>
    </p:spTree>
    <p:extLst>
      <p:ext uri="{BB962C8B-B14F-4D97-AF65-F5344CB8AC3E}">
        <p14:creationId xmlns:p14="http://schemas.microsoft.com/office/powerpoint/2010/main" val="22239941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马年福字艺术字免抠元素图片免费下载_PNG素材_编号z62i80674_图精灵">
            <a:extLst>
              <a:ext uri="{FF2B5EF4-FFF2-40B4-BE49-F238E27FC236}">
                <a16:creationId xmlns:a16="http://schemas.microsoft.com/office/drawing/2014/main" id="{63E02A09-89E3-7B0A-E67F-C36574861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t="8505" r="9693" b="10575"/>
          <a:stretch>
            <a:fillRect/>
          </a:stretch>
        </p:blipFill>
        <p:spPr bwMode="auto">
          <a:xfrm>
            <a:off x="2749057" y="174514"/>
            <a:ext cx="6693886" cy="65089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286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807C7-8309-FBFA-F41B-424A52D15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6456"/>
            <a:ext cx="10515600" cy="245942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6000" b="1" u="sng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“</a:t>
            </a:r>
            <a:r>
              <a:rPr lang="en-US" altLang="zh-CN" sz="6000" u="sng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zh-CN" altLang="en-US" sz="6000" u="sng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那</a:t>
            </a:r>
            <a:r>
              <a:rPr lang="en-US" altLang="zh-CN" sz="6000" u="sng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  <a:r>
              <a:rPr lang="zh-CN" altLang="en-US" sz="6000" b="1" u="sng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人子”的赦罪权</a:t>
            </a:r>
            <a:r>
              <a:rPr lang="zh-CN" altLang="zh-CN" sz="6000" b="1" u="sng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能</a:t>
            </a:r>
            <a:endParaRPr lang="en-US" altLang="zh-CN" sz="4800" b="1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zh-CN" sz="440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《</a:t>
            </a:r>
            <a:r>
              <a:rPr lang="zh-CN" altLang="zh-CN" sz="440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路</a:t>
            </a:r>
            <a:r>
              <a:rPr lang="zh-CN" altLang="en-US" sz="440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加福音</a:t>
            </a:r>
            <a:r>
              <a:rPr lang="en-US" altLang="zh-CN" sz="440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》</a:t>
            </a:r>
            <a:r>
              <a:rPr lang="zh-CN" altLang="zh-CN" sz="440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5:17-26</a:t>
            </a:r>
            <a:endParaRPr lang="zh-CN" altLang="en-US" sz="4400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722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951C4-89AD-A2EC-6B8E-50D01F4E2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950" y="333376"/>
            <a:ext cx="9036050" cy="6048375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altLang="en-US" sz="4800" b="1"/>
              <a:t>1.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zh-TW" altLang="en-US" sz="4800" b="1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大哉！我全能神！天地都聽命，</a:t>
            </a:r>
            <a:endParaRPr lang="en-US" altLang="zh-TW" sz="4800" b="1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zh-TW" altLang="en-US" sz="4800" b="1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雷聲、閃電，是你號角、劍鋒；</a:t>
            </a:r>
            <a:br>
              <a:rPr lang="zh-TW" altLang="en-US" sz="4800" b="1">
                <a:ea typeface="新細明體" panose="02020500000000000000" pitchFamily="18" charset="-120"/>
              </a:rPr>
            </a:br>
            <a:r>
              <a:rPr lang="zh-TW" altLang="en-US" sz="4800" b="1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高居寶座，求你賜下大憐憫，</a:t>
            </a:r>
            <a:endParaRPr lang="en-US" altLang="zh-TW" sz="4800" b="1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zh-TW" altLang="en-US" sz="4800" b="1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求賜平安，我主，我的神。</a:t>
            </a:r>
            <a:endParaRPr lang="en-US" altLang="en-US" sz="4800" b="1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A85CAB0-3474-4B2F-D2D9-F3D787ADD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2662" y="1779405"/>
            <a:ext cx="2734314" cy="373852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前言</a:t>
            </a:r>
            <a:endParaRPr lang="en-US" altLang="zh-CN" b="1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一 事件中人物</a:t>
            </a:r>
            <a:endParaRPr lang="en-US" altLang="zh-CN" b="1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二 已赦罪之人</a:t>
            </a:r>
            <a:endParaRPr lang="en-US" altLang="zh-CN" b="1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三 行蒙福之路</a:t>
            </a:r>
            <a:endParaRPr lang="en-US" altLang="zh-CN" b="1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总结</a:t>
            </a:r>
            <a:endParaRPr lang="en-US" altLang="zh-CN" b="1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zh-CN" altLang="en-US" b="1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3" name="Picture 4" descr="主耶稣医治好瘫子">
            <a:extLst>
              <a:ext uri="{FF2B5EF4-FFF2-40B4-BE49-F238E27FC236}">
                <a16:creationId xmlns:a16="http://schemas.microsoft.com/office/drawing/2014/main" id="{9DE7CAB8-AAF2-1285-1952-BF2C8AC22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3" r="7906" b="5621"/>
          <a:stretch>
            <a:fillRect/>
          </a:stretch>
        </p:blipFill>
        <p:spPr bwMode="auto">
          <a:xfrm>
            <a:off x="259182" y="266996"/>
            <a:ext cx="9013480" cy="6324008"/>
          </a:xfrm>
          <a:prstGeom prst="rect">
            <a:avLst/>
          </a:prstGeom>
          <a:noFill/>
          <a:effectLst>
            <a:glow rad="2032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3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CBD3C-439A-A9F7-41B9-BBED9A8D9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172" y="457200"/>
            <a:ext cx="11587655" cy="55336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前言</a:t>
            </a:r>
            <a:endParaRPr lang="en-US" altLang="zh-CN" b="1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场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景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“</a:t>
            </a:r>
            <a:r>
              <a:rPr lang="zh-CN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人子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”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的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身份与能力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展现在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信与拒绝信对立者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面前。</a:t>
            </a: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意义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路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4:43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但耶稣对他们说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“我也必须在别城</a:t>
            </a:r>
            <a:r>
              <a:rPr lang="zh-CN" altLang="en-US" b="1" dirty="0">
                <a:solidFill>
                  <a:srgbClr val="FFFF00"/>
                </a:solidFill>
                <a:highlight>
                  <a:srgbClr val="FF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传神国的福音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rgbClr val="FFFF00"/>
                </a:solidFill>
                <a:highlight>
                  <a:srgbClr val="FF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因我奉差原是为此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。”</a:t>
            </a:r>
            <a:r>
              <a:rPr lang="en-US" altLang="zh-CN" dirty="0"/>
              <a:t>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於是耶稣的名声传遍了周围地方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(1:65, 4:14,37, 7:17)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zh-CN" altLang="zh-CN" b="1" u="sng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福音书</a:t>
            </a:r>
            <a:r>
              <a:rPr lang="zh-CN" altLang="en-US" b="1" u="sng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从不同角度</a:t>
            </a:r>
            <a:r>
              <a:rPr lang="zh-CN" altLang="zh-CN" b="1" u="sng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总结耶稣最基本的信息</a:t>
            </a:r>
            <a:r>
              <a:rPr lang="en-US" altLang="zh-CN" b="1" u="sng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zh-CN" b="1" u="sng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就是神国已来到</a:t>
            </a:r>
            <a:r>
              <a:rPr lang="en-US" altLang="zh-CN" b="1" u="sng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zh-CN" b="1" u="sng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呼召人们要悔改</a:t>
            </a:r>
            <a:r>
              <a:rPr lang="en-US" altLang="zh-CN" b="1" u="sng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u="sng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使罪得赦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5:32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我来本不是召义人悔改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乃是召罪人悔改。</a:t>
            </a:r>
            <a:endParaRPr lang="en-US" altLang="zh-CN" b="1" dirty="0">
              <a:solidFill>
                <a:srgbClr val="FFFF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特性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犹太人传统认为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人得病是犯罪的后果。这是主在神国初期奠基性事工面对的习俗环境背景。医病的能力成为了引人注目的影响力。</a:t>
            </a:r>
            <a:endParaRPr lang="en-US" altLang="zh-CN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350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7FACC9A-AED2-D1FF-EF05-D9BA1733037A}"/>
              </a:ext>
            </a:extLst>
          </p:cNvPr>
          <p:cNvSpPr txBox="1"/>
          <p:nvPr/>
        </p:nvSpPr>
        <p:spPr>
          <a:xfrm>
            <a:off x="3049314" y="280417"/>
            <a:ext cx="6093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一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事件中人物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A06F98-E7C0-B9F1-74CD-9559B8676E16}"/>
              </a:ext>
            </a:extLst>
          </p:cNvPr>
          <p:cNvSpPr txBox="1"/>
          <p:nvPr/>
        </p:nvSpPr>
        <p:spPr>
          <a:xfrm>
            <a:off x="315309" y="803637"/>
            <a:ext cx="11682249" cy="1319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24:44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 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耶稣对他们说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: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“这就是我从前与你们同在之时所告诉你们的话说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: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摩西的律法、先知的书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,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和诗篇上所记的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,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凡指着我的话都必须应验。”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64B4AF-619C-B156-CA2D-42FAB8775228}"/>
              </a:ext>
            </a:extLst>
          </p:cNvPr>
          <p:cNvSpPr txBox="1"/>
          <p:nvPr/>
        </p:nvSpPr>
        <p:spPr>
          <a:xfrm>
            <a:off x="315309" y="2233332"/>
            <a:ext cx="11561382" cy="3904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marR="0" lvl="0" indent="-361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“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(那)</a:t>
            </a: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人子”是谁?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“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人子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”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是耶稣最常用的自称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。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——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人子身份具神国治理的三重职分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: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君王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、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先知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、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祭司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。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他的受洗是身份的印章和受职典礼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  <a:p>
            <a:pPr marL="725488" marR="0" lvl="0" indent="-28416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君王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: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太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1:1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“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亚伯拉罕的后裔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,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大卫的子孙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”作开场白。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  <a:p>
            <a:pPr marL="725488" marR="0" lvl="0" indent="-28416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先知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: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可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1:1-2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开始的“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起头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”指向“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以赛亚书上记着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”。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  <a:p>
            <a:pPr marL="725488" marR="0" lvl="0" indent="-284163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祭司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: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路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1:5-80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 讲述祭司与圣殿发生的事作为基督降生背景。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 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  <a:p>
            <a:pPr marL="21272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——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“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(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)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人子”是人类真福分的源头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,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是人类一切问题的终极性答案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4490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00EBA-097D-1F00-4476-E9B91EE23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031" y="740980"/>
            <a:ext cx="11747938" cy="4918841"/>
          </a:xfrm>
        </p:spPr>
        <p:txBody>
          <a:bodyPr>
            <a:noAutofit/>
          </a:bodyPr>
          <a:lstStyle/>
          <a:p>
            <a:pPr marL="361950" lvl="0" indent="-361950">
              <a:lnSpc>
                <a:spcPct val="150000"/>
              </a:lnSpc>
              <a:buFont typeface="+mj-lt"/>
              <a:buAutoNum type="arabicPeriod" startAt="2"/>
            </a:pP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抬“瘫子”的人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“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耶稣见他们的</a:t>
            </a:r>
            <a:r>
              <a:rPr lang="zh-CN" altLang="en-US" b="1" u="sng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信心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”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包括瘫子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。他们信耶稣是审判者。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赦罪权与审判权是并存的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endParaRPr lang="en-US" altLang="zh-CN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61950" lvl="0" indent="-361950">
              <a:lnSpc>
                <a:spcPct val="150000"/>
              </a:lnSpc>
              <a:buFont typeface="+mj-lt"/>
              <a:buAutoNum type="arabicPeriod" startAt="2"/>
            </a:pP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瘫子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就对</a:t>
            </a:r>
            <a:r>
              <a:rPr lang="zh-CN" altLang="en-US" b="1" u="sng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瘫子</a:t>
            </a:r>
            <a:r>
              <a:rPr lang="zh-CN" altLang="en-US" b="1" dirty="0">
                <a:solidFill>
                  <a:srgbClr val="FFFF00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说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“你的</a:t>
            </a:r>
            <a:r>
              <a:rPr lang="zh-CN" altLang="en-US" b="1" u="sng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罪</a:t>
            </a:r>
            <a:r>
              <a:rPr lang="en-US" altLang="zh-CN" u="sng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zh-CN" altLang="en-US" u="sng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行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赦了。”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因罪而瘫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因信而赦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因赦被医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  <a:endParaRPr lang="en-US" altLang="zh-CN" dirty="0">
              <a:solidFill>
                <a:srgbClr val="FFFF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61950" lvl="0" indent="-361950">
              <a:lnSpc>
                <a:spcPct val="150000"/>
              </a:lnSpc>
              <a:buFont typeface="+mj-lt"/>
              <a:buAutoNum type="arabicPeriod" startAt="2"/>
            </a:pP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文士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教法师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与法利赛人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zh-CN" b="1" u="sng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文士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专业律师和教师, 对旧约圣经有解释教导权威; 多属于法利赛人。</a:t>
            </a:r>
            <a:r>
              <a:rPr lang="zh-CN" altLang="zh-CN" b="1" u="sng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法利赛人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“分离者”; 最严谨的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犹太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教派</a:t>
            </a:r>
            <a:r>
              <a:rPr lang="zh-TW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。与普通百姓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离群</a:t>
            </a:r>
            <a:r>
              <a:rPr lang="zh-TW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索居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对</a:t>
            </a:r>
            <a:r>
              <a:rPr lang="zh-TW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律法的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解释</a:t>
            </a:r>
            <a:r>
              <a:rPr lang="zh-TW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和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所定</a:t>
            </a:r>
            <a:r>
              <a:rPr lang="zh-TW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規條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TW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具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圣经</a:t>
            </a:r>
            <a:r>
              <a:rPr lang="zh-TW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同等的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权威</a:t>
            </a:r>
            <a:r>
              <a:rPr lang="zh-TW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监管</a:t>
            </a:r>
            <a:r>
              <a:rPr lang="zh-TW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人們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正确</a:t>
            </a:r>
            <a:r>
              <a:rPr lang="zh-TW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遵行律法</a:t>
            </a:r>
            <a:r>
              <a:rPr lang="en-US" altLang="zh-TW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律法与生死攸关; 破坏任何一条规矩便是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犯了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死罪。</a:t>
            </a:r>
            <a:endParaRPr lang="zh-CN" altLang="zh-CN" b="1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133350" indent="0">
              <a:lnSpc>
                <a:spcPct val="150000"/>
              </a:lnSpc>
              <a:buNone/>
            </a:pPr>
            <a:endParaRPr lang="en-US" altLang="zh-CN" b="1" u="sng" dirty="0">
              <a:solidFill>
                <a:srgbClr val="FFFF00"/>
              </a:solidFill>
              <a:highlight>
                <a:srgbClr val="800000"/>
              </a:highligh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129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8429E-3110-7948-6F03-415E0AA6F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131" y="157654"/>
            <a:ext cx="11671738" cy="651115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二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已赦罪之人</a:t>
            </a:r>
            <a:endParaRPr lang="zh-CN" altLang="zh-CN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61950" lvl="0" indent="-361950">
              <a:lnSpc>
                <a:spcPct val="110000"/>
              </a:lnSpc>
              <a:buFont typeface="+mj-lt"/>
              <a:buAutoNum type="arabicPeriod"/>
            </a:pP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信徒本是灵性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“瘫子”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!</a:t>
            </a:r>
            <a:endParaRPr lang="zh-CN" altLang="zh-CN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133350" indent="0">
              <a:lnSpc>
                <a:spcPct val="150000"/>
              </a:lnSpc>
              <a:buNone/>
            </a:pP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     必犯罪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罗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3:10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就如经上所记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没有义人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连一个也没有。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7:18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 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我也知道在我里头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就是我肉体之中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没有良善。因为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立志为善由得我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只是行出来由不得我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7:21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 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我觉得有个律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就是我愿意为善的时候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便有恶与我同在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7:24-25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 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我真是苦啊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!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谁能救我脱离这取死的身体呢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?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感谢神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靠着我们的主耶稣基督就能脱离了。</a:t>
            </a:r>
            <a:endParaRPr lang="en-US" altLang="zh-CN" b="1" dirty="0">
              <a:solidFill>
                <a:srgbClr val="FFFF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61950" indent="-361950">
              <a:lnSpc>
                <a:spcPct val="150000"/>
              </a:lnSpc>
              <a:buFont typeface="+mj-lt"/>
              <a:buAutoNum type="arabicPeriod" startAt="2"/>
            </a:pP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今作“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抬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”耶稣要赦罪医治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的人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!</a:t>
            </a:r>
            <a:endParaRPr lang="zh-CN" altLang="zh-CN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61950" lvl="0">
              <a:lnSpc>
                <a:spcPct val="160000"/>
              </a:lnSpc>
            </a:pPr>
            <a:r>
              <a:rPr lang="zh-CN" altLang="zh-CN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与主同心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 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大诫命——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爱神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爱人如己。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得着基督救赎恩典的大爱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就能有爱的能力去爱人。</a:t>
            </a:r>
            <a:endParaRPr lang="en-US" altLang="zh-CN" b="1" dirty="0">
              <a:solidFill>
                <a:srgbClr val="FFFF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484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6EC1C-891E-6F03-D23F-9FBA77C2C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420" y="332443"/>
            <a:ext cx="4650827" cy="6193114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“</a:t>
            </a:r>
            <a:r>
              <a:rPr lang="zh-CN" altLang="zh-CN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抬</a:t>
            </a:r>
            <a:r>
              <a:rPr lang="zh-CN" altLang="en-US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人”到人子面前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遵“大使命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令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”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——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将他们</a:t>
            </a:r>
            <a:r>
              <a:rPr lang="zh-CN" altLang="en-US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完完全全“</a:t>
            </a:r>
            <a:r>
              <a:rPr lang="en-US" altLang="zh-CN" b="1" dirty="0">
                <a:solidFill>
                  <a:srgbClr val="FFFF00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抬</a:t>
            </a:r>
            <a:r>
              <a:rPr lang="zh-CN" altLang="en-US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”到神面前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“</a:t>
            </a:r>
            <a:r>
              <a:rPr lang="zh-CN" altLang="zh-CN" b="1" dirty="0">
                <a:solidFill>
                  <a:srgbClr val="FFFF00"/>
                </a:solidFill>
                <a:highlight>
                  <a:srgbClr val="FF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正在耶稣面前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”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西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1:28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 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我们传扬他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是用诸般的智慧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劝戒各人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教导各人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要把各人在基督里</a:t>
            </a:r>
            <a:r>
              <a:rPr lang="zh-CN" altLang="en-US" b="1" u="sng" dirty="0">
                <a:solidFill>
                  <a:srgbClr val="FFFF00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完完全全的引到神面前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*尽心、智、力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——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“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上了房顶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……</a:t>
            </a:r>
            <a:r>
              <a:rPr lang="zh-CN" altLang="en-US" b="1" dirty="0">
                <a:solidFill>
                  <a:srgbClr val="FFFF00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正在耶稣面前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”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15F30C7-A3F8-CDF4-B686-56E1757FE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0" t="1841" r="11765" b="30576"/>
          <a:stretch>
            <a:fillRect/>
          </a:stretch>
        </p:blipFill>
        <p:spPr bwMode="auto">
          <a:xfrm>
            <a:off x="4824247" y="969580"/>
            <a:ext cx="3733279" cy="49188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5D0CF6-27EF-5203-6FED-ED224AED7A5B}"/>
              </a:ext>
            </a:extLst>
          </p:cNvPr>
          <p:cNvSpPr txBox="1"/>
          <p:nvPr/>
        </p:nvSpPr>
        <p:spPr>
          <a:xfrm>
            <a:off x="8557526" y="332443"/>
            <a:ext cx="3314699" cy="5843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人子喜悦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: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耶稣</a:t>
            </a:r>
            <a:r>
              <a:rPr kumimoji="0" lang="zh-CN" alt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800000"/>
                </a:highligh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见他们的信心</a:t>
            </a: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,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就对瘫子说</a:t>
            </a: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:”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你的罪赦了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。</a:t>
            </a: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”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见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信心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,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神就施恩</a:t>
            </a: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!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 (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国内神仆美德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: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活在神的喜悦中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,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不是活在神允许中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!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作被主点燃的小蜡烛。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318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1339A-24CE-747C-7962-3052C50DA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193" y="804041"/>
            <a:ext cx="11609613" cy="5423337"/>
          </a:xfrm>
        </p:spPr>
        <p:txBody>
          <a:bodyPr>
            <a:normAutofit/>
          </a:bodyPr>
          <a:lstStyle/>
          <a:p>
            <a:pPr marL="361950" lvl="0" indent="-361950">
              <a:lnSpc>
                <a:spcPct val="100000"/>
              </a:lnSpc>
              <a:buFont typeface="+mj-lt"/>
              <a:buAutoNum type="arabicPeriod" startAt="3"/>
            </a:pP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医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病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是神的主权</a:t>
            </a:r>
            <a:endParaRPr lang="zh-CN" altLang="zh-CN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61950" lvl="0">
              <a:lnSpc>
                <a:spcPct val="150000"/>
              </a:lnSpc>
            </a:pP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经文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处境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“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人子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”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将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神国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带到地上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奠基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的需要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直接凸显赦罪</a:t>
            </a:r>
            <a:r>
              <a:rPr lang="zh-CN" altLang="en-US" dirty="0">
                <a:solidFill>
                  <a:schemeClr val="bg1"/>
                </a:solidFill>
              </a:rPr>
              <a:t>医治是他身份</a:t>
            </a:r>
            <a:r>
              <a:rPr lang="en-US" altLang="zh-CN" dirty="0">
                <a:solidFill>
                  <a:schemeClr val="bg1"/>
                </a:solidFill>
              </a:rPr>
              <a:t>权</a:t>
            </a:r>
            <a:r>
              <a:rPr lang="zh-CN" altLang="en-US" dirty="0">
                <a:solidFill>
                  <a:schemeClr val="bg1"/>
                </a:solidFill>
              </a:rPr>
              <a:t>能</a:t>
            </a:r>
            <a:r>
              <a:rPr lang="en-US" altLang="zh-CN" dirty="0">
                <a:solidFill>
                  <a:schemeClr val="bg1"/>
                </a:solidFill>
              </a:rPr>
              <a:t>的</a:t>
            </a:r>
            <a:r>
              <a:rPr lang="zh-CN" altLang="en-US" dirty="0">
                <a:solidFill>
                  <a:schemeClr val="bg1"/>
                </a:solidFill>
              </a:rPr>
              <a:t>一个确</a:t>
            </a:r>
            <a:r>
              <a:rPr lang="en-US" altLang="zh-CN" dirty="0">
                <a:solidFill>
                  <a:schemeClr val="bg1"/>
                </a:solidFill>
              </a:rPr>
              <a:t>证</a:t>
            </a:r>
            <a:r>
              <a:rPr lang="zh-CN" altLang="zh-CN" dirty="0">
                <a:solidFill>
                  <a:schemeClr val="bg1"/>
                </a:solidFill>
              </a:rPr>
              <a:t>!</a:t>
            </a:r>
            <a:r>
              <a:rPr lang="en-US" altLang="zh-CN" dirty="0">
                <a:solidFill>
                  <a:schemeClr val="bg1"/>
                </a:solidFill>
              </a:rPr>
              <a:t> 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神国度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奠基后是神国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延续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扩展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期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神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的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儿女与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他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的教会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必会经历苦难熬炼而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成熟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为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预备基督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的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再来。</a:t>
            </a:r>
            <a:endParaRPr lang="en-US" altLang="zh-CN" dirty="0">
              <a:solidFill>
                <a:schemeClr val="bg1"/>
              </a:solidFill>
            </a:endParaRPr>
          </a:p>
          <a:p>
            <a:pPr marL="36195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信心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医治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“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看不见摸不到耶稣的衣服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如何办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?” 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——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约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16:13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只等真理的圣灵来了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他要引导你们明白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原文作进入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一切的真理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;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因为他不是凭自己说的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乃是把他所听见的都说出来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并要把将来的事告诉你们。 </a:t>
            </a:r>
            <a:endParaRPr lang="en-US" altLang="zh-CN" b="1" dirty="0">
              <a:solidFill>
                <a:srgbClr val="FFFF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690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2CC3B-1D2B-81BB-2CD2-C7AC6959F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27" y="591207"/>
            <a:ext cx="11577145" cy="5675585"/>
          </a:xfrm>
        </p:spPr>
        <p:txBody>
          <a:bodyPr>
            <a:normAutofit/>
          </a:bodyPr>
          <a:lstStyle/>
          <a:p>
            <a:pPr marL="361950" indent="-361950">
              <a:buFont typeface="+mj-lt"/>
              <a:buAutoNum type="arabicPeriod" startAt="4"/>
            </a:pP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医病代祷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</a:t>
            </a:r>
          </a:p>
          <a:p>
            <a:pPr marL="361950">
              <a:lnSpc>
                <a:spcPct val="110000"/>
              </a:lnSpc>
            </a:pPr>
            <a:r>
              <a:rPr lang="zh-CN" altLang="en-US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是本分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信心代祷是神要我们如此行的。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提前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2:1,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雅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5:16)</a:t>
            </a:r>
          </a:p>
          <a:p>
            <a:pPr marL="361950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强信心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代祷内容以坚固信心为核心。</a:t>
            </a:r>
            <a:endParaRPr lang="en-US" altLang="zh-CN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61950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能切实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神行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赦罪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医治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或是单单为神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荣耀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而医治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约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9:2-4)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不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要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超越分位</a:t>
            </a:r>
            <a:r>
              <a:rPr lang="x-none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要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神必须医治。</a:t>
            </a:r>
            <a:endParaRPr lang="en-US" altLang="zh-CN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61950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要自洁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先清洁自己代祷的心。作饶恕人的人。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太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6:12,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免我们的债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</a:p>
          <a:p>
            <a:pPr marL="361950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多私祷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个人祷告中常记念病痛者。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“九标致”中有相关建议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</a:p>
          <a:p>
            <a:pPr marL="361950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用医药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不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要拒绝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医药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为医务人员代求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神也借着普遍恩典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赐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福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与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人。</a:t>
            </a:r>
          </a:p>
        </p:txBody>
      </p:sp>
    </p:spTree>
    <p:extLst>
      <p:ext uri="{BB962C8B-B14F-4D97-AF65-F5344CB8AC3E}">
        <p14:creationId xmlns:p14="http://schemas.microsoft.com/office/powerpoint/2010/main" val="150723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00DF1-9228-7A7B-8CF3-76B4E31BA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10" y="346840"/>
            <a:ext cx="11713779" cy="6053959"/>
          </a:xfrm>
        </p:spPr>
        <p:txBody>
          <a:bodyPr>
            <a:normAutofit/>
          </a:bodyPr>
          <a:lstStyle/>
          <a:p>
            <a:pPr marL="361950" indent="-361950">
              <a:lnSpc>
                <a:spcPct val="100000"/>
              </a:lnSpc>
              <a:buFont typeface="+mj-lt"/>
              <a:buAutoNum type="arabicPeriod" startAt="5"/>
            </a:pP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受苦心志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病是对信心的挑战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试验、试炼、试探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zh-TW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 </a:t>
            </a:r>
            <a:endParaRPr lang="en-US" altLang="zh-TW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    博得恩 </a:t>
            </a:r>
            <a:r>
              <a:rPr lang="en-US" altLang="zh-TW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(William Whiting Borden)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生</a:t>
            </a:r>
            <a:r>
              <a:rPr lang="zh-TW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於</a:t>
            </a:r>
            <a:r>
              <a:rPr lang="en-US" altLang="zh-TW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1887</a:t>
            </a:r>
            <a:r>
              <a:rPr lang="zh-TW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年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富裕</a:t>
            </a:r>
            <a:r>
              <a:rPr lang="zh-TW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之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家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</a:t>
            </a:r>
            <a:r>
              <a:rPr lang="zh-TW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神的呼召</a:t>
            </a:r>
            <a:r>
              <a:rPr lang="en-US" altLang="zh-TW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TW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立志到中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国</a:t>
            </a:r>
            <a:r>
              <a:rPr lang="zh-TW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向穆斯林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传</a:t>
            </a:r>
            <a:r>
              <a:rPr lang="zh-TW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福音。他在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圣经</a:t>
            </a:r>
            <a:r>
              <a:rPr lang="zh-TW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上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写</a:t>
            </a:r>
            <a:r>
              <a:rPr lang="zh-TW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下了“</a:t>
            </a:r>
            <a:r>
              <a:rPr lang="en-US" altLang="zh-TW" b="1" u="sng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No Reserve</a:t>
            </a:r>
            <a:r>
              <a:rPr lang="en-US" altLang="zh-TW" u="sng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” (</a:t>
            </a:r>
            <a:r>
              <a:rPr lang="zh-CN" altLang="en-US" b="1" u="sng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毫无保留</a:t>
            </a:r>
            <a:r>
              <a:rPr lang="en-US" altLang="zh-CN" u="sng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  <a:r>
              <a:rPr lang="zh-TW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。他被</a:t>
            </a:r>
            <a:r>
              <a:rPr lang="zh-TW" altLang="en-US" b="1" u="sng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中</a:t>
            </a:r>
            <a:r>
              <a:rPr lang="zh-CN" altLang="en-US" b="1" u="sng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国</a:t>
            </a:r>
            <a:r>
              <a:rPr lang="zh-TW" altLang="en-US" b="1" u="sng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內地</a:t>
            </a:r>
            <a:r>
              <a:rPr lang="zh-CN" altLang="en-US" b="1" u="sng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会</a:t>
            </a:r>
            <a:r>
              <a:rPr lang="zh-TW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接受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为</a:t>
            </a:r>
            <a:r>
              <a:rPr lang="zh-TW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跨文化宣教士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时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</a:t>
            </a:r>
            <a:r>
              <a:rPr lang="zh-TW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他在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圣经写</a:t>
            </a:r>
            <a:r>
              <a:rPr lang="zh-TW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下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“</a:t>
            </a:r>
            <a:r>
              <a:rPr lang="en-US" altLang="zh-TW" b="1" u="sng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No Retreat</a:t>
            </a:r>
            <a:r>
              <a:rPr lang="en-US" altLang="zh-TW" u="sng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” (</a:t>
            </a:r>
            <a:r>
              <a:rPr lang="zh-CN" altLang="en-US" b="1" u="sng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毫不退缩</a:t>
            </a:r>
            <a:r>
              <a:rPr lang="en-US" altLang="zh-CN" u="sng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。他</a:t>
            </a:r>
            <a:r>
              <a:rPr lang="zh-TW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在埃及患了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脑膜炎</a:t>
            </a:r>
            <a:r>
              <a:rPr lang="zh-TW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病逝</a:t>
            </a:r>
            <a:r>
              <a:rPr lang="en-US" altLang="zh-TW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TW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年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仅</a:t>
            </a:r>
            <a:r>
              <a:rPr lang="en-US" altLang="zh-TW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25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岁</a:t>
            </a:r>
            <a:r>
              <a:rPr lang="zh-TW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。他在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离</a:t>
            </a:r>
            <a:r>
              <a:rPr lang="zh-TW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世前</a:t>
            </a:r>
            <a:r>
              <a:rPr lang="en-US" altLang="zh-TW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TW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在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圣经写</a:t>
            </a:r>
            <a:r>
              <a:rPr lang="zh-TW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下了</a:t>
            </a:r>
            <a:r>
              <a:rPr lang="en-US" altLang="zh-TW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TW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“</a:t>
            </a:r>
            <a:r>
              <a:rPr lang="en-US" altLang="zh-TW" b="1" u="sng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No Regret</a:t>
            </a:r>
            <a:r>
              <a:rPr lang="en-US" altLang="zh-TW" u="sng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” (</a:t>
            </a:r>
            <a:r>
              <a:rPr lang="zh-CN" altLang="en-US" b="1" u="sng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毫无遗憾</a:t>
            </a:r>
            <a:r>
              <a:rPr lang="en-US" altLang="zh-CN" u="sng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  <a:r>
              <a:rPr lang="zh-TW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endParaRPr lang="en-US" altLang="zh-TW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——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“毫无保留”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! </a:t>
            </a:r>
            <a:r>
              <a:rPr lang="zh-CN" altLang="en-US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“毫不退缩”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! </a:t>
            </a:r>
            <a:r>
              <a:rPr lang="zh-CN" altLang="en-US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“毫无遗憾”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!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神用这位英年早逝仆人的忠诚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j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激励更多宣教仆人。然而他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有福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他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在神的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生命册中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endParaRPr lang="en-US" altLang="zh-CN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—— </a:t>
            </a:r>
            <a:r>
              <a:rPr lang="zh-CN" altLang="en-US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一粒麦子落在地里死了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就结出许多子粒来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参约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12:24)</a:t>
            </a:r>
            <a:endParaRPr lang="zh-TW" altLang="en-US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010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 descr="A pink building with a cross on the front&#10;&#10;AI-generated content may be incorrect.">
            <a:extLst>
              <a:ext uri="{FF2B5EF4-FFF2-40B4-BE49-F238E27FC236}">
                <a16:creationId xmlns:a16="http://schemas.microsoft.com/office/drawing/2014/main" id="{9C19FC49-40C1-E173-428C-9920B576757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1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29"/>
          <a:stretch>
            <a:fillRect/>
          </a:stretch>
        </p:blipFill>
        <p:spPr>
          <a:xfrm>
            <a:off x="8314292" y="3827673"/>
            <a:ext cx="3673680" cy="2979838"/>
          </a:xfrm>
          <a:prstGeom prst="rect">
            <a:avLst/>
          </a:prstGeom>
        </p:spPr>
      </p:pic>
      <p:pic>
        <p:nvPicPr>
          <p:cNvPr id="5" name="Picture 4" descr="A group of people singing&#10;&#10;AI-generated content may be incorrect.">
            <a:extLst>
              <a:ext uri="{FF2B5EF4-FFF2-40B4-BE49-F238E27FC236}">
                <a16:creationId xmlns:a16="http://schemas.microsoft.com/office/drawing/2014/main" id="{B131129A-264C-BD9B-DE05-81605019A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" t="15195"/>
          <a:stretch>
            <a:fillRect/>
          </a:stretch>
        </p:blipFill>
        <p:spPr>
          <a:xfrm>
            <a:off x="115970" y="346842"/>
            <a:ext cx="8130631" cy="4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9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>
            <a:extLst>
              <a:ext uri="{FF2B5EF4-FFF2-40B4-BE49-F238E27FC236}">
                <a16:creationId xmlns:a16="http://schemas.microsoft.com/office/drawing/2014/main" id="{8B1F45E1-E478-8903-5560-CC8F51F188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88913"/>
            <a:ext cx="9144000" cy="5903912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zh-TW" sz="5400" dirty="0">
                <a:ea typeface="文新字海-特行" pitchFamily="2" charset="-120"/>
              </a:rPr>
              <a:t>2.</a:t>
            </a:r>
          </a:p>
          <a:p>
            <a:pPr marL="0" indent="0" algn="ctr" eaLnBrk="1" hangingPunct="1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zh-TW" altLang="en-US" sz="4800" b="1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深哉！我主妙愛！世人卻背棄，</a:t>
            </a:r>
            <a:endParaRPr lang="en-US" altLang="zh-TW" sz="4800" b="1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0" indent="0" algn="ctr" eaLnBrk="1" hangingPunct="1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zh-TW" altLang="en-US" sz="4800" b="1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看輕真道，你仍溫柔仁慈；</a:t>
            </a:r>
            <a:br>
              <a:rPr lang="zh-TW" altLang="en-US" sz="4800" b="1" dirty="0">
                <a:ea typeface="新細明體" panose="02020500000000000000" pitchFamily="18" charset="-120"/>
              </a:rPr>
            </a:br>
            <a:r>
              <a:rPr lang="zh-TW" altLang="en-US" sz="4800" b="1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快脫惡行，免得神烈怒降臨，</a:t>
            </a:r>
            <a:endParaRPr lang="en-US" altLang="zh-TW" sz="4800" b="1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0" indent="0" algn="ctr" eaLnBrk="1" hangingPunct="1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zh-TW" altLang="en-US" sz="4800" b="1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求賜平安，我主，我的神。</a:t>
            </a:r>
            <a:endParaRPr lang="zh-TW" altLang="en-US" sz="4800" b="1" dirty="0">
              <a:ea typeface="文新字海-特行" pitchFamily="2" charset="-12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01975-041C-8246-CA09-7A871502E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586" y="825719"/>
            <a:ext cx="11508828" cy="5206562"/>
          </a:xfrm>
        </p:spPr>
        <p:txBody>
          <a:bodyPr>
            <a:normAutofit/>
          </a:bodyPr>
          <a:lstStyle/>
          <a:p>
            <a:pPr marL="361950" indent="-361950">
              <a:buFont typeface="+mj-lt"/>
              <a:buAutoNum type="arabicPeriod" startAt="5"/>
            </a:pP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答主所问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TW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或说‘你的罪赦了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撤销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’, </a:t>
            </a:r>
            <a:r>
              <a:rPr lang="zh-TW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或说 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‘</a:t>
            </a:r>
            <a:r>
              <a:rPr lang="zh-TW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你起来行走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’, </a:t>
            </a:r>
            <a:r>
              <a:rPr lang="zh-TW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哪一样容易呢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?</a:t>
            </a:r>
          </a:p>
          <a:p>
            <a:pPr marL="361950">
              <a:lnSpc>
                <a:spcPct val="150000"/>
              </a:lnSpc>
            </a:pP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抗拒“人子”的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宗教领袖们的答案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? 5:21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 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文士和法利赛人就议论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仔细考量并讨论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说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“这说僭妄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贬低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不敬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话的是谁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?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除了神以外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谁能赦罪呢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?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”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【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之前已有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4:28-29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 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会堂里的人听见这话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都怒气满胸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就起来撵他出城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他们的城造在山上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); </a:t>
            </a:r>
            <a:r>
              <a:rPr lang="zh-CN" altLang="en-US" b="1" i="1" u="sng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他们带他到山崖</a:t>
            </a:r>
            <a:r>
              <a:rPr lang="en-US" altLang="zh-CN" b="1" i="1" u="sng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i="1" u="sng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要把他推下去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】</a:t>
            </a:r>
          </a:p>
          <a:p>
            <a:pPr marL="361950" lvl="0">
              <a:lnSpc>
                <a:spcPct val="100000"/>
              </a:lnSpc>
            </a:pP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追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求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要得着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神迹奇事的人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? 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实用主义者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? 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经验主义者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?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后现代思潮的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?</a:t>
            </a:r>
          </a:p>
          <a:p>
            <a:pPr marL="361950" lvl="0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应有的答案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? </a:t>
            </a:r>
            <a:r>
              <a:rPr lang="en-US" altLang="zh-CN" dirty="0">
                <a:solidFill>
                  <a:schemeClr val="bg1"/>
                </a:solidFill>
              </a:rPr>
              <a:t>—— </a:t>
            </a:r>
            <a:r>
              <a:rPr lang="zh-CN" altLang="en-US" dirty="0">
                <a:solidFill>
                  <a:schemeClr val="bg1"/>
                </a:solidFill>
              </a:rPr>
              <a:t>“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在神凡事都能</a:t>
            </a:r>
            <a:r>
              <a:rPr lang="zh-CN" altLang="en-US" dirty="0">
                <a:solidFill>
                  <a:schemeClr val="bg1"/>
                </a:solidFill>
              </a:rPr>
              <a:t>”</a:t>
            </a:r>
            <a:r>
              <a:rPr lang="zh-CN" altLang="zh-CN" b="1" dirty="0">
                <a:solidFill>
                  <a:schemeClr val="bg1"/>
                </a:solidFill>
              </a:rPr>
              <a:t> </a:t>
            </a:r>
            <a:r>
              <a:rPr lang="en-US" altLang="zh-CN" b="1" dirty="0">
                <a:solidFill>
                  <a:schemeClr val="bg1"/>
                </a:solidFill>
              </a:rPr>
              <a:t>, 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“人子”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的权能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完满解决了两难问题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</a:t>
            </a:r>
            <a:r>
              <a:rPr lang="zh-CN" altLang="en-US" b="1" dirty="0">
                <a:solidFill>
                  <a:schemeClr val="bg1"/>
                </a:solidFill>
              </a:rPr>
              <a:t>罪人当在他面前来得赦罪的医治</a:t>
            </a:r>
            <a:r>
              <a:rPr lang="en-US" altLang="zh-CN" b="1" dirty="0">
                <a:solidFill>
                  <a:schemeClr val="bg1"/>
                </a:solidFill>
              </a:rPr>
              <a:t>!</a:t>
            </a:r>
            <a:endParaRPr lang="zh-CN" altLang="zh-CN" dirty="0">
              <a:solidFill>
                <a:srgbClr val="FFFF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525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4A508-9603-BB71-8D31-F7823EC9A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462" y="386256"/>
            <a:ext cx="11761076" cy="608548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三 奔蒙福之路</a:t>
            </a:r>
            <a:endParaRPr lang="en-US" altLang="zh-CN" b="1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b="1" i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     </a:t>
            </a:r>
            <a:r>
              <a:rPr lang="zh-CN" altLang="zh-CN" b="1" i="1" u="sng" dirty="0">
                <a:solidFill>
                  <a:srgbClr val="FFFF00"/>
                </a:solidFill>
                <a:highlight>
                  <a:srgbClr val="FF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正在</a:t>
            </a:r>
            <a:r>
              <a:rPr lang="zh-CN" altLang="zh-CN" b="1" dirty="0">
                <a:solidFill>
                  <a:srgbClr val="FFFF00"/>
                </a:solidFill>
                <a:highlight>
                  <a:srgbClr val="FF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耶稣面前</a:t>
            </a:r>
            <a:r>
              <a:rPr lang="zh-CN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。耶稣见</a:t>
            </a:r>
            <a:r>
              <a:rPr lang="zh-CN" altLang="zh-CN" b="1" i="1" u="sng" dirty="0">
                <a:solidFill>
                  <a:srgbClr val="FFFF00"/>
                </a:solidFill>
                <a:highlight>
                  <a:srgbClr val="FF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他们的信心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zh-CN" b="1" dirty="0">
                <a:solidFill>
                  <a:srgbClr val="FFFF00"/>
                </a:solidFill>
                <a:highlight>
                  <a:srgbClr val="FF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就对瘫子说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“</a:t>
            </a:r>
            <a:r>
              <a:rPr lang="zh-CN" altLang="zh-CN" b="1" dirty="0">
                <a:solidFill>
                  <a:srgbClr val="FFFF00"/>
                </a:solidFill>
                <a:highlight>
                  <a:srgbClr val="FF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你的</a:t>
            </a:r>
            <a:r>
              <a:rPr lang="zh-CN" altLang="zh-CN" b="1" i="1" u="sng" dirty="0">
                <a:solidFill>
                  <a:srgbClr val="FFFF00"/>
                </a:solidFill>
                <a:highlight>
                  <a:srgbClr val="FF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罪赦了</a:t>
            </a:r>
            <a:r>
              <a:rPr lang="zh-CN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”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原文完成被動态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赦罪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被完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成了。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5:26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 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……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“我们今日</a:t>
            </a:r>
            <a:r>
              <a:rPr lang="zh-CN" altLang="en-US" b="1" dirty="0">
                <a:solidFill>
                  <a:srgbClr val="FFFF00"/>
                </a:solidFill>
                <a:highlight>
                  <a:srgbClr val="FF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看见非常的事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了。”</a:t>
            </a:r>
            <a:r>
              <a:rPr lang="zh-CN" altLang="en-US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 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次序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信心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——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赦罪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——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医治。“</a:t>
            </a:r>
            <a:r>
              <a:rPr lang="zh-CN" altLang="en-US" b="1" dirty="0">
                <a:solidFill>
                  <a:schemeClr val="bg1"/>
                </a:solidFill>
                <a:highlight>
                  <a:srgbClr val="FF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非常的事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”原文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=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“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反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”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+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“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观念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”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=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“</a:t>
            </a:r>
            <a:r>
              <a:rPr lang="zh-TW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今天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我们</a:t>
            </a:r>
            <a:r>
              <a:rPr lang="zh-TW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看到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违反常识</a:t>
            </a:r>
            <a:r>
              <a:rPr lang="zh-TW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的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事</a:t>
            </a:r>
            <a:r>
              <a:rPr lang="zh-TW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了</a:t>
            </a:r>
            <a:r>
              <a:rPr lang="en-US" altLang="zh-TW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!</a:t>
            </a:r>
            <a:r>
              <a:rPr lang="en-US" altLang="zh-TW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”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</a:p>
          <a:p>
            <a:pPr marL="361950" indent="-361950">
              <a:lnSpc>
                <a:spcPct val="160000"/>
              </a:lnSpc>
              <a:buFont typeface="+mj-lt"/>
              <a:buAutoNum type="arabicPeriod"/>
            </a:pP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知罪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——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“忠言逆耳”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endParaRPr lang="zh-CN" altLang="zh-CN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61950" lvl="0">
              <a:lnSpc>
                <a:spcPct val="100000"/>
              </a:lnSpc>
            </a:pPr>
            <a:r>
              <a:rPr lang="zh-CN" altLang="en-US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标准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神自己就是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圣洁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的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本体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神的作为示范了他的道德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准则与规范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</a:p>
          <a:p>
            <a:pPr marL="361950" lvl="0">
              <a:lnSpc>
                <a:spcPct val="150000"/>
              </a:lnSpc>
            </a:pPr>
            <a:r>
              <a:rPr lang="zh-CN" altLang="zh-CN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责究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约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3:18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信他的人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不被定罪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;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不信的人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罪已经定了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因为他不信神独生子的名。</a:t>
            </a:r>
            <a:endParaRPr lang="en-US" altLang="zh-CN" b="1" dirty="0">
              <a:solidFill>
                <a:srgbClr val="FFFF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495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4DFC7-8E2C-1528-BE82-952179FD0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407" y="236483"/>
            <a:ext cx="11619186" cy="6132786"/>
          </a:xfrm>
        </p:spPr>
        <p:txBody>
          <a:bodyPr>
            <a:normAutofit/>
          </a:bodyPr>
          <a:lstStyle/>
          <a:p>
            <a:pPr marL="268288" lvl="0" indent="-268288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深度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太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5:22</a:t>
            </a:r>
            <a:r>
              <a:rPr lang="zh-CN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凡向弟兄动怒的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难免受审判。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5:28</a:t>
            </a:r>
            <a:r>
              <a:rPr lang="zh-CN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凡看见妇女就动淫念的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这人心里已经与她犯奸淫了。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罪与否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不仅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是</a:t>
            </a:r>
            <a:r>
              <a:rPr lang="zh-CN" altLang="zh-CN" b="1" i="1" u="sng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外在行为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还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必须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包括</a:t>
            </a:r>
            <a:r>
              <a:rPr lang="zh-CN" altLang="zh-CN" b="1" i="1" u="sng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感情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、</a:t>
            </a:r>
            <a:r>
              <a:rPr lang="zh-CN" altLang="zh-CN" b="1" i="1" u="sng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取向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、</a:t>
            </a:r>
            <a:r>
              <a:rPr lang="zh-CN" altLang="zh-CN" b="1" i="1" u="sng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倾向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、</a:t>
            </a:r>
            <a:r>
              <a:rPr lang="zh-CN" altLang="zh-CN" b="1" i="1" u="sng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偏爱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、</a:t>
            </a:r>
            <a:r>
              <a:rPr lang="zh-CN" altLang="zh-CN" b="1" i="1" u="sng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嗜好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、</a:t>
            </a:r>
            <a:r>
              <a:rPr lang="zh-CN" altLang="zh-CN" b="1" i="1" u="sng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心思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、</a:t>
            </a:r>
            <a:r>
              <a:rPr lang="zh-CN" altLang="zh-CN" b="1" i="1" u="sng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想象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、</a:t>
            </a:r>
            <a:r>
              <a:rPr lang="zh-CN" altLang="zh-CN" b="1" i="1" u="sng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信念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、</a:t>
            </a:r>
            <a:r>
              <a:rPr lang="zh-CN" altLang="zh-CN" b="1" i="1" u="sng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内在本质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和</a:t>
            </a:r>
            <a:r>
              <a:rPr lang="zh-CN" altLang="zh-CN" b="1" i="1" u="sng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人生每一个部份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zh-CN" altLang="zh-CN" b="1" u="sng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耶稣谴责有罪的心态</a:t>
            </a:r>
            <a:r>
              <a:rPr lang="zh-CN" altLang="en-US" b="1" u="sng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和</a:t>
            </a:r>
            <a:r>
              <a:rPr lang="zh-CN" altLang="zh-CN" b="1" u="sng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感受</a:t>
            </a:r>
            <a:r>
              <a:rPr lang="en-US" altLang="zh-CN" b="1" u="sng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zh-CN" b="1" u="sng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不论那有没有导致行动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endParaRPr lang="en-US" altLang="zh-CN" b="1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268288" indent="-268288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整体性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en-US" altLang="zh-CN" b="1" dirty="0" err="1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违反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律法系统的</a:t>
            </a:r>
            <a:r>
              <a:rPr lang="en-US" altLang="zh-CN" b="1" dirty="0" err="1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任何一点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en-US" altLang="zh-CN" b="1" dirty="0" err="1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就是触犯了制定律法的神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——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是对道德的本体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和对神的道德规范的侵犯。</a:t>
            </a:r>
            <a:endParaRPr lang="en-US" altLang="zh-CN" b="1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268288" indent="-268288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整全性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非信徒有可能行神命定的事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得好处。事情并非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就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此为止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。这并不能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讨神的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喜悦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也无法以此赚取救恩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; 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除非这行为是</a:t>
            </a:r>
            <a:r>
              <a:rPr lang="zh-CN" altLang="zh-CN" b="1" u="sng" dirty="0">
                <a:solidFill>
                  <a:srgbClr val="FFFF00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出自正确的动机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zh-CN" b="1" u="sng" dirty="0">
                <a:solidFill>
                  <a:srgbClr val="FFFF00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依循正确的准则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zh-CN" b="1" u="sng" dirty="0">
                <a:solidFill>
                  <a:srgbClr val="FFFF00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达成正确的目的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【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Good-G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、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o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、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d=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“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0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”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】</a:t>
            </a:r>
          </a:p>
        </p:txBody>
      </p:sp>
    </p:spTree>
    <p:extLst>
      <p:ext uri="{BB962C8B-B14F-4D97-AF65-F5344CB8AC3E}">
        <p14:creationId xmlns:p14="http://schemas.microsoft.com/office/powerpoint/2010/main" val="30115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19B46-19D3-ECFA-9C1E-825F504D2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242" y="599090"/>
            <a:ext cx="11193516" cy="5785943"/>
          </a:xfrm>
        </p:spPr>
        <p:txBody>
          <a:bodyPr>
            <a:normAutofit lnSpcReduction="10000"/>
          </a:bodyPr>
          <a:lstStyle/>
          <a:p>
            <a:pPr marL="361950" indent="-361950">
              <a:lnSpc>
                <a:spcPct val="100000"/>
              </a:lnSpc>
              <a:buFont typeface="+mj-lt"/>
              <a:buAutoNum type="arabicPeriod" startAt="2"/>
            </a:pP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警训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——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“良药苦口”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</a:p>
          <a:p>
            <a:pPr marL="36195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要醒悟</a:t>
            </a:r>
            <a:r>
              <a:rPr lang="en-US" altLang="zh-CN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: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诗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49:1-3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 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万民哪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你们都当听这话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!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世上一切的居民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无论上流下流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富足贫穷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都当留心听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!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……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20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人在尊贵中而不</a:t>
            </a:r>
            <a:r>
              <a:rPr lang="zh-CN" altLang="en-US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醒悟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就如死亡的畜类一样。</a:t>
            </a:r>
            <a:endParaRPr lang="en-US" altLang="zh-CN" b="1" dirty="0">
              <a:solidFill>
                <a:srgbClr val="FFFF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61950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能悔改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因着信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俯伏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祈求祂的赦免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;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毕生致力於悔改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马丁路德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95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条论纲第一条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en-US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当我们主耶稣基督说“你们应当</a:t>
            </a:r>
            <a:r>
              <a:rPr lang="zh-TW" altLang="en-US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悔改</a:t>
            </a:r>
            <a:r>
              <a:rPr lang="zh-CN" altLang="en-US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”</a:t>
            </a:r>
            <a:r>
              <a:rPr lang="en-US" altLang="zh-CN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zh-CN" altLang="en-US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马太</a:t>
            </a:r>
            <a:r>
              <a:rPr lang="en-US" altLang="zh-TW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4:17)</a:t>
            </a:r>
            <a:r>
              <a:rPr lang="zh-CN" altLang="en-US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时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TW" altLang="en-US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衪</a:t>
            </a:r>
            <a:r>
              <a:rPr lang="zh-CN" altLang="en-US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的意愿是希望信徒们毕生致力於悔改</a:t>
            </a:r>
            <a:r>
              <a:rPr lang="zh-TW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真悔改靠耶稣救赎恩典生发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意志的能力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不断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弃绝罪</a:t>
            </a:r>
            <a:r>
              <a:rPr lang="zh-TW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悔改罪不是只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在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理性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上承认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却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毫不在乎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; 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情感上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要有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对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犯罪感到</a:t>
            </a:r>
            <a:r>
              <a:rPr lang="zh-CN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悲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伤悔恨。</a:t>
            </a:r>
            <a:endParaRPr lang="en-US" altLang="zh-CN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679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45017-AACE-FC1D-35DB-4540729F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13" y="614855"/>
            <a:ext cx="11808373" cy="551793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    罗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8:1-2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 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如今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i="1" u="sng" dirty="0">
                <a:solidFill>
                  <a:srgbClr val="FFFF00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那些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在基督耶稣里的就不定罪了。</a:t>
            </a:r>
            <a:r>
              <a:rPr lang="zh-CN" altLang="en-US" b="1" i="1" u="sng" dirty="0">
                <a:solidFill>
                  <a:srgbClr val="FFFF00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因为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赐生命圣灵的律，在基督耶稣里释放了我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i="1" u="sng" dirty="0">
                <a:solidFill>
                  <a:srgbClr val="FFFF00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使我脱离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罪和死的律了。</a:t>
            </a:r>
            <a:endParaRPr lang="en-US" altLang="zh-CN" b="1" dirty="0">
              <a:solidFill>
                <a:srgbClr val="FFFF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    弗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1:7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 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我们借这爱子的血得蒙救赎过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犯得以赦免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乃是照他丰富的恩典。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 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2:1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 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你们死在过犯罪恶之中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他叫你们活过来</a:t>
            </a:r>
            <a:endParaRPr lang="en-US" altLang="zh-CN" b="1" dirty="0">
              <a:solidFill>
                <a:srgbClr val="FFFF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61950" indent="-361950">
              <a:lnSpc>
                <a:spcPct val="150000"/>
              </a:lnSpc>
              <a:buFont typeface="+mj-lt"/>
              <a:buAutoNum type="arabicPeriod" startAt="3"/>
            </a:pP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新人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——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出死入生之人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得救了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!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    ……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人子在地上有赦罪的权柄。就对瘫子说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“我吩咐你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rgbClr val="FFFF00"/>
                </a:solidFill>
                <a:highlight>
                  <a:srgbClr val="149802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起来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……“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那人当众人面前立刻</a:t>
            </a:r>
            <a:r>
              <a:rPr lang="zh-CN" altLang="en-US" b="1" dirty="0">
                <a:solidFill>
                  <a:srgbClr val="FFFF00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起来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复活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  <a:r>
              <a:rPr lang="en-US" altLang="zh-CN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拿着他所躺卧的褥子回家去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归荣耀与神。”</a:t>
            </a:r>
          </a:p>
        </p:txBody>
      </p:sp>
    </p:spTree>
    <p:extLst>
      <p:ext uri="{BB962C8B-B14F-4D97-AF65-F5344CB8AC3E}">
        <p14:creationId xmlns:p14="http://schemas.microsoft.com/office/powerpoint/2010/main" val="16957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2804056E-8BD2-111A-7BB9-976F2812E206}"/>
              </a:ext>
            </a:extLst>
          </p:cNvPr>
          <p:cNvSpPr/>
          <p:nvPr/>
        </p:nvSpPr>
        <p:spPr>
          <a:xfrm>
            <a:off x="3604935" y="117201"/>
            <a:ext cx="3531476" cy="216969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基督救赎之恩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7797424-754E-665D-36AA-C1C937B6CAC1}"/>
              </a:ext>
            </a:extLst>
          </p:cNvPr>
          <p:cNvSpPr/>
          <p:nvPr/>
        </p:nvSpPr>
        <p:spPr>
          <a:xfrm>
            <a:off x="620837" y="5222603"/>
            <a:ext cx="3531476" cy="108000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罪与罪辖制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C6C5580-515E-66CD-A4A1-AB8C086BD947}"/>
              </a:ext>
            </a:extLst>
          </p:cNvPr>
          <p:cNvSpPr/>
          <p:nvPr/>
        </p:nvSpPr>
        <p:spPr>
          <a:xfrm>
            <a:off x="8076263" y="5222603"/>
            <a:ext cx="3745999" cy="1076305"/>
          </a:xfrm>
          <a:prstGeom prst="roundRect">
            <a:avLst/>
          </a:prstGeom>
          <a:solidFill>
            <a:srgbClr val="14980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与基督联合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FB74D42-E974-BE1A-F8C9-1189B3C7B03C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4152313" y="5762606"/>
            <a:ext cx="3971974" cy="0"/>
          </a:xfrm>
          <a:prstGeom prst="straightConnector1">
            <a:avLst/>
          </a:prstGeom>
          <a:ln w="1238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CD0E921-CCD8-48F6-A28C-F55D86E9655F}"/>
              </a:ext>
            </a:extLst>
          </p:cNvPr>
          <p:cNvCxnSpPr>
            <a:cxnSpLocks/>
          </p:cNvCxnSpPr>
          <p:nvPr/>
        </p:nvCxnSpPr>
        <p:spPr>
          <a:xfrm>
            <a:off x="5370673" y="4682602"/>
            <a:ext cx="0" cy="1090817"/>
          </a:xfrm>
          <a:prstGeom prst="straightConnector1">
            <a:avLst/>
          </a:prstGeom>
          <a:ln w="1238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C102FC2-1174-5314-5AED-DA9F95BECFFD}"/>
              </a:ext>
            </a:extLst>
          </p:cNvPr>
          <p:cNvSpPr/>
          <p:nvPr/>
        </p:nvSpPr>
        <p:spPr>
          <a:xfrm>
            <a:off x="4091609" y="3017124"/>
            <a:ext cx="2530920" cy="1665478"/>
          </a:xfrm>
          <a:prstGeom prst="ellipse">
            <a:avLst/>
          </a:prstGeom>
          <a:solidFill>
            <a:srgbClr val="14980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俯伏之信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0E511EA-CCD0-13ED-20E6-D67220EC5617}"/>
              </a:ext>
            </a:extLst>
          </p:cNvPr>
          <p:cNvCxnSpPr>
            <a:cxnSpLocks/>
          </p:cNvCxnSpPr>
          <p:nvPr/>
        </p:nvCxnSpPr>
        <p:spPr>
          <a:xfrm flipH="1">
            <a:off x="5364946" y="2286894"/>
            <a:ext cx="7878" cy="774295"/>
          </a:xfrm>
          <a:prstGeom prst="straightConnector1">
            <a:avLst/>
          </a:prstGeom>
          <a:ln w="1206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F5468B-1123-5F75-33A3-F4055DDB16E4}"/>
              </a:ext>
            </a:extLst>
          </p:cNvPr>
          <p:cNvCxnSpPr>
            <a:cxnSpLocks/>
          </p:cNvCxnSpPr>
          <p:nvPr/>
        </p:nvCxnSpPr>
        <p:spPr>
          <a:xfrm>
            <a:off x="4845388" y="962536"/>
            <a:ext cx="1039117" cy="0"/>
          </a:xfrm>
          <a:prstGeom prst="line">
            <a:avLst/>
          </a:prstGeom>
          <a:ln w="146050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FA04AEE-2EC7-E633-AD91-9D47FDE23178}"/>
              </a:ext>
            </a:extLst>
          </p:cNvPr>
          <p:cNvCxnSpPr>
            <a:cxnSpLocks/>
          </p:cNvCxnSpPr>
          <p:nvPr/>
        </p:nvCxnSpPr>
        <p:spPr>
          <a:xfrm>
            <a:off x="5364947" y="403063"/>
            <a:ext cx="0" cy="1694519"/>
          </a:xfrm>
          <a:prstGeom prst="line">
            <a:avLst/>
          </a:prstGeom>
          <a:ln w="127000">
            <a:solidFill>
              <a:srgbClr val="FF000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1834A92-10B6-60E8-7C82-E9E65F640144}"/>
              </a:ext>
            </a:extLst>
          </p:cNvPr>
          <p:cNvSpPr txBox="1"/>
          <p:nvPr/>
        </p:nvSpPr>
        <p:spPr>
          <a:xfrm>
            <a:off x="1134719" y="4514717"/>
            <a:ext cx="25037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离开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, 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出来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FC4DEC-E5EC-0758-C2F3-BE34FB878FB9}"/>
              </a:ext>
            </a:extLst>
          </p:cNvPr>
          <p:cNvSpPr txBox="1"/>
          <p:nvPr/>
        </p:nvSpPr>
        <p:spPr>
          <a:xfrm>
            <a:off x="8601595" y="4514717"/>
            <a:ext cx="30330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归向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, 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进入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 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673A6A-EE13-F176-522F-D5552474F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84"/>
          <a:stretch>
            <a:fillRect/>
          </a:stretch>
        </p:blipFill>
        <p:spPr>
          <a:xfrm>
            <a:off x="7895866" y="1635397"/>
            <a:ext cx="3910640" cy="2037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853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4" grpId="0" animBg="1"/>
      <p:bldP spid="30" grpId="0"/>
      <p:bldP spid="3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34806-68B5-FF81-D196-F67A95C55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172" y="268014"/>
            <a:ext cx="11587655" cy="625102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总结</a:t>
            </a:r>
            <a:endParaRPr lang="en-US" altLang="zh-CN" b="1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61950" indent="-36195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人子的权能</a:t>
            </a:r>
            <a:r>
              <a:rPr lang="en-US" altLang="zh-CN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: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“人子”耶稣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在神国奠基之时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用医治显明他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赦罪的权能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预示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了他将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会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彻底摧毁罪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恶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权势, 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成就神荣耀的国度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!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endParaRPr lang="zh-CN" altLang="zh-CN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61950" lvl="0" indent="-36195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门徒的心志</a:t>
            </a:r>
            <a:r>
              <a:rPr lang="en-US" altLang="zh-CN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: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遵大诫命、行大使命。同心合一将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灵性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无能者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“抬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”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到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生命之王“人子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”主耶稣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基督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面前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得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赦罪的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医治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成为神国的子民。</a:t>
            </a:r>
            <a:endParaRPr lang="en-US" altLang="zh-CN" b="1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361950" indent="-36195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基督的召唤</a:t>
            </a:r>
            <a:r>
              <a:rPr lang="en-US" altLang="zh-CN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: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因着信而降伏於他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得</a:t>
            </a:r>
            <a:r>
              <a:rPr lang="zh-CN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赦罪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之恩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进入他永恒国度之福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! 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人子说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我来本不是召义人悔改</a:t>
            </a:r>
            <a:r>
              <a:rPr lang="en-US" altLang="zh-CN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乃是召罪人悔改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(5:32)</a:t>
            </a:r>
            <a:r>
              <a:rPr lang="zh-CN" altLang="en-US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r>
              <a:rPr lang="zh-CN" altLang="en-US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人非有信</a:t>
            </a:r>
            <a:r>
              <a:rPr lang="en-US" altLang="zh-CN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就不能得神的喜悦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; </a:t>
            </a:r>
            <a:r>
              <a:rPr lang="zh-CN" altLang="en-US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因为到神面前来的人必须信有神</a:t>
            </a:r>
            <a:r>
              <a:rPr lang="en-US" altLang="zh-CN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CN" altLang="en-US" b="1" dirty="0">
                <a:solidFill>
                  <a:schemeClr val="bg1"/>
                </a:solidFill>
                <a:highlight>
                  <a:srgbClr val="8000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且信</a:t>
            </a:r>
            <a:r>
              <a:rPr lang="zh-CN" altLang="en-US" b="1" i="1" u="sng" dirty="0">
                <a:solidFill>
                  <a:schemeClr val="bg1"/>
                </a:solidFill>
                <a:highlight>
                  <a:srgbClr val="00008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他赏赐那寻求他的人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来</a:t>
            </a:r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11:6)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endParaRPr lang="en-US" altLang="zh-CN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964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8092CE3-FBA3-304D-BED6-5E1E381A2540}"/>
              </a:ext>
            </a:extLst>
          </p:cNvPr>
          <p:cNvSpPr txBox="1"/>
          <p:nvPr/>
        </p:nvSpPr>
        <p:spPr>
          <a:xfrm>
            <a:off x="583324" y="529750"/>
            <a:ext cx="11051628" cy="410657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骑快马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, </a:t>
            </a: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再加鞭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, </a:t>
            </a: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奔蒙福之路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!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耶稣基督行使他救赎主的权能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,    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   </a:t>
            </a: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凡信他的人必蒙救恩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!</a:t>
            </a:r>
          </a:p>
        </p:txBody>
      </p:sp>
      <p:pic>
        <p:nvPicPr>
          <p:cNvPr id="7" name="Picture 6" descr="Year of the Horse Lunar New Year Stickers | Kiss-Cut Sticker Sheet">
            <a:extLst>
              <a:ext uri="{FF2B5EF4-FFF2-40B4-BE49-F238E27FC236}">
                <a16:creationId xmlns:a16="http://schemas.microsoft.com/office/drawing/2014/main" id="{9FF816A7-C86E-CE5E-2E4E-051CC0CB6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84" t="24223" r="17234" b="21702"/>
          <a:stretch>
            <a:fillRect/>
          </a:stretch>
        </p:blipFill>
        <p:spPr bwMode="auto">
          <a:xfrm>
            <a:off x="325612" y="4279434"/>
            <a:ext cx="2428965" cy="234699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马年福字艺术字免抠元素图片免费下载 ...">
            <a:extLst>
              <a:ext uri="{FF2B5EF4-FFF2-40B4-BE49-F238E27FC236}">
                <a16:creationId xmlns:a16="http://schemas.microsoft.com/office/drawing/2014/main" id="{78F12C31-52FA-B1E5-AB04-316E060FF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3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699" y="4279434"/>
            <a:ext cx="2428965" cy="2346999"/>
          </a:xfrm>
          <a:prstGeom prst="ellipse">
            <a:avLst/>
          </a:prstGeom>
          <a:pattFill prst="pct5">
            <a:fgClr>
              <a:srgbClr val="05C725"/>
            </a:fgClr>
            <a:bgClr>
              <a:schemeClr val="bg1"/>
            </a:bgClr>
          </a:pattFill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7090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>
            <a:extLst>
              <a:ext uri="{FF2B5EF4-FFF2-40B4-BE49-F238E27FC236}">
                <a16:creationId xmlns:a16="http://schemas.microsoft.com/office/drawing/2014/main" id="{FE6E02DE-0903-814D-6435-F32C37A823C2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905000" y="2110154"/>
            <a:ext cx="8686800" cy="5181600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altLang="zh-TW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DFKai-SB" panose="03000509000000000000" pitchFamily="65" charset="-120"/>
                <a:ea typeface="文新字海-特行" pitchFamily="2" charset="-120"/>
              </a:rPr>
              <a:t>1</a:t>
            </a:r>
          </a:p>
          <a:p>
            <a:pPr marL="0" indent="0" algn="ctr">
              <a:buNone/>
              <a:defRPr/>
            </a:pPr>
            <a:r>
              <a:rPr lang="zh-TW" altLang="en-US" sz="5400" b="1" dirty="0">
                <a:latin typeface="DFKai-SB" panose="03000509000000000000" pitchFamily="65" charset="-120"/>
                <a:ea typeface="文新字海-特行" pitchFamily="2" charset="-120"/>
              </a:rPr>
              <a:t>耶穌奇妙的救恩，</a:t>
            </a:r>
            <a:endParaRPr lang="en-US" altLang="zh-TW" sz="5400" b="1" dirty="0">
              <a:latin typeface="DFKai-SB" panose="03000509000000000000" pitchFamily="65" charset="-120"/>
              <a:ea typeface="文新字海-特行" pitchFamily="2" charset="-120"/>
            </a:endParaRPr>
          </a:p>
          <a:p>
            <a:pPr marL="0" indent="0" algn="ctr">
              <a:buNone/>
              <a:defRPr/>
            </a:pPr>
            <a:r>
              <a:rPr lang="zh-TW" altLang="en-US" sz="5400" b="1" dirty="0">
                <a:latin typeface="DFKai-SB" panose="03000509000000000000" pitchFamily="65" charset="-120"/>
                <a:ea typeface="文新字海-特行" pitchFamily="2" charset="-120"/>
              </a:rPr>
              <a:t>超我眾過犯；</a:t>
            </a:r>
          </a:p>
          <a:p>
            <a:pPr marL="0" indent="0" algn="ctr">
              <a:buNone/>
              <a:defRPr/>
            </a:pPr>
            <a:r>
              <a:rPr lang="zh-TW" altLang="en-US" sz="5400" b="1" dirty="0">
                <a:latin typeface="DFKai-SB" panose="03000509000000000000" pitchFamily="65" charset="-120"/>
                <a:ea typeface="文新字海-特行" pitchFamily="2" charset="-120"/>
              </a:rPr>
              <a:t>我口舌怎能述說，</a:t>
            </a:r>
            <a:endParaRPr lang="en-US" altLang="zh-TW" sz="5400" b="1" dirty="0">
              <a:latin typeface="DFKai-SB" panose="03000509000000000000" pitchFamily="65" charset="-120"/>
              <a:ea typeface="文新字海-特行" pitchFamily="2" charset="-120"/>
            </a:endParaRPr>
          </a:p>
          <a:p>
            <a:pPr marL="0" indent="0" algn="ctr">
              <a:buNone/>
              <a:defRPr/>
            </a:pPr>
            <a:r>
              <a:rPr lang="zh-TW" altLang="en-US" sz="5400" b="1" dirty="0">
                <a:latin typeface="DFKai-SB" panose="03000509000000000000" pitchFamily="65" charset="-120"/>
                <a:ea typeface="文新字海-特行" pitchFamily="2" charset="-120"/>
              </a:rPr>
              <a:t>更將從何頌讚</a:t>
            </a:r>
            <a:r>
              <a:rPr lang="en-US" altLang="zh-TW" sz="5400" b="1" dirty="0">
                <a:latin typeface="DFKai-SB" panose="03000509000000000000" pitchFamily="65" charset="-120"/>
                <a:ea typeface="文新字海-特行" pitchFamily="2" charset="-120"/>
              </a:rPr>
              <a:t>,</a:t>
            </a:r>
          </a:p>
          <a:p>
            <a:pPr marL="0" indent="0" algn="ctr">
              <a:buNone/>
              <a:defRPr/>
            </a:pPr>
            <a:endParaRPr lang="en-US" altLang="en-US" sz="5400" dirty="0">
              <a:effectLst>
                <a:outerShdw blurRad="38100" dist="38100" dir="2700000" algn="tl">
                  <a:srgbClr val="C0C0C0"/>
                </a:outerShdw>
              </a:effectLst>
              <a:latin typeface="DFKai-SB" panose="03000509000000000000" pitchFamily="65" charset="-120"/>
              <a:ea typeface="文新字海-特行" pitchFamily="2" charset="-120"/>
            </a:endParaRPr>
          </a:p>
        </p:txBody>
      </p:sp>
      <p:sp>
        <p:nvSpPr>
          <p:cNvPr id="2052" name="Rectangle 7">
            <a:extLst>
              <a:ext uri="{FF2B5EF4-FFF2-40B4-BE49-F238E27FC236}">
                <a16:creationId xmlns:a16="http://schemas.microsoft.com/office/drawing/2014/main" id="{365499A4-6F95-57C9-9109-CAAB1497A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866" y="890953"/>
            <a:ext cx="609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FKai-SB" panose="03000509000000000000" pitchFamily="65" charset="-120"/>
                <a:ea typeface="文新字海-特行" panose="02020500000000000000" pitchFamily="2" charset="-120"/>
                <a:cs typeface="+mn-cs"/>
              </a:rPr>
              <a:t>耶穌奇妙的救恩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文新字海-特行" panose="02020500000000000000" pitchFamily="2" charset="-12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1F068F-28F8-68F6-A7C1-9EBDF9D8F999}"/>
              </a:ext>
            </a:extLst>
          </p:cNvPr>
          <p:cNvSpPr txBox="1"/>
          <p:nvPr/>
        </p:nvSpPr>
        <p:spPr>
          <a:xfrm>
            <a:off x="155332" y="59956"/>
            <a:ext cx="60930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文新字海-特行" pitchFamily="2" charset="-120"/>
              </a:rPr>
              <a:t>回应诗歌 </a:t>
            </a:r>
            <a:endParaRPr lang="en-US" sz="4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>
            <a:extLst>
              <a:ext uri="{FF2B5EF4-FFF2-40B4-BE49-F238E27FC236}">
                <a16:creationId xmlns:a16="http://schemas.microsoft.com/office/drawing/2014/main" id="{48A01DFC-908C-3A32-F312-397FD93EBB7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752600" y="762000"/>
            <a:ext cx="8686800" cy="518160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zh-TW" altLang="en-US" sz="6000" b="1" dirty="0">
                <a:latin typeface="DFKai-SB" panose="03000509000000000000" pitchFamily="65" charset="-120"/>
                <a:ea typeface="文新字海-中行" pitchFamily="2" charset="-120"/>
              </a:rPr>
              <a:t>祂</a:t>
            </a:r>
            <a:r>
              <a:rPr lang="zh-TW" altLang="en-US" sz="5400" b="1" dirty="0">
                <a:latin typeface="DFKai-SB" panose="03000509000000000000" pitchFamily="65" charset="-120"/>
                <a:ea typeface="文新字海-特行" pitchFamily="2" charset="-120"/>
              </a:rPr>
              <a:t>除我罪擔憂愁，</a:t>
            </a:r>
            <a:endParaRPr lang="en-US" altLang="zh-TW" sz="5400" b="1" dirty="0">
              <a:latin typeface="DFKai-SB" panose="03000509000000000000" pitchFamily="65" charset="-120"/>
              <a:ea typeface="文新字海-特行" pitchFamily="2" charset="-120"/>
            </a:endParaRPr>
          </a:p>
          <a:p>
            <a:pPr marL="0" indent="0" algn="ctr">
              <a:buNone/>
              <a:defRPr/>
            </a:pPr>
            <a:r>
              <a:rPr lang="zh-TW" altLang="en-US" sz="5400" b="1" dirty="0">
                <a:latin typeface="DFKai-SB" panose="03000509000000000000" pitchFamily="65" charset="-120"/>
                <a:ea typeface="文新字海-特行" pitchFamily="2" charset="-120"/>
              </a:rPr>
              <a:t>使我心靈自由；</a:t>
            </a:r>
          </a:p>
          <a:p>
            <a:pPr marL="0" indent="0" algn="ctr">
              <a:buNone/>
              <a:defRPr/>
            </a:pPr>
            <a:r>
              <a:rPr lang="zh-TW" altLang="en-US" sz="5400" b="1" dirty="0">
                <a:latin typeface="DFKai-SB" panose="03000509000000000000" pitchFamily="65" charset="-120"/>
                <a:ea typeface="文新字海-特行" pitchFamily="2" charset="-120"/>
              </a:rPr>
              <a:t>耶穌奇妙的救恩</a:t>
            </a:r>
            <a:endParaRPr lang="en-US" altLang="zh-TW" sz="5400" b="1" dirty="0">
              <a:latin typeface="DFKai-SB" panose="03000509000000000000" pitchFamily="65" charset="-120"/>
              <a:ea typeface="文新字海-特行" pitchFamily="2" charset="-120"/>
            </a:endParaRPr>
          </a:p>
          <a:p>
            <a:pPr marL="0" indent="0" algn="ctr">
              <a:buNone/>
              <a:defRPr/>
            </a:pPr>
            <a:r>
              <a:rPr lang="zh-TW" altLang="en-US" sz="5400" b="1" dirty="0">
                <a:latin typeface="DFKai-SB" panose="03000509000000000000" pitchFamily="65" charset="-120"/>
                <a:ea typeface="文新字海-特行" pitchFamily="2" charset="-120"/>
              </a:rPr>
              <a:t>使我得拯救。</a:t>
            </a:r>
            <a:br>
              <a:rPr lang="zh-TW" altLang="en-US" sz="5400" dirty="0">
                <a:effectLst>
                  <a:outerShdw blurRad="38100" dist="38100" dir="2700000" algn="tl">
                    <a:srgbClr val="C0C0C0"/>
                  </a:outerShdw>
                </a:effectLst>
                <a:latin typeface="DFKai-SB" panose="03000509000000000000" pitchFamily="65" charset="-120"/>
                <a:ea typeface="文新字海-特行" pitchFamily="2" charset="-120"/>
              </a:rPr>
            </a:br>
            <a:endParaRPr lang="en-US" altLang="en-US" sz="5400" dirty="0">
              <a:effectLst>
                <a:outerShdw blurRad="38100" dist="38100" dir="2700000" algn="tl">
                  <a:srgbClr val="C0C0C0"/>
                </a:outerShdw>
              </a:effectLst>
              <a:latin typeface="DFKai-SB" panose="03000509000000000000" pitchFamily="65" charset="-120"/>
              <a:ea typeface="文新字海-特行" pitchFamily="2" charset="-120"/>
            </a:endParaRPr>
          </a:p>
        </p:txBody>
      </p:sp>
      <p:sp>
        <p:nvSpPr>
          <p:cNvPr id="3075" name="Text Box 7">
            <a:extLst>
              <a:ext uri="{FF2B5EF4-FFF2-40B4-BE49-F238E27FC236}">
                <a16:creationId xmlns:a16="http://schemas.microsoft.com/office/drawing/2014/main" id="{5AD084E8-6BA9-7047-D34A-18312F5DE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7825" y="61722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Wonderful grace of Jesus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耶穌奇妙的救恩</a:t>
            </a:r>
            <a:b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 #0186	v.1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>
            <a:extLst>
              <a:ext uri="{FF2B5EF4-FFF2-40B4-BE49-F238E27FC236}">
                <a16:creationId xmlns:a16="http://schemas.microsoft.com/office/drawing/2014/main" id="{E81F893C-7ED5-3689-607C-1074FBAAA3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88913"/>
            <a:ext cx="9144000" cy="5903912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zh-TW" sz="5400" dirty="0">
                <a:ea typeface="文新字海-特行" pitchFamily="2" charset="-120"/>
              </a:rPr>
              <a:t>3.</a:t>
            </a:r>
          </a:p>
          <a:p>
            <a:pPr marL="0" indent="0" algn="ctr" eaLnBrk="1" hangingPunct="1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zh-TW" altLang="en-US" sz="4800" b="1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義哉！我主道路！世人卻偏離，</a:t>
            </a:r>
            <a:endParaRPr lang="en-US" altLang="zh-TW" sz="4800" b="1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0" indent="0" algn="ctr" eaLnBrk="1" hangingPunct="1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zh-TW" altLang="en-US" sz="4800" b="1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聖潔恩言，卻是屹立不移；</a:t>
            </a:r>
            <a:br>
              <a:rPr lang="zh-TW" altLang="en-US" sz="4800" b="1" dirty="0">
                <a:ea typeface="新細明體" panose="02020500000000000000" pitchFamily="18" charset="-120"/>
              </a:rPr>
            </a:br>
            <a:r>
              <a:rPr lang="zh-TW" altLang="en-US" sz="4800" b="1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虛偽邪道，不能停留近你身，</a:t>
            </a:r>
            <a:endParaRPr lang="en-US" altLang="zh-TW" sz="4800" b="1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0" indent="0" algn="ctr" eaLnBrk="1" hangingPunct="1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zh-TW" altLang="en-US" sz="4800" b="1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求賜平安，我主，我的神。</a:t>
            </a:r>
            <a:endParaRPr lang="zh-TW" altLang="en-US" sz="4800" b="1" dirty="0">
              <a:ea typeface="文新字海-特行" pitchFamily="2" charset="-12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9A604EB-ABD8-1F62-00D2-DCFFE9E1FEA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676400" y="228600"/>
            <a:ext cx="8610600" cy="632460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altLang="zh-TW" sz="2400" dirty="0">
                <a:ea typeface="文新字海-特行" pitchFamily="2" charset="-120"/>
              </a:rPr>
              <a:t>(Refrain) </a:t>
            </a:r>
          </a:p>
          <a:p>
            <a:pPr marL="0" indent="0" algn="ctr">
              <a:buNone/>
              <a:defRPr/>
            </a:pPr>
            <a:r>
              <a:rPr lang="zh-TW" altLang="en-US" sz="5400" b="1" dirty="0">
                <a:ea typeface="文新字海-特行" pitchFamily="2" charset="-120"/>
              </a:rPr>
              <a:t>主耶穌奇妙無比的救恩，</a:t>
            </a:r>
          </a:p>
          <a:p>
            <a:pPr marL="0" indent="0" algn="ctr">
              <a:buNone/>
              <a:defRPr/>
            </a:pPr>
            <a:r>
              <a:rPr lang="zh-TW" altLang="en-US" sz="5400" b="1" dirty="0">
                <a:ea typeface="文新字海-特行" pitchFamily="2" charset="-120"/>
              </a:rPr>
              <a:t>深過波浪滾滾的海洋；</a:t>
            </a:r>
          </a:p>
          <a:p>
            <a:pPr marL="0" indent="0" algn="ctr">
              <a:buNone/>
              <a:defRPr/>
            </a:pPr>
            <a:r>
              <a:rPr lang="zh-TW" altLang="en-US" sz="5400" b="1" dirty="0">
                <a:ea typeface="文新字海-特行" pitchFamily="2" charset="-120"/>
              </a:rPr>
              <a:t>高過最高山嶺，</a:t>
            </a:r>
          </a:p>
          <a:p>
            <a:pPr marL="0" indent="0" algn="ctr">
              <a:buNone/>
              <a:defRPr/>
            </a:pPr>
            <a:r>
              <a:rPr lang="zh-TW" altLang="en-US" sz="5400" b="1" dirty="0">
                <a:ea typeface="文新字海-特行" pitchFamily="2" charset="-120"/>
              </a:rPr>
              <a:t>美如閃耀泉源，</a:t>
            </a:r>
          </a:p>
          <a:p>
            <a:pPr marL="0" indent="0" algn="ctr">
              <a:buNone/>
              <a:defRPr/>
            </a:pPr>
            <a:r>
              <a:rPr lang="zh-TW" altLang="en-US" sz="5400" b="1" dirty="0">
                <a:ea typeface="文新字海-特行" pitchFamily="2" charset="-120"/>
              </a:rPr>
              <a:t>奇妙救恩足夠我需用，</a:t>
            </a:r>
            <a:br>
              <a:rPr lang="zh-TW" altLang="en-US" sz="5400" dirty="0">
                <a:effectLst>
                  <a:outerShdw blurRad="38100" dist="38100" dir="2700000" algn="tl">
                    <a:srgbClr val="C0C0C0"/>
                  </a:outerShdw>
                </a:effectLst>
                <a:ea typeface="文新字海-特行" pitchFamily="2" charset="-120"/>
              </a:rPr>
            </a:br>
            <a:endParaRPr lang="en-US" altLang="en-US" sz="5400" dirty="0">
              <a:effectLst>
                <a:outerShdw blurRad="38100" dist="38100" dir="2700000" algn="tl">
                  <a:srgbClr val="C0C0C0"/>
                </a:outerShdw>
              </a:effectLst>
              <a:ea typeface="文新字海-特行" pitchFamily="2" charset="-120"/>
            </a:endParaRPr>
          </a:p>
        </p:txBody>
      </p:sp>
      <p:sp>
        <p:nvSpPr>
          <p:cNvPr id="4099" name="Text Box 4">
            <a:extLst>
              <a:ext uri="{FF2B5EF4-FFF2-40B4-BE49-F238E27FC236}">
                <a16:creationId xmlns:a16="http://schemas.microsoft.com/office/drawing/2014/main" id="{2E4E82C2-74B1-34C6-87FE-ED5277F36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7825" y="61722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Wonderful grace of Jesus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耶穌奇妙的救恩</a:t>
            </a:r>
            <a:b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 #0186	v.1	Chorus 2-1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A3025C0-E802-AA5D-065E-4DFE9F6C67B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752600" y="685800"/>
            <a:ext cx="8763000" cy="647700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zh-TW" altLang="en-US" sz="5400" b="1" dirty="0">
                <a:ea typeface="文新字海-特行" pitchFamily="2" charset="-120"/>
              </a:rPr>
              <a:t>闊過我一生所行的過犯，</a:t>
            </a:r>
          </a:p>
          <a:p>
            <a:pPr marL="0" indent="0" algn="ctr">
              <a:buNone/>
              <a:defRPr/>
            </a:pPr>
            <a:r>
              <a:rPr lang="zh-TW" altLang="en-US" sz="5400" b="1" dirty="0">
                <a:ea typeface="文新字海-特行" pitchFamily="2" charset="-120"/>
              </a:rPr>
              <a:t>大過我一切罪污羞恥，</a:t>
            </a:r>
          </a:p>
          <a:p>
            <a:pPr marL="0" indent="0" algn="ctr">
              <a:buNone/>
              <a:defRPr/>
            </a:pPr>
            <a:r>
              <a:rPr lang="zh-TW" altLang="en-US" sz="5400" b="1" dirty="0">
                <a:ea typeface="文新字海-特行" pitchFamily="2" charset="-120"/>
              </a:rPr>
              <a:t>我要稱揚主聖名，</a:t>
            </a:r>
          </a:p>
          <a:p>
            <a:pPr marL="0" indent="0" algn="ctr">
              <a:buNone/>
              <a:defRPr/>
            </a:pPr>
            <a:r>
              <a:rPr lang="zh-TW" altLang="en-US" sz="5400" b="1" dirty="0">
                <a:ea typeface="文新字海-特行" pitchFamily="2" charset="-120"/>
              </a:rPr>
              <a:t>我要讚美主聖名。</a:t>
            </a:r>
            <a:br>
              <a:rPr lang="zh-TW" altLang="en-US" sz="5400" dirty="0">
                <a:effectLst>
                  <a:outerShdw blurRad="38100" dist="38100" dir="2700000" algn="tl">
                    <a:srgbClr val="C0C0C0"/>
                  </a:outerShdw>
                </a:effectLst>
                <a:ea typeface="文新字海-特行" pitchFamily="2" charset="-120"/>
              </a:rPr>
            </a:br>
            <a:endParaRPr lang="en-US" altLang="en-US" sz="5400" dirty="0">
              <a:effectLst>
                <a:outerShdw blurRad="38100" dist="38100" dir="2700000" algn="tl">
                  <a:srgbClr val="C0C0C0"/>
                </a:outerShdw>
              </a:effectLst>
              <a:ea typeface="文新字海-特行" pitchFamily="2" charset="-120"/>
            </a:endParaRPr>
          </a:p>
        </p:txBody>
      </p:sp>
      <p:sp>
        <p:nvSpPr>
          <p:cNvPr id="5123" name="Text Box 4">
            <a:extLst>
              <a:ext uri="{FF2B5EF4-FFF2-40B4-BE49-F238E27FC236}">
                <a16:creationId xmlns:a16="http://schemas.microsoft.com/office/drawing/2014/main" id="{4586265E-05A6-9426-2508-5A3BFB881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7825" y="61722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Wonderful grace of Jesus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耶穌奇妙的救恩</a:t>
            </a:r>
            <a:b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 #0186	v.1	Chorus 2-2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8CD6389A-8E19-D664-88A5-FF212E84695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752600" y="609600"/>
            <a:ext cx="8534400" cy="640080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altLang="zh-TW" sz="5400" dirty="0">
                <a:ea typeface="文新字海-特行" pitchFamily="2" charset="-120"/>
              </a:rPr>
              <a:t>2</a:t>
            </a:r>
          </a:p>
          <a:p>
            <a:pPr marL="0" indent="0" algn="ctr">
              <a:buNone/>
              <a:defRPr/>
            </a:pPr>
            <a:r>
              <a:rPr lang="zh-TW" altLang="en-US" sz="5400" b="1" dirty="0">
                <a:ea typeface="文新字海-特行" pitchFamily="2" charset="-120"/>
              </a:rPr>
              <a:t>耶穌奇妙的救恩，</a:t>
            </a:r>
            <a:br>
              <a:rPr lang="zh-TW" altLang="en-US" sz="5400" b="1" dirty="0">
                <a:ea typeface="文新字海-特行" pitchFamily="2" charset="-120"/>
              </a:rPr>
            </a:br>
            <a:r>
              <a:rPr lang="zh-TW" altLang="en-US" sz="5400" b="1" dirty="0">
                <a:ea typeface="文新字海-特行" pitchFamily="2" charset="-120"/>
              </a:rPr>
              <a:t>臨到失喪之人，</a:t>
            </a:r>
          </a:p>
          <a:p>
            <a:pPr marL="0" indent="0" algn="ctr">
              <a:buNone/>
              <a:defRPr/>
            </a:pPr>
            <a:r>
              <a:rPr lang="zh-TW" altLang="en-US" sz="5400" b="1" dirty="0">
                <a:ea typeface="文新字海-特行" pitchFamily="2" charset="-120"/>
              </a:rPr>
              <a:t>藉救恩我得赦免，</a:t>
            </a:r>
            <a:br>
              <a:rPr lang="zh-TW" altLang="en-US" sz="5400" b="1" dirty="0">
                <a:ea typeface="文新字海-特行" pitchFamily="2" charset="-120"/>
              </a:rPr>
            </a:br>
            <a:r>
              <a:rPr lang="zh-TW" altLang="en-US" sz="5400" b="1" dirty="0">
                <a:ea typeface="文新字海-特行" pitchFamily="2" charset="-120"/>
              </a:rPr>
              <a:t>並使我得完全，</a:t>
            </a:r>
          </a:p>
          <a:p>
            <a:pPr marL="0" indent="0" algn="ctr">
              <a:buNone/>
              <a:defRPr/>
            </a:pPr>
            <a:br>
              <a:rPr lang="zh-TW" altLang="en-US" sz="5400" dirty="0">
                <a:effectLst>
                  <a:outerShdw blurRad="38100" dist="38100" dir="2700000" algn="tl">
                    <a:srgbClr val="C0C0C0"/>
                  </a:outerShdw>
                </a:effectLst>
                <a:ea typeface="文新字海-特行" pitchFamily="2" charset="-120"/>
              </a:rPr>
            </a:br>
            <a:endParaRPr lang="en-US" altLang="en-US" sz="5400" dirty="0">
              <a:effectLst>
                <a:outerShdw blurRad="38100" dist="38100" dir="2700000" algn="tl">
                  <a:srgbClr val="C0C0C0"/>
                </a:outerShdw>
              </a:effectLst>
              <a:ea typeface="文新字海-特行" pitchFamily="2" charset="-120"/>
            </a:endParaRPr>
          </a:p>
        </p:txBody>
      </p:sp>
      <p:sp>
        <p:nvSpPr>
          <p:cNvPr id="6147" name="Text Box 4">
            <a:extLst>
              <a:ext uri="{FF2B5EF4-FFF2-40B4-BE49-F238E27FC236}">
                <a16:creationId xmlns:a16="http://schemas.microsoft.com/office/drawing/2014/main" id="{6242A72C-BF8D-8C89-FD27-AA1DB49F4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7825" y="61722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Wonderful grace of Jesus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耶穌奇妙的救恩</a:t>
            </a:r>
            <a:b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 #0186	v.2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204386E1-7F21-8BF8-BFB5-93D14B48337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752600" y="762000"/>
            <a:ext cx="8534400" cy="640080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zh-TW" altLang="en-US" sz="5400" b="1" dirty="0">
                <a:ea typeface="文新字海-特行" pitchFamily="2" charset="-120"/>
              </a:rPr>
              <a:t>主為我解脫捆綁，</a:t>
            </a:r>
            <a:br>
              <a:rPr lang="zh-TW" altLang="en-US" sz="5400" b="1" dirty="0">
                <a:ea typeface="文新字海-特行" pitchFamily="2" charset="-120"/>
              </a:rPr>
            </a:br>
            <a:r>
              <a:rPr lang="zh-TW" altLang="en-US" sz="5400" b="1" dirty="0">
                <a:ea typeface="文新字海-特行" pitchFamily="2" charset="-120"/>
              </a:rPr>
              <a:t>使我得著釋放；</a:t>
            </a:r>
          </a:p>
          <a:p>
            <a:pPr marL="0" indent="0" algn="ctr">
              <a:buNone/>
              <a:defRPr/>
            </a:pPr>
            <a:r>
              <a:rPr lang="zh-TW" altLang="en-US" sz="5400" b="1" dirty="0">
                <a:ea typeface="文新字海-特行" pitchFamily="2" charset="-120"/>
              </a:rPr>
              <a:t>耶穌奇妙的救恩</a:t>
            </a:r>
            <a:br>
              <a:rPr lang="zh-TW" altLang="en-US" sz="5400" b="1" dirty="0">
                <a:ea typeface="文新字海-特行" pitchFamily="2" charset="-120"/>
              </a:rPr>
            </a:br>
            <a:r>
              <a:rPr lang="zh-TW" altLang="en-US" sz="5400" b="1" dirty="0">
                <a:ea typeface="文新字海-特行" pitchFamily="2" charset="-120"/>
              </a:rPr>
              <a:t>使我得拯救。</a:t>
            </a:r>
            <a:br>
              <a:rPr lang="zh-TW" altLang="en-US" sz="5400" dirty="0">
                <a:effectLst>
                  <a:outerShdw blurRad="38100" dist="38100" dir="2700000" algn="tl">
                    <a:srgbClr val="C0C0C0"/>
                  </a:outerShdw>
                </a:effectLst>
                <a:ea typeface="文新字海-特行" pitchFamily="2" charset="-120"/>
              </a:rPr>
            </a:br>
            <a:endParaRPr lang="en-US" altLang="en-US" sz="5400" dirty="0">
              <a:effectLst>
                <a:outerShdw blurRad="38100" dist="38100" dir="2700000" algn="tl">
                  <a:srgbClr val="C0C0C0"/>
                </a:outerShdw>
              </a:effectLst>
              <a:ea typeface="文新字海-特行" pitchFamily="2" charset="-120"/>
            </a:endParaRPr>
          </a:p>
        </p:txBody>
      </p:sp>
      <p:sp>
        <p:nvSpPr>
          <p:cNvPr id="7171" name="Text Box 4">
            <a:extLst>
              <a:ext uri="{FF2B5EF4-FFF2-40B4-BE49-F238E27FC236}">
                <a16:creationId xmlns:a16="http://schemas.microsoft.com/office/drawing/2014/main" id="{4CD7108D-797D-DA05-ECA1-86524DBD8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7825" y="61722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Wonderful grace of Jesus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耶穌奇妙的救恩</a:t>
            </a:r>
            <a:b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 #0186	v.2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ECB5594E-A5D6-243F-7EBA-71B1C712F22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676400" y="228600"/>
            <a:ext cx="8610600" cy="63246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TW" sz="2400" dirty="0">
                <a:ea typeface="文新字海-特行" panose="02020500000000000000" pitchFamily="2" charset="-120"/>
              </a:rPr>
              <a:t>(Refrain) </a:t>
            </a:r>
          </a:p>
          <a:p>
            <a:pPr marL="0" indent="0" algn="ctr">
              <a:buNone/>
            </a:pPr>
            <a:r>
              <a:rPr lang="zh-TW" altLang="en-US" sz="5400" b="1" dirty="0">
                <a:ea typeface="文新字海-特行" panose="02020500000000000000" pitchFamily="2" charset="-120"/>
              </a:rPr>
              <a:t>主耶穌奇妙無比的救恩，</a:t>
            </a:r>
          </a:p>
          <a:p>
            <a:pPr marL="0" indent="0" algn="ctr">
              <a:buNone/>
            </a:pPr>
            <a:r>
              <a:rPr lang="zh-TW" altLang="en-US" sz="5400" b="1" dirty="0">
                <a:ea typeface="文新字海-特行" panose="02020500000000000000" pitchFamily="2" charset="-120"/>
              </a:rPr>
              <a:t>深過波浪滾滾的海洋；</a:t>
            </a:r>
          </a:p>
          <a:p>
            <a:pPr marL="0" indent="0" algn="ctr">
              <a:buNone/>
            </a:pPr>
            <a:r>
              <a:rPr lang="zh-TW" altLang="en-US" sz="5400" b="1" dirty="0">
                <a:ea typeface="文新字海-特行" panose="02020500000000000000" pitchFamily="2" charset="-120"/>
              </a:rPr>
              <a:t>高過最高山嶺，</a:t>
            </a:r>
          </a:p>
          <a:p>
            <a:pPr marL="0" indent="0" algn="ctr">
              <a:buNone/>
            </a:pPr>
            <a:r>
              <a:rPr lang="zh-TW" altLang="en-US" sz="5400" b="1" dirty="0">
                <a:ea typeface="文新字海-特行" panose="02020500000000000000" pitchFamily="2" charset="-120"/>
              </a:rPr>
              <a:t>美如閃耀泉源，</a:t>
            </a:r>
          </a:p>
          <a:p>
            <a:pPr marL="0" indent="0" algn="ctr">
              <a:buNone/>
            </a:pPr>
            <a:r>
              <a:rPr lang="zh-TW" altLang="en-US" sz="5400" b="1" dirty="0">
                <a:ea typeface="文新字海-特行" panose="02020500000000000000" pitchFamily="2" charset="-120"/>
              </a:rPr>
              <a:t>奇妙救恩足夠我需用，</a:t>
            </a:r>
            <a:br>
              <a:rPr lang="zh-TW" altLang="en-US" sz="5400" b="1" dirty="0">
                <a:ea typeface="文新字海-特行" panose="02020500000000000000" pitchFamily="2" charset="-120"/>
              </a:rPr>
            </a:br>
            <a:endParaRPr lang="en-US" altLang="en-US" sz="5400" b="1" dirty="0">
              <a:ea typeface="文新字海-特行" panose="02020500000000000000" pitchFamily="2" charset="-120"/>
            </a:endParaRPr>
          </a:p>
        </p:txBody>
      </p:sp>
      <p:sp>
        <p:nvSpPr>
          <p:cNvPr id="8195" name="Text Box 4">
            <a:extLst>
              <a:ext uri="{FF2B5EF4-FFF2-40B4-BE49-F238E27FC236}">
                <a16:creationId xmlns:a16="http://schemas.microsoft.com/office/drawing/2014/main" id="{7D46DFDF-4C08-9FB6-5B28-15AD782CE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7825" y="61722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Wonderful grace of Jesus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耶穌奇妙的救恩</a:t>
            </a:r>
            <a:b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 #0186	v.1	Chorus 2-1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71AB82E-38AA-1954-C061-CF17874F5E1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752600" y="685800"/>
            <a:ext cx="8763000" cy="647700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zh-TW" altLang="en-US" sz="5400" b="1" dirty="0">
                <a:ea typeface="文新字海-特行" pitchFamily="2" charset="-120"/>
              </a:rPr>
              <a:t>闊過我一生所行的過犯，</a:t>
            </a:r>
          </a:p>
          <a:p>
            <a:pPr marL="0" indent="0" algn="ctr">
              <a:buNone/>
              <a:defRPr/>
            </a:pPr>
            <a:r>
              <a:rPr lang="zh-TW" altLang="en-US" sz="5400" b="1" dirty="0">
                <a:ea typeface="文新字海-特行" pitchFamily="2" charset="-120"/>
              </a:rPr>
              <a:t>大過我一切罪污羞恥，</a:t>
            </a:r>
          </a:p>
          <a:p>
            <a:pPr marL="0" indent="0" algn="ctr">
              <a:buNone/>
              <a:defRPr/>
            </a:pPr>
            <a:r>
              <a:rPr lang="zh-TW" altLang="en-US" sz="5400" b="1" dirty="0">
                <a:ea typeface="文新字海-特行" pitchFamily="2" charset="-120"/>
              </a:rPr>
              <a:t>我要稱揚主聖名，</a:t>
            </a:r>
          </a:p>
          <a:p>
            <a:pPr marL="0" indent="0" algn="ctr">
              <a:buNone/>
              <a:defRPr/>
            </a:pPr>
            <a:r>
              <a:rPr lang="zh-TW" altLang="en-US" sz="5400" b="1" dirty="0">
                <a:ea typeface="文新字海-特行" pitchFamily="2" charset="-120"/>
              </a:rPr>
              <a:t>我要讚美主聖名。</a:t>
            </a:r>
            <a:br>
              <a:rPr lang="zh-TW" altLang="en-US" sz="5400" dirty="0">
                <a:effectLst>
                  <a:outerShdw blurRad="38100" dist="38100" dir="2700000" algn="tl">
                    <a:srgbClr val="C0C0C0"/>
                  </a:outerShdw>
                </a:effectLst>
                <a:ea typeface="文新字海-特行" pitchFamily="2" charset="-120"/>
              </a:rPr>
            </a:br>
            <a:endParaRPr lang="en-US" altLang="en-US" sz="5400" dirty="0">
              <a:effectLst>
                <a:outerShdw blurRad="38100" dist="38100" dir="2700000" algn="tl">
                  <a:srgbClr val="C0C0C0"/>
                </a:outerShdw>
              </a:effectLst>
              <a:ea typeface="文新字海-特行" pitchFamily="2" charset="-120"/>
            </a:endParaRPr>
          </a:p>
        </p:txBody>
      </p:sp>
      <p:sp>
        <p:nvSpPr>
          <p:cNvPr id="9219" name="Text Box 4">
            <a:extLst>
              <a:ext uri="{FF2B5EF4-FFF2-40B4-BE49-F238E27FC236}">
                <a16:creationId xmlns:a16="http://schemas.microsoft.com/office/drawing/2014/main" id="{7123BDEE-CF12-AE42-BE65-53FC8A253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7825" y="61722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Wonderful grace of Jesus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耶穌奇妙的救恩</a:t>
            </a:r>
            <a:b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 #0186	v.1	Chorus 2-2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227C1B66-26FC-58F2-7744-6EBCD9F4326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752600" y="228600"/>
            <a:ext cx="8686800" cy="63246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TW" sz="5400">
                <a:ea typeface="文新字海-特行" panose="02020500000000000000" pitchFamily="2" charset="-120"/>
              </a:rPr>
              <a:t>3</a:t>
            </a:r>
          </a:p>
          <a:p>
            <a:pPr marL="0" indent="0" algn="ctr">
              <a:buNone/>
            </a:pPr>
            <a:r>
              <a:rPr lang="zh-TW" altLang="en-US" sz="5400" b="1">
                <a:ea typeface="文新字海-特行" panose="02020500000000000000" pitchFamily="2" charset="-120"/>
              </a:rPr>
              <a:t>耶穌奇妙的救恩，</a:t>
            </a:r>
            <a:br>
              <a:rPr lang="zh-TW" altLang="en-US" sz="5400" b="1">
                <a:ea typeface="文新字海-特行" panose="02020500000000000000" pitchFamily="2" charset="-120"/>
              </a:rPr>
            </a:br>
            <a:r>
              <a:rPr lang="zh-TW" altLang="en-US" sz="5400" b="1">
                <a:ea typeface="文新字海-特行" panose="02020500000000000000" pitchFamily="2" charset="-120"/>
              </a:rPr>
              <a:t>恩及最大罪人，</a:t>
            </a:r>
          </a:p>
          <a:p>
            <a:pPr marL="0" indent="0" algn="ctr">
              <a:buNone/>
            </a:pPr>
            <a:r>
              <a:rPr lang="zh-TW" altLang="en-US" sz="5400" b="1">
                <a:ea typeface="文新字海-特行" panose="02020500000000000000" pitchFamily="2" charset="-120"/>
              </a:rPr>
              <a:t>藉主感化的大能，</a:t>
            </a:r>
            <a:endParaRPr lang="en-US" altLang="zh-TW" sz="5400" b="1">
              <a:ea typeface="文新字海-特行" panose="02020500000000000000" pitchFamily="2" charset="-120"/>
            </a:endParaRPr>
          </a:p>
          <a:p>
            <a:pPr marL="0" indent="0" algn="ctr">
              <a:buNone/>
            </a:pPr>
            <a:r>
              <a:rPr lang="zh-TW" altLang="en-US" sz="5400" b="1">
                <a:ea typeface="文新字海-特行" panose="02020500000000000000" pitchFamily="2" charset="-120"/>
              </a:rPr>
              <a:t>使成為主子民，</a:t>
            </a:r>
          </a:p>
        </p:txBody>
      </p:sp>
      <p:sp>
        <p:nvSpPr>
          <p:cNvPr id="10243" name="Text Box 4">
            <a:extLst>
              <a:ext uri="{FF2B5EF4-FFF2-40B4-BE49-F238E27FC236}">
                <a16:creationId xmlns:a16="http://schemas.microsoft.com/office/drawing/2014/main" id="{89DD8EDC-D80F-6D78-F5EB-891741566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7825" y="61722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Wonderful grace of Jesus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耶穌奇妙的救恩</a:t>
            </a:r>
            <a:b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 #0186	v.3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212566F8-FDDE-BBDD-C1CD-C63D3AE315A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857375" y="849923"/>
            <a:ext cx="8686800" cy="6324600"/>
          </a:xfrm>
        </p:spPr>
        <p:txBody>
          <a:bodyPr/>
          <a:lstStyle/>
          <a:p>
            <a:pPr marL="0" indent="0" algn="ctr">
              <a:spcBef>
                <a:spcPct val="0"/>
              </a:spcBef>
              <a:buNone/>
            </a:pPr>
            <a:r>
              <a:rPr lang="zh-TW" altLang="en-US" sz="5400" b="1" dirty="0">
                <a:ea typeface="文新字海-特行" panose="02020500000000000000" pitchFamily="2" charset="-120"/>
              </a:rPr>
              <a:t>蒙主賜平安滿足，</a:t>
            </a:r>
            <a:endParaRPr lang="en-US" altLang="zh-TW" sz="5400" b="1" dirty="0">
              <a:ea typeface="文新字海-特行" panose="02020500000000000000" pitchFamily="2" charset="-12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zh-TW" altLang="en-US" sz="5400" b="1" dirty="0">
                <a:ea typeface="文新字海-特行" panose="02020500000000000000" pitchFamily="2" charset="-120"/>
              </a:rPr>
              <a:t>得享天堂永福，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zh-TW" altLang="en-US" sz="5400" b="1" dirty="0">
                <a:ea typeface="文新字海-特行" panose="02020500000000000000" pitchFamily="2" charset="-120"/>
              </a:rPr>
              <a:t>耶穌奇妙的救恩</a:t>
            </a:r>
            <a:br>
              <a:rPr lang="zh-TW" altLang="en-US" sz="5400" b="1" dirty="0">
                <a:ea typeface="文新字海-特行" panose="02020500000000000000" pitchFamily="2" charset="-120"/>
              </a:rPr>
            </a:br>
            <a:r>
              <a:rPr lang="zh-TW" altLang="en-US" sz="5400" b="1" dirty="0">
                <a:ea typeface="文新字海-特行" panose="02020500000000000000" pitchFamily="2" charset="-120"/>
              </a:rPr>
              <a:t>使我得拯救。</a:t>
            </a:r>
          </a:p>
        </p:txBody>
      </p:sp>
      <p:sp>
        <p:nvSpPr>
          <p:cNvPr id="11267" name="Text Box 4">
            <a:extLst>
              <a:ext uri="{FF2B5EF4-FFF2-40B4-BE49-F238E27FC236}">
                <a16:creationId xmlns:a16="http://schemas.microsoft.com/office/drawing/2014/main" id="{A5DB297D-9521-1C60-9F26-0CADA753A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7825" y="61722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Wonderful grace of Jesus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耶穌奇妙的救恩</a:t>
            </a:r>
            <a:b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 #0186	v.3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DCD7CA5-5115-464A-B739-8A7DC407F02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676400" y="228600"/>
            <a:ext cx="8610600" cy="632460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altLang="zh-TW" sz="2400" dirty="0">
                <a:ea typeface="文新字海-特行" pitchFamily="2" charset="-120"/>
              </a:rPr>
              <a:t>(Refrain) </a:t>
            </a:r>
          </a:p>
          <a:p>
            <a:pPr marL="0" indent="0" algn="ctr">
              <a:buNone/>
              <a:defRPr/>
            </a:pPr>
            <a:r>
              <a:rPr lang="zh-TW" altLang="en-US" sz="5400" b="1" dirty="0">
                <a:ea typeface="文新字海-特行" pitchFamily="2" charset="-120"/>
              </a:rPr>
              <a:t>主耶穌奇妙無比的救恩，</a:t>
            </a:r>
          </a:p>
          <a:p>
            <a:pPr marL="0" indent="0" algn="ctr">
              <a:buNone/>
              <a:defRPr/>
            </a:pPr>
            <a:r>
              <a:rPr lang="zh-TW" altLang="en-US" sz="5400" b="1" dirty="0">
                <a:ea typeface="文新字海-特行" pitchFamily="2" charset="-120"/>
              </a:rPr>
              <a:t>深過波浪滾滾的海洋；</a:t>
            </a:r>
          </a:p>
          <a:p>
            <a:pPr marL="0" indent="0" algn="ctr">
              <a:buNone/>
              <a:defRPr/>
            </a:pPr>
            <a:r>
              <a:rPr lang="zh-TW" altLang="en-US" sz="5400" b="1" dirty="0">
                <a:ea typeface="文新字海-特行" pitchFamily="2" charset="-120"/>
              </a:rPr>
              <a:t>高過最高山嶺，</a:t>
            </a:r>
          </a:p>
          <a:p>
            <a:pPr marL="0" indent="0" algn="ctr">
              <a:buNone/>
              <a:defRPr/>
            </a:pPr>
            <a:r>
              <a:rPr lang="zh-TW" altLang="en-US" sz="5400" b="1" dirty="0">
                <a:ea typeface="文新字海-特行" pitchFamily="2" charset="-120"/>
              </a:rPr>
              <a:t>美如閃耀泉源，</a:t>
            </a:r>
          </a:p>
          <a:p>
            <a:pPr marL="0" indent="0" algn="ctr">
              <a:buNone/>
              <a:defRPr/>
            </a:pPr>
            <a:r>
              <a:rPr lang="zh-TW" altLang="en-US" sz="5400" b="1" dirty="0">
                <a:ea typeface="文新字海-特行" pitchFamily="2" charset="-120"/>
              </a:rPr>
              <a:t>奇妙救恩足夠我需用，</a:t>
            </a:r>
            <a:br>
              <a:rPr lang="zh-TW" altLang="en-US" sz="5400" dirty="0">
                <a:effectLst>
                  <a:outerShdw blurRad="38100" dist="38100" dir="2700000" algn="tl">
                    <a:srgbClr val="C0C0C0"/>
                  </a:outerShdw>
                </a:effectLst>
                <a:ea typeface="文新字海-特行" pitchFamily="2" charset="-120"/>
              </a:rPr>
            </a:br>
            <a:endParaRPr lang="en-US" altLang="en-US" sz="5400" dirty="0">
              <a:effectLst>
                <a:outerShdw blurRad="38100" dist="38100" dir="2700000" algn="tl">
                  <a:srgbClr val="C0C0C0"/>
                </a:outerShdw>
              </a:effectLst>
              <a:ea typeface="文新字海-特行" pitchFamily="2" charset="-120"/>
            </a:endParaRPr>
          </a:p>
        </p:txBody>
      </p:sp>
      <p:sp>
        <p:nvSpPr>
          <p:cNvPr id="12291" name="Text Box 4">
            <a:extLst>
              <a:ext uri="{FF2B5EF4-FFF2-40B4-BE49-F238E27FC236}">
                <a16:creationId xmlns:a16="http://schemas.microsoft.com/office/drawing/2014/main" id="{AE60F152-C129-81B0-0CBF-58F0E5068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7825" y="61722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Wonderful grace of Jesus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耶穌奇妙的救恩</a:t>
            </a:r>
            <a:b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 #0186	v.1	Chorus 2-1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87647A69-D053-BC6E-321C-8C0AAD53DCF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647825" y="967153"/>
            <a:ext cx="8991600" cy="609600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zh-TW" altLang="en-US" sz="5400" b="1" dirty="0">
                <a:ea typeface="文新字海-特行" pitchFamily="2" charset="-120"/>
              </a:rPr>
              <a:t>闊過我一生所行的過犯，</a:t>
            </a:r>
          </a:p>
          <a:p>
            <a:pPr marL="0" indent="0" algn="ctr">
              <a:buNone/>
              <a:defRPr/>
            </a:pPr>
            <a:r>
              <a:rPr lang="zh-TW" altLang="en-US" sz="5400" b="1" dirty="0">
                <a:ea typeface="文新字海-特行" pitchFamily="2" charset="-120"/>
              </a:rPr>
              <a:t>大過我一切罪污羞恥，</a:t>
            </a:r>
          </a:p>
          <a:p>
            <a:pPr marL="0" indent="0" algn="ctr">
              <a:buNone/>
              <a:defRPr/>
            </a:pPr>
            <a:r>
              <a:rPr lang="zh-TW" altLang="en-US" sz="5400" b="1" dirty="0">
                <a:ea typeface="文新字海-特行" pitchFamily="2" charset="-120"/>
              </a:rPr>
              <a:t>我要稱揚主聖名，</a:t>
            </a:r>
          </a:p>
          <a:p>
            <a:pPr marL="0" indent="0" algn="ctr">
              <a:buNone/>
              <a:defRPr/>
            </a:pPr>
            <a:r>
              <a:rPr lang="zh-TW" altLang="en-US" sz="5400" b="1" dirty="0">
                <a:ea typeface="文新字海-特行" pitchFamily="2" charset="-120"/>
              </a:rPr>
              <a:t>我要讚美主聖名。</a:t>
            </a:r>
            <a:br>
              <a:rPr lang="zh-TW" altLang="en-US" sz="5400" dirty="0">
                <a:effectLst>
                  <a:outerShdw blurRad="38100" dist="38100" dir="2700000" algn="tl">
                    <a:srgbClr val="C0C0C0"/>
                  </a:outerShdw>
                </a:effectLst>
                <a:ea typeface="文新字海-特行" pitchFamily="2" charset="-120"/>
              </a:rPr>
            </a:br>
            <a:endParaRPr lang="en-US" altLang="en-US" sz="5400" dirty="0">
              <a:effectLst>
                <a:outerShdw blurRad="38100" dist="38100" dir="2700000" algn="tl">
                  <a:srgbClr val="C0C0C0"/>
                </a:outerShdw>
              </a:effectLst>
              <a:ea typeface="文新字海-特行" pitchFamily="2" charset="-120"/>
            </a:endParaRPr>
          </a:p>
        </p:txBody>
      </p:sp>
      <p:sp>
        <p:nvSpPr>
          <p:cNvPr id="13315" name="Text Box 4">
            <a:extLst>
              <a:ext uri="{FF2B5EF4-FFF2-40B4-BE49-F238E27FC236}">
                <a16:creationId xmlns:a16="http://schemas.microsoft.com/office/drawing/2014/main" id="{2425E53A-81B4-4C07-7CA1-D15D3A18B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7825" y="61722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Wonderful grace of Jesus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耶穌奇妙的救恩</a:t>
            </a:r>
            <a:b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 #0186	v.3	Chorus 2-2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>
            <a:extLst>
              <a:ext uri="{FF2B5EF4-FFF2-40B4-BE49-F238E27FC236}">
                <a16:creationId xmlns:a16="http://schemas.microsoft.com/office/drawing/2014/main" id="{7255141A-0A11-5206-82FE-012C6ADE4F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88913"/>
            <a:ext cx="9144000" cy="5903912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zh-TW" sz="5400" dirty="0">
                <a:ea typeface="文新字海-特行" pitchFamily="2" charset="-120"/>
              </a:rPr>
              <a:t>4.</a:t>
            </a:r>
          </a:p>
          <a:p>
            <a:pPr marL="0" indent="0" algn="ctr" eaLnBrk="1" hangingPunct="1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zh-TW" altLang="en-US" sz="4800" b="1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聖徒以感謝祭恭獻主座前，</a:t>
            </a:r>
            <a:endParaRPr lang="en-US" altLang="zh-TW" sz="4800" b="1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0" indent="0" algn="ctr" eaLnBrk="1" hangingPunct="1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zh-TW" altLang="en-US" sz="4800" b="1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齊聲稱頌，祂救你脫風險；</a:t>
            </a:r>
            <a:br>
              <a:rPr lang="zh-TW" altLang="en-US" sz="4800" b="1" dirty="0">
                <a:ea typeface="新細明體" panose="02020500000000000000" pitchFamily="18" charset="-120"/>
              </a:rPr>
            </a:br>
            <a:r>
              <a:rPr lang="zh-TW" altLang="en-US" sz="4800" b="1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清歌妙韻，傳偏天地眾海洋</a:t>
            </a:r>
            <a:r>
              <a:rPr lang="en-US" altLang="zh-TW" sz="4800" b="1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︰</a:t>
            </a:r>
          </a:p>
          <a:p>
            <a:pPr marL="0" indent="0" algn="ctr" eaLnBrk="1" hangingPunct="1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zh-TW" altLang="en-US" sz="4800" b="1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讚美我主，全地得平安。</a:t>
            </a:r>
            <a:endParaRPr lang="zh-TW" altLang="en-US" sz="4800" b="1" dirty="0">
              <a:ea typeface="文新字海-特行" pitchFamily="2" charset="-12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9123EE-A5AB-F203-9D29-693684932F0D}"/>
              </a:ext>
            </a:extLst>
          </p:cNvPr>
          <p:cNvSpPr txBox="1"/>
          <p:nvPr/>
        </p:nvSpPr>
        <p:spPr>
          <a:xfrm>
            <a:off x="3050931" y="2892641"/>
            <a:ext cx="6101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99C413-64CB-7167-B132-7987077CB5E0}"/>
              </a:ext>
            </a:extLst>
          </p:cNvPr>
          <p:cNvSpPr txBox="1">
            <a:spLocks/>
          </p:cNvSpPr>
          <p:nvPr/>
        </p:nvSpPr>
        <p:spPr>
          <a:xfrm>
            <a:off x="1470660" y="331211"/>
            <a:ext cx="9686645" cy="4329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j-cs"/>
              </a:rPr>
              <a:t>【</a:t>
            </a:r>
            <a:r>
              <a:rPr kumimoji="0" lang="zh-TW" alt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j-cs"/>
              </a:rPr>
              <a:t>报告</a:t>
            </a:r>
            <a:r>
              <a:rPr kumimoji="0" lang="en-US" altLang="zh-TW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j-cs"/>
              </a:rPr>
              <a:t>Announcements</a:t>
            </a:r>
            <a:r>
              <a:rPr kumimoji="0" lang="en-US" altLang="zh-CN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j-cs"/>
              </a:rPr>
              <a:t>】</a:t>
            </a:r>
            <a:endParaRPr kumimoji="0" lang="en-US" sz="5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05796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D8E36-D807-9402-9DAC-58EB03F57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-609600"/>
            <a:ext cx="11468100" cy="59626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今天敬拜结束后，我们提前庆祝中国新年。请大家到楼下共享特别午餐，分享恩主所赐的福份！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69787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0063F8-9F2A-6F5A-A7FF-B24749281C9B}"/>
              </a:ext>
            </a:extLst>
          </p:cNvPr>
          <p:cNvSpPr txBox="1"/>
          <p:nvPr/>
        </p:nvSpPr>
        <p:spPr>
          <a:xfrm>
            <a:off x="201227" y="1193274"/>
            <a:ext cx="1178954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上周日举行的议事会共有</a:t>
            </a:r>
            <a:r>
              <a:rPr lang="en-US" altLang="zh-CN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90</a:t>
            </a:r>
            <a:r>
              <a:rPr lang="zh-CN" alt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位会员出席，关于会章第六条教会领袖增加“长老”的提案投票</a:t>
            </a:r>
            <a:r>
              <a:rPr lang="en-US" altLang="zh-CN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95%</a:t>
            </a:r>
            <a:r>
              <a:rPr lang="zh-CN" alt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通过。会上也投票成立修改会章及细则临时会员会（成员：徐振业、郦一明、</a:t>
            </a:r>
            <a:r>
              <a:rPr lang="en-US" altLang="zh-CN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Steven Go, </a:t>
            </a:r>
            <a:r>
              <a:rPr lang="zh-CN" alt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李二喜、金爱伦、张学辉、麦志驹）。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92202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32DB99-93A2-40E5-BC49-E211DCC0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48D323-B3EB-44BB-ABAA-D89B3AF28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770CA6A-B3B0-4826-A91F-B2B1F8922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B47024-63DA-46E1-9182-136173A3F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2BA534-3AF0-54B5-EAB7-48F631E4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-1111886"/>
            <a:ext cx="11639550" cy="54662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出于安全考虑，南侧门（儿童登记区）仅在</a:t>
            </a:r>
            <a:r>
              <a:rPr lang="zh-CN" alt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周日上午 </a:t>
            </a:r>
            <a:r>
              <a:rPr lang="en-US" altLang="zh-CN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11:15 </a:t>
            </a:r>
            <a:r>
              <a:rPr lang="zh-CN" alt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将上锁</a:t>
            </a: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E641DB-A503-41DE-ACA6-36B41C6C2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621260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274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A7EB2-905F-71D2-5DFD-7B76E525D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B900F-FAB4-912D-87A6-06604860D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0F7D6C-1543-29E5-029D-47E51543C9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029" t="17517" r="31030" b="44573"/>
          <a:stretch>
            <a:fillRect/>
          </a:stretch>
        </p:blipFill>
        <p:spPr>
          <a:xfrm>
            <a:off x="-89647" y="0"/>
            <a:ext cx="12281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66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DF8CA4-5602-108E-EA9A-79E063D7CE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1234" b="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7A529-BF06-7B03-B49D-D57B83406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421" y="-167176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【</a:t>
            </a:r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欢迎新来宾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】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937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0A3AE1-8DCE-7EFA-E224-63EB028857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74" t="6484" r="6522" b="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612C9-70A9-B54E-A84F-7181E5D1D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588" y="0"/>
            <a:ext cx="4176081" cy="2949064"/>
          </a:xfrm>
        </p:spPr>
        <p:txBody>
          <a:bodyPr anchor="b">
            <a:normAutofit/>
          </a:bodyPr>
          <a:lstStyle/>
          <a:p>
            <a:pPr algn="l"/>
            <a:r>
              <a:rPr lang="zh-TW" altLang="en-US" sz="4800" b="1" dirty="0">
                <a:solidFill>
                  <a:srgbClr val="FFFF00"/>
                </a:solidFill>
                <a:latin typeface="FZYaoTi" panose="02010601030101010101" pitchFamily="2" charset="-122"/>
                <a:ea typeface="FZYaoTi" panose="02010601030101010101" pitchFamily="2" charset="-122"/>
              </a:rPr>
              <a:t>祝  祷</a:t>
            </a:r>
            <a:r>
              <a:rPr lang="en-US" altLang="zh-TW" sz="4800" b="1" dirty="0">
                <a:solidFill>
                  <a:srgbClr val="FFFF00"/>
                </a:solidFill>
                <a:latin typeface="FZYaoTi" panose="02010601030101010101" pitchFamily="2" charset="-122"/>
                <a:ea typeface="FZYaoTi" panose="02010601030101010101" pitchFamily="2" charset="-122"/>
              </a:rPr>
              <a:t>Benediction</a:t>
            </a:r>
            <a:endParaRPr lang="en-US" sz="4800" b="1" dirty="0">
              <a:solidFill>
                <a:srgbClr val="FFFF00"/>
              </a:solidFill>
              <a:latin typeface="FZYaoTi" panose="02010601030101010101" pitchFamily="2" charset="-122"/>
              <a:ea typeface="FZYaoTi" panose="02010601030101010101" pitchFamily="2" charset="-122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363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90447-15A1-CCFA-5420-41F03B742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CF63F-1087-4ACA-6BAC-938122495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219C0-C477-EA91-AEFF-785175FF0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DE90DC-608B-90E1-12E7-B4914532D5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735" r="1834" b="3213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32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8E2340B1-73AF-BF67-064B-A1BA105DB8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>
              <a:ea typeface="新細明體" panose="02020500000000000000" pitchFamily="18" charset="-120"/>
            </a:endParaRP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0885EF20-E5B0-282C-C7A0-C3685DE231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27"/>
            <a:ext cx="12191999" cy="6875727"/>
          </a:xfrm>
          <a:noFill/>
        </p:spPr>
      </p:pic>
      <p:sp>
        <p:nvSpPr>
          <p:cNvPr id="3076" name="Rectangle 4">
            <a:extLst>
              <a:ext uri="{FF2B5EF4-FFF2-40B4-BE49-F238E27FC236}">
                <a16:creationId xmlns:a16="http://schemas.microsoft.com/office/drawing/2014/main" id="{52679D0F-AE15-5A19-B7CF-CC9CE8EA1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16480"/>
            <a:ext cx="9144000" cy="1754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文新字海-特行" panose="02020500000000000000" pitchFamily="2" charset="-120"/>
                <a:ea typeface="文新字海-特行" panose="02020500000000000000" pitchFamily="2" charset="-120"/>
                <a:cs typeface="+mn-cs"/>
              </a:rPr>
              <a:t>主愛超越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文新字海-特行" panose="02020500000000000000" pitchFamily="2" charset="-120"/>
              <a:ea typeface="文新字海-特行" panose="02020500000000000000" pitchFamily="2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465453"/>
      </p:ext>
    </p:extLst>
  </p:cSld>
  <p:clrMapOvr>
    <a:masterClrMapping/>
  </p:clrMapOvr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儷黑 Pro"/>
        <a:cs typeface=""/>
      </a:majorFont>
      <a:minorFont>
        <a:latin typeface="Gill Sans"/>
        <a:ea typeface="儷黑 Pr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panose="020B0502020104020203" pitchFamily="34" charset="-79"/>
            <a:ea typeface="儷黑 Pro" panose="020B0500000000000000" pitchFamily="34" charset="-120"/>
            <a:sym typeface="Gill Sans" panose="020B0502020104020203" pitchFamily="34" charset="-79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panose="020B0502020104020203" pitchFamily="34" charset="-79"/>
            <a:ea typeface="儷黑 Pro" panose="020B0500000000000000" pitchFamily="34" charset="-120"/>
            <a:sym typeface="Gill Sans" panose="020B0502020104020203" pitchFamily="34" charset="-79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1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4_Office Theme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lice">
  <a:themeElements>
    <a:clrScheme name="Slice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ppt/theme/theme5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6.xml><?xml version="1.0" encoding="utf-8"?>
<a:theme xmlns:a="http://schemas.openxmlformats.org/drawingml/2006/main" name="1_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7.xml><?xml version="1.0" encoding="utf-8"?>
<a:theme xmlns:a="http://schemas.openxmlformats.org/drawingml/2006/main" name="2_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8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35F5504-4A37-284A-BE51-AFBF74D44920}">
  <we:reference id="wa104051163" version="1.2.0.3" store="en-US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1D41B725B8D741B559B1B7C1DD8083" ma:contentTypeVersion="11" ma:contentTypeDescription="Create a new document." ma:contentTypeScope="" ma:versionID="a934a4cd11e92149ec479db1eb5f74af">
  <xsd:schema xmlns:xsd="http://www.w3.org/2001/XMLSchema" xmlns:xs="http://www.w3.org/2001/XMLSchema" xmlns:p="http://schemas.microsoft.com/office/2006/metadata/properties" xmlns:ns3="f94628cb-1a74-416f-b922-4006abeb55d5" targetNamespace="http://schemas.microsoft.com/office/2006/metadata/properties" ma:root="true" ma:fieldsID="552cfdc57fbea2b15c246285490fab92" ns3:_="">
    <xsd:import namespace="f94628cb-1a74-416f-b922-4006abeb55d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4628cb-1a74-416f-b922-4006abeb55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E317F39-32FF-4ED4-9E06-80503A3E41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4628cb-1a74-416f-b922-4006abeb55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DA3282A-CD0E-48C8-94C0-5376D1C213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D2AF57-C447-408E-B16B-A37AA1192486}">
  <ds:schemaRefs>
    <ds:schemaRef ds:uri="http://schemas.openxmlformats.org/package/2006/metadata/core-properties"/>
    <ds:schemaRef ds:uri="http://purl.org/dc/elements/1.1/"/>
    <ds:schemaRef ds:uri="http://purl.org/dc/terms/"/>
    <ds:schemaRef ds:uri="f94628cb-1a74-416f-b922-4006abeb55d5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140404</TotalTime>
  <Words>4251</Words>
  <Application>Microsoft Office PowerPoint</Application>
  <PresentationFormat>Widescreen</PresentationFormat>
  <Paragraphs>310</Paragraphs>
  <Slides>87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87</vt:i4>
      </vt:variant>
    </vt:vector>
  </HeadingPairs>
  <TitlesOfParts>
    <vt:vector size="124" baseType="lpstr">
      <vt:lpstr>等线</vt:lpstr>
      <vt:lpstr>等线</vt:lpstr>
      <vt:lpstr>等线 Light</vt:lpstr>
      <vt:lpstr>DFKai-SB</vt:lpstr>
      <vt:lpstr>DFKai-SB</vt:lpstr>
      <vt:lpstr>FZXingKai-S04</vt:lpstr>
      <vt:lpstr>FZYaoTi</vt:lpstr>
      <vt:lpstr>Gill Sans</vt:lpstr>
      <vt:lpstr>KaiTi</vt:lpstr>
      <vt:lpstr>微軟正黑體</vt:lpstr>
      <vt:lpstr>新細明體</vt:lpstr>
      <vt:lpstr>文新字海-特行</vt:lpstr>
      <vt:lpstr>Arial</vt:lpstr>
      <vt:lpstr>Calibri</vt:lpstr>
      <vt:lpstr>Calibri Light</vt:lpstr>
      <vt:lpstr>Century Gothic</vt:lpstr>
      <vt:lpstr>Lucida Fax</vt:lpstr>
      <vt:lpstr>Roboto</vt:lpstr>
      <vt:lpstr>Tahoma</vt:lpstr>
      <vt:lpstr>Times New Roman</vt:lpstr>
      <vt:lpstr>Wingdings</vt:lpstr>
      <vt:lpstr>Wingdings 3</vt:lpstr>
      <vt:lpstr>Default Design</vt:lpstr>
      <vt:lpstr>3_Office Theme</vt:lpstr>
      <vt:lpstr>4_Office Theme</vt:lpstr>
      <vt:lpstr>1_Slice</vt:lpstr>
      <vt:lpstr>Vapor Trail</vt:lpstr>
      <vt:lpstr>1_Vapor Trail</vt:lpstr>
      <vt:lpstr>2_Vapor Trail</vt:lpstr>
      <vt:lpstr>Beam</vt:lpstr>
      <vt:lpstr>1_Default Design</vt:lpstr>
      <vt:lpstr>Title &amp; Bullets</vt:lpstr>
      <vt:lpstr>Ion</vt:lpstr>
      <vt:lpstr>Office Theme</vt:lpstr>
      <vt:lpstr>2_Default Design</vt:lpstr>
      <vt:lpstr>1_Office Theme</vt:lpstr>
      <vt:lpstr>Slice</vt:lpstr>
      <vt:lpstr>    </vt:lpstr>
      <vt:lpstr>PowerPoint Presentation</vt:lpstr>
      <vt:lpstr>【宣召】</vt:lpstr>
      <vt:lpstr>全能之神 The Kingdom of God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Offering Prayer  奉献祷告</vt:lpstr>
      <vt:lpstr>PowerPoint Presentation</vt:lpstr>
      <vt:lpstr>PowerPoint Presentation</vt:lpstr>
      <vt:lpstr>PowerPoint Presentation</vt:lpstr>
      <vt:lpstr>PowerPoint Presentation</vt:lpstr>
      <vt:lpstr>【喜乐二团契献诗】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读经Bible Reading</vt:lpstr>
      <vt:lpstr>PowerPoint Presentation</vt:lpstr>
      <vt:lpstr>PowerPoint Presentation</vt:lpstr>
      <vt:lpstr>PowerPoint Presentation</vt:lpstr>
      <vt:lpstr>【信 息Message】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今天敬拜结束后，我们提前庆祝中国新年。请大家到楼下共享特别午餐，分享恩主所赐的福份！</vt:lpstr>
      <vt:lpstr>PowerPoint Presentation</vt:lpstr>
      <vt:lpstr>出于安全考虑，南侧门（儿童登记区）仅在周日上午 11:15 将上锁。</vt:lpstr>
      <vt:lpstr>PowerPoint Presentation</vt:lpstr>
      <vt:lpstr>【欢迎新来宾】</vt:lpstr>
      <vt:lpstr>祝  祷Benediction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主日崇拜</dc:title>
  <dc:creator>Karen Liau</dc:creator>
  <cp:lastModifiedBy>Eric Li</cp:lastModifiedBy>
  <cp:revision>210</cp:revision>
  <dcterms:created xsi:type="dcterms:W3CDTF">2021-01-17T03:05:34Z</dcterms:created>
  <dcterms:modified xsi:type="dcterms:W3CDTF">2026-02-15T03:05:16Z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0x0101006B1D41B725B8D741B559B1B7C1DD8083</vt:lpwstr>
  </property>
</Properties>
</file>