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4"/>
    <p:sldMasterId id="2147483898" r:id="rId5"/>
    <p:sldMasterId id="2147483916" r:id="rId6"/>
    <p:sldMasterId id="2147483934" r:id="rId7"/>
    <p:sldMasterId id="2147483952" r:id="rId8"/>
  </p:sldMasterIdLst>
  <p:notesMasterIdLst>
    <p:notesMasterId r:id="rId16"/>
  </p:notesMasterIdLst>
  <p:handoutMasterIdLst>
    <p:handoutMasterId r:id="rId17"/>
  </p:handoutMasterIdLst>
  <p:sldIdLst>
    <p:sldId id="9863" r:id="rId9"/>
    <p:sldId id="256" r:id="rId10"/>
    <p:sldId id="258" r:id="rId11"/>
    <p:sldId id="9944" r:id="rId12"/>
    <p:sldId id="9877" r:id="rId13"/>
    <p:sldId id="9945" r:id="rId14"/>
    <p:sldId id="99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9FA5C-E5C5-4E51-B227-BC5F55DD518B}" v="121" dt="2026-02-01T03:46:56.208"/>
    <p1510:client id="{6463C861-4A8D-4505-B015-EEF3E42211CA}" v="2" dt="2026-02-01T03:49:07.791"/>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04" autoAdjust="0"/>
  </p:normalViewPr>
  <p:slideViewPr>
    <p:cSldViewPr snapToGrid="0">
      <p:cViewPr varScale="1">
        <p:scale>
          <a:sx n="56" d="100"/>
          <a:sy n="56" d="100"/>
        </p:scale>
        <p:origin x="1068" y="4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i" userId="eead54263451f8a1" providerId="LiveId" clId="{BF56F0A8-596E-40FD-9AFF-356A996A0C38}"/>
    <pc:docChg chg="custSel addSld modSld">
      <pc:chgData name="Eric Li" userId="eead54263451f8a1" providerId="LiveId" clId="{BF56F0A8-596E-40FD-9AFF-356A996A0C38}" dt="2026-02-01T03:51:35.497" v="94" actId="207"/>
      <pc:docMkLst>
        <pc:docMk/>
      </pc:docMkLst>
      <pc:sldChg chg="delSp modSp new mod">
        <pc:chgData name="Eric Li" userId="eead54263451f8a1" providerId="LiveId" clId="{BF56F0A8-596E-40FD-9AFF-356A996A0C38}" dt="2026-02-01T03:51:35.497" v="94" actId="207"/>
        <pc:sldMkLst>
          <pc:docMk/>
          <pc:sldMk cId="2922387334" sldId="9946"/>
        </pc:sldMkLst>
        <pc:spChg chg="del mod">
          <ac:chgData name="Eric Li" userId="eead54263451f8a1" providerId="LiveId" clId="{BF56F0A8-596E-40FD-9AFF-356A996A0C38}" dt="2026-02-01T03:48:47.056" v="2" actId="478"/>
          <ac:spMkLst>
            <pc:docMk/>
            <pc:sldMk cId="2922387334" sldId="9946"/>
            <ac:spMk id="2" creationId="{21E82384-09D1-EEE8-4F0D-63BBFED08DD5}"/>
          </ac:spMkLst>
        </pc:spChg>
        <pc:spChg chg="mod">
          <ac:chgData name="Eric Li" userId="eead54263451f8a1" providerId="LiveId" clId="{BF56F0A8-596E-40FD-9AFF-356A996A0C38}" dt="2026-02-01T03:51:35.497" v="94" actId="207"/>
          <ac:spMkLst>
            <pc:docMk/>
            <pc:sldMk cId="2922387334" sldId="9946"/>
            <ac:spMk id="3" creationId="{A97634A2-6347-E94C-7934-AEC01430B5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1/31/2026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51463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6520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5002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25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49122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8806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79302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284572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53918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D78AEC-7F14-4D4F-90DB-3E5314B21356}"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57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DD80D-5631-4F2C-BAE5-D40D1CCA20BE}" type="slidenum">
              <a:rPr lang="en-US" altLang="en-US" smtClean="0"/>
              <a:pPr>
                <a:defRPr/>
              </a:pPr>
              <a:t>‹#›</a:t>
            </a:fld>
            <a:endParaRPr lang="en-US" altLang="en-US"/>
          </a:p>
        </p:txBody>
      </p:sp>
    </p:spTree>
    <p:extLst>
      <p:ext uri="{BB962C8B-B14F-4D97-AF65-F5344CB8AC3E}">
        <p14:creationId xmlns:p14="http://schemas.microsoft.com/office/powerpoint/2010/main" val="301018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316237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83932F-B8DF-45E1-BD5F-F1C7F964248C}" type="slidenum">
              <a:rPr lang="en-US" altLang="en-US" smtClean="0"/>
              <a:pPr>
                <a:defRPr/>
              </a:pPr>
              <a:t>‹#›</a:t>
            </a:fld>
            <a:endParaRPr lang="en-US" altLang="en-US"/>
          </a:p>
        </p:txBody>
      </p:sp>
    </p:spTree>
    <p:extLst>
      <p:ext uri="{BB962C8B-B14F-4D97-AF65-F5344CB8AC3E}">
        <p14:creationId xmlns:p14="http://schemas.microsoft.com/office/powerpoint/2010/main" val="144025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38DA529-9C4F-42CF-ADBD-F3F91D9DCE30}" type="slidenum">
              <a:rPr lang="en-US" altLang="en-US" smtClean="0"/>
              <a:pPr>
                <a:defRPr/>
              </a:pPr>
              <a:t>‹#›</a:t>
            </a:fld>
            <a:endParaRPr lang="en-US" altLang="en-US"/>
          </a:p>
        </p:txBody>
      </p:sp>
    </p:spTree>
    <p:extLst>
      <p:ext uri="{BB962C8B-B14F-4D97-AF65-F5344CB8AC3E}">
        <p14:creationId xmlns:p14="http://schemas.microsoft.com/office/powerpoint/2010/main" val="30161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E09B587-27A8-4897-8C2E-B38727EC5A29}" type="slidenum">
              <a:rPr lang="en-US" altLang="en-US" smtClean="0"/>
              <a:pPr>
                <a:defRPr/>
              </a:pPr>
              <a:t>‹#›</a:t>
            </a:fld>
            <a:endParaRPr lang="en-US" altLang="en-US"/>
          </a:p>
        </p:txBody>
      </p:sp>
    </p:spTree>
    <p:extLst>
      <p:ext uri="{BB962C8B-B14F-4D97-AF65-F5344CB8AC3E}">
        <p14:creationId xmlns:p14="http://schemas.microsoft.com/office/powerpoint/2010/main" val="2527589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350E75-EDF1-4DC1-8F54-D0FE4F659B9F}" type="slidenum">
              <a:rPr lang="en-US" altLang="en-US" smtClean="0"/>
              <a:pPr>
                <a:defRPr/>
              </a:pPr>
              <a:t>‹#›</a:t>
            </a:fld>
            <a:endParaRPr lang="en-US" altLang="en-US"/>
          </a:p>
        </p:txBody>
      </p:sp>
    </p:spTree>
    <p:extLst>
      <p:ext uri="{BB962C8B-B14F-4D97-AF65-F5344CB8AC3E}">
        <p14:creationId xmlns:p14="http://schemas.microsoft.com/office/powerpoint/2010/main" val="380972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1E5DDA7-C718-43E3-BF25-B09E605D94E7}" type="slidenum">
              <a:rPr lang="en-US" altLang="en-US" smtClean="0"/>
              <a:pPr>
                <a:defRPr/>
              </a:pPr>
              <a:t>‹#›</a:t>
            </a:fld>
            <a:endParaRPr lang="en-US" altLang="en-US"/>
          </a:p>
        </p:txBody>
      </p:sp>
    </p:spTree>
    <p:extLst>
      <p:ext uri="{BB962C8B-B14F-4D97-AF65-F5344CB8AC3E}">
        <p14:creationId xmlns:p14="http://schemas.microsoft.com/office/powerpoint/2010/main" val="2133116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5BB427-5C7D-44BC-9F16-EC1576615FF2}" type="slidenum">
              <a:rPr lang="en-US" altLang="en-US" smtClean="0"/>
              <a:pPr>
                <a:defRPr/>
              </a:pPr>
              <a:t>‹#›</a:t>
            </a:fld>
            <a:endParaRPr lang="en-US" altLang="en-US"/>
          </a:p>
        </p:txBody>
      </p:sp>
    </p:spTree>
    <p:extLst>
      <p:ext uri="{BB962C8B-B14F-4D97-AF65-F5344CB8AC3E}">
        <p14:creationId xmlns:p14="http://schemas.microsoft.com/office/powerpoint/2010/main" val="14689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4CEDFB-7986-4F09-8075-2C2FCA19A595}" type="slidenum">
              <a:rPr lang="en-US" altLang="en-US" smtClean="0"/>
              <a:pPr>
                <a:defRPr/>
              </a:pPr>
              <a:t>‹#›</a:t>
            </a:fld>
            <a:endParaRPr lang="en-US" altLang="en-US"/>
          </a:p>
        </p:txBody>
      </p:sp>
    </p:spTree>
    <p:extLst>
      <p:ext uri="{BB962C8B-B14F-4D97-AF65-F5344CB8AC3E}">
        <p14:creationId xmlns:p14="http://schemas.microsoft.com/office/powerpoint/2010/main" val="3637035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1F0F6B1-A9D4-407D-BFD3-580D43F39D93}" type="slidenum">
              <a:rPr lang="en-US" altLang="zh-TW" smtClean="0"/>
              <a:pPr/>
              <a:t>‹#›</a:t>
            </a:fld>
            <a:endParaRPr lang="en-US" altLang="zh-TW"/>
          </a:p>
        </p:txBody>
      </p:sp>
    </p:spTree>
    <p:extLst>
      <p:ext uri="{BB962C8B-B14F-4D97-AF65-F5344CB8AC3E}">
        <p14:creationId xmlns:p14="http://schemas.microsoft.com/office/powerpoint/2010/main" val="1293792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798E228-D4E5-49E6-A1A5-9418D2795C6C}" type="slidenum">
              <a:rPr lang="en-US" altLang="zh-TW" smtClean="0"/>
              <a:pPr/>
              <a:t>‹#›</a:t>
            </a:fld>
            <a:endParaRPr lang="en-US" altLang="zh-TW"/>
          </a:p>
        </p:txBody>
      </p:sp>
    </p:spTree>
    <p:extLst>
      <p:ext uri="{BB962C8B-B14F-4D97-AF65-F5344CB8AC3E}">
        <p14:creationId xmlns:p14="http://schemas.microsoft.com/office/powerpoint/2010/main" val="1093578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D235EEA-34D4-4561-B0FB-CB58E5840D3E}" type="slidenum">
              <a:rPr lang="en-US" altLang="zh-TW" smtClean="0"/>
              <a:pPr/>
              <a:t>‹#›</a:t>
            </a:fld>
            <a:endParaRPr lang="en-US" altLang="zh-TW"/>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2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2436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C5267DD0-7933-4618-970B-87A9ABE98791}" type="slidenum">
              <a:rPr lang="en-US" altLang="zh-TW" smtClean="0"/>
              <a:pPr/>
              <a:t>‹#›</a:t>
            </a:fld>
            <a:endParaRPr lang="en-US" altLang="zh-TW"/>
          </a:p>
        </p:txBody>
      </p:sp>
    </p:spTree>
    <p:extLst>
      <p:ext uri="{BB962C8B-B14F-4D97-AF65-F5344CB8AC3E}">
        <p14:creationId xmlns:p14="http://schemas.microsoft.com/office/powerpoint/2010/main" val="2693162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719056B-356D-479E-AA76-58467C415476}" type="slidenum">
              <a:rPr lang="en-US" altLang="zh-TW" smtClean="0"/>
              <a:pPr/>
              <a:t>‹#›</a:t>
            </a:fld>
            <a:endParaRPr lang="en-US" altLang="zh-TW"/>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3916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3DDF0673-4DEB-4E5C-84A8-A6C5DDC4F199}" type="slidenum">
              <a:rPr lang="en-US" altLang="zh-TW" smtClean="0"/>
              <a:pPr/>
              <a:t>‹#›</a:t>
            </a:fld>
            <a:endParaRPr lang="en-US" altLang="zh-TW"/>
          </a:p>
        </p:txBody>
      </p:sp>
    </p:spTree>
    <p:extLst>
      <p:ext uri="{BB962C8B-B14F-4D97-AF65-F5344CB8AC3E}">
        <p14:creationId xmlns:p14="http://schemas.microsoft.com/office/powerpoint/2010/main" val="2268321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66B003-E78A-451D-914F-A49EBFF207E3}" type="slidenum">
              <a:rPr lang="en-US" altLang="en-US" smtClean="0"/>
              <a:pPr>
                <a:defRPr/>
              </a:pPr>
              <a:t>‹#›</a:t>
            </a:fld>
            <a:endParaRPr lang="en-US" altLang="en-US"/>
          </a:p>
        </p:txBody>
      </p:sp>
    </p:spTree>
    <p:extLst>
      <p:ext uri="{BB962C8B-B14F-4D97-AF65-F5344CB8AC3E}">
        <p14:creationId xmlns:p14="http://schemas.microsoft.com/office/powerpoint/2010/main" val="472105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314733-BDB9-47AF-BF47-ECD8610E0229}" type="slidenum">
              <a:rPr lang="en-US" altLang="en-US" smtClean="0"/>
              <a:pPr>
                <a:defRPr/>
              </a:pPr>
              <a:t>‹#›</a:t>
            </a:fld>
            <a:endParaRPr lang="en-US" altLang="en-US"/>
          </a:p>
        </p:txBody>
      </p:sp>
    </p:spTree>
    <p:extLst>
      <p:ext uri="{BB962C8B-B14F-4D97-AF65-F5344CB8AC3E}">
        <p14:creationId xmlns:p14="http://schemas.microsoft.com/office/powerpoint/2010/main" val="149983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887022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428826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20623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2779176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19229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4060532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1464192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163758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945203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423060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1327977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3541606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4119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789324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2027251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6359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250831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3940183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2184550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9FC86D-3407-47F7-BA27-613F0FE5B8E1}"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848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B7F483-C98C-4EA0-9EC3-BA7D278C055C}" type="slidenum">
              <a:rPr lang="en-US" altLang="en-US" smtClean="0"/>
              <a:pPr>
                <a:defRPr/>
              </a:pPr>
              <a:t>‹#›</a:t>
            </a:fld>
            <a:endParaRPr lang="en-US" altLang="en-US"/>
          </a:p>
        </p:txBody>
      </p:sp>
    </p:spTree>
    <p:extLst>
      <p:ext uri="{BB962C8B-B14F-4D97-AF65-F5344CB8AC3E}">
        <p14:creationId xmlns:p14="http://schemas.microsoft.com/office/powerpoint/2010/main" val="114468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1F200E-9A0E-4D60-B3BA-5B4E6D986560}" type="slidenum">
              <a:rPr lang="en-US" altLang="en-US" smtClean="0"/>
              <a:pPr>
                <a:defRPr/>
              </a:pPr>
              <a:t>‹#›</a:t>
            </a:fld>
            <a:endParaRPr lang="en-US" altLang="en-US"/>
          </a:p>
        </p:txBody>
      </p:sp>
    </p:spTree>
    <p:extLst>
      <p:ext uri="{BB962C8B-B14F-4D97-AF65-F5344CB8AC3E}">
        <p14:creationId xmlns:p14="http://schemas.microsoft.com/office/powerpoint/2010/main" val="1050986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CE70A2-454F-4B2C-B7DD-50ACA556FC02}" type="slidenum">
              <a:rPr lang="en-US" altLang="en-US" smtClean="0"/>
              <a:pPr>
                <a:defRPr/>
              </a:pPr>
              <a:t>‹#›</a:t>
            </a:fld>
            <a:endParaRPr lang="en-US" altLang="en-US"/>
          </a:p>
        </p:txBody>
      </p:sp>
    </p:spTree>
    <p:extLst>
      <p:ext uri="{BB962C8B-B14F-4D97-AF65-F5344CB8AC3E}">
        <p14:creationId xmlns:p14="http://schemas.microsoft.com/office/powerpoint/2010/main" val="2196759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12ECB81-F6C6-41A7-8BBD-B3C5AF95FFEA}" type="slidenum">
              <a:rPr lang="en-US" altLang="en-US" smtClean="0"/>
              <a:pPr>
                <a:defRPr/>
              </a:pPr>
              <a:t>‹#›</a:t>
            </a:fld>
            <a:endParaRPr lang="en-US" altLang="en-US"/>
          </a:p>
        </p:txBody>
      </p:sp>
    </p:spTree>
    <p:extLst>
      <p:ext uri="{BB962C8B-B14F-4D97-AF65-F5344CB8AC3E}">
        <p14:creationId xmlns:p14="http://schemas.microsoft.com/office/powerpoint/2010/main" val="3894645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6C333A6-022D-4E68-A469-0D065A24B176}" type="slidenum">
              <a:rPr lang="en-US" altLang="en-US" smtClean="0"/>
              <a:pPr>
                <a:defRPr/>
              </a:pPr>
              <a:t>‹#›</a:t>
            </a:fld>
            <a:endParaRPr lang="en-US" altLang="en-US"/>
          </a:p>
        </p:txBody>
      </p:sp>
    </p:spTree>
    <p:extLst>
      <p:ext uri="{BB962C8B-B14F-4D97-AF65-F5344CB8AC3E}">
        <p14:creationId xmlns:p14="http://schemas.microsoft.com/office/powerpoint/2010/main" val="1181563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6BFCDD01-000E-4494-8C6D-8183CBDB0D19}" type="slidenum">
              <a:rPr lang="en-US" altLang="en-US" smtClean="0"/>
              <a:pPr>
                <a:defRPr/>
              </a:pPr>
              <a:t>‹#›</a:t>
            </a:fld>
            <a:endParaRPr lang="en-US" altLang="en-US"/>
          </a:p>
        </p:txBody>
      </p:sp>
    </p:spTree>
    <p:extLst>
      <p:ext uri="{BB962C8B-B14F-4D97-AF65-F5344CB8AC3E}">
        <p14:creationId xmlns:p14="http://schemas.microsoft.com/office/powerpoint/2010/main" val="402818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9616DCB-0FD3-458F-98A6-3AA0EC357928}" type="slidenum">
              <a:rPr lang="en-US" altLang="en-US" smtClean="0"/>
              <a:pPr>
                <a:defRPr/>
              </a:pPr>
              <a:t>‹#›</a:t>
            </a:fld>
            <a:endParaRPr lang="en-US" altLang="en-US"/>
          </a:p>
        </p:txBody>
      </p:sp>
    </p:spTree>
    <p:extLst>
      <p:ext uri="{BB962C8B-B14F-4D97-AF65-F5344CB8AC3E}">
        <p14:creationId xmlns:p14="http://schemas.microsoft.com/office/powerpoint/2010/main" val="142906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449200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76629BC-A267-4AC2-8147-85195F54FADF}" type="slidenum">
              <a:rPr lang="en-US" altLang="en-US" smtClean="0"/>
              <a:pPr>
                <a:defRPr/>
              </a:pPr>
              <a:t>‹#›</a:t>
            </a:fld>
            <a:endParaRPr lang="en-US" altLang="en-US"/>
          </a:p>
        </p:txBody>
      </p:sp>
    </p:spTree>
    <p:extLst>
      <p:ext uri="{BB962C8B-B14F-4D97-AF65-F5344CB8AC3E}">
        <p14:creationId xmlns:p14="http://schemas.microsoft.com/office/powerpoint/2010/main" val="3897208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743133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860492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5920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745788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8771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549756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2BABB92-782F-4EEF-9436-F1875525F30D}" type="slidenum">
              <a:rPr lang="en-US" altLang="en-US" smtClean="0"/>
              <a:pPr>
                <a:defRPr/>
              </a:pPr>
              <a:t>‹#›</a:t>
            </a:fld>
            <a:endParaRPr lang="en-US" altLang="en-US"/>
          </a:p>
        </p:txBody>
      </p:sp>
    </p:spTree>
    <p:extLst>
      <p:ext uri="{BB962C8B-B14F-4D97-AF65-F5344CB8AC3E}">
        <p14:creationId xmlns:p14="http://schemas.microsoft.com/office/powerpoint/2010/main" val="2714887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18DCED-3033-4791-89D3-0FD7212A6149}" type="slidenum">
              <a:rPr lang="en-US" altLang="en-US" smtClean="0"/>
              <a:pPr>
                <a:defRPr/>
              </a:pPr>
              <a:t>‹#›</a:t>
            </a:fld>
            <a:endParaRPr lang="en-US" altLang="en-US"/>
          </a:p>
        </p:txBody>
      </p:sp>
    </p:spTree>
    <p:extLst>
      <p:ext uri="{BB962C8B-B14F-4D97-AF65-F5344CB8AC3E}">
        <p14:creationId xmlns:p14="http://schemas.microsoft.com/office/powerpoint/2010/main" val="165733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42255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796234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1107152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363746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11008753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3357930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492077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25147047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236974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4671879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3955006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42367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1477676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3523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12582747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479396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201401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3647870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403956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7137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91505839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973852963"/>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570496259"/>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2307552981"/>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28536649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finance@ecbckc.org"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1">
            <a:extLst>
              <a:ext uri="{FF2B5EF4-FFF2-40B4-BE49-F238E27FC236}">
                <a16:creationId xmlns:a16="http://schemas.microsoft.com/office/drawing/2014/main" id="{FE99C413-64CB-7167-B132-7987077CB5E0}"/>
              </a:ext>
            </a:extLst>
          </p:cNvPr>
          <p:cNvSpPr txBox="1">
            <a:spLocks/>
          </p:cNvSpPr>
          <p:nvPr/>
        </p:nvSpPr>
        <p:spPr>
          <a:xfrm>
            <a:off x="1694946" y="-108352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cxnSp>
        <p:nvCxnSpPr>
          <p:cNvPr id="13" name="Straight Connector 12">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9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7130-19B9-E00F-C9CA-44A2E24FE504}"/>
              </a:ext>
            </a:extLst>
          </p:cNvPr>
          <p:cNvSpPr>
            <a:spLocks noGrp="1"/>
          </p:cNvSpPr>
          <p:nvPr>
            <p:ph type="ctrTitle"/>
          </p:nvPr>
        </p:nvSpPr>
        <p:spPr>
          <a:xfrm>
            <a:off x="235974" y="1789974"/>
            <a:ext cx="11720052" cy="4885146"/>
          </a:xfrm>
        </p:spPr>
        <p:txBody>
          <a:bodyPr>
            <a:noAutofit/>
          </a:bodyPr>
          <a:lstStyle/>
          <a:p>
            <a:pPr algn="ctr"/>
            <a:br>
              <a:rPr lang="en-US" sz="4800" b="1" cap="none" dirty="0">
                <a:effectLst>
                  <a:outerShdw blurRad="38100" dist="38100" dir="2700000" algn="tl">
                    <a:srgbClr val="000000">
                      <a:alpha val="43137"/>
                    </a:srgbClr>
                  </a:outerShdw>
                </a:effectLst>
              </a:rPr>
            </a:br>
            <a:r>
              <a:rPr lang="en-US" sz="4800" b="1" cap="none" dirty="0">
                <a:effectLst>
                  <a:outerShdw blurRad="38100" dist="38100" dir="2700000" algn="tl">
                    <a:srgbClr val="000000">
                      <a:alpha val="43137"/>
                    </a:srgbClr>
                  </a:outerShdw>
                </a:effectLst>
              </a:rPr>
              <a:t>2025 offering receipts have been emailed to all </a:t>
            </a:r>
            <a:r>
              <a:rPr lang="en-US" altLang="zh-CN" sz="4800" b="1" cap="none" dirty="0">
                <a:effectLst>
                  <a:outerShdw blurRad="38100" dist="38100" dir="2700000" algn="tl">
                    <a:srgbClr val="000000">
                      <a:alpha val="43137"/>
                    </a:srgbClr>
                  </a:outerShdw>
                </a:effectLst>
              </a:rPr>
              <a:t>givers</a:t>
            </a:r>
            <a:r>
              <a:rPr lang="zh-CN" altLang="en-US" sz="4800" b="1" cap="none" dirty="0">
                <a:effectLst>
                  <a:outerShdw blurRad="38100" dist="38100" dir="2700000" algn="tl">
                    <a:srgbClr val="000000">
                      <a:alpha val="43137"/>
                    </a:srgbClr>
                  </a:outerShdw>
                </a:effectLst>
              </a:rPr>
              <a:t> </a:t>
            </a:r>
            <a:r>
              <a:rPr lang="en-US" sz="4800" b="1" cap="none" dirty="0">
                <a:effectLst>
                  <a:outerShdw blurRad="38100" dist="38100" dir="2700000" algn="tl">
                    <a:srgbClr val="000000">
                      <a:alpha val="43137"/>
                    </a:srgbClr>
                  </a:outerShdw>
                </a:effectLst>
              </a:rPr>
              <a:t>on 1/16/2026.  </a:t>
            </a:r>
            <a:r>
              <a:rPr lang="en-US" altLang="zh-CN" sz="4800" b="1" cap="none" dirty="0">
                <a:effectLst>
                  <a:outerShdw blurRad="38100" dist="38100" dir="2700000" algn="tl">
                    <a:srgbClr val="000000">
                      <a:alpha val="43137"/>
                    </a:srgbClr>
                  </a:outerShdw>
                </a:effectLst>
              </a:rPr>
              <a:t>The</a:t>
            </a:r>
            <a:r>
              <a:rPr lang="en-US" sz="4800" b="1" cap="none" dirty="0">
                <a:effectLst>
                  <a:outerShdw blurRad="38100" dist="38100" dir="2700000" algn="tl">
                    <a:srgbClr val="000000">
                      <a:alpha val="43137"/>
                    </a:srgbClr>
                  </a:outerShdw>
                </a:effectLst>
              </a:rPr>
              <a:t> email was sent by </a:t>
            </a:r>
            <a:r>
              <a:rPr lang="en-US" sz="4800" b="1" cap="none" dirty="0" err="1">
                <a:solidFill>
                  <a:srgbClr val="FFFF0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finance@ecbckc.Org</a:t>
            </a:r>
            <a:br>
              <a:rPr lang="en-US" sz="4800" b="1" cap="none" dirty="0">
                <a:effectLst>
                  <a:outerShdw blurRad="38100" dist="38100" dir="2700000" algn="tl">
                    <a:srgbClr val="000000">
                      <a:alpha val="43137"/>
                    </a:srgbClr>
                  </a:outerShdw>
                </a:effectLst>
              </a:rPr>
            </a:br>
            <a:br>
              <a:rPr lang="en-US" sz="4800" b="1" cap="none" dirty="0">
                <a:effectLst>
                  <a:outerShdw blurRad="38100" dist="38100" dir="2700000" algn="tl">
                    <a:srgbClr val="000000">
                      <a:alpha val="43137"/>
                    </a:srgbClr>
                  </a:outerShdw>
                </a:effectLst>
              </a:rPr>
            </a:br>
            <a:r>
              <a:rPr lang="en-US" sz="4800" b="1" cap="none" dirty="0">
                <a:effectLst>
                  <a:outerShdw blurRad="38100" dist="38100" dir="2700000" algn="tl">
                    <a:srgbClr val="000000">
                      <a:alpha val="43137"/>
                    </a:srgbClr>
                  </a:outerShdw>
                </a:effectLst>
              </a:rPr>
              <a:t>Please let the finance department know if you find any errors or didn’t receive your email.</a:t>
            </a:r>
            <a:br>
              <a:rPr lang="en-US" sz="4800" b="1" cap="none" dirty="0">
                <a:effectLst>
                  <a:outerShdw blurRad="38100" dist="38100" dir="2700000" algn="tl">
                    <a:srgbClr val="000000">
                      <a:alpha val="43137"/>
                    </a:srgbClr>
                  </a:outerShdw>
                </a:effectLst>
              </a:rPr>
            </a:br>
            <a:endParaRPr lang="en-US" sz="4800" b="1" cap="none"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C9CBC6C-D936-CA49-0173-F9E33F28A4A0}"/>
              </a:ext>
            </a:extLst>
          </p:cNvPr>
          <p:cNvSpPr>
            <a:spLocks noGrp="1"/>
          </p:cNvSpPr>
          <p:nvPr>
            <p:ph type="subTitle" idx="1"/>
          </p:nvPr>
        </p:nvSpPr>
        <p:spPr>
          <a:xfrm flipH="1">
            <a:off x="12477134" y="5073445"/>
            <a:ext cx="570271" cy="184354"/>
          </a:xfrm>
        </p:spPr>
        <p:txBody>
          <a:bodyPr>
            <a:normAutofit fontScale="40000" lnSpcReduction="20000"/>
          </a:bodyPr>
          <a:lstStyle/>
          <a:p>
            <a:endParaRPr lang="en-US" dirty="0"/>
          </a:p>
        </p:txBody>
      </p:sp>
    </p:spTree>
    <p:extLst>
      <p:ext uri="{BB962C8B-B14F-4D97-AF65-F5344CB8AC3E}">
        <p14:creationId xmlns:p14="http://schemas.microsoft.com/office/powerpoint/2010/main" val="331167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9D67-3EA1-B8AC-8DB7-FC10C8BC2BDD}"/>
              </a:ext>
            </a:extLst>
          </p:cNvPr>
          <p:cNvSpPr>
            <a:spLocks noGrp="1"/>
          </p:cNvSpPr>
          <p:nvPr>
            <p:ph type="title"/>
          </p:nvPr>
        </p:nvSpPr>
        <p:spPr>
          <a:xfrm>
            <a:off x="0" y="-1081217"/>
            <a:ext cx="7299652" cy="9020433"/>
          </a:xfrm>
        </p:spPr>
        <p:txBody>
          <a:bodyPr>
            <a:normAutofit/>
          </a:bodyPr>
          <a:lstStyle/>
          <a:p>
            <a:pPr algn="ctr"/>
            <a:r>
              <a:rPr lang="en-US" sz="4400" b="1" u="sng" cap="none" dirty="0">
                <a:solidFill>
                  <a:srgbClr val="FFFF00"/>
                </a:solidFill>
                <a:effectLst>
                  <a:outerShdw blurRad="38100" dist="38100" dir="2700000" algn="tl">
                    <a:srgbClr val="000000">
                      <a:alpha val="43137"/>
                    </a:srgbClr>
                  </a:outerShdw>
                </a:effectLst>
              </a:rPr>
              <a:t>Library Announcement</a:t>
            </a:r>
            <a:br>
              <a:rPr lang="en-US" b="1" u="sng" cap="none" dirty="0"/>
            </a:br>
            <a:br>
              <a:rPr lang="en-US" b="1" cap="none" dirty="0"/>
            </a:br>
            <a:r>
              <a:rPr lang="en-US" b="1" cap="none" dirty="0"/>
              <a:t>In order to clear out shelf space, the library is giving out books that we have too many copies.  Please stop by the library after worship to pick up your free books.</a:t>
            </a:r>
            <a:br>
              <a:rPr lang="en-US" b="1" cap="none" dirty="0"/>
            </a:br>
            <a:br>
              <a:rPr lang="en-US" b="1" cap="none" dirty="0"/>
            </a:br>
            <a:br>
              <a:rPr lang="en-US" b="1" cap="none" dirty="0"/>
            </a:br>
            <a:br>
              <a:rPr lang="en-US" cap="none" dirty="0"/>
            </a:br>
            <a:endParaRPr lang="en-US" cap="none" dirty="0"/>
          </a:p>
        </p:txBody>
      </p:sp>
      <p:sp>
        <p:nvSpPr>
          <p:cNvPr id="3" name="Text Placeholder 2">
            <a:extLst>
              <a:ext uri="{FF2B5EF4-FFF2-40B4-BE49-F238E27FC236}">
                <a16:creationId xmlns:a16="http://schemas.microsoft.com/office/drawing/2014/main" id="{70886A07-0D03-9D99-A2ED-026C7C7C37A6}"/>
              </a:ext>
            </a:extLst>
          </p:cNvPr>
          <p:cNvSpPr>
            <a:spLocks noGrp="1"/>
          </p:cNvSpPr>
          <p:nvPr>
            <p:ph type="body" idx="1"/>
          </p:nvPr>
        </p:nvSpPr>
        <p:spPr>
          <a:xfrm>
            <a:off x="7747819" y="1189703"/>
            <a:ext cx="4119715" cy="4034708"/>
          </a:xfrm>
        </p:spPr>
        <p:txBody>
          <a:bodyPr/>
          <a:lstStyle/>
          <a:p>
            <a:endParaRPr lang="en-US" dirty="0"/>
          </a:p>
        </p:txBody>
      </p:sp>
      <p:pic>
        <p:nvPicPr>
          <p:cNvPr id="5" name="Picture 4">
            <a:extLst>
              <a:ext uri="{FF2B5EF4-FFF2-40B4-BE49-F238E27FC236}">
                <a16:creationId xmlns:a16="http://schemas.microsoft.com/office/drawing/2014/main" id="{0736CCF8-7092-8F8F-7587-1C8CEADB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8918" y="1393482"/>
            <a:ext cx="6858000" cy="4367598"/>
          </a:xfrm>
          <a:prstGeom prst="rect">
            <a:avLst/>
          </a:prstGeom>
        </p:spPr>
      </p:pic>
    </p:spTree>
    <p:extLst>
      <p:ext uri="{BB962C8B-B14F-4D97-AF65-F5344CB8AC3E}">
        <p14:creationId xmlns:p14="http://schemas.microsoft.com/office/powerpoint/2010/main" val="384915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8E36-D807-9402-9DAC-58EB03F570E5}"/>
              </a:ext>
            </a:extLst>
          </p:cNvPr>
          <p:cNvSpPr>
            <a:spLocks noGrp="1"/>
          </p:cNvSpPr>
          <p:nvPr>
            <p:ph type="title"/>
          </p:nvPr>
        </p:nvSpPr>
        <p:spPr>
          <a:xfrm>
            <a:off x="361950" y="133350"/>
            <a:ext cx="11468100" cy="5962650"/>
          </a:xfrm>
        </p:spPr>
        <p:txBody>
          <a:bodyPr>
            <a:normAutofit fontScale="90000"/>
          </a:bodyPr>
          <a:lstStyle/>
          <a:p>
            <a:pPr>
              <a:lnSpc>
                <a:spcPct val="150000"/>
              </a:lnSpc>
            </a:pPr>
            <a:r>
              <a:rPr lang="en-US" altLang="zh-CN" sz="5400" b="1" cap="none" dirty="0">
                <a:effectLst>
                  <a:outerShdw blurRad="38100" dist="38100" dir="2700000" algn="tl">
                    <a:srgbClr val="000000">
                      <a:alpha val="43137"/>
                    </a:srgbClr>
                  </a:outerShdw>
                </a:effectLst>
              </a:rPr>
              <a:t>Next Sunday (2/8), we will still have a monthly luncheon as usual. On the third Sunday (2/15), we will have a special lunch to celebrate the Chinese New Year together!</a:t>
            </a:r>
            <a:endParaRPr lang="en-US" sz="5400" b="1"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697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063F8-9F2A-6F5A-A7FF-B24749281C9B}"/>
              </a:ext>
            </a:extLst>
          </p:cNvPr>
          <p:cNvSpPr txBox="1"/>
          <p:nvPr/>
        </p:nvSpPr>
        <p:spPr>
          <a:xfrm>
            <a:off x="201227" y="383293"/>
            <a:ext cx="11789546"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ECBC Business Meeting will be held on February 8th at 2pm. One of the discussion items is to amend ECBC constitution article 6 (Church Officers)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The church officers shall consist of the pastor(s), staff, </a:t>
            </a:r>
            <a:r>
              <a:rPr kumimoji="0" lang="en-US" altLang="zh-CN" sz="44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highlight>
                  <a:srgbClr val="0000FF"/>
                </a:highlight>
                <a:uLnTx/>
                <a:uFillTx/>
                <a:latin typeface="DengXian" panose="02010600030101010101" pitchFamily="2" charset="-122"/>
                <a:ea typeface="DengXian" panose="02010600030101010101" pitchFamily="2" charset="-122"/>
                <a:cs typeface="+mn-cs"/>
              </a:rPr>
              <a:t>elders</a:t>
            </a: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 deacons, and other officers as the church may determine necessary for carrying out the purpose of the church.</a:t>
            </a:r>
            <a:endParaRPr kumimoji="0" lang="en-US"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endParaRPr>
          </a:p>
        </p:txBody>
      </p:sp>
    </p:spTree>
    <p:extLst>
      <p:ext uri="{BB962C8B-B14F-4D97-AF65-F5344CB8AC3E}">
        <p14:creationId xmlns:p14="http://schemas.microsoft.com/office/powerpoint/2010/main" val="269922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1" name="Rectangle 10">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342BA534-3AF0-54B5-EAB7-48F631E4BF74}"/>
              </a:ext>
            </a:extLst>
          </p:cNvPr>
          <p:cNvSpPr>
            <a:spLocks noGrp="1"/>
          </p:cNvSpPr>
          <p:nvPr>
            <p:ph type="title"/>
          </p:nvPr>
        </p:nvSpPr>
        <p:spPr>
          <a:xfrm>
            <a:off x="276225" y="-25400"/>
            <a:ext cx="11639550" cy="5466291"/>
          </a:xfrm>
        </p:spPr>
        <p:txBody>
          <a:bodyPr vert="horz" lIns="91440" tIns="45720" rIns="91440" bIns="45720" rtlCol="0" anchor="ctr">
            <a:normAutofit/>
          </a:bodyPr>
          <a:lstStyle/>
          <a:p>
            <a:pPr algn="l">
              <a:lnSpc>
                <a:spcPct val="150000"/>
              </a:lnSpc>
            </a:pPr>
            <a:r>
              <a:rPr lang="en-US" altLang="zh-CN" sz="54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Please note our February’s Coworkers Council Meeting will be held at 8:30 am on the first Saturday (</a:t>
            </a:r>
            <a:r>
              <a:rPr lang="en-US" altLang="zh-CN" sz="5400" b="1" cap="none" dirty="0">
                <a:solidFill>
                  <a:srgbClr val="FFFF0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2/7</a:t>
            </a:r>
            <a:r>
              <a:rPr lang="en-US" altLang="zh-CN" sz="54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a:t>
            </a:r>
            <a:endParaRPr lang="en-US" sz="54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endParaRPr>
          </a:p>
        </p:txBody>
      </p:sp>
      <p:cxnSp>
        <p:nvCxnSpPr>
          <p:cNvPr id="15" name="Straight Connector 14">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2749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634A2-6347-E94C-7934-AEC01430B574}"/>
              </a:ext>
            </a:extLst>
          </p:cNvPr>
          <p:cNvSpPr>
            <a:spLocks noGrp="1"/>
          </p:cNvSpPr>
          <p:nvPr>
            <p:ph idx="1"/>
          </p:nvPr>
        </p:nvSpPr>
        <p:spPr>
          <a:xfrm>
            <a:off x="685800" y="1508760"/>
            <a:ext cx="11109960" cy="4343400"/>
          </a:xfrm>
        </p:spPr>
        <p:txBody>
          <a:bodyPr>
            <a:normAutofit lnSpcReduction="10000"/>
          </a:bodyPr>
          <a:lstStyle/>
          <a:p>
            <a:pPr marL="0" indent="0">
              <a:lnSpc>
                <a:spcPct val="100000"/>
              </a:lnSpc>
              <a:buNone/>
            </a:pPr>
            <a:r>
              <a:rPr lang="en-US" sz="5800" b="1" dirty="0">
                <a:effectLst>
                  <a:outerShdw blurRad="38100" dist="38100" dir="2700000" algn="tl">
                    <a:srgbClr val="000000">
                      <a:alpha val="43137"/>
                    </a:srgbClr>
                  </a:outerShdw>
                </a:effectLst>
              </a:rPr>
              <a:t>All brothers and sisters who serve at our Children’s Ministry, please </a:t>
            </a:r>
            <a:r>
              <a:rPr lang="en-US" altLang="zh-CN" sz="5800" b="1" dirty="0">
                <a:effectLst>
                  <a:outerShdw blurRad="38100" dist="38100" dir="2700000" algn="tl">
                    <a:srgbClr val="000000">
                      <a:alpha val="43137"/>
                    </a:srgbClr>
                  </a:outerShdw>
                </a:effectLst>
              </a:rPr>
              <a:t>attend </a:t>
            </a:r>
            <a:r>
              <a:rPr lang="en-US" sz="5800" b="1" dirty="0">
                <a:effectLst>
                  <a:outerShdw blurRad="38100" dist="38100" dir="2700000" algn="tl">
                    <a:srgbClr val="000000">
                      <a:alpha val="43137"/>
                    </a:srgbClr>
                  </a:outerShdw>
                </a:effectLst>
              </a:rPr>
              <a:t>a Recharge Meeting at </a:t>
            </a:r>
            <a:r>
              <a:rPr lang="en-US" sz="5800" b="1" dirty="0">
                <a:solidFill>
                  <a:srgbClr val="FF0000"/>
                </a:solidFill>
                <a:effectLst>
                  <a:outerShdw blurRad="38100" dist="38100" dir="2700000" algn="tl">
                    <a:srgbClr val="000000">
                      <a:alpha val="43137"/>
                    </a:srgbClr>
                  </a:outerShdw>
                </a:effectLst>
              </a:rPr>
              <a:t>12:30 pm today</a:t>
            </a:r>
            <a:r>
              <a:rPr lang="en-US" sz="5800" b="1" dirty="0">
                <a:effectLst>
                  <a:outerShdw blurRad="38100" dist="38100" dir="2700000" algn="tl">
                    <a:srgbClr val="000000">
                      <a:alpha val="43137"/>
                    </a:srgbClr>
                  </a:outerShdw>
                </a:effectLst>
              </a:rPr>
              <a:t> </a:t>
            </a:r>
            <a:r>
              <a:rPr lang="en-US" altLang="zh-CN" sz="5800" b="1" dirty="0">
                <a:effectLst>
                  <a:outerShdw blurRad="38100" dist="38100" dir="2700000" algn="tl">
                    <a:srgbClr val="000000">
                      <a:alpha val="43137"/>
                    </a:srgbClr>
                  </a:outerShdw>
                </a:effectLst>
              </a:rPr>
              <a:t>in </a:t>
            </a:r>
            <a:r>
              <a:rPr lang="en-US" altLang="zh-CN" sz="5800" b="1" dirty="0">
                <a:solidFill>
                  <a:srgbClr val="FF0000"/>
                </a:solidFill>
                <a:effectLst>
                  <a:outerShdw blurRad="38100" dist="38100" dir="2700000" algn="tl">
                    <a:srgbClr val="000000">
                      <a:alpha val="43137"/>
                    </a:srgbClr>
                  </a:outerShdw>
                </a:effectLst>
              </a:rPr>
              <a:t>Rm 123</a:t>
            </a:r>
            <a:r>
              <a:rPr lang="en-US" sz="5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22387334"/>
      </p:ext>
    </p:extLst>
  </p:cSld>
  <p:clrMapOvr>
    <a:masterClrMapping/>
  </p:clrMapOvr>
</p:sld>
</file>

<file path=ppt/theme/theme1.xml><?xml version="1.0" encoding="utf-8"?>
<a:theme xmlns:a="http://schemas.openxmlformats.org/drawingml/2006/main" name="6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3.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4.xml><?xml version="1.0" encoding="utf-8"?>
<a:theme xmlns:a="http://schemas.openxmlformats.org/drawingml/2006/main" name="2_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{6384FEB1-6364-460A-9509-303DA4FD1F7B}tf33968143_win32</Template>
  <TotalTime>182</TotalTime>
  <Words>237</Words>
  <Application>Microsoft Office PowerPoint</Application>
  <PresentationFormat>Widescreen</PresentationFormat>
  <Paragraphs>10</Paragraphs>
  <Slides>7</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vt:i4>
      </vt:variant>
    </vt:vector>
  </HeadingPairs>
  <TitlesOfParts>
    <vt:vector size="17" baseType="lpstr">
      <vt:lpstr>DengXian</vt:lpstr>
      <vt:lpstr>Arial</vt:lpstr>
      <vt:lpstr>Calibri</vt:lpstr>
      <vt:lpstr>Century Gothic</vt:lpstr>
      <vt:lpstr>Wingdings 3</vt:lpstr>
      <vt:lpstr>6_Vapor Trail</vt:lpstr>
      <vt:lpstr>1_Slice</vt:lpstr>
      <vt:lpstr>2_Vapor Trail</vt:lpstr>
      <vt:lpstr>2_Slice</vt:lpstr>
      <vt:lpstr>Vapor Trail</vt:lpstr>
      <vt:lpstr>PowerPoint Presentation</vt:lpstr>
      <vt:lpstr> 2025 offering receipts have been emailed to all givers on 1/16/2026.  The email was sent by finance@ecbckc.Org  Please let the finance department know if you find any errors or didn’t receive your email. </vt:lpstr>
      <vt:lpstr>Library Announcement  In order to clear out shelf space, the library is giving out books that we have too many copies.  Please stop by the library after worship to pick up your free books.    </vt:lpstr>
      <vt:lpstr>Next Sunday (2/8), we will still have a monthly luncheon as usual. On the third Sunday (2/15), we will have a special lunch to celebrate the Chinese New Year together!</vt:lpstr>
      <vt:lpstr>PowerPoint Presentation</vt:lpstr>
      <vt:lpstr>Please note our February’s Coworkers Council Meeting will be held at 8:30 am on the first Saturday (2/7).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9</cp:revision>
  <dcterms:created xsi:type="dcterms:W3CDTF">2024-12-15T03:28:32Z</dcterms:created>
  <dcterms:modified xsi:type="dcterms:W3CDTF">2026-02-01T03:51:38Z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