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2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3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4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5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1" r:id="rId4"/>
    <p:sldMasterId id="2147484233" r:id="rId5"/>
    <p:sldMasterId id="2147485197" r:id="rId6"/>
    <p:sldMasterId id="2147485656" r:id="rId7"/>
    <p:sldMasterId id="2147486164" r:id="rId8"/>
    <p:sldMasterId id="2147486441" r:id="rId9"/>
    <p:sldMasterId id="2147486471" r:id="rId10"/>
    <p:sldMasterId id="2147486483" r:id="rId11"/>
    <p:sldMasterId id="2147486495" r:id="rId12"/>
    <p:sldMasterId id="2147486513" r:id="rId13"/>
    <p:sldMasterId id="2147486544" r:id="rId14"/>
    <p:sldMasterId id="2147486562" r:id="rId15"/>
    <p:sldMasterId id="2147486580" r:id="rId16"/>
    <p:sldMasterId id="2147486598" r:id="rId17"/>
    <p:sldMasterId id="2147486616" r:id="rId18"/>
    <p:sldMasterId id="2147486629" r:id="rId19"/>
  </p:sldMasterIdLst>
  <p:notesMasterIdLst>
    <p:notesMasterId r:id="rId103"/>
  </p:notesMasterIdLst>
  <p:sldIdLst>
    <p:sldId id="7664" r:id="rId20"/>
    <p:sldId id="9953" r:id="rId21"/>
    <p:sldId id="9862" r:id="rId22"/>
    <p:sldId id="9863" r:id="rId23"/>
    <p:sldId id="9864" r:id="rId24"/>
    <p:sldId id="9865" r:id="rId25"/>
    <p:sldId id="259" r:id="rId26"/>
    <p:sldId id="9866" r:id="rId27"/>
    <p:sldId id="9867" r:id="rId28"/>
    <p:sldId id="9868" r:id="rId29"/>
    <p:sldId id="270" r:id="rId30"/>
    <p:sldId id="9869" r:id="rId31"/>
    <p:sldId id="272" r:id="rId32"/>
    <p:sldId id="9870" r:id="rId33"/>
    <p:sldId id="271" r:id="rId34"/>
    <p:sldId id="9871" r:id="rId35"/>
    <p:sldId id="9872" r:id="rId36"/>
    <p:sldId id="9873" r:id="rId37"/>
    <p:sldId id="261" r:id="rId38"/>
    <p:sldId id="269" r:id="rId39"/>
    <p:sldId id="9875" r:id="rId40"/>
    <p:sldId id="9876" r:id="rId41"/>
    <p:sldId id="9878" r:id="rId42"/>
    <p:sldId id="9877" r:id="rId43"/>
    <p:sldId id="265" r:id="rId44"/>
    <p:sldId id="6157" r:id="rId45"/>
    <p:sldId id="9954" r:id="rId46"/>
    <p:sldId id="9962" r:id="rId47"/>
    <p:sldId id="9955" r:id="rId48"/>
    <p:sldId id="9956" r:id="rId49"/>
    <p:sldId id="9957" r:id="rId50"/>
    <p:sldId id="9958" r:id="rId51"/>
    <p:sldId id="273" r:id="rId52"/>
    <p:sldId id="274" r:id="rId53"/>
    <p:sldId id="7408" r:id="rId54"/>
    <p:sldId id="289" r:id="rId55"/>
    <p:sldId id="290" r:id="rId56"/>
    <p:sldId id="291" r:id="rId57"/>
    <p:sldId id="9946" r:id="rId58"/>
    <p:sldId id="9947" r:id="rId59"/>
    <p:sldId id="9949" r:id="rId60"/>
    <p:sldId id="9950" r:id="rId61"/>
    <p:sldId id="9951" r:id="rId62"/>
    <p:sldId id="9952" r:id="rId63"/>
    <p:sldId id="6985" r:id="rId64"/>
    <p:sldId id="260" r:id="rId65"/>
    <p:sldId id="9964" r:id="rId66"/>
    <p:sldId id="258" r:id="rId67"/>
    <p:sldId id="9965" r:id="rId68"/>
    <p:sldId id="262" r:id="rId69"/>
    <p:sldId id="9966" r:id="rId70"/>
    <p:sldId id="266" r:id="rId71"/>
    <p:sldId id="267" r:id="rId72"/>
    <p:sldId id="268" r:id="rId73"/>
    <p:sldId id="9967" r:id="rId74"/>
    <p:sldId id="9968" r:id="rId75"/>
    <p:sldId id="9969" r:id="rId76"/>
    <p:sldId id="9970" r:id="rId77"/>
    <p:sldId id="275" r:id="rId78"/>
    <p:sldId id="276" r:id="rId79"/>
    <p:sldId id="278" r:id="rId80"/>
    <p:sldId id="279" r:id="rId81"/>
    <p:sldId id="280" r:id="rId82"/>
    <p:sldId id="281" r:id="rId83"/>
    <p:sldId id="282" r:id="rId84"/>
    <p:sldId id="9971" r:id="rId85"/>
    <p:sldId id="283" r:id="rId86"/>
    <p:sldId id="287" r:id="rId87"/>
    <p:sldId id="286" r:id="rId88"/>
    <p:sldId id="9879" r:id="rId89"/>
    <p:sldId id="9880" r:id="rId90"/>
    <p:sldId id="9883" r:id="rId91"/>
    <p:sldId id="9881" r:id="rId92"/>
    <p:sldId id="9882" r:id="rId93"/>
    <p:sldId id="9474" r:id="rId94"/>
    <p:sldId id="9936" r:id="rId95"/>
    <p:sldId id="9939" r:id="rId96"/>
    <p:sldId id="9944" r:id="rId97"/>
    <p:sldId id="9940" r:id="rId98"/>
    <p:sldId id="9945" r:id="rId99"/>
    <p:sldId id="9972" r:id="rId100"/>
    <p:sldId id="7155" r:id="rId101"/>
    <p:sldId id="6163" r:id="rId1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 Liau" initials="KL" lastIdx="1" clrIdx="0">
    <p:extLst>
      <p:ext uri="{19B8F6BF-5375-455C-9EA6-DF929625EA0E}">
        <p15:presenceInfo xmlns:p15="http://schemas.microsoft.com/office/powerpoint/2012/main" userId="Karen Li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FF"/>
    <a:srgbClr val="66FFCC"/>
    <a:srgbClr val="FFFFCC"/>
    <a:srgbClr val="006600"/>
    <a:srgbClr val="6633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E5A6E-A4B0-4FD7-8239-827E70E27E06}" v="1" dt="2026-02-01T04:00:14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56295" autoAdjust="0"/>
  </p:normalViewPr>
  <p:slideViewPr>
    <p:cSldViewPr snapToGrid="0">
      <p:cViewPr varScale="1">
        <p:scale>
          <a:sx n="34" d="100"/>
          <a:sy n="34" d="100"/>
        </p:scale>
        <p:origin x="1776" y="36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slide" Target="slides/slide65.xml"/><Relationship Id="rId89" Type="http://schemas.openxmlformats.org/officeDocument/2006/relationships/slide" Target="slides/slide70.xml"/><Relationship Id="rId16" Type="http://schemas.openxmlformats.org/officeDocument/2006/relationships/slideMaster" Target="slideMasters/slideMaster13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1.xml"/><Relationship Id="rId95" Type="http://schemas.openxmlformats.org/officeDocument/2006/relationships/slide" Target="slides/slide76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0" Type="http://schemas.openxmlformats.org/officeDocument/2006/relationships/slide" Target="slides/slide61.xml"/><Relationship Id="rId85" Type="http://schemas.openxmlformats.org/officeDocument/2006/relationships/slide" Target="slides/slide66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35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91" Type="http://schemas.openxmlformats.org/officeDocument/2006/relationships/slide" Target="slides/slide72.xml"/><Relationship Id="rId96" Type="http://schemas.openxmlformats.org/officeDocument/2006/relationships/slide" Target="slides/slide7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slide" Target="slides/slide67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0.xml"/><Relationship Id="rId109" Type="http://schemas.microsoft.com/office/2015/10/relationships/revisionInfo" Target="revisionInfo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0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customXml" Target="../customXml/item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3" Type="http://schemas.openxmlformats.org/officeDocument/2006/relationships/customXml" Target="../customXml/item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88" Type="http://schemas.openxmlformats.org/officeDocument/2006/relationships/slide" Target="slides/slide6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55:42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8:01:10.9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1207 24575,'0'-14'0,"0"0"0,0-14 0,0 2 0,0-12 0,0 7 0,0-1 0,0 0 0,0 1 0,0 6 0,0-4 0,0 12 0,0-5 0,0 0 0,6 6 0,-4-6 0,4 7 0,-6 1 0,0 0 0,0 0 0,0 0 0,0 1 0,0 0 0,0 0 0,0-1 0,0 1 0,0-1 0,0-7 0,0 5 0,0-6 0,0 0 0,0 5 0,0-5 0,0 8 0,0-1 0,0 1 0,0 0 0,0 0 0,0 0 0,0 0 0,0 0 0,0-1 0,0 2 0,0-1 0,0 0 0,0 0 0,0 0 0,0 1 0,0-1 0,0 1 0,0 0 0,0 0 0,0-1 0,0 0 0,0 0 0,0 0 0,6 6 0,2 3 0,5 5 0,1-7 0,-1 5 0,1-4 0,-6 0 0,4 4 0,-10-11 0,11 12 0,-5-12 0,6 11 0,0-11 0,0 6 0,0-1 0,0 2 0,-7-1 0,6 6 0,-6-12 0,7 12 0,8-12 0,-6 4 0,14 1 0,-14-5 0,13 4 0,-13 1 0,6 1 0,-7 0 0,-1 6 0,0-6 0,-1 7 0,0 0 0,1 0 0,-1 0 0,1 0 0,0-6 0,1 4 0,-2-4 0,2 6 0,-2 0 0,2 0 0,-1 0 0,0 0 0,-1 0 0,2 0 0,-1 0 0,0 0 0,0 0 0,0 0 0,0 0 0,0 0 0,8 0 0,-6 0 0,14 0 0,-14 0 0,14 0 0,-14 0 0,6 0 0,-8 0 0,0 0 0,0 0 0,-1 0 0,1 0 0,7 0 0,-5 0 0,20 0 0,-10 0 0,4 0 0,-1 0 0,-12 0 0,4 0 0,1 0 0,-6 0 0,6 0 0,-7 0 0,-2 0 0,1 0 0,-1 0 0,1 0 0,-1 0 0,2 0 0,-1 0 0,0 0 0,0 0 0,1 0 0,-1 0 0,0 0 0,0 0 0,0 0 0,0 0 0,0 0 0,-1 0 0,1 0 0,-1 0 0,2 0 0,-1 0 0,8 0 0,-6 0 0,6 0 0,0 0 0,-6 0 0,6 0 0,-8 0 0,0 0 0,1 0 0,-1 0 0,0 0 0,-1 0 0,1 0 0,-1 0 0,1 0 0,0 0 0,0 0 0,0 6 0,8 3 0,-6-1 0,14 6 0,-14-12 0,6 11 0,-8-11 0,0 4 0,1 0 0,-1-4 0,-6 10 0,-2-5 0,-6 6 0,6-6 0,-4 5 0,4-4 0,0 0 0,-4 3 0,10-4 0,-5 7 0,7 0 0,8 1 0,-6-1 0,14 2 0,-14-8 0,6 5 0,-8-5 0,0 0 0,1 5 0,-1-12 0,-6 11 0,-2-5 0,-6 7 0,0-1 0,0 2 0,0-1 0,0 0 0,0 0 0,0 7 0,0-5 0,0 4 0,0-5 0,0-2 0,0 1 0,0-1 0,6 1 0,-4 0 0,4-1 0,-6 1 0,0-1 0,0 0 0,7-6 0,-6 5 0,6-4 0,-1 5 0,-5 1 0,5-1 0,-6 0 0,0 1 0,0-1 0,6 0 0,-5 1 0,5 0 0,-6 0 0,0-1 0,0 1 0,0-1 0,0 0 0,0 0 0,0 1 0,0-1 0,0 0 0,0 0 0,0 0 0,0 0 0,0 0 0,0-1 0,0 1 0,0 0 0,0 0 0,-6 0 0,5 1 0,-5-1 0,0-6 0,4 5 0,-4-10 0,6 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8:01:13.5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24575,'21'0'0,"2"0"0,8 0 0,-7 0 0,6 0 0,-8 0 0,1 0 0,-8 5 0,-10-3 0,-5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55:48.7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23T17:57:53.7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7:59:34.4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2188 835 24575,'0'-14'0,"0"0"0,0-8 0,0 6 0,0-6 0,0 0 0,0 6 0,0-5 0,0 1 0,0-2 0,-6 1 0,5 0 0,-12 7 0,5 0 0,0-1 0,-4 1 0,4 0 0,-6 6 0,6-5 0,-5 6 0,5-1 0,-5-4 0,-2 10 0,8-10 0,-6 10 0,5-4 0,-7-1 0,1-1 0,-8-7 0,6 7 0,-7-6 0,9 6 0,0-6 0,-9 6 0,7-5 0,-14 4 0,14 1 0,-14-6 0,6 5 0,0 0 0,-6-5 0,14 12 0,-14-12 0,14 12 0,-6-5 0,7 1 0,1 4 0,0-11 0,0 12 0,0-6 0,7 1 0,-6 4 0,6-4 0,-7 0 0,0 4 0,0-10 0,0 11 0,0-12 0,0 12 0,0-11 0,1 10 0,-1-10 0,0 10 0,0-4 0,6-1 0,-5 6 0,6-12 0,-7 12 0,0-5 0,6-1 0,-5 6 0,6-6 0,-1 1 0,-5 4 0,6-4 0,-1 0 0,-5 4 0,12-11 0,-12 12 0,5-11 0,-6 10 0,1-9 0,-1 3 0,1 1 0,5-6 0,-4 12 0,5-6 0,-7 1 0,0 5 0,0-5 0,0 6 0,0-6 0,-1 4 0,1-4 0,0 6 0,-1 0 0,1 0 0,-1 0 0,1 0 0,-1 0 0,1 0 0,-1 0 0,1 0 0,0 0 0,0 0 0,0 0 0,0 0 0,-7 0 0,4 0 0,-13 0 0,6 0 0,0 0 0,-5 0 0,5 0 0,-1 6 0,3-5 0,0 13 0,6-13 0,-6 6 0,8 0 0,0-6 0,1 11 0,-1-4 0,0 6 0,-1 0 0,-21 8 0,16-6 0,-22 12 0,26-12 0,-5 5 0,7-14 0,6 6 0,2-6 0,0 1 0,4 4 0,-11-4 0,5 6 0,0 0 0,-11 7 0,10-6 0,-6 6 0,3-14 0,11 6 0,-11-5 0,4 5 0,-5 1 0,-1 0 0,6-1 0,-5 2 0,5-1 0,-6 0 0,-1 0 0,1 1 0,6-1 0,-6 8 0,6-6 0,-7 6 0,7-8 0,-5 0 0,11 0 0,-10 1 0,10-1 0,-11 0 0,11 0 0,-4 1 0,6-1 0,-6 0 0,4 0 0,-4 0 0,6 0 0,-6-1 0,4 1 0,-4-1 0,6 0 0,0 0 0,0 2 0,0-2 0,0 2 0,0-1 0,0 8 0,0-6 0,0 14 0,0-14 0,0 6 0,0-8 0,0 0 0,0 0 0,0 1 0,0-1 0,0 0 0,0 0 0,0 0 0,0-1 0,0 1 0,0 0 0,0 0 0,6 0 0,2 0 0,0 0 0,5 1 0,-6-2 0,1 2 0,4-8 0,-10 6 0,9-6 0,-9 7 0,10 0 0,-4-1 0,0 1 0,4-6 0,-11 5 0,12-12 0,-11 12 0,10-5 0,-4 6 0,6 0 0,0-7 0,0 6 0,0-5 0,0 6 0,8 1 0,-5-1 0,12-5 0,-13 4 0,6-6 0,-8 1 0,1 5 0,-1-11 0,0 4 0,-6 0 0,5-4 0,-12 10 0,12-10 0,-6 4 0,1 0 0,4 1 0,-4 1 0,6 5 0,0-6 0,0 7 0,0-6 0,-1 4 0,1-11 0,-1 11 0,1-10 0,0 4 0,0 0 0,0-5 0,0 12 0,0-11 0,0 4 0,0 0 0,0-4 0,1 4 0,-1 1 0,0-6 0,0 5 0,1-6 0,-1 0 0,0 7 0,0-6 0,8 6 0,2-7 0,17 0 0,1 7 0,10-5 0,0 6 0,0-8 0,-10 0 0,8 0 0,-16 7 0,6-5 0,-16 5 0,-2-7 0,-8 0 0,0 0 0,1 0 0,-2 0 0,1 0 0,-1 0 0,8 0 0,-5 0 0,51 0 0,-34 0 0,44 0 0,-43 0 0,6 0 0,1 0 0,-15 0 0,13 0 0,-23 0 0,6 0 0,-2-7 0,-4 6 0,-2-12 0,-1 12 0,-6-11 0,7 11 0,0-12 0,0 5 0,8-7 0,2 0 0,-1-1 0,0-6 0,-1 12 0,-5-11 0,5 13 0,-8-6 0,-6 0 0,-2 0 0,-6 1 0,0-1 0,0 1 0,0-1 0,0 0 0,7 0 0,-6-1 0,12-7 0,-11 6 0,5-14 0,0 14 0,-6-7 0,5 1 0,1 6 0,-6-6 0,6 0 0,-7 5 0,0-5 0,0 0 0,0 6 0,0-14 0,0 14 0,0-7 0,0 1 0,0-2 0,0 0 0,0 2 0,0 0 0,0 6 0,0-6 0,0 7 0,0 1 0,0-1 0,0 1 0,0 0 0,0-1 0,0 1 0,-6 0 0,4 0 0,-4 0 0,0-1 0,4 1 0,-11-1 0,5 1 0,0-1 0,-5 1 0,12 0 0,-13-9 0,6 7 0,-7 0 0,7 4 0,-5 4 0,5-7 0,-6 1 0,-1-1 0,-7 0 0,6 0 0,-7 0 0,1 0 0,6 1 0,-14 5 0,14-4 0,-14 4 0,6-6 0,-8-1 0,8 1 0,-6-1 0,6 1 0,-7-1 0,7 0 0,2 1 0,-1 0 0,7 1 0,-6-2 0,7 8 0,1-4 0,0 10 0,-1-11 0,1 6 0,0-1 0,7 2 0,1 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8:00:13.9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5359 392 24575,'-21'0'0,"-12"0"0,-1 0 0,-6 0 0,8 0 0,8 0 0,-6 0 0,6 0 0,0 0 0,-6 0 0,6 0 0,-17-8 0,-2 6 0,-8-21 0,-1 19 0,-11-20 0,-2 14 0,-22-10 0,8 1-602,-20 8 602,9-7 0,39 12 0,0 1 0,-39-6 0,40 1 0,1 1 0,-30 7 0,2-7 0,-10 2 0,29 5 0,-9-5 0,34 7 0,3 0 0,14 0 602,-7 0-602,9 0 0,-8-7 0,6 5 0,-23-5 0,12 0 0,-22 5 0,6-5 0,0 0 0,-7 5 0,16-12 0,-16 12 0,16-5 0,-15 7 0,6 0 0,0-7 0,-7 5 0,7-5 0,-9 7 0,0 0 0,9 0 0,2 0 0,-6 0 0,12 0 0,-12 0 0,22 0 0,-4 0 0,12 0 0,-5 0 0,0 0 0,6 0 0,-6 0 0,-1 0 0,7 0 0,-14 7 0,14-5 0,-14 12 0,14-12 0,-6 11 0,0-4 0,5-1 0,-13 6 0,-3-5 0,-1 7 0,-15 1 0,6 7 0,-20-4 0,-2 14 0,-10-5 0,-1 9 0,1-1 0,-1 1 0,11-9 0,3 4 0,-4 1 0,19-7 0,-8 4 0,24-15 0,7-1 0,2-7 0,7 5 0,1-12 0,6 12 0,-10 0 0,9 3 0,-11 4 0,-2-5 0,5-1 0,-13 2 0,13 6 0,-13-5 0,6 13 0,-8-13 0,0 13 0,8-13 0,-6 6 0,14-9 0,-6 1 0,7-1 0,1 0 0,0 1 0,0-2 0,0 1 0,0 0 0,0-1 0,-8 2 0,5 0 0,-12 0 0,12 7 0,-13-4 0,13 4 0,-6-7 0,9-1 0,0 0 0,6 1 0,-5-8 0,11 6 0,-10-6 0,4 0 0,-6 6 0,-1-5 0,0 13 0,-7 3 0,-3 8 0,-8 8 0,-10 5 0,5 18 0,-17-5 0,7 7 0,-11 3 0,11-11 0,2 8 0,13-22 0,6-3 0,5-8 0,6-8 0,8-2 0,-5-8 0,11 0 0,-4 0 0,6 1 0,0-1 0,0 8 0,0-6 0,0 13 0,0-5 0,0 8 0,-7-1 0,5 1 0,-5-1 0,7 1 0,0-8 0,0 5 0,0-13 0,0 6 0,0 0 0,0-6 0,0 14 0,0-6 0,0 7 0,0 1 0,0 8 0,0 3 0,0 9 0,0-1 0,0 1 0,0 0 0,0 0 0,0-10 0,0-1 0,0-10 0,0-7 0,0-2 0,0-8 0,0 1 0,0-1 0,6 0 0,-4 0 0,4 1 0,0-1 0,-4 8 0,4 2 0,1 7 0,-5-7 0,12 5 0,-12-12 0,5 4 0,-1-6 0,-4-1 0,4 0 0,-6 0 0,0 1 0,6-1 0,-4 0 0,4 0 0,0 0 0,-4 0 0,10 0 0,-11 0 0,6 1 0,-1-1 0,-4 0 0,10 0 0,-10 1 0,11-1 0,-12 0 0,5 0 0,1 1 0,-6-1 0,12 0 0,-5 0 0,6 0 0,-6 1 0,5-1 0,-5 0 0,6 0 0,-6 1 0,4-1 0,-4 0 0,7 0 0,-1 8 0,-5-6 0,4 6 0,-5 0 0,7-6 0,0 14 0,1-6 0,-1 0 0,0 5 0,0-5 0,1 8 0,0-1 0,-1-7 0,0 5 0,0-5 0,-6 0 0,5-2 0,-6 0 0,7-6 0,-7 6 0,5-8 0,-5 0 0,6 1 0,-6-1 0,4 0 0,-4 0 0,7 1 0,-1-1 0,0 0 0,1 8 0,0 2 0,1 7 0,0 1 0,-1-1 0,1 1 0,-1-8 0,7 11 0,-6-17 0,5 10 0,-7-13 0,-6-1 0,5-7 0,-11 5 0,10-10 0,-4 9 0,6-9 0,0 10 0,0-4 0,0 0 0,0 4 0,1-4 0,-1 7 0,8-1 0,-6 1 0,6 0 0,-8-1 0,8 1 0,-6-1 0,14 2 0,-14-2 0,13 2 0,-5-1 0,8 1 0,-1-1 0,-7 0 0,6 1 0,-7 6 0,9-4 0,-1 4 0,-7-7 0,-2 0 0,0 0 0,-6 0 0,6-7 0,-8 5 0,0-5 0,1 0 0,-1 4 0,0-4 0,0 0 0,1 5 0,-1-5 0,0 0 0,0 4 0,-6-4 0,5 0 0,-5 5 0,6-5 0,0 6 0,0-1 0,-1-5 0,-5 4 0,5-10 0,-5 10 0,-1-4 0,6 0 0,-5 5 0,6-6 0,0 1 0,0 4 0,0-10 0,0 11 0,1-6 0,-1 8 0,0-1 0,8 1 0,2 0 0,7 1 0,-7-1 0,6 0 0,-7 0 0,9 1 0,-1 0 0,1 7 0,-1-6 0,1 6 0,-1 0 0,10-5 0,-7 12 0,6-12 0,-8 5 0,-1-8 0,1 1 0,-9-1 0,-1 0 0,0 0 0,-6-7 0,6 5 0,-7-11 0,-2 4 0,1 0 0,0-4 0,0 4 0,0-6 0,0 6 0,0-4 0,1 4 0,-1 0 0,0-4 0,8 11 0,-6-11 0,14 5 0,-14-1 0,14-4 0,-14 10 0,6-10 0,-8 4 0,8 1 0,-6-5 0,6 11 0,-8-11 0,8 4 0,-6 1 0,6-6 0,0 13 0,2-13 0,7 13 0,1-12 0,8 13 0,-6-13 0,15 13 0,-6-5 0,9-1 0,-9-1 0,-3-1 0,-8-5 0,-1 12 0,-7-13 0,-2 6 0,-8-7 0,0 7 0,0-6 0,0 6 0,0-1 0,0-5 0,0 12 0,8-11 0,-6 10 0,6-10 0,-7 11 0,-1-12 0,8 5 0,-6 1 0,6-6 0,-8 6 0,0-7 0,8 0 0,-6 0 0,6 0 0,0 0 0,-6 0 0,14 0 0,-14 0 0,6 0 0,-8 0 0,0 0 0,1 0 0,-1 0 0,0 0 0,0 0 0,0 0 0,1 0 0,-1 0 0,8 0 0,-6 0 0,14 0 0,-7 0 0,9 0 0,-1 0 0,10 0 0,2 0 0,8 0 0,-8 0 0,7 0 0,-17 0 0,0 0 0,-11 0 0,-8 0 0,1 0 0,-1 0 0,0 0 0,0 0 0,0 0 0,8 0 0,10 0 0,11-8 0,9 6 0,0-14 0,0 7 0,-1-9 0,-8 2 0,-2-1 0,-10 8 0,-7-5 0,-2 13 0,-8-12 0,0 11 0,0-10 0,1 10 0,-1-11 0,0 5 0,0 0 0,1-5 0,-1 5 0,0-6 0,0-1 0,8 7 0,-6-5 0,14 5 0,-14 0 0,6-6 0,-8 12 0,1-4 0,-8 0 0,5 4 0,-4-10 0,5 10 0,1-10 0,0 4 0,1-7 0,6 0 0,3-7 0,0 5 0,6-6 0,-14 1 0,7 5 0,-9-5 0,1 7 0,-1 1 0,0-1 0,0 7 0,1-5 0,-7 5 0,4 0 0,-4-5 0,6 5 0,1-6 0,-1-1 0,0 1 0,1-8 0,-1 6 0,1-7 0,0 9 0,-1 0 0,0-1 0,0 1 0,0-1 0,1 1 0,-1-1 0,0 1 0,0-1 0,-6 1 0,5-1 0,-5 1 0,6 6 0,0-5 0,1-3 0,0 0 0,7 0 0,-6 4 0,6 4 0,-7-7 0,-1 1 0,0-1 0,0 1 0,0-1 0,1 1 0,-1-1 0,0 7 0,0-5 0,1 5 0,5-6 0,-4 0 0,5-1 0,-13 1 0,4 6 0,-4-5 0,7-3 0,-1 0 0,1-6 0,0-1 0,7 6 0,-4-13 0,11 6 0,-4-8 0,6 0 0,1 1 0,-8-1 0,6 0 0,-13 8 0,13-6 0,-14 6 0,7 0 0,-8-5 0,-1 12 0,2-13 0,-2 14 0,1-6 0,0 0 0,0-1 0,0-1 0,-1-4 0,-5 11 0,4-5 0,-12 0 0,12 6 0,-11-14 0,10 14 0,-10-7 0,11 1 0,-5 6 0,1-6 0,4 0 0,-4-2 0,7-8 0,-1 0 0,8 1 0,-5-1 0,4 0 0,1 7 0,-5-5 0,4 6 0,-6 0 0,-1-6 0,0 14 0,-1-7 0,1 1 0,0 6 0,0-6 0,-1 7 0,-6 1 0,4-1 0,-10 1 0,11-8 0,-5 6 0,1-7 0,4 9 0,-5 0 0,-1-1 0,6 1 0,-5-1 0,0 1 0,5-8 0,-5 5 0,7-5 0,-1 8 0,1-8 0,0 5 0,0-5 0,0 0 0,-1 6 0,1-7 0,-7 9 0,-2 0 0,0-1 0,-4 1 0,11-1 0,-12 1 0,6-1 0,-1 1 0,-4-8 0,4 5 0,-6-5 0,7 0 0,-5-1 0,5 0 0,-7 2 0,0 6 0,0 1 0,0-1 0,0-7 0,0 6 0,0-14 0,0 14 0,0-14 0,0 14 0,0-14 0,0 13 0,0-12 0,0 5 0,0-8 0,0 0 0,0-9 0,0 7 0,0-15 0,0 6 0,-8-9 0,-2 0 0,0 9 0,-4 2 0,12 9 0,-5 1 0,0 7 0,6 2 0,-6 7 0,1 7 0,-2-11 0,0 9 0,-5-11 0,11 7 0,-11-1 0,12 1 0,-13-8 0,6 6 0,-1-6 0,-4-1 0,5 7 0,-1-6 0,-4 7 0,12-7 0,-12 6 0,11-6 0,-11 7 0,5 1 0,-7-8 0,1 5 0,-2-5 0,1 0 0,0-2 0,0 0 0,0 2 0,-1 0 0,2 6 0,-1-7 0,0 1 0,-8 5 0,-1-19 0,-7 17 0,6-18 0,-4 12 0,4 1 0,-7-6 0,-9 4 0,7-6 0,-6 6 0,8-4 0,0 12 0,1-12 0,-1 12 0,7-12 0,-5 13 0,13-6 0,-5 8 0,8 1 0,-1-1 0,1 1 0,6-8 0,-5 5 0,5-5 0,-7 8 0,7-1 0,-5 1 0,6 0 0,-1 0 0,-5-1 0,6 1 0,-1 0 0,-5 0 0,5-1 0,-6 1 0,-8-8 0,5 6 0,-12-14 0,5 6 0,-8-8 0,0 7 0,0-5 0,8 6 0,-6-8 0,5 7 0,0-5 0,-5 6 0,6-1 0,-1-5 0,-5 5 0,5 0 0,-6-4 0,-1 4 0,0-7 0,1 0 0,6 8 0,-4-5 0,12 12 0,-5-5 0,0 7 0,6 1 0,-6-1 0,8 7 0,0-5 0,6 5 0,-12 0 0,10-5 0,-12 5 0,7 0 0,1-5 0,-1 5 0,1-6 0,0 6 0,-1-5 0,1 11 0,-1-4 0,1 6 0,6-6 0,-5 4 0,5-4 0,-7-1 0,1 6 0,-1-6 0,-7 7 0,-2-7 0,0 5 0,-5-5 0,4 0 0,-6 5 0,-1-5 0,0 7 0,1 0 0,-1-7 0,0 5 0,1-5 0,6 7 0,3 0 0,0 0 0,6 0 0,-6 0 0,8 0 0,0 0 0,-8 0 0,-2 0 0,-8 0 0,8 0 0,-6 0 0,14 0 0,-6 0 0,7 0 0,1 0 0,1 0 0,0 0 0,-9 0 0,-1 0 0,-9 0 0,-6 0 0,12 0 0,-2 0 0,14 0 0,-1 0 0,1-6 0,0 4 0,-1-11 0,1 12 0,-8-13 0,5 12 0,-5-11 0,8 11 0,0-4 0,6-1 0,-5 6 0,12-11 0,-17 10 0,1-4 0,-32 6 0,-40 0 0,5 0 0,-15 0 0,37 0 0,10 8 0,9-6 0,10 6 0,11-8 0,7 0 0,1 0 0,0 0 0,-10 0 0,-20 0 0,-15 8 0,-16 2 0,15 7 0,-1 2 0,11-7 0,1 0 0,-9 6 0,3 0 0,-19 0 0,31-1 0,10-1 0,10-8 0,9-1 0,12-7 0,4 0 0,11 0 0,2 0 0,6 7 0,-11-6 0,4 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8:00:15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8:00:39.1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1414 16 24575,'-41'0'0,"-19"8"0,-8 1 0,1 8 0,27-1 0,8 0 0,8-1 0,2 0 0,2-7 0,5-2 0,-4-6 0,6 0 0,-1-6 0,-9 4 0,7-4 0,-14 6 0,6-7 0,0 5 0,-6-12 0,14 12 0,-6-5 0,7 0 0,1 6 0,0-6 0,0 7 0,1 0 0,-1 0 0,0 0 0,0 0 0,0 0 0,0 0 0,-1 0 0,1 0 0,-1 0 0,1 0 0,-1 0 0,1 0 0,0 0 0,1 0 0,-1 0 0,0 0 0,0 7 0,0-6 0,-1 12 0,1-5 0,0 0 0,-1 4 0,2-10 0,5 11 0,-4-12 0,5 6 0,-7-1 0,-8 2 0,6 7 0,-14 0 0,14 0 0,-14 0 0,14 0 0,-6 0 0,7-1 0,7 0 0,-4-6 0,4 4 0,-6-4 0,1 5 0,-2 2 0,-7 0 0,6-1 0,0 1 0,3-1 0,12 0 0,-12-6 0,11 5 0,-4-6 0,6 7 0,0 0 0,0 0 0,0 0 0,0 0 0,0 1 0,0-1 0,0 0 0,0 0 0,0 1 0,-14 0 0,10-1 0,-10 0 0,14 0 0,0-1 0,0 0 0,0 0 0,-6-6 0,5 4 0,-5-3 0,6 6 0,0 0 0,0 0 0,0 0 0,0 1 0,0-1 0,0 0 0,0 0 0,0 0 0,0-1 0,0 1 0,0-1 0,0 1 0,0 0 0,0-1 0,0 1 0,0-1 0,0 0 0,0 0 0,0 1 0,0-1 0,0 1 0,0 0 0,0 0 0,0-1 0,0 0 0,0 0 0,0 1 0,0-1 0,0 0 0,0 1 0,0-1 0,0 0 0,6-5 0,-4 4 0,10-4 0,-5 5 0,7 1 0,-7 0 0,6-7 0,-6 6 0,1-5 0,5 6 0,-5 0 0,6 0 0,-1-1 0,1-5 0,-6 4 0,4-4 0,-4 7 0,7-1 0,-1-6 0,0 4 0,0-4 0,1 7 0,-1-1 0,0 0 0,0 0 0,0 0 0,1 1 0,-1-7 0,0 4 0,0-10 0,1 10 0,-1-4 0,0 0 0,-1 4 0,1-11 0,0 11 0,-6-4 0,5 0 0,-5 5 0,6-11 0,0 10 0,0-10 0,0 10 0,-1-10 0,-5 11 0,4-12 0,-4 11 0,6-10 0,-1 10 0,1-10 0,1 10 0,-1-10 0,8 11 0,1-11 0,18 13 0,-7-6 0,15 0 0,-15 5 0,15-12 0,-15 12 0,16-12 0,-17 12 0,17-13 0,-16 6 0,6 0 0,-8-5 0,-1 5 0,1 0 0,-1-5 0,1 5 0,-1-7 0,-7 6 0,6-4 0,-7 4 0,1-6 0,6 0 0,-14 0 0,14 0 0,-14 0 0,13 0 0,-5 0 0,0 0 0,5 0 0,-12 0 0,5 0 0,-1 0 0,-4 0 0,5 0 0,-8 0 0,0 0 0,0 0 0,0 0 0,1 0 0,-1 0 0,0 0 0,0 0 0,1 0 0,-1 0 0,6 0 0,-4 0 0,5 0 0,-7 0 0,0 0 0,0-6 0,0 4 0,0-11 0,0 5 0,1-6 0,-1-1 0,0 1 0,0-1 0,1 1 0,-1-1 0,0 1 0,0 0 0,0-1 0,1-7 0,0 6 0,0 0 0,-1 3 0,0 5 0,0 0 0,1-5 0,-7 6 0,4-1 0,-10-5 0,4 6 0,0-1 0,-5-4 0,5 4 0,0 0 0,2-4 0,7 4 0,33-34 0,-24 13 0,32-16 0,-39 23 0,5 7 0,-8 1 0,6-1 0,-10 1 0,3 0 0,-7-1 0,-4 1 0,4 0 0,0-1 0,-4-7 0,10 6 0,-10-14 0,4 6 0,-6 0 0,0-6 0,0 14 0,0-14 0,0 14 0,0-14 0,0 13 0,0-12 0,0 12 0,0-13 0,0 14 0,0-6 0,0 8 0,0-9 0,0 7 0,0-6 0,0 0 0,0 5 0,0-12 0,0 12 0,0-5 0,-7 0 0,5 6 0,-11-6 0,5 7 0,0 1 0,-5-1 0,5 1 0,0-1 0,-5 7 0,12-5 0,-12 5 0,5 0 0,0-4 0,-5 3 0,5 1 0,0-4 0,-5 10 0,5-4 0,-6 0 0,-1 4 0,1-4 0,0 6 0,0-6 0,0 4 0,1-4 0,-2 0 0,1 4 0,0-4 0,6 0 0,-13 4 0,11-5 0,-12 1 0,8 4 0,-8-4 0,5 0 0,-13 4 0,14-4 0,-6-1 0,8 6 0,-1-6 0,1 7 0,-1 0 0,1 0 0,0 0 0,1 0 0,-1 0 0,0 0 0,-8 0 0,6 0 0,-14 0 0,14-6 0,-14 4 0,14-4 0,-14-1 0,14 5 0,-7-12 0,9 13 0,0-6 0,-1 1 0,1 4 0,6-11 0,-4 12 0,4-6 0,-6 7 0,1-6 0,-1 4 0,-1-4 0,1 6 0,0 0 0,0-7 0,-1 6 0,1-6 0,-9 0 0,-1 6 0,0-13 0,-5 5 0,5 1 0,0-5 0,-6 11 0,13-11 0,-12 5 0,12-7 0,-5 6 0,8-4 0,0 12 0,0-6 0,6 1 0,-4 4 0,4-4 0,-6 6 0,-6 0 0,5 0 0,-14-7 0,-4 5 0,-1-12 0,-15 12 0,15-5 0,-7 0 0,17 5 0,-6-12 0,14 12 0,-6-11 0,14 11 0,2-4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8:00:40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3T18:01:02.7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77 24575,'14'0'0,"-1"0"0,1 0 0,1 0 0,-1 0 0,0 0 0,0 0 0,1 0 0,-1 0 0,0 0 0,0 0 0,-1 0 0,1 0 0,-1 0 0,2 0 0,7 0 0,8 0 0,-5 0 0,11 0 0,-12 0 0,0 0 0,-2 0 0,-8 0 0,0 0 0,0 0 0,0 0 0,-1 0 0,1 0 0,-1 0 0,2 0 0,-1 0 0,20-7 0,-7 6 0,18-7 0,-14 8 0,1 0 0,-1-7 0,1 6 0,-9-6 0,7-1 0,-14 7 0,6-6 0,-8 7 0,0 0 0,0 0 0,-1 0 0,0 0 0,1 0 0,0 0 0,1-7 0,5 6 0,4-6 0,-2 7 0,0 0 0,0 0 0,-6 0 0,14 0 0,-14-6 0,6 4 0,0-4 0,-6 6 0,6 0 0,-8 0 0,0 0 0,0 0 0,0 0 0,0 0 0,-1 0 0,9 0 0,-6 0 0,14 0 0,-7 0 0,9 0 0,-1 0 0,1 0 0,-8 0 0,-2 0 0,0 0 0,-6 0 0,6 0 0,-8 0 0,0 0 0,0 0 0,0 0 0,-1 0 0,1 0 0,-1 0 0,1 0 0,1 0 0,-1 0 0,0 0 0,0 0 0,1 0 0,-1 0 0,0 0 0,0 0 0,1 0 0,-1 0 0,0 0 0,0 0 0,-1 0 0,1 0 0,-1 0 0,0 0 0,0 0 0,1 0 0,0 0 0,1 0 0,-1 0 0,0 0 0,0 0 0,1 0 0,-1 0 0,-6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AF9B1-6875-D24C-B8C2-00532D431498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B79C-FCE4-E44D-9A25-B88644832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59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52CC9-4681-BAFF-F408-1C94A5638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12F942-FA1C-CD1B-26F8-946ED29CA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FCFD77-2E12-4B3B-8226-852A24090D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50E4B-2402-DEF6-DBBC-9920EBCE4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8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4F82A-A415-FC26-1AC6-74D5AE771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1FBBEC-88E3-7B68-5B3C-72B694E04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F25F85-FC2C-63C6-8CF7-A77039722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8F0DA-A6B6-C3A8-2F72-3CF2743FD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35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5B5B3-DC56-26B0-32BB-60CDAFFFD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BA69E8-BB77-6A69-4DB2-4D7A8A9F6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FC955-45DB-9887-3764-EC37F63B8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10E7-434E-DAC6-33BA-F2B1EC518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451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4BE80-F176-362F-B4A5-61D9602BB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3FF6E-2B9C-0379-ED6D-F440E31B9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4326B-5EA7-D7AF-8479-588EF8B72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71DC1-536B-24CB-E56F-A1F2E2BC1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34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791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79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BB79C-FCE4-E44D-9A25-B886448326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>
            <a:extLst>
              <a:ext uri="{FF2B5EF4-FFF2-40B4-BE49-F238E27FC236}">
                <a16:creationId xmlns:a16="http://schemas.microsoft.com/office/drawing/2014/main" id="{FDC53A0B-33E9-1A68-73BA-AC0F1B31EE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45CDB-CD76-469E-855C-1312F371608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4EDB254F-C995-B951-257D-E6FE9933C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D70CCF97-C783-AB67-08E6-36C3513FF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>
            <a:extLst>
              <a:ext uri="{FF2B5EF4-FFF2-40B4-BE49-F238E27FC236}">
                <a16:creationId xmlns:a16="http://schemas.microsoft.com/office/drawing/2014/main" id="{06E90832-0766-E21B-3269-452A41B1C8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59C3D-C972-4C45-8CC5-E1D64866088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7E20C3A5-8B1C-DD60-FC63-EB7B15A6A2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5F0D4B85-9B3A-981D-FDD9-BDCBDD957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>
            <a:extLst>
              <a:ext uri="{FF2B5EF4-FFF2-40B4-BE49-F238E27FC236}">
                <a16:creationId xmlns:a16="http://schemas.microsoft.com/office/drawing/2014/main" id="{1F69A35F-E613-F9AC-4D25-67ABDB43FC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5107B-584A-4464-86F5-676B2CA6081A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8835" name="Rectangle 2">
            <a:extLst>
              <a:ext uri="{FF2B5EF4-FFF2-40B4-BE49-F238E27FC236}">
                <a16:creationId xmlns:a16="http://schemas.microsoft.com/office/drawing/2014/main" id="{818B0E69-3324-F8D7-D7EE-363B8FC5BF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6" name="Rectangle 3">
            <a:extLst>
              <a:ext uri="{FF2B5EF4-FFF2-40B4-BE49-F238E27FC236}">
                <a16:creationId xmlns:a16="http://schemas.microsoft.com/office/drawing/2014/main" id="{E891B1C7-01E3-204E-CCAA-885475794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>
            <a:extLst>
              <a:ext uri="{FF2B5EF4-FFF2-40B4-BE49-F238E27FC236}">
                <a16:creationId xmlns:a16="http://schemas.microsoft.com/office/drawing/2014/main" id="{81CCC595-DCCA-A0FA-936F-893A76AB7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183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5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763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72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44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416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88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6038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3B795-C161-4EF0-A630-285D52B00C51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9859" name="Rectangle 2">
            <a:extLst>
              <a:ext uri="{FF2B5EF4-FFF2-40B4-BE49-F238E27FC236}">
                <a16:creationId xmlns:a16="http://schemas.microsoft.com/office/drawing/2014/main" id="{5C1D9D60-7237-0C6A-A40C-8AEB9A042A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60" name="Rectangle 3">
            <a:extLst>
              <a:ext uri="{FF2B5EF4-FFF2-40B4-BE49-F238E27FC236}">
                <a16:creationId xmlns:a16="http://schemas.microsoft.com/office/drawing/2014/main" id="{913A1437-9F2E-EEC8-8759-618BBAEA3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8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70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31ED1-E4D1-D522-DC90-9D58D613F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C8D7B2-7284-577A-02CF-7E60FFD3C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FC4A9-710E-4414-CF9E-5EB5ED69E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AF153-AB53-1A00-8D83-41E9BD964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BB79C-FCE4-E44D-9A25-B886448326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44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70B2-4E30-4ADB-A600-621BAF4E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923A-30E7-42A3-8A0C-6C7DADE3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9FA3C-A480-42DC-B9F8-BA516CB1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FC86D-3407-47F7-BA27-613F0FE5B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54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02D5C-F812-4605-9547-B2B42CB6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41681-BEA5-4AF9-ACBD-8F335DCC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9D91B-F457-40C3-8E20-0B044666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ABB92-782F-4EEF-9436-F1875525F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892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352-1A47-4354-82AE-21B7670BB28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70184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89D6-AC7D-4D5C-B458-4A3846AD3E9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6900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33C50-575E-4027-BD21-2E27F5EB20E9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84509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36FEE-2E7B-47D3-9182-BC07541B680E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84463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E0327-74ED-4755-916C-8827A761664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65725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352-1A47-4354-82AE-21B7670BB28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31171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352-1A47-4354-82AE-21B7670BB28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05344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352-1A47-4354-82AE-21B7670BB28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818961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352-1A47-4354-82AE-21B7670BB28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21259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352-1A47-4354-82AE-21B7670BB28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478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24764-6929-4798-BFB2-D8C41CABF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6B252-412F-4A43-B62B-DC399A307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8B447-F740-482E-99DB-E51C4DBF4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DCED-3033-4791-89D3-0FD7212A6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9698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352-1A47-4354-82AE-21B7670BB28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4615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8D7DB-C782-4D8F-9131-C30E5368DF7D}" type="slidenum">
              <a:rPr lang="en-US" altLang="zh-TW" smtClean="0"/>
              <a:pPr/>
              <a:t>‹#›</a:t>
            </a:fld>
            <a:endParaRPr lang="en-US" altLang="zh-TW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086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BF97-1521-4B39-8DF3-7E4DC1DFB15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752410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9DEC4E-E48F-786C-6984-4877FA6729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199062-863D-4D30-4407-B8065F3CE3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26C4B3-F94F-D4FF-6459-A158E501B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601D6-8DC7-46FA-BFE3-A82177F812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27982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D5B7F4-05B9-B5D0-E3FC-1423B5861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D1BBFC-1C0D-453D-62A5-E7E61B02E4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7B4886-2E14-6DB3-728E-1D2521740F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E3520-0CBA-42B1-910E-00391D8E94C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30806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DD22C1-13AC-A770-504B-5879574032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48AFBF-2F2D-1CFE-ACFA-C9B40B398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E6946C-DEC9-6F36-7815-737DA480C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276C0-C740-416E-862B-892B4C74091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3172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C8612B-0EBC-BA7B-2A4D-BF273BEC6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EFA8B-EDA7-79EA-AC91-3C63A43BE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A113A5-009B-ED26-C376-12F75F338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8130D-4719-4235-A9C3-995A2E1BDA3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94359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039E01F-1301-B672-F2C3-4D4B9BC7D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FD78281-52BD-5A40-A52A-C272E80CD5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BCA9ED-8565-7AEA-1617-F751FE97C7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5D0ED-0689-413C-BD4B-FE2770D563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43084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D2B83E-47D7-2B5D-6BAB-E656E40A00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2271AF-0C48-2092-9B62-FFE7CF7D0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7A1FBA-A19E-6C61-2571-66601B80D2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835A5-312A-4170-BDCE-E7C3E48AF8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77523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558495-68AB-599C-156E-BCC51C9FCD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877AEEB-A331-A019-1D37-F13C940055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65BCDD-2E2E-B949-5E5D-0DA12C3981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676A6-9BA9-47A9-AE0B-F9DC353C7F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437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A155-0D1C-43BE-9D9A-2845093BFD9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904FC-F75A-4595-B578-8D74FA91F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197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4FD24-EB50-23C5-A3D3-78525F402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298925-FC0E-A506-D0BF-C355B7C7FC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69036-EA36-98E3-36E3-3CC3878F1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3D75-B2FC-4843-A33B-B177A1AEABA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8941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4C880-6152-D78A-F86F-65808B4FD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E99E2-5DE5-E30D-ED27-50D2FF9BC2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47047-39DA-1479-F323-8DC28CCFBE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408C4-B378-48B4-9BED-34F85E89848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94115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243117-F2F9-6BA1-7697-E3031A1BC1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F02963-1F49-6741-AE61-5C56C6AD6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A76695-8945-455A-9C00-B9810D4EBC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0E3D4-2315-479E-927C-053DD2D56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27655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23FE85-FD56-E6C1-33C1-9A86910F46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CAD867-3A44-A4BD-1066-E719A44425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FE0E8E-72C5-8569-D811-619AE16C9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A7259-805D-4ADC-890E-2299FB75553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57682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4421DB-E785-3377-211B-D3FCD02DF7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265225-A8D2-43E1-3DBB-ED7FD9BF64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C4E580-61B7-4358-8BBC-0F382853E1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1F75A-FD27-4F0E-BB36-833501F752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85889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FC86D-3407-47F7-BA27-613F0FE5B8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9965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7F483-C98C-4EA0-9EC3-BA7D278C05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7671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F200E-9A0E-4D60-B3BA-5B4E6D98656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048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E70A2-454F-4B2C-B7DD-50ACA556FC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6410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ECB81-F6C6-41A7-8BBD-B3C5AF95FF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3217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3B45B-F29A-4388-B315-D6C19A28F6D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4912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333A6-022D-4E68-A469-0D065A24B1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3452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CDD01-000E-4494-8C6D-8183CBDB0D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9847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16DCB-0FD3-458F-98A6-3AA0EC35792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2342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629BC-A267-4AC2-8147-85195F54FA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1646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0914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5341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74973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55388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47992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7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0118-F38F-45C7-BB60-3239EC4C23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4987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ABB92-782F-4EEF-9436-F1875525F3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5692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8DCED-3033-4791-89D3-0FD7212A61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3055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7908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112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5994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3455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558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4602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0390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849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3CE3A-10D9-46D9-A989-EB74341E6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4417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8763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3975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4053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3176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55332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62551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0954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9664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4554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98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AD63-44D8-463A-B902-EDE3D38843E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7064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4796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67004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6773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3368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8809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9019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025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9387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2027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068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AA74-6E67-43EE-A310-564C8EEDAB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060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25711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2990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7212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12392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6002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9079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pPr>
              <a:defRPr/>
            </a:pPr>
            <a:fld id="{CD9C04F5-B820-4F86-9C89-DD58278EA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09794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C7F63D-23BA-42A5-B42B-221886F49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62563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1B5D18A-EF89-438C-87D7-0D2130998B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6573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EDB019-5659-4364-BF3F-58914E1B9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919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FA613-E81A-4CA4-93A6-216C2D91CD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7551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6FFB9-BB45-41CF-A86F-E8EFFE22064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0316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CC366A-A9DD-4689-A34E-129BB089A3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6494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C8A31-B1AA-432C-BB86-9016487F51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12480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3B540C-5314-4599-A146-AB39F80BD9D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9863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C752E-ED28-4074-9ABF-477DAFC06A2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6737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EA4A-A64B-47CF-B1D9-E6BE3C2ABF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9531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2347C03-C523-4934-A7A0-98FDD5D8CD6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7597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5CEF2997-8B97-464B-BD19-45A87F3E23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1495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9519C84A-DCD2-446F-B4F7-42B8D4B1AE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07357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165AD-296E-4F1A-AA21-81802D26E8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2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5E7C5-9A1D-478F-9077-4F536C8FC4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1458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330D3C-1FC4-44E8-B90C-6DB955A7C4F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3610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33D6-D1B2-47C1-B6A3-FBE1817906C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65669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pPr>
              <a:defRPr/>
            </a:pPr>
            <a:fld id="{3C4A869A-5DB3-4675-9E5D-C7BB711A28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9158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B3CE-8B22-529E-385A-35D3FE07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57D6B-B2F5-F4BD-7EDA-B632D95C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F60ED-48F3-17B3-9F5A-9C7DA17F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E71A7-3555-40F5-A473-C199AFCE875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1132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9D1F8-B955-5086-4566-4E90B587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12409-1881-B647-E97A-7003AC2A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A50C51-432D-E9CF-DB7C-C5F31708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B31CC-5663-4C5C-AA5E-028FF1E274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467219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ADD95-D7C7-FB11-691A-E44582D7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38CB9-51F9-9315-4298-56539935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E9E3C-DCA7-FBE1-F2DA-B6E029B5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C27B4-8B6C-45CA-B155-620EEFD1852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571019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4A402-5600-9A11-A16C-78CE1783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7ABA4-1FD0-0145-BB9D-91D2C8AF6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76FE5-A8DF-49D0-8A10-D825079E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E4A2D-A0E1-4EF1-B8C0-DD633EEF9F8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67367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F06A71-3F2B-997B-330C-6CD7328C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DBA407-3B7C-A54F-DBE5-7531589D6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557818-626A-D706-1F5E-D6EB4CB1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C2C98-1950-44AC-ADDA-1E2D2A50C10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61954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CE3073-2F23-8CEB-34AB-73DF17284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6CBBD-DC0A-AAB5-7F4C-B818C54B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07C9A-E20B-DB39-715A-123B3BA6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12A12-E4F2-4493-82CF-952ACF2EC20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52669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D5F75-2D0F-11B7-BAF2-8FDEA9B4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EC58E8-52EB-B9C6-2FE9-9D1D96A5A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760DA-BBCF-48EC-11A7-35F30653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43679-0A55-4400-AEB5-7A9DFA21310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031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525A-6F8D-47B3-A73F-2C6A36EF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16C60-141F-43D4-A639-D3B7BD7E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783FD-AA36-4020-A7E0-F294E486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7F483-C98C-4EA0-9EC3-BA7D278C0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688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E7648-1D3A-405F-87EF-7D1B6CA439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32434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C00F40-A1C3-4CD5-D3F4-917BBDF6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823BD-DCA7-A9A8-E207-FA620D1F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231F2-71C2-2FCF-930E-949BC1E2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81C01-9736-4960-A45E-88AB7DA256F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059394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E1C9-0F54-EE59-6E96-B4E63DDA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CC952-8B96-50BB-E0A0-138C2A86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21CC1-0078-1FCF-B829-CDCA6D095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62F93-FE07-4E32-AF8E-C6C6521EF22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876797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1B11C-A4F8-7BE6-ADA2-42EE64B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94E8C-CCB1-996E-2685-5D210E61C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36731-966D-2223-1D98-EC649E919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CE664-D2E4-4865-A95B-2E3A40EB24D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433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A200B-316E-B7BB-B66E-B8FECD95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1D951-C1A1-B6C8-3147-AE13136F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0CD79-888F-6493-2CD8-202D4F94B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A888F6-A262-4242-9309-855C3A9AB7B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92520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84AAC-C7DA-FAAD-0E2F-F238C7D0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A7F0C-2CB2-24C3-8CF8-B246A5D7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4ADE0-84E1-0913-DA52-A29611A3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4F673-E5C8-4BF7-A1A1-BF9ED45C150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01013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3EDC-C2E3-35E0-9E0E-F2A92CE37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22E1-A66E-D528-667A-92668792B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88021-9B13-751C-AE4A-E8E4C9EB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74B2A-B550-E238-54D4-3D653B94A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4ED31-F046-F0A0-D9C2-C08C50C7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708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1F92C-71F2-71E3-9461-A33C695F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29420-AD9F-7A71-8062-CDFDFA05A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CBF52-C14C-F063-9828-696BA36B2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41E15-81C9-0687-3494-F379B4659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B395A-D904-8B6F-5B6B-94232A39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052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5B3F8-B177-A315-A1A2-C030A558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639B9-7224-C996-C012-E8989C05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41C6F-3A58-36DA-9D68-DA59FEC7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85051-92AF-9B73-B478-C0C3315D4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6BD9C-1EF6-1C14-46EC-B8A277EC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4739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8DE2-76C9-3646-E81F-879AEC55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A3A61-2727-A269-5680-4F3E75B46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66DA7-0322-48D6-994E-3D547CC3D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1A102-22C7-F28D-B987-341538FC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74E62-5229-D738-70AB-D2372284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3B3BF-801B-758B-AFA8-D4D88B99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9527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7D58-7FE3-065E-B8E9-F095E8EA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79976-BF43-684C-4AF8-056A36C8F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7CAD63-F4CE-B02D-93BC-68E7F46B5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64231-9715-C815-89CF-BF4A86A2EB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9ECC4A-D497-0D5C-09D7-F45C6FA50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6BF3F-ECF9-B46D-193C-6FF94851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34EC2E-8085-8AA9-1318-15FEDFB5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1DD7D1-1EDF-C6F1-5CA4-0FE49866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21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0B202-85FE-45CD-BCE7-43EA0A14401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67087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07532-5517-94C4-18E2-8420ADC1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D5BDC3-A25C-86C9-F0E9-734086C9F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EC555-7C94-3FFE-9F27-CE081929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0A9A1-396C-41A2-ED69-38532691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89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C0C446-7679-0518-E9FA-4846026AA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A433C-0D76-966C-9BE6-3A135D5F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95AEF-CACA-75D1-DEA5-B585F743D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243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A74F5-7E0A-58D9-B34E-2C8EA678E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F8211-706A-F913-B245-376C2B25C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FDAB3B-B9FF-A3AC-9883-C65E49C7F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AE757-47D7-2C3B-DB91-CB48D0EB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5B411-645B-B61B-4772-6C7F62CA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E5045-DA5F-1544-80E1-BC0104A0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486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4309A-E5EB-EEE2-ABB1-D793BCDC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1CB55C-E6D7-2575-CA3E-6E96B05B78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271C1-EB13-7F3F-50D2-41457A262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45837-8533-1B10-52C4-42D5DD152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145A20-421A-C120-4355-196E5038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24EE6-40DD-7053-C414-EC9084E6B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333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5A6D-015E-7639-C09C-D708F3C4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B517C5-37AF-622B-A092-A0A3E3464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E045A-33BC-23EF-E7F3-2D00FE30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4B28-9F33-6DCF-81C1-23EC586F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54576-802A-4DC9-1B8F-006DFB00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0448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6E04B4-83F3-C666-B0E7-6DF743563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E9C86-4AB9-3409-F90E-ADFED1FBF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D1386-F2B1-F58B-A00C-BE3C989BD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EC1B8-F3E4-3E4F-DCF3-327FDCDF6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ED032-FB39-A141-CE6C-622BF142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01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B6DD-5E50-4588-9224-549965A8A6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440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84D9B-FAF2-47A2-AC1B-47C49060F8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110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3EE47-BF9C-77A0-1A07-9DBE0E1F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58317F5A-0F31-43FA-B453-82571BC77297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1EECD-4DD1-E179-41F4-6D81204C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58840-A2B9-F342-7BE9-3D2E3B52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4CA108-4778-4930-8B65-F7636FA20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204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1CC5-B4C8-FF1F-421C-5C93B546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9C60A71-6DA0-4649-B646-751A20E038EB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3A94B-7F52-88B7-769C-EA3517B9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44BBD-4EFB-FB15-5720-0C30DA3D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424C1060-1904-4BE9-8CB0-BF59C52397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506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5F016-6D70-8524-BF72-D051602BC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FCA1AD56-35BB-4F30-A9B0-BFB4DBB886AA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91899-F520-50D5-990A-721341C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7FC0-14A3-E39C-7006-FF1E42697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3CD40C8E-9B2D-4BC3-837A-633490BC1A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417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692474-C59B-706D-C98E-267E8B2E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F64D1EA-941B-458D-988F-82479BA45D09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46D805-E71C-460D-390D-38F35480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92D3ED-D9D6-80C8-6B5F-3C627446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78BD37A8-0C86-4719-B7B5-FE9E704A6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32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E9FD6C-7BF7-585A-6D28-9D5DD418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2AA4759-772A-4924-9406-877FA15D1A38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645F87-CEFB-7A13-5C56-545CB9F9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3022B5-FE0D-A37E-C8B2-83E46B8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7013BAB-6DAB-4D33-BC86-B126F1B3D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991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2167E67-CD70-5239-3280-FDC50BB1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011A9FA3-734A-43B7-9B26-FE3E34FB28B9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D8BDA0-4880-BB40-52BF-E2CDE618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60C9F5B-3188-C33C-D0BD-0AD5928B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FF98803-B9A5-4A23-A01F-009E2D952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76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797A4-CACE-4AD5-B395-400789A86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E742C-1237-4DD2-B785-2FF475F5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080A-B0F2-480A-97D6-FBE8E7320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F200E-9A0E-4D60-B3BA-5B4E6D986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586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04F2BF-A817-A2D4-C7C8-0FF61B41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461602BD-FB89-4C27-A9D5-C0EEF7D6C37A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3A6A4F-DDD3-52A0-69E3-A884DD0C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DC250B-ECBB-1E58-66B3-61BD1D77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5CF48A1D-1F98-47B5-BDBB-8D997D804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18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17E3AC-AD71-9502-3371-EC07605B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614F945B-1ED6-4B52-A059-0F78B935DFF0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B22AED-63D6-9092-2367-30D508DF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59F92A-C211-02C3-D4A1-E30B8080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2450F0ED-0725-44E9-B90B-0BC23EC89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0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F36E2-1E0F-297F-41A4-B9008DE1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337A6EA5-2461-4623-BD26-DDB589226E57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05640A-8CAC-6484-4E1C-4F90308C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B4C6DA-B4FD-BCC1-EB4A-41018248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854322BC-E6C0-4F89-91F7-86F16C52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156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6040-5422-51DA-2CFD-C9B87C5A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E123209B-4619-4169-A4CD-A4C76F63D2CB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D857-A8B6-4A85-760F-48D8871E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2B72-1988-DC93-FBE2-5CCBDAB1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DE147157-BEBE-4C6A-BF6B-A569A9FFC7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961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CB9FD-6DCF-3B2D-0464-3DF590FA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fld id="{209D7DE7-1C79-4D34-91DE-75379777A0B3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088EC-1384-709D-82EA-4A308F1A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u="sng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D342B-E9A7-DC49-3A08-B7ECAA8F7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u="sng"/>
            </a:lvl1pPr>
          </a:lstStyle>
          <a:p>
            <a:fld id="{649E1B6A-8A59-4AFF-9CF6-C38CA808BC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29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578D08D-56D9-B981-9172-EFE7B053C129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2F56E5D-D940-12E8-28DB-DB6F2FD06C7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1511256-32C4-D026-378C-49959EF106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67CBD9D-40CB-2D05-DA5E-FCA1EA4DAA27}"/>
              </a:ext>
            </a:extLst>
          </p:cNvPr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a typeface="新細明體" pitchFamily="18" charset="-12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9EAD70E-63AF-7A74-1923-CF2B3869ECF9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F0814A6-5409-941C-1481-1A4A5EF8484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AD7ACBC1-7467-EC2B-D787-AA25DCF2635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C744F3CC-1B8C-29B2-416A-481BE2D5C06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48393B01-3625-D797-BD08-7F6FE126372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BE9CAFB3-35DD-2E46-DE81-B4CE1F77A0B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4274C6C-A463-F17C-2CD2-1203303474C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E62881C3-3945-3FC8-152A-DE507BB71D6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</p:grp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312875FC-E44B-094A-B537-4DDD835DFFB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72A4AC91-815C-BADF-EFDD-D5E3F6531A3F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F0905F1-9EDB-EF88-1B44-4C0EB10EEB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665498E-6474-30BD-F7FE-104F08C11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C48B4EE-59C8-31B4-5400-DA05E655F2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69C11B8-6791-57C1-AAB2-8E72E4D615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2ECE2E8-000C-4F49-B996-539332C8FB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6114ECF-31AF-2F04-5E22-7138789B99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</p:grpSp>
      <p:sp>
        <p:nvSpPr>
          <p:cNvPr id="2357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2357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altLang="zh-TW"/>
              <a:t>Click to edit Master subtitle style</a:t>
            </a: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9D1B46E4-EA3C-E023-EFEE-F8C6C44AF09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A351077D-69C3-4C5F-267C-578C54B05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3527F8-7FC9-4B7E-8E7D-BC319FA07633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CC5CFBF3-55DE-7A95-FD6A-F92FF1DA933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0736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1B1DD3E7-7947-F87B-32FD-8BCBCBF8DE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3D2128D1-0C6A-24FC-3F24-D70058B148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EB20F784-782D-4CDB-95A9-2F6CAE75C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A72BE3-B9CA-4D98-ACFF-CAD0C8E099A7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7479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89CC1C23-7234-A04F-E41F-33F1720B4A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49D985AE-F5A9-5094-0152-6C67B4D949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E202CD5C-FED1-AD0E-5C50-29E4C959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4A914-FF0D-4364-A619-30C54195346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3108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14440466-58D3-5622-7A82-CF33D6EC9B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38E1DCCB-C1DF-52D4-7DC9-B117FFC9FC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E9FDF5F-D60C-69EE-78C8-6335A80035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BE755-310F-4871-881B-0BB6B54762A0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7321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E45DFCEC-5B83-C0D2-927D-5422CCF44D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7E2D952C-4CCC-F073-B2D2-E29CB889D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63476238-2554-3F14-E5BB-FD1771CC41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278D4-C930-4363-A4CE-3CF9DF24B3C8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550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F66A1C-3768-4902-891B-73C08730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A2C7C-1205-4A7D-8C4F-044BBC21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50D5C6-DAE8-405A-BE1E-A5873BB8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E70A2-454F-4B2C-B7DD-50ACA556F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1814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06D2C1A9-48E9-1B1E-9FC6-FA8C010C0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3FD7717C-EB91-87F6-AE76-BF1A08DF2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CE3038E1-4312-0F93-5D91-F845763583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0CDC1B-35E8-41BE-8B23-BD5A77FD676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5428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44243E43-F3B0-6567-AA82-C2C2D737EA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88269171-4231-BAEA-EDFF-CB6668A643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0FC1435C-E8C7-9B9B-AA9F-5A7BFADB72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C68D4-466D-45D2-84D4-03F42E37AEFE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2024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3B9652CC-B6D7-CF65-0636-7EE1C87793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6E4E520E-4CE6-3963-0AB5-B9CA2A0549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2124DE38-B6E0-3527-CA47-8B7EB08D45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B63ED-B916-461C-BC27-4DE125DA413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01272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FAB85EB9-CFFC-121B-0A71-39E7A5DC6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3AE8489-2D39-5255-7BA8-936967AFB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C0F9475A-23F0-B7B5-3EE3-D47AAA99A4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69E76-5F18-450A-BC00-234D6F5E5EA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1213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FE42EE31-7A99-D51D-5098-4FD52BC74D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2D7A1453-4944-DCEB-235F-DBB4B40FEF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40D6026A-74A2-AF4F-4FBF-D422FD937E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24ED5A-EDE0-497F-95ED-EB39B182785F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13385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8EFEB510-419B-49DE-4319-E1E2B4FDC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F9C8D79E-A916-7C9C-0151-1F587D17EE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926F2D72-43D8-1E24-C375-7384364F8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9D7D9-9F93-4BF0-956B-322990F1C539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16046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9FC86D-3407-47F7-BA27-613F0FE5B8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2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7F483-C98C-4EA0-9EC3-BA7D278C05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15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F200E-9A0E-4D60-B3BA-5B4E6D98656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5849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E70A2-454F-4B2C-B7DD-50ACA556FC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661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E0AAD7-0D8A-4112-A080-7C3626D7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D0B755-F1C7-40A8-AC9E-F37C10CB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B9CBDC-3405-4D7D-9678-F1575C8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ECB81-F6C6-41A7-8BBD-B3C5AF95F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430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ECB81-F6C6-41A7-8BBD-B3C5AF95FFE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442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333A6-022D-4E68-A469-0D065A24B17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0620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CDD01-000E-4494-8C6D-8183CBDB0D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001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616DCB-0FD3-458F-98A6-3AA0EC35792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7715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629BC-A267-4AC2-8147-85195F54FA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048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0727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058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88537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6581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846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D7BC12A-7D10-4B18-A0E8-22EC7467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4C980-D99E-40E3-BE96-32479F7D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A42C1B-DC68-40DD-8129-3706104CD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333A6-022D-4E68-A469-0D065A24B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394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048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ABB92-782F-4EEF-9436-F1875525F30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684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8DCED-3033-4791-89D3-0FD7212A61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782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248A70E-F1FD-E1AE-ACDA-84E4C225D2B3}"/>
              </a:ext>
            </a:extLst>
          </p:cNvPr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D69AB9C-2BBA-EBE2-6778-4102345FC69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BF58B47-9DF3-149B-9439-6C01F24405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04025D3-5E27-70BB-98E1-A178CAB6C521}"/>
              </a:ext>
            </a:extLst>
          </p:cNvPr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249D74D-DFBF-CE8F-16D7-B6C76487061B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AA9B4D0-CA33-C20A-7F16-6955E63E300F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23445185-BD35-8DDC-6DC5-13EBDF284C2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40225D0-FE45-AC96-A89C-8E3ED31FFA1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5D7FD6AE-54E8-F280-7138-3CDE4F430B8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D6BE267-DB19-9771-F11E-0D692413C3B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6477A9E-F6BB-22C1-605C-38F94AFC8B5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0CA7AB17-E05B-C5DE-9E1A-51AE6088EBF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4ED2183D-5C3B-AD08-09A3-1B0D218F1421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4CE6980-A88D-1057-DCDF-DD779303DD1B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F229CA4-FAFC-4900-60FA-A2D864E835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351F135-39A4-AE17-654E-1D955985D4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985FBEFC-A1D7-0421-C386-E79D20EFAA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886265B-1F2F-20BD-9BF6-7606F1696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0A6ABB6-BC77-1868-04F9-F0B1ACB77D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9EEC7E5D-08B2-0655-EF13-06475140FD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6693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693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0748B147-0E5A-845C-C556-3348F5B6832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CE92F06E-6342-35B7-6DFC-4B68C05546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4ED34B-183D-4B4E-8B5C-B418CBC2BD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Rectangle 26">
            <a:extLst>
              <a:ext uri="{FF2B5EF4-FFF2-40B4-BE49-F238E27FC236}">
                <a16:creationId xmlns:a16="http://schemas.microsoft.com/office/drawing/2014/main" id="{526FF724-60D2-AE06-8C0F-D03BD9ED690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40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C96D3B41-D519-159D-0E7D-7508897B3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875A72F2-C797-AB75-0F8F-8BF08F170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B3F323F2-98B1-B1E2-8B00-AED7C1F99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F3878-97FA-4FAD-A340-10BCB7F628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9484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7BA65C1D-07EE-8B94-678C-36F23F183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9A3CD3E8-CBD3-E5C0-EE29-B0E9BAFE0A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D8E4AF6C-19F8-904C-F867-AB108A245E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C8167-41DF-4FCE-AF10-AF7A826287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817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AEACB436-81BD-7589-0AF0-EC3E33E1BC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125F17E7-D18D-52D2-A6D3-32EAE3039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D0EABE03-BF67-1463-C967-7643FD5E8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6443C-7842-4937-AD35-4DF43ECCD9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5096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D485FC29-9D07-D093-C1CD-4684F46E6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2DBBB543-88CB-BD39-6474-ECFCC90E8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38ECD89B-5B7B-7BD5-B044-F9410770FA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41AD9-326E-4881-8AC4-E8B60BF3ED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0502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8FCFFF2A-EB01-BED3-260E-A53CF268B1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823FB877-2833-A887-BA04-677760514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C2980406-22A4-68B1-BABD-B8E48FD0F3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FEDF0-2CFD-4574-991C-274467B12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731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79666686-22B6-74BD-4C8B-FABDB1CEA6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9F0A2EA0-CBAC-EB54-EBAF-A8630409D7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702A4E51-7A9F-628C-26A2-3216CC6C52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01192-5EE3-4438-8ED0-A146FE18AD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100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C577F77-82AC-421B-828C-E4E5DE80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8EF6F0-1906-42DE-BEFB-31D4B6EB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80866C2-8134-4A67-897A-E27FFD57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CDD01-000E-4494-8C6D-8183CBDB0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3636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57A285C0-61BB-0060-596C-3B2F9B15B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F3BDE619-9BBB-9091-56A3-BF7F23A3B0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F09FC011-84AC-B1B1-F23B-2EB859FD50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0A405-FDCD-4379-8B5C-4800378EA3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7096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A3C72096-9423-D917-288E-CA559C1536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531FE6B3-67AD-AEEE-5663-4EB1C48F6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0F16C689-619C-5ED1-665E-CE4F86F14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FC9CB-71C1-4C10-9589-B20F7A1FEA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336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CD1811B8-0FC8-535D-3562-1CC77B3F17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C5A51269-D93F-D957-32C8-8309258801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BB128080-1E9D-4B97-4D6C-5D466B7CFE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A6FC3-DA79-4270-96D1-5B005535A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1293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65B69285-5E42-1680-28EC-81AECAAAA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0BDF76DB-D4B8-995E-CCBF-47680F13F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25038202-DBE0-7C60-8B27-FC720B871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36DEC-D95C-4415-8652-90A76E5A2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485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>
            <a:extLst>
              <a:ext uri="{FF2B5EF4-FFF2-40B4-BE49-F238E27FC236}">
                <a16:creationId xmlns:a16="http://schemas.microsoft.com/office/drawing/2014/main" id="{2EA80309-DE2F-25F7-529A-D191D279CD67}"/>
              </a:ext>
            </a:extLst>
          </p:cNvPr>
          <p:cNvGrpSpPr>
            <a:grpSpLocks/>
          </p:cNvGrpSpPr>
          <p:nvPr/>
        </p:nvGrpSpPr>
        <p:grpSpPr bwMode="auto">
          <a:xfrm>
            <a:off x="-2117" y="0"/>
            <a:ext cx="12198351" cy="6921500"/>
            <a:chOff x="-939" y="-1"/>
            <a:chExt cx="9148136" cy="6922236"/>
          </a:xfrm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68A7D405-AD73-BB0F-7DFF-42CE8623A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39" y="-1"/>
              <a:ext cx="9148136" cy="6858729"/>
            </a:xfrm>
            <a:custGeom>
              <a:avLst/>
              <a:gdLst/>
              <a:ahLst/>
              <a:cxnLst/>
              <a:rect l="0" t="0" r="r" b="b"/>
              <a:pathLst>
                <a:path w="2880" h="2160">
                  <a:moveTo>
                    <a:pt x="0" y="571"/>
                  </a:moveTo>
                  <a:cubicBezTo>
                    <a:pt x="0" y="594"/>
                    <a:pt x="0" y="594"/>
                    <a:pt x="0" y="594"/>
                  </a:cubicBezTo>
                  <a:cubicBezTo>
                    <a:pt x="16" y="593"/>
                    <a:pt x="32" y="592"/>
                    <a:pt x="49" y="589"/>
                  </a:cubicBezTo>
                  <a:cubicBezTo>
                    <a:pt x="40" y="628"/>
                    <a:pt x="19" y="654"/>
                    <a:pt x="0" y="679"/>
                  </a:cubicBezTo>
                  <a:cubicBezTo>
                    <a:pt x="0" y="718"/>
                    <a:pt x="0" y="718"/>
                    <a:pt x="0" y="718"/>
                  </a:cubicBezTo>
                  <a:cubicBezTo>
                    <a:pt x="32" y="683"/>
                    <a:pt x="56" y="642"/>
                    <a:pt x="70" y="595"/>
                  </a:cubicBezTo>
                  <a:cubicBezTo>
                    <a:pt x="72" y="588"/>
                    <a:pt x="68" y="579"/>
                    <a:pt x="66" y="566"/>
                  </a:cubicBezTo>
                  <a:cubicBezTo>
                    <a:pt x="44" y="568"/>
                    <a:pt x="22" y="569"/>
                    <a:pt x="0" y="571"/>
                  </a:cubicBezTo>
                  <a:close/>
                  <a:moveTo>
                    <a:pt x="714" y="86"/>
                  </a:moveTo>
                  <a:cubicBezTo>
                    <a:pt x="708" y="106"/>
                    <a:pt x="697" y="126"/>
                    <a:pt x="672" y="135"/>
                  </a:cubicBezTo>
                  <a:cubicBezTo>
                    <a:pt x="655" y="90"/>
                    <a:pt x="642" y="49"/>
                    <a:pt x="622" y="11"/>
                  </a:cubicBezTo>
                  <a:cubicBezTo>
                    <a:pt x="621" y="7"/>
                    <a:pt x="619" y="4"/>
                    <a:pt x="618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05" y="21"/>
                    <a:pt x="614" y="42"/>
                    <a:pt x="624" y="63"/>
                  </a:cubicBezTo>
                  <a:cubicBezTo>
                    <a:pt x="641" y="101"/>
                    <a:pt x="650" y="140"/>
                    <a:pt x="627" y="188"/>
                  </a:cubicBezTo>
                  <a:cubicBezTo>
                    <a:pt x="673" y="168"/>
                    <a:pt x="707" y="144"/>
                    <a:pt x="726" y="110"/>
                  </a:cubicBezTo>
                  <a:cubicBezTo>
                    <a:pt x="743" y="78"/>
                    <a:pt x="748" y="40"/>
                    <a:pt x="759" y="0"/>
                  </a:cubicBezTo>
                  <a:cubicBezTo>
                    <a:pt x="730" y="0"/>
                    <a:pt x="730" y="0"/>
                    <a:pt x="730" y="0"/>
                  </a:cubicBezTo>
                  <a:cubicBezTo>
                    <a:pt x="736" y="29"/>
                    <a:pt x="723" y="58"/>
                    <a:pt x="714" y="86"/>
                  </a:cubicBezTo>
                  <a:close/>
                  <a:moveTo>
                    <a:pt x="2880" y="482"/>
                  </a:moveTo>
                  <a:cubicBezTo>
                    <a:pt x="2880" y="443"/>
                    <a:pt x="2880" y="443"/>
                    <a:pt x="2880" y="443"/>
                  </a:cubicBezTo>
                  <a:cubicBezTo>
                    <a:pt x="2845" y="480"/>
                    <a:pt x="2831" y="531"/>
                    <a:pt x="2817" y="581"/>
                  </a:cubicBezTo>
                  <a:cubicBezTo>
                    <a:pt x="2798" y="653"/>
                    <a:pt x="2801" y="723"/>
                    <a:pt x="2856" y="782"/>
                  </a:cubicBezTo>
                  <a:cubicBezTo>
                    <a:pt x="2821" y="808"/>
                    <a:pt x="2789" y="830"/>
                    <a:pt x="2759" y="855"/>
                  </a:cubicBezTo>
                  <a:cubicBezTo>
                    <a:pt x="2729" y="879"/>
                    <a:pt x="2701" y="907"/>
                    <a:pt x="2667" y="938"/>
                  </a:cubicBezTo>
                  <a:cubicBezTo>
                    <a:pt x="2669" y="814"/>
                    <a:pt x="2635" y="709"/>
                    <a:pt x="2538" y="630"/>
                  </a:cubicBezTo>
                  <a:cubicBezTo>
                    <a:pt x="2509" y="646"/>
                    <a:pt x="2497" y="676"/>
                    <a:pt x="2481" y="701"/>
                  </a:cubicBezTo>
                  <a:cubicBezTo>
                    <a:pt x="2441" y="766"/>
                    <a:pt x="2436" y="838"/>
                    <a:pt x="2442" y="912"/>
                  </a:cubicBezTo>
                  <a:cubicBezTo>
                    <a:pt x="2450" y="996"/>
                    <a:pt x="2480" y="1072"/>
                    <a:pt x="2514" y="1152"/>
                  </a:cubicBezTo>
                  <a:cubicBezTo>
                    <a:pt x="2454" y="1250"/>
                    <a:pt x="2401" y="1355"/>
                    <a:pt x="2367" y="1467"/>
                  </a:cubicBezTo>
                  <a:cubicBezTo>
                    <a:pt x="2333" y="1578"/>
                    <a:pt x="2310" y="1693"/>
                    <a:pt x="2282" y="1811"/>
                  </a:cubicBezTo>
                  <a:cubicBezTo>
                    <a:pt x="2271" y="1782"/>
                    <a:pt x="2261" y="1755"/>
                    <a:pt x="2252" y="1730"/>
                  </a:cubicBezTo>
                  <a:cubicBezTo>
                    <a:pt x="2330" y="1569"/>
                    <a:pt x="2338" y="1413"/>
                    <a:pt x="2235" y="1256"/>
                  </a:cubicBezTo>
                  <a:cubicBezTo>
                    <a:pt x="2184" y="1290"/>
                    <a:pt x="2155" y="1336"/>
                    <a:pt x="2143" y="1390"/>
                  </a:cubicBezTo>
                  <a:cubicBezTo>
                    <a:pt x="2131" y="1441"/>
                    <a:pt x="2128" y="1494"/>
                    <a:pt x="2120" y="1550"/>
                  </a:cubicBezTo>
                  <a:cubicBezTo>
                    <a:pt x="2043" y="1465"/>
                    <a:pt x="1944" y="1418"/>
                    <a:pt x="1837" y="1376"/>
                  </a:cubicBezTo>
                  <a:cubicBezTo>
                    <a:pt x="1833" y="1359"/>
                    <a:pt x="1828" y="1338"/>
                    <a:pt x="1825" y="1318"/>
                  </a:cubicBezTo>
                  <a:cubicBezTo>
                    <a:pt x="1813" y="1230"/>
                    <a:pt x="1759" y="1172"/>
                    <a:pt x="1686" y="1129"/>
                  </a:cubicBezTo>
                  <a:cubicBezTo>
                    <a:pt x="1657" y="1113"/>
                    <a:pt x="1625" y="1099"/>
                    <a:pt x="1594" y="1090"/>
                  </a:cubicBezTo>
                  <a:cubicBezTo>
                    <a:pt x="1557" y="1079"/>
                    <a:pt x="1542" y="1097"/>
                    <a:pt x="1549" y="1135"/>
                  </a:cubicBezTo>
                  <a:cubicBezTo>
                    <a:pt x="1562" y="1202"/>
                    <a:pt x="1583" y="1265"/>
                    <a:pt x="1633" y="1314"/>
                  </a:cubicBezTo>
                  <a:cubicBezTo>
                    <a:pt x="1633" y="1315"/>
                    <a:pt x="1633" y="1317"/>
                    <a:pt x="1632" y="1318"/>
                  </a:cubicBezTo>
                  <a:cubicBezTo>
                    <a:pt x="1533" y="1318"/>
                    <a:pt x="1425" y="1344"/>
                    <a:pt x="1361" y="1385"/>
                  </a:cubicBezTo>
                  <a:cubicBezTo>
                    <a:pt x="1366" y="1408"/>
                    <a:pt x="1382" y="1422"/>
                    <a:pt x="1401" y="1434"/>
                  </a:cubicBezTo>
                  <a:cubicBezTo>
                    <a:pt x="1463" y="1474"/>
                    <a:pt x="1533" y="1477"/>
                    <a:pt x="1603" y="1476"/>
                  </a:cubicBezTo>
                  <a:cubicBezTo>
                    <a:pt x="1614" y="1476"/>
                    <a:pt x="1625" y="1475"/>
                    <a:pt x="1636" y="1475"/>
                  </a:cubicBezTo>
                  <a:cubicBezTo>
                    <a:pt x="1637" y="1475"/>
                    <a:pt x="1638" y="1477"/>
                    <a:pt x="1642" y="1480"/>
                  </a:cubicBezTo>
                  <a:cubicBezTo>
                    <a:pt x="1590" y="1552"/>
                    <a:pt x="1542" y="1627"/>
                    <a:pt x="1526" y="1717"/>
                  </a:cubicBezTo>
                  <a:cubicBezTo>
                    <a:pt x="1612" y="1728"/>
                    <a:pt x="1681" y="1691"/>
                    <a:pt x="1743" y="1641"/>
                  </a:cubicBezTo>
                  <a:cubicBezTo>
                    <a:pt x="1806" y="1590"/>
                    <a:pt x="1836" y="1520"/>
                    <a:pt x="1836" y="1431"/>
                  </a:cubicBezTo>
                  <a:cubicBezTo>
                    <a:pt x="1945" y="1479"/>
                    <a:pt x="2036" y="1538"/>
                    <a:pt x="2106" y="1633"/>
                  </a:cubicBezTo>
                  <a:cubicBezTo>
                    <a:pt x="1991" y="1615"/>
                    <a:pt x="1896" y="1643"/>
                    <a:pt x="1820" y="1728"/>
                  </a:cubicBezTo>
                  <a:cubicBezTo>
                    <a:pt x="1861" y="1828"/>
                    <a:pt x="2064" y="1878"/>
                    <a:pt x="2197" y="1784"/>
                  </a:cubicBezTo>
                  <a:cubicBezTo>
                    <a:pt x="2225" y="1858"/>
                    <a:pt x="2243" y="1933"/>
                    <a:pt x="2226" y="2012"/>
                  </a:cubicBezTo>
                  <a:cubicBezTo>
                    <a:pt x="2220" y="2036"/>
                    <a:pt x="2212" y="2059"/>
                    <a:pt x="2224" y="2084"/>
                  </a:cubicBezTo>
                  <a:cubicBezTo>
                    <a:pt x="2228" y="2092"/>
                    <a:pt x="2226" y="2104"/>
                    <a:pt x="2223" y="2112"/>
                  </a:cubicBezTo>
                  <a:cubicBezTo>
                    <a:pt x="2217" y="2128"/>
                    <a:pt x="2212" y="2144"/>
                    <a:pt x="2206" y="2160"/>
                  </a:cubicBezTo>
                  <a:cubicBezTo>
                    <a:pt x="2229" y="2160"/>
                    <a:pt x="2229" y="2160"/>
                    <a:pt x="2229" y="2160"/>
                  </a:cubicBezTo>
                  <a:cubicBezTo>
                    <a:pt x="2234" y="2148"/>
                    <a:pt x="2237" y="2135"/>
                    <a:pt x="2245" y="2124"/>
                  </a:cubicBezTo>
                  <a:cubicBezTo>
                    <a:pt x="2259" y="2104"/>
                    <a:pt x="2261" y="2086"/>
                    <a:pt x="2246" y="2066"/>
                  </a:cubicBezTo>
                  <a:cubicBezTo>
                    <a:pt x="2280" y="2036"/>
                    <a:pt x="2274" y="1999"/>
                    <a:pt x="2266" y="1963"/>
                  </a:cubicBezTo>
                  <a:cubicBezTo>
                    <a:pt x="2253" y="1900"/>
                    <a:pt x="2244" y="1836"/>
                    <a:pt x="2220" y="1777"/>
                  </a:cubicBezTo>
                  <a:cubicBezTo>
                    <a:pt x="2213" y="1761"/>
                    <a:pt x="2214" y="1750"/>
                    <a:pt x="2232" y="1746"/>
                  </a:cubicBezTo>
                  <a:cubicBezTo>
                    <a:pt x="2270" y="1807"/>
                    <a:pt x="2259" y="1878"/>
                    <a:pt x="2279" y="1944"/>
                  </a:cubicBezTo>
                  <a:cubicBezTo>
                    <a:pt x="2286" y="1936"/>
                    <a:pt x="2291" y="1928"/>
                    <a:pt x="2293" y="1920"/>
                  </a:cubicBezTo>
                  <a:cubicBezTo>
                    <a:pt x="2310" y="1825"/>
                    <a:pt x="2328" y="1731"/>
                    <a:pt x="2344" y="1636"/>
                  </a:cubicBezTo>
                  <a:cubicBezTo>
                    <a:pt x="2359" y="1544"/>
                    <a:pt x="2388" y="1457"/>
                    <a:pt x="2424" y="1371"/>
                  </a:cubicBezTo>
                  <a:cubicBezTo>
                    <a:pt x="2431" y="1355"/>
                    <a:pt x="2439" y="1339"/>
                    <a:pt x="2447" y="1323"/>
                  </a:cubicBezTo>
                  <a:cubicBezTo>
                    <a:pt x="2442" y="1361"/>
                    <a:pt x="2427" y="1394"/>
                    <a:pt x="2417" y="1428"/>
                  </a:cubicBezTo>
                  <a:cubicBezTo>
                    <a:pt x="2382" y="1546"/>
                    <a:pt x="2357" y="1666"/>
                    <a:pt x="2336" y="1787"/>
                  </a:cubicBezTo>
                  <a:cubicBezTo>
                    <a:pt x="2318" y="1886"/>
                    <a:pt x="2304" y="1986"/>
                    <a:pt x="2288" y="2085"/>
                  </a:cubicBezTo>
                  <a:cubicBezTo>
                    <a:pt x="2284" y="2111"/>
                    <a:pt x="2279" y="2136"/>
                    <a:pt x="2272" y="2160"/>
                  </a:cubicBezTo>
                  <a:cubicBezTo>
                    <a:pt x="2293" y="2160"/>
                    <a:pt x="2293" y="2160"/>
                    <a:pt x="2293" y="2160"/>
                  </a:cubicBezTo>
                  <a:cubicBezTo>
                    <a:pt x="2300" y="2135"/>
                    <a:pt x="2305" y="2109"/>
                    <a:pt x="2310" y="2083"/>
                  </a:cubicBezTo>
                  <a:cubicBezTo>
                    <a:pt x="2312" y="2070"/>
                    <a:pt x="2317" y="2057"/>
                    <a:pt x="2321" y="2040"/>
                  </a:cubicBezTo>
                  <a:cubicBezTo>
                    <a:pt x="2330" y="2046"/>
                    <a:pt x="2338" y="2049"/>
                    <a:pt x="2344" y="2053"/>
                  </a:cubicBezTo>
                  <a:cubicBezTo>
                    <a:pt x="2411" y="2102"/>
                    <a:pt x="2484" y="2098"/>
                    <a:pt x="2557" y="2076"/>
                  </a:cubicBezTo>
                  <a:cubicBezTo>
                    <a:pt x="2596" y="2064"/>
                    <a:pt x="2633" y="2041"/>
                    <a:pt x="2668" y="2018"/>
                  </a:cubicBezTo>
                  <a:cubicBezTo>
                    <a:pt x="2693" y="2001"/>
                    <a:pt x="2712" y="1976"/>
                    <a:pt x="2734" y="1955"/>
                  </a:cubicBezTo>
                  <a:cubicBezTo>
                    <a:pt x="2706" y="1911"/>
                    <a:pt x="2659" y="1909"/>
                    <a:pt x="2616" y="1891"/>
                  </a:cubicBezTo>
                  <a:cubicBezTo>
                    <a:pt x="2689" y="1817"/>
                    <a:pt x="2725" y="1727"/>
                    <a:pt x="2751" y="1629"/>
                  </a:cubicBezTo>
                  <a:cubicBezTo>
                    <a:pt x="2745" y="1626"/>
                    <a:pt x="2738" y="1620"/>
                    <a:pt x="2730" y="1620"/>
                  </a:cubicBezTo>
                  <a:cubicBezTo>
                    <a:pt x="2638" y="1616"/>
                    <a:pt x="2554" y="1631"/>
                    <a:pt x="2481" y="1697"/>
                  </a:cubicBezTo>
                  <a:cubicBezTo>
                    <a:pt x="2436" y="1738"/>
                    <a:pt x="2389" y="1777"/>
                    <a:pt x="2354" y="1829"/>
                  </a:cubicBezTo>
                  <a:cubicBezTo>
                    <a:pt x="2370" y="1709"/>
                    <a:pt x="2415" y="1608"/>
                    <a:pt x="2524" y="1543"/>
                  </a:cubicBezTo>
                  <a:cubicBezTo>
                    <a:pt x="2581" y="1510"/>
                    <a:pt x="2639" y="1478"/>
                    <a:pt x="2704" y="1464"/>
                  </a:cubicBezTo>
                  <a:cubicBezTo>
                    <a:pt x="2761" y="1451"/>
                    <a:pt x="2820" y="1441"/>
                    <a:pt x="2880" y="1443"/>
                  </a:cubicBezTo>
                  <a:cubicBezTo>
                    <a:pt x="2880" y="1339"/>
                    <a:pt x="2880" y="1339"/>
                    <a:pt x="2880" y="1339"/>
                  </a:cubicBezTo>
                  <a:cubicBezTo>
                    <a:pt x="2877" y="1341"/>
                    <a:pt x="2874" y="1344"/>
                    <a:pt x="2872" y="1346"/>
                  </a:cubicBezTo>
                  <a:cubicBezTo>
                    <a:pt x="2865" y="1318"/>
                    <a:pt x="2870" y="1299"/>
                    <a:pt x="2880" y="1282"/>
                  </a:cubicBezTo>
                  <a:cubicBezTo>
                    <a:pt x="2880" y="1242"/>
                    <a:pt x="2880" y="1242"/>
                    <a:pt x="2880" y="1242"/>
                  </a:cubicBezTo>
                  <a:cubicBezTo>
                    <a:pt x="2838" y="1283"/>
                    <a:pt x="2811" y="1334"/>
                    <a:pt x="2805" y="1398"/>
                  </a:cubicBezTo>
                  <a:cubicBezTo>
                    <a:pt x="2656" y="1410"/>
                    <a:pt x="2524" y="1458"/>
                    <a:pt x="2412" y="1557"/>
                  </a:cubicBezTo>
                  <a:cubicBezTo>
                    <a:pt x="2433" y="1415"/>
                    <a:pt x="2488" y="1287"/>
                    <a:pt x="2555" y="1162"/>
                  </a:cubicBezTo>
                  <a:cubicBezTo>
                    <a:pt x="2580" y="1167"/>
                    <a:pt x="2603" y="1174"/>
                    <a:pt x="2626" y="1176"/>
                  </a:cubicBezTo>
                  <a:cubicBezTo>
                    <a:pt x="2700" y="1184"/>
                    <a:pt x="2772" y="1171"/>
                    <a:pt x="2837" y="1134"/>
                  </a:cubicBezTo>
                  <a:cubicBezTo>
                    <a:pt x="2852" y="1126"/>
                    <a:pt x="2866" y="1115"/>
                    <a:pt x="2880" y="1103"/>
                  </a:cubicBezTo>
                  <a:cubicBezTo>
                    <a:pt x="2880" y="1073"/>
                    <a:pt x="2880" y="1073"/>
                    <a:pt x="2880" y="1073"/>
                  </a:cubicBezTo>
                  <a:cubicBezTo>
                    <a:pt x="2814" y="1146"/>
                    <a:pt x="2666" y="1180"/>
                    <a:pt x="2621" y="1124"/>
                  </a:cubicBezTo>
                  <a:cubicBezTo>
                    <a:pt x="2663" y="1079"/>
                    <a:pt x="2725" y="1075"/>
                    <a:pt x="2784" y="1051"/>
                  </a:cubicBezTo>
                  <a:cubicBezTo>
                    <a:pt x="2723" y="1044"/>
                    <a:pt x="2677" y="1072"/>
                    <a:pt x="2624" y="1085"/>
                  </a:cubicBezTo>
                  <a:cubicBezTo>
                    <a:pt x="2637" y="1029"/>
                    <a:pt x="2671" y="1004"/>
                    <a:pt x="2718" y="994"/>
                  </a:cubicBezTo>
                  <a:cubicBezTo>
                    <a:pt x="2737" y="990"/>
                    <a:pt x="2757" y="986"/>
                    <a:pt x="2777" y="988"/>
                  </a:cubicBezTo>
                  <a:cubicBezTo>
                    <a:pt x="2814" y="992"/>
                    <a:pt x="2849" y="1001"/>
                    <a:pt x="2880" y="1023"/>
                  </a:cubicBezTo>
                  <a:cubicBezTo>
                    <a:pt x="2880" y="998"/>
                    <a:pt x="2880" y="998"/>
                    <a:pt x="2880" y="998"/>
                  </a:cubicBezTo>
                  <a:cubicBezTo>
                    <a:pt x="2863" y="989"/>
                    <a:pt x="2845" y="983"/>
                    <a:pt x="2827" y="978"/>
                  </a:cubicBezTo>
                  <a:cubicBezTo>
                    <a:pt x="2799" y="969"/>
                    <a:pt x="2769" y="968"/>
                    <a:pt x="2737" y="963"/>
                  </a:cubicBezTo>
                  <a:cubicBezTo>
                    <a:pt x="2777" y="910"/>
                    <a:pt x="2827" y="869"/>
                    <a:pt x="2879" y="824"/>
                  </a:cubicBezTo>
                  <a:cubicBezTo>
                    <a:pt x="2879" y="824"/>
                    <a:pt x="2880" y="824"/>
                    <a:pt x="2880" y="825"/>
                  </a:cubicBezTo>
                  <a:cubicBezTo>
                    <a:pt x="2880" y="708"/>
                    <a:pt x="2880" y="708"/>
                    <a:pt x="2880" y="708"/>
                  </a:cubicBezTo>
                  <a:cubicBezTo>
                    <a:pt x="2879" y="708"/>
                    <a:pt x="2879" y="709"/>
                    <a:pt x="2878" y="710"/>
                  </a:cubicBezTo>
                  <a:cubicBezTo>
                    <a:pt x="2841" y="696"/>
                    <a:pt x="2830" y="681"/>
                    <a:pt x="2831" y="648"/>
                  </a:cubicBezTo>
                  <a:cubicBezTo>
                    <a:pt x="2834" y="588"/>
                    <a:pt x="2850" y="533"/>
                    <a:pt x="2880" y="482"/>
                  </a:cubicBezTo>
                  <a:close/>
                  <a:moveTo>
                    <a:pt x="1572" y="1112"/>
                  </a:moveTo>
                  <a:cubicBezTo>
                    <a:pt x="1657" y="1110"/>
                    <a:pt x="1774" y="1221"/>
                    <a:pt x="1774" y="1301"/>
                  </a:cubicBezTo>
                  <a:cubicBezTo>
                    <a:pt x="1740" y="1267"/>
                    <a:pt x="1704" y="1231"/>
                    <a:pt x="1668" y="1196"/>
                  </a:cubicBezTo>
                  <a:cubicBezTo>
                    <a:pt x="1666" y="1198"/>
                    <a:pt x="1664" y="1200"/>
                    <a:pt x="1662" y="1201"/>
                  </a:cubicBezTo>
                  <a:cubicBezTo>
                    <a:pt x="1691" y="1248"/>
                    <a:pt x="1742" y="1280"/>
                    <a:pt x="1762" y="1335"/>
                  </a:cubicBezTo>
                  <a:cubicBezTo>
                    <a:pt x="1632" y="1329"/>
                    <a:pt x="1573" y="1226"/>
                    <a:pt x="1572" y="1112"/>
                  </a:cubicBezTo>
                  <a:close/>
                  <a:moveTo>
                    <a:pt x="1540" y="1455"/>
                  </a:moveTo>
                  <a:cubicBezTo>
                    <a:pt x="1486" y="1452"/>
                    <a:pt x="1430" y="1442"/>
                    <a:pt x="1388" y="1394"/>
                  </a:cubicBezTo>
                  <a:cubicBezTo>
                    <a:pt x="1482" y="1347"/>
                    <a:pt x="1579" y="1333"/>
                    <a:pt x="1680" y="1346"/>
                  </a:cubicBezTo>
                  <a:cubicBezTo>
                    <a:pt x="1698" y="1349"/>
                    <a:pt x="1704" y="1361"/>
                    <a:pt x="1708" y="1379"/>
                  </a:cubicBezTo>
                  <a:cubicBezTo>
                    <a:pt x="1650" y="1382"/>
                    <a:pt x="1594" y="1386"/>
                    <a:pt x="1539" y="1390"/>
                  </a:cubicBezTo>
                  <a:cubicBezTo>
                    <a:pt x="1539" y="1392"/>
                    <a:pt x="1539" y="1395"/>
                    <a:pt x="1539" y="1397"/>
                  </a:cubicBezTo>
                  <a:cubicBezTo>
                    <a:pt x="1594" y="1400"/>
                    <a:pt x="1648" y="1403"/>
                    <a:pt x="1713" y="1407"/>
                  </a:cubicBezTo>
                  <a:cubicBezTo>
                    <a:pt x="1657" y="1456"/>
                    <a:pt x="1598" y="1458"/>
                    <a:pt x="1540" y="1455"/>
                  </a:cubicBezTo>
                  <a:close/>
                  <a:moveTo>
                    <a:pt x="1783" y="1560"/>
                  </a:moveTo>
                  <a:cubicBezTo>
                    <a:pt x="1731" y="1645"/>
                    <a:pt x="1652" y="1686"/>
                    <a:pt x="1555" y="1701"/>
                  </a:cubicBezTo>
                  <a:cubicBezTo>
                    <a:pt x="1566" y="1630"/>
                    <a:pt x="1619" y="1526"/>
                    <a:pt x="1670" y="1487"/>
                  </a:cubicBezTo>
                  <a:cubicBezTo>
                    <a:pt x="1695" y="1468"/>
                    <a:pt x="1723" y="1441"/>
                    <a:pt x="1766" y="1459"/>
                  </a:cubicBezTo>
                  <a:cubicBezTo>
                    <a:pt x="1748" y="1500"/>
                    <a:pt x="1715" y="1526"/>
                    <a:pt x="1696" y="1563"/>
                  </a:cubicBezTo>
                  <a:cubicBezTo>
                    <a:pt x="1737" y="1547"/>
                    <a:pt x="1755" y="1505"/>
                    <a:pt x="1788" y="1478"/>
                  </a:cubicBezTo>
                  <a:cubicBezTo>
                    <a:pt x="1798" y="1508"/>
                    <a:pt x="1798" y="1536"/>
                    <a:pt x="1783" y="1560"/>
                  </a:cubicBezTo>
                  <a:close/>
                  <a:moveTo>
                    <a:pt x="2020" y="1513"/>
                  </a:moveTo>
                  <a:cubicBezTo>
                    <a:pt x="1977" y="1480"/>
                    <a:pt x="1928" y="1453"/>
                    <a:pt x="1877" y="1420"/>
                  </a:cubicBezTo>
                  <a:cubicBezTo>
                    <a:pt x="1976" y="1447"/>
                    <a:pt x="2128" y="1557"/>
                    <a:pt x="2139" y="1626"/>
                  </a:cubicBezTo>
                  <a:cubicBezTo>
                    <a:pt x="2100" y="1589"/>
                    <a:pt x="2063" y="1548"/>
                    <a:pt x="2020" y="1513"/>
                  </a:cubicBezTo>
                  <a:close/>
                  <a:moveTo>
                    <a:pt x="2136" y="1741"/>
                  </a:moveTo>
                  <a:cubicBezTo>
                    <a:pt x="2105" y="1787"/>
                    <a:pt x="2070" y="1811"/>
                    <a:pt x="2023" y="1813"/>
                  </a:cubicBezTo>
                  <a:cubicBezTo>
                    <a:pt x="1951" y="1816"/>
                    <a:pt x="1895" y="1778"/>
                    <a:pt x="1841" y="1735"/>
                  </a:cubicBezTo>
                  <a:cubicBezTo>
                    <a:pt x="1915" y="1657"/>
                    <a:pt x="2055" y="1625"/>
                    <a:pt x="2119" y="1670"/>
                  </a:cubicBezTo>
                  <a:cubicBezTo>
                    <a:pt x="2126" y="1683"/>
                    <a:pt x="2133" y="1696"/>
                    <a:pt x="2140" y="1711"/>
                  </a:cubicBezTo>
                  <a:cubicBezTo>
                    <a:pt x="2088" y="1732"/>
                    <a:pt x="2035" y="1726"/>
                    <a:pt x="1979" y="1734"/>
                  </a:cubicBezTo>
                  <a:cubicBezTo>
                    <a:pt x="2023" y="1750"/>
                    <a:pt x="2076" y="1753"/>
                    <a:pt x="2136" y="1741"/>
                  </a:cubicBezTo>
                  <a:close/>
                  <a:moveTo>
                    <a:pt x="2234" y="1625"/>
                  </a:moveTo>
                  <a:cubicBezTo>
                    <a:pt x="2230" y="1565"/>
                    <a:pt x="2226" y="1505"/>
                    <a:pt x="2222" y="1444"/>
                  </a:cubicBezTo>
                  <a:cubicBezTo>
                    <a:pt x="2201" y="1509"/>
                    <a:pt x="2223" y="1578"/>
                    <a:pt x="2201" y="1647"/>
                  </a:cubicBezTo>
                  <a:cubicBezTo>
                    <a:pt x="2114" y="1561"/>
                    <a:pt x="2140" y="1355"/>
                    <a:pt x="2228" y="1285"/>
                  </a:cubicBezTo>
                  <a:cubicBezTo>
                    <a:pt x="2232" y="1291"/>
                    <a:pt x="2237" y="1296"/>
                    <a:pt x="2241" y="1301"/>
                  </a:cubicBezTo>
                  <a:cubicBezTo>
                    <a:pt x="2246" y="1311"/>
                    <a:pt x="2252" y="1320"/>
                    <a:pt x="2257" y="1331"/>
                  </a:cubicBezTo>
                  <a:cubicBezTo>
                    <a:pt x="2298" y="1418"/>
                    <a:pt x="2296" y="1506"/>
                    <a:pt x="2265" y="1595"/>
                  </a:cubicBezTo>
                  <a:cubicBezTo>
                    <a:pt x="2261" y="1608"/>
                    <a:pt x="2249" y="1618"/>
                    <a:pt x="2241" y="1629"/>
                  </a:cubicBezTo>
                  <a:cubicBezTo>
                    <a:pt x="2239" y="1628"/>
                    <a:pt x="2236" y="1626"/>
                    <a:pt x="2234" y="1625"/>
                  </a:cubicBezTo>
                  <a:close/>
                  <a:moveTo>
                    <a:pt x="2704" y="1952"/>
                  </a:moveTo>
                  <a:cubicBezTo>
                    <a:pt x="2677" y="1991"/>
                    <a:pt x="2640" y="2019"/>
                    <a:pt x="2584" y="2043"/>
                  </a:cubicBezTo>
                  <a:cubicBezTo>
                    <a:pt x="2548" y="2059"/>
                    <a:pt x="2512" y="2072"/>
                    <a:pt x="2471" y="2067"/>
                  </a:cubicBezTo>
                  <a:cubicBezTo>
                    <a:pt x="2439" y="2062"/>
                    <a:pt x="2425" y="2053"/>
                    <a:pt x="2412" y="2025"/>
                  </a:cubicBezTo>
                  <a:cubicBezTo>
                    <a:pt x="2466" y="2000"/>
                    <a:pt x="2534" y="2020"/>
                    <a:pt x="2590" y="1971"/>
                  </a:cubicBezTo>
                  <a:cubicBezTo>
                    <a:pt x="2564" y="1976"/>
                    <a:pt x="2547" y="1979"/>
                    <a:pt x="2527" y="1983"/>
                  </a:cubicBezTo>
                  <a:cubicBezTo>
                    <a:pt x="2579" y="1909"/>
                    <a:pt x="2633" y="1900"/>
                    <a:pt x="2704" y="1952"/>
                  </a:cubicBezTo>
                  <a:close/>
                  <a:moveTo>
                    <a:pt x="2379" y="1899"/>
                  </a:moveTo>
                  <a:cubicBezTo>
                    <a:pt x="2383" y="1846"/>
                    <a:pt x="2401" y="1798"/>
                    <a:pt x="2439" y="1760"/>
                  </a:cubicBezTo>
                  <a:cubicBezTo>
                    <a:pt x="2456" y="1743"/>
                    <a:pt x="2475" y="1729"/>
                    <a:pt x="2493" y="1713"/>
                  </a:cubicBezTo>
                  <a:cubicBezTo>
                    <a:pt x="2558" y="1651"/>
                    <a:pt x="2639" y="1638"/>
                    <a:pt x="2728" y="1639"/>
                  </a:cubicBezTo>
                  <a:cubicBezTo>
                    <a:pt x="2718" y="1671"/>
                    <a:pt x="2711" y="1701"/>
                    <a:pt x="2700" y="1729"/>
                  </a:cubicBezTo>
                  <a:cubicBezTo>
                    <a:pt x="2659" y="1832"/>
                    <a:pt x="2585" y="1906"/>
                    <a:pt x="2487" y="1955"/>
                  </a:cubicBezTo>
                  <a:cubicBezTo>
                    <a:pt x="2464" y="1967"/>
                    <a:pt x="2436" y="1967"/>
                    <a:pt x="2410" y="1945"/>
                  </a:cubicBezTo>
                  <a:cubicBezTo>
                    <a:pt x="2452" y="1887"/>
                    <a:pt x="2491" y="1830"/>
                    <a:pt x="2552" y="1777"/>
                  </a:cubicBezTo>
                  <a:cubicBezTo>
                    <a:pt x="2534" y="1784"/>
                    <a:pt x="2523" y="1785"/>
                    <a:pt x="2517" y="1792"/>
                  </a:cubicBezTo>
                  <a:cubicBezTo>
                    <a:pt x="2473" y="1834"/>
                    <a:pt x="2430" y="1878"/>
                    <a:pt x="2384" y="1924"/>
                  </a:cubicBezTo>
                  <a:cubicBezTo>
                    <a:pt x="2382" y="1914"/>
                    <a:pt x="2379" y="1906"/>
                    <a:pt x="2379" y="1899"/>
                  </a:cubicBezTo>
                  <a:close/>
                  <a:moveTo>
                    <a:pt x="2683" y="1443"/>
                  </a:moveTo>
                  <a:cubicBezTo>
                    <a:pt x="2629" y="1467"/>
                    <a:pt x="2579" y="1489"/>
                    <a:pt x="2530" y="1511"/>
                  </a:cubicBezTo>
                  <a:cubicBezTo>
                    <a:pt x="2570" y="1476"/>
                    <a:pt x="2637" y="1448"/>
                    <a:pt x="2683" y="1443"/>
                  </a:cubicBezTo>
                  <a:close/>
                  <a:moveTo>
                    <a:pt x="2634" y="981"/>
                  </a:moveTo>
                  <a:cubicBezTo>
                    <a:pt x="2626" y="1007"/>
                    <a:pt x="2611" y="1030"/>
                    <a:pt x="2580" y="1044"/>
                  </a:cubicBezTo>
                  <a:cubicBezTo>
                    <a:pt x="2573" y="995"/>
                    <a:pt x="2565" y="950"/>
                    <a:pt x="2558" y="905"/>
                  </a:cubicBezTo>
                  <a:cubicBezTo>
                    <a:pt x="2556" y="905"/>
                    <a:pt x="2553" y="905"/>
                    <a:pt x="2550" y="905"/>
                  </a:cubicBezTo>
                  <a:cubicBezTo>
                    <a:pt x="2550" y="952"/>
                    <a:pt x="2550" y="998"/>
                    <a:pt x="2550" y="1045"/>
                  </a:cubicBezTo>
                  <a:cubicBezTo>
                    <a:pt x="2515" y="1037"/>
                    <a:pt x="2486" y="1002"/>
                    <a:pt x="2468" y="928"/>
                  </a:cubicBezTo>
                  <a:cubicBezTo>
                    <a:pt x="2445" y="830"/>
                    <a:pt x="2469" y="740"/>
                    <a:pt x="2537" y="660"/>
                  </a:cubicBezTo>
                  <a:cubicBezTo>
                    <a:pt x="2633" y="733"/>
                    <a:pt x="2666" y="877"/>
                    <a:pt x="2634" y="981"/>
                  </a:cubicBezTo>
                  <a:close/>
                  <a:moveTo>
                    <a:pt x="2669" y="980"/>
                  </a:moveTo>
                  <a:cubicBezTo>
                    <a:pt x="2710" y="917"/>
                    <a:pt x="2763" y="873"/>
                    <a:pt x="2823" y="836"/>
                  </a:cubicBezTo>
                  <a:cubicBezTo>
                    <a:pt x="2746" y="932"/>
                    <a:pt x="2705" y="970"/>
                    <a:pt x="2669" y="980"/>
                  </a:cubicBezTo>
                  <a:close/>
                  <a:moveTo>
                    <a:pt x="970" y="0"/>
                  </a:moveTo>
                  <a:cubicBezTo>
                    <a:pt x="945" y="0"/>
                    <a:pt x="945" y="0"/>
                    <a:pt x="945" y="0"/>
                  </a:cubicBezTo>
                  <a:cubicBezTo>
                    <a:pt x="953" y="26"/>
                    <a:pt x="963" y="51"/>
                    <a:pt x="977" y="76"/>
                  </a:cubicBezTo>
                  <a:cubicBezTo>
                    <a:pt x="947" y="66"/>
                    <a:pt x="916" y="59"/>
                    <a:pt x="887" y="47"/>
                  </a:cubicBezTo>
                  <a:cubicBezTo>
                    <a:pt x="857" y="34"/>
                    <a:pt x="829" y="19"/>
                    <a:pt x="803" y="0"/>
                  </a:cubicBezTo>
                  <a:cubicBezTo>
                    <a:pt x="767" y="0"/>
                    <a:pt x="767" y="0"/>
                    <a:pt x="767" y="0"/>
                  </a:cubicBezTo>
                  <a:cubicBezTo>
                    <a:pt x="842" y="60"/>
                    <a:pt x="930" y="92"/>
                    <a:pt x="1030" y="109"/>
                  </a:cubicBezTo>
                  <a:cubicBezTo>
                    <a:pt x="1027" y="100"/>
                    <a:pt x="1027" y="94"/>
                    <a:pt x="1024" y="91"/>
                  </a:cubicBezTo>
                  <a:cubicBezTo>
                    <a:pt x="996" y="66"/>
                    <a:pt x="982" y="33"/>
                    <a:pt x="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983B28B3-59B2-D331-B331-FABC8D692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-1"/>
              <a:ext cx="7420329" cy="6858001"/>
            </a:xfrm>
            <a:custGeom>
              <a:avLst/>
              <a:gdLst>
                <a:gd name="T0" fmla="*/ 609629 w 2337"/>
                <a:gd name="T1" fmla="*/ 3832226 h 2160"/>
                <a:gd name="T2" fmla="*/ 0 w 2337"/>
                <a:gd name="T3" fmla="*/ 3981451 h 2160"/>
                <a:gd name="T4" fmla="*/ 384193 w 2337"/>
                <a:gd name="T5" fmla="*/ 4194176 h 2160"/>
                <a:gd name="T6" fmla="*/ 0 w 2337"/>
                <a:gd name="T7" fmla="*/ 4425951 h 2160"/>
                <a:gd name="T8" fmla="*/ 606454 w 2337"/>
                <a:gd name="T9" fmla="*/ 4997451 h 2160"/>
                <a:gd name="T10" fmla="*/ 0 w 2337"/>
                <a:gd name="T11" fmla="*/ 5045076 h 2160"/>
                <a:gd name="T12" fmla="*/ 755686 w 2337"/>
                <a:gd name="T13" fmla="*/ 5124451 h 2160"/>
                <a:gd name="T14" fmla="*/ 5753374 w 2337"/>
                <a:gd name="T15" fmla="*/ 6858001 h 2160"/>
                <a:gd name="T16" fmla="*/ 5232650 w 2337"/>
                <a:gd name="T17" fmla="*/ 6496051 h 2160"/>
                <a:gd name="T18" fmla="*/ 4483314 w 2337"/>
                <a:gd name="T19" fmla="*/ 6670676 h 2160"/>
                <a:gd name="T20" fmla="*/ 4530941 w 2337"/>
                <a:gd name="T21" fmla="*/ 6784976 h 2160"/>
                <a:gd name="T22" fmla="*/ 5150096 w 2337"/>
                <a:gd name="T23" fmla="*/ 6858001 h 2160"/>
                <a:gd name="T24" fmla="*/ 5578741 w 2337"/>
                <a:gd name="T25" fmla="*/ 6457951 h 2160"/>
                <a:gd name="T26" fmla="*/ 6058189 w 2337"/>
                <a:gd name="T27" fmla="*/ 6753226 h 2160"/>
                <a:gd name="T28" fmla="*/ 6289975 w 2337"/>
                <a:gd name="T29" fmla="*/ 6858001 h 2160"/>
                <a:gd name="T30" fmla="*/ 4667473 w 2337"/>
                <a:gd name="T31" fmla="*/ 923925 h 2160"/>
                <a:gd name="T32" fmla="*/ 5216774 w 2337"/>
                <a:gd name="T33" fmla="*/ 1298575 h 2160"/>
                <a:gd name="T34" fmla="*/ 5248525 w 2337"/>
                <a:gd name="T35" fmla="*/ 0 h 2160"/>
                <a:gd name="T36" fmla="*/ 5150096 w 2337"/>
                <a:gd name="T37" fmla="*/ 0 h 2160"/>
                <a:gd name="T38" fmla="*/ 3311683 w 2337"/>
                <a:gd name="T39" fmla="*/ 825500 h 2160"/>
                <a:gd name="T40" fmla="*/ 3467265 w 2337"/>
                <a:gd name="T41" fmla="*/ 1720850 h 2160"/>
                <a:gd name="T42" fmla="*/ 4426161 w 2337"/>
                <a:gd name="T43" fmla="*/ 1387475 h 2160"/>
                <a:gd name="T44" fmla="*/ 4699224 w 2337"/>
                <a:gd name="T45" fmla="*/ 1108075 h 2160"/>
                <a:gd name="T46" fmla="*/ 4981813 w 2337"/>
                <a:gd name="T47" fmla="*/ 904875 h 2160"/>
                <a:gd name="T48" fmla="*/ 4918310 w 2337"/>
                <a:gd name="T49" fmla="*/ 1854200 h 2160"/>
                <a:gd name="T50" fmla="*/ 3372011 w 2337"/>
                <a:gd name="T51" fmla="*/ 866775 h 2160"/>
                <a:gd name="T52" fmla="*/ 3768905 w 2337"/>
                <a:gd name="T53" fmla="*/ 901700 h 2160"/>
                <a:gd name="T54" fmla="*/ 3819707 w 2337"/>
                <a:gd name="T55" fmla="*/ 1098550 h 2160"/>
                <a:gd name="T56" fmla="*/ 3934013 w 2337"/>
                <a:gd name="T57" fmla="*/ 1676400 h 2160"/>
                <a:gd name="T58" fmla="*/ 4324556 w 2337"/>
                <a:gd name="T59" fmla="*/ 1057275 h 2160"/>
                <a:gd name="T60" fmla="*/ 4032442 w 2337"/>
                <a:gd name="T61" fmla="*/ 1377950 h 2160"/>
                <a:gd name="T62" fmla="*/ 7344125 w 2337"/>
                <a:gd name="T63" fmla="*/ 1292225 h 2160"/>
                <a:gd name="T64" fmla="*/ 6026438 w 2337"/>
                <a:gd name="T65" fmla="*/ 0 h 2160"/>
                <a:gd name="T66" fmla="*/ 5899431 w 2337"/>
                <a:gd name="T67" fmla="*/ 660400 h 2160"/>
                <a:gd name="T68" fmla="*/ 5642244 w 2337"/>
                <a:gd name="T69" fmla="*/ 1666875 h 2160"/>
                <a:gd name="T70" fmla="*/ 6226472 w 2337"/>
                <a:gd name="T71" fmla="*/ 2000250 h 2160"/>
                <a:gd name="T72" fmla="*/ 5464436 w 2337"/>
                <a:gd name="T73" fmla="*/ 2441575 h 2160"/>
                <a:gd name="T74" fmla="*/ 5521588 w 2337"/>
                <a:gd name="T75" fmla="*/ 2997200 h 2160"/>
                <a:gd name="T76" fmla="*/ 6251873 w 2337"/>
                <a:gd name="T77" fmla="*/ 3603626 h 2160"/>
                <a:gd name="T78" fmla="*/ 6826576 w 2337"/>
                <a:gd name="T79" fmla="*/ 2886075 h 2160"/>
                <a:gd name="T80" fmla="*/ 6375704 w 2337"/>
                <a:gd name="T81" fmla="*/ 2028825 h 2160"/>
                <a:gd name="T82" fmla="*/ 7394928 w 2337"/>
                <a:gd name="T83" fmla="*/ 1577975 h 2160"/>
                <a:gd name="T84" fmla="*/ 6042313 w 2337"/>
                <a:gd name="T85" fmla="*/ 1412875 h 2160"/>
                <a:gd name="T86" fmla="*/ 5874030 w 2337"/>
                <a:gd name="T87" fmla="*/ 1301750 h 2160"/>
                <a:gd name="T88" fmla="*/ 6283625 w 2337"/>
                <a:gd name="T89" fmla="*/ 1171575 h 2160"/>
                <a:gd name="T90" fmla="*/ 5807352 w 2337"/>
                <a:gd name="T91" fmla="*/ 2657475 h 2160"/>
                <a:gd name="T92" fmla="*/ 5499362 w 2337"/>
                <a:gd name="T93" fmla="*/ 2543175 h 2160"/>
                <a:gd name="T94" fmla="*/ 5753374 w 2337"/>
                <a:gd name="T95" fmla="*/ 2381250 h 2160"/>
                <a:gd name="T96" fmla="*/ 5924833 w 2337"/>
                <a:gd name="T97" fmla="*/ 2409825 h 2160"/>
                <a:gd name="T98" fmla="*/ 7074237 w 2337"/>
                <a:gd name="T99" fmla="*/ 2787650 h 2160"/>
                <a:gd name="T100" fmla="*/ 6540812 w 2337"/>
                <a:gd name="T101" fmla="*/ 2698750 h 2160"/>
                <a:gd name="T102" fmla="*/ 6502710 w 2337"/>
                <a:gd name="T103" fmla="*/ 2232025 h 2160"/>
                <a:gd name="T104" fmla="*/ 6175670 w 2337"/>
                <a:gd name="T105" fmla="*/ 3467101 h 2160"/>
                <a:gd name="T106" fmla="*/ 6207421 w 2337"/>
                <a:gd name="T107" fmla="*/ 2320925 h 2160"/>
                <a:gd name="T108" fmla="*/ 6340777 w 2337"/>
                <a:gd name="T109" fmla="*/ 2355850 h 2160"/>
                <a:gd name="T110" fmla="*/ 6353478 w 2337"/>
                <a:gd name="T111" fmla="*/ 1082675 h 2160"/>
                <a:gd name="T112" fmla="*/ 6709095 w 2337"/>
                <a:gd name="T113" fmla="*/ 1038225 h 2160"/>
                <a:gd name="T114" fmla="*/ 7328250 w 2337"/>
                <a:gd name="T115" fmla="*/ 1514475 h 21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37" h="2160">
                  <a:moveTo>
                    <a:pt x="48" y="1392"/>
                  </a:moveTo>
                  <a:cubicBezTo>
                    <a:pt x="84" y="1368"/>
                    <a:pt x="121" y="1351"/>
                    <a:pt x="148" y="1324"/>
                  </a:cubicBezTo>
                  <a:cubicBezTo>
                    <a:pt x="175" y="1296"/>
                    <a:pt x="187" y="1256"/>
                    <a:pt x="192" y="1207"/>
                  </a:cubicBezTo>
                  <a:cubicBezTo>
                    <a:pt x="153" y="1243"/>
                    <a:pt x="113" y="1246"/>
                    <a:pt x="72" y="1241"/>
                  </a:cubicBezTo>
                  <a:cubicBezTo>
                    <a:pt x="48" y="1238"/>
                    <a:pt x="24" y="1236"/>
                    <a:pt x="0" y="1232"/>
                  </a:cubicBezTo>
                  <a:cubicBezTo>
                    <a:pt x="0" y="1254"/>
                    <a:pt x="0" y="1254"/>
                    <a:pt x="0" y="1254"/>
                  </a:cubicBezTo>
                  <a:cubicBezTo>
                    <a:pt x="7" y="1254"/>
                    <a:pt x="14" y="1255"/>
                    <a:pt x="22" y="1256"/>
                  </a:cubicBezTo>
                  <a:cubicBezTo>
                    <a:pt x="64" y="1262"/>
                    <a:pt x="107" y="1262"/>
                    <a:pt x="155" y="1265"/>
                  </a:cubicBezTo>
                  <a:cubicBezTo>
                    <a:pt x="154" y="1292"/>
                    <a:pt x="139" y="1309"/>
                    <a:pt x="121" y="1321"/>
                  </a:cubicBezTo>
                  <a:cubicBezTo>
                    <a:pt x="88" y="1343"/>
                    <a:pt x="57" y="1373"/>
                    <a:pt x="12" y="1359"/>
                  </a:cubicBezTo>
                  <a:cubicBezTo>
                    <a:pt x="8" y="1361"/>
                    <a:pt x="4" y="1362"/>
                    <a:pt x="0" y="1363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1" y="1394"/>
                  </a:cubicBezTo>
                  <a:cubicBezTo>
                    <a:pt x="55" y="1416"/>
                    <a:pt x="99" y="1453"/>
                    <a:pt x="136" y="1497"/>
                  </a:cubicBezTo>
                  <a:cubicBezTo>
                    <a:pt x="157" y="1521"/>
                    <a:pt x="173" y="1548"/>
                    <a:pt x="191" y="1574"/>
                  </a:cubicBezTo>
                  <a:cubicBezTo>
                    <a:pt x="134" y="1562"/>
                    <a:pt x="81" y="1566"/>
                    <a:pt x="28" y="1568"/>
                  </a:cubicBezTo>
                  <a:cubicBezTo>
                    <a:pt x="18" y="1569"/>
                    <a:pt x="9" y="1568"/>
                    <a:pt x="0" y="1568"/>
                  </a:cubicBezTo>
                  <a:cubicBezTo>
                    <a:pt x="0" y="1589"/>
                    <a:pt x="0" y="1589"/>
                    <a:pt x="0" y="1589"/>
                  </a:cubicBezTo>
                  <a:cubicBezTo>
                    <a:pt x="26" y="1588"/>
                    <a:pt x="51" y="1588"/>
                    <a:pt x="77" y="1589"/>
                  </a:cubicBezTo>
                  <a:cubicBezTo>
                    <a:pt x="125" y="1591"/>
                    <a:pt x="175" y="1588"/>
                    <a:pt x="220" y="1614"/>
                  </a:cubicBezTo>
                  <a:cubicBezTo>
                    <a:pt x="223" y="1616"/>
                    <a:pt x="229" y="1614"/>
                    <a:pt x="238" y="1614"/>
                  </a:cubicBezTo>
                  <a:cubicBezTo>
                    <a:pt x="191" y="1522"/>
                    <a:pt x="132" y="1446"/>
                    <a:pt x="48" y="1392"/>
                  </a:cubicBezTo>
                  <a:close/>
                  <a:moveTo>
                    <a:pt x="1917" y="2102"/>
                  </a:moveTo>
                  <a:cubicBezTo>
                    <a:pt x="1881" y="2113"/>
                    <a:pt x="1849" y="2139"/>
                    <a:pt x="1812" y="2160"/>
                  </a:cubicBezTo>
                  <a:cubicBezTo>
                    <a:pt x="1801" y="2061"/>
                    <a:pt x="1760" y="1974"/>
                    <a:pt x="1698" y="1891"/>
                  </a:cubicBezTo>
                  <a:cubicBezTo>
                    <a:pt x="1694" y="1899"/>
                    <a:pt x="1690" y="1903"/>
                    <a:pt x="1690" y="1908"/>
                  </a:cubicBezTo>
                  <a:cubicBezTo>
                    <a:pt x="1693" y="1959"/>
                    <a:pt x="1668" y="2002"/>
                    <a:pt x="1648" y="2046"/>
                  </a:cubicBezTo>
                  <a:cubicBezTo>
                    <a:pt x="1632" y="2083"/>
                    <a:pt x="1612" y="2118"/>
                    <a:pt x="1593" y="2154"/>
                  </a:cubicBezTo>
                  <a:cubicBezTo>
                    <a:pt x="1566" y="2147"/>
                    <a:pt x="1535" y="2140"/>
                    <a:pt x="1505" y="2131"/>
                  </a:cubicBezTo>
                  <a:cubicBezTo>
                    <a:pt x="1475" y="2122"/>
                    <a:pt x="1445" y="2112"/>
                    <a:pt x="1412" y="2101"/>
                  </a:cubicBezTo>
                  <a:cubicBezTo>
                    <a:pt x="1406" y="2122"/>
                    <a:pt x="1404" y="2141"/>
                    <a:pt x="1405" y="2160"/>
                  </a:cubicBezTo>
                  <a:cubicBezTo>
                    <a:pt x="1427" y="2160"/>
                    <a:pt x="1427" y="2160"/>
                    <a:pt x="1427" y="2160"/>
                  </a:cubicBezTo>
                  <a:cubicBezTo>
                    <a:pt x="1425" y="2152"/>
                    <a:pt x="1427" y="2142"/>
                    <a:pt x="1427" y="2137"/>
                  </a:cubicBezTo>
                  <a:cubicBezTo>
                    <a:pt x="1461" y="2144"/>
                    <a:pt x="1493" y="2152"/>
                    <a:pt x="1525" y="2158"/>
                  </a:cubicBezTo>
                  <a:cubicBezTo>
                    <a:pt x="1529" y="2159"/>
                    <a:pt x="1533" y="2159"/>
                    <a:pt x="1536" y="2160"/>
                  </a:cubicBezTo>
                  <a:cubicBezTo>
                    <a:pt x="1622" y="2160"/>
                    <a:pt x="1622" y="2160"/>
                    <a:pt x="1622" y="2160"/>
                  </a:cubicBezTo>
                  <a:cubicBezTo>
                    <a:pt x="1626" y="2140"/>
                    <a:pt x="1633" y="2120"/>
                    <a:pt x="1645" y="2099"/>
                  </a:cubicBezTo>
                  <a:cubicBezTo>
                    <a:pt x="1670" y="2053"/>
                    <a:pt x="1698" y="2007"/>
                    <a:pt x="1713" y="1951"/>
                  </a:cubicBezTo>
                  <a:cubicBezTo>
                    <a:pt x="1728" y="1979"/>
                    <a:pt x="1745" y="2005"/>
                    <a:pt x="1757" y="2034"/>
                  </a:cubicBezTo>
                  <a:cubicBezTo>
                    <a:pt x="1774" y="2075"/>
                    <a:pt x="1786" y="2117"/>
                    <a:pt x="1788" y="2160"/>
                  </a:cubicBezTo>
                  <a:cubicBezTo>
                    <a:pt x="1852" y="2160"/>
                    <a:pt x="1852" y="2160"/>
                    <a:pt x="1852" y="2160"/>
                  </a:cubicBezTo>
                  <a:cubicBezTo>
                    <a:pt x="1868" y="2147"/>
                    <a:pt x="1889" y="2138"/>
                    <a:pt x="1908" y="2127"/>
                  </a:cubicBezTo>
                  <a:cubicBezTo>
                    <a:pt x="1926" y="2117"/>
                    <a:pt x="1948" y="2110"/>
                    <a:pt x="1972" y="2122"/>
                  </a:cubicBezTo>
                  <a:cubicBezTo>
                    <a:pt x="1967" y="2135"/>
                    <a:pt x="1961" y="2148"/>
                    <a:pt x="1956" y="2160"/>
                  </a:cubicBezTo>
                  <a:cubicBezTo>
                    <a:pt x="1981" y="2160"/>
                    <a:pt x="1981" y="2160"/>
                    <a:pt x="1981" y="2160"/>
                  </a:cubicBezTo>
                  <a:cubicBezTo>
                    <a:pt x="1994" y="2141"/>
                    <a:pt x="2013" y="2126"/>
                    <a:pt x="2042" y="2115"/>
                  </a:cubicBezTo>
                  <a:cubicBezTo>
                    <a:pt x="1995" y="2098"/>
                    <a:pt x="1954" y="2091"/>
                    <a:pt x="1917" y="2102"/>
                  </a:cubicBezTo>
                  <a:close/>
                  <a:moveTo>
                    <a:pt x="1470" y="291"/>
                  </a:moveTo>
                  <a:cubicBezTo>
                    <a:pt x="1448" y="349"/>
                    <a:pt x="1453" y="406"/>
                    <a:pt x="1465" y="463"/>
                  </a:cubicBezTo>
                  <a:cubicBezTo>
                    <a:pt x="1478" y="522"/>
                    <a:pt x="1512" y="569"/>
                    <a:pt x="1553" y="614"/>
                  </a:cubicBezTo>
                  <a:cubicBezTo>
                    <a:pt x="1613" y="559"/>
                    <a:pt x="1638" y="487"/>
                    <a:pt x="1643" y="409"/>
                  </a:cubicBezTo>
                  <a:cubicBezTo>
                    <a:pt x="1649" y="331"/>
                    <a:pt x="1630" y="259"/>
                    <a:pt x="1573" y="200"/>
                  </a:cubicBezTo>
                  <a:cubicBezTo>
                    <a:pt x="1619" y="136"/>
                    <a:pt x="1655" y="70"/>
                    <a:pt x="1677" y="0"/>
                  </a:cubicBezTo>
                  <a:cubicBezTo>
                    <a:pt x="1653" y="0"/>
                    <a:pt x="1653" y="0"/>
                    <a:pt x="1653" y="0"/>
                  </a:cubicBezTo>
                  <a:cubicBezTo>
                    <a:pt x="1644" y="30"/>
                    <a:pt x="1632" y="58"/>
                    <a:pt x="1618" y="78"/>
                  </a:cubicBezTo>
                  <a:cubicBezTo>
                    <a:pt x="1626" y="51"/>
                    <a:pt x="1634" y="25"/>
                    <a:pt x="1641" y="0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13" y="28"/>
                    <a:pt x="1603" y="55"/>
                    <a:pt x="1589" y="80"/>
                  </a:cubicBezTo>
                  <a:cubicBezTo>
                    <a:pt x="1550" y="152"/>
                    <a:pt x="1507" y="223"/>
                    <a:pt x="1437" y="275"/>
                  </a:cubicBezTo>
                  <a:cubicBezTo>
                    <a:pt x="1362" y="178"/>
                    <a:pt x="1190" y="144"/>
                    <a:pt x="1043" y="260"/>
                  </a:cubicBezTo>
                  <a:cubicBezTo>
                    <a:pt x="1046" y="308"/>
                    <a:pt x="1083" y="329"/>
                    <a:pt x="1120" y="347"/>
                  </a:cubicBezTo>
                  <a:cubicBezTo>
                    <a:pt x="1142" y="357"/>
                    <a:pt x="1167" y="363"/>
                    <a:pt x="1190" y="371"/>
                  </a:cubicBezTo>
                  <a:cubicBezTo>
                    <a:pt x="1156" y="429"/>
                    <a:pt x="1125" y="485"/>
                    <a:pt x="1092" y="542"/>
                  </a:cubicBezTo>
                  <a:cubicBezTo>
                    <a:pt x="1103" y="549"/>
                    <a:pt x="1109" y="556"/>
                    <a:pt x="1116" y="557"/>
                  </a:cubicBezTo>
                  <a:cubicBezTo>
                    <a:pt x="1178" y="567"/>
                    <a:pt x="1239" y="558"/>
                    <a:pt x="1296" y="533"/>
                  </a:cubicBezTo>
                  <a:cubicBezTo>
                    <a:pt x="1339" y="514"/>
                    <a:pt x="1366" y="474"/>
                    <a:pt x="1394" y="437"/>
                  </a:cubicBezTo>
                  <a:cubicBezTo>
                    <a:pt x="1419" y="404"/>
                    <a:pt x="1432" y="366"/>
                    <a:pt x="1440" y="326"/>
                  </a:cubicBezTo>
                  <a:cubicBezTo>
                    <a:pt x="1443" y="311"/>
                    <a:pt x="1447" y="296"/>
                    <a:pt x="1470" y="291"/>
                  </a:cubicBezTo>
                  <a:close/>
                  <a:moveTo>
                    <a:pt x="1480" y="349"/>
                  </a:moveTo>
                  <a:cubicBezTo>
                    <a:pt x="1485" y="317"/>
                    <a:pt x="1498" y="288"/>
                    <a:pt x="1536" y="275"/>
                  </a:cubicBezTo>
                  <a:cubicBezTo>
                    <a:pt x="1553" y="323"/>
                    <a:pt x="1537" y="376"/>
                    <a:pt x="1565" y="419"/>
                  </a:cubicBezTo>
                  <a:cubicBezTo>
                    <a:pt x="1566" y="376"/>
                    <a:pt x="1568" y="334"/>
                    <a:pt x="1569" y="285"/>
                  </a:cubicBezTo>
                  <a:cubicBezTo>
                    <a:pt x="1601" y="301"/>
                    <a:pt x="1611" y="321"/>
                    <a:pt x="1616" y="345"/>
                  </a:cubicBezTo>
                  <a:cubicBezTo>
                    <a:pt x="1627" y="394"/>
                    <a:pt x="1620" y="442"/>
                    <a:pt x="1606" y="490"/>
                  </a:cubicBezTo>
                  <a:cubicBezTo>
                    <a:pt x="1596" y="525"/>
                    <a:pt x="1582" y="557"/>
                    <a:pt x="1549" y="584"/>
                  </a:cubicBezTo>
                  <a:cubicBezTo>
                    <a:pt x="1533" y="557"/>
                    <a:pt x="1516" y="533"/>
                    <a:pt x="1503" y="507"/>
                  </a:cubicBezTo>
                  <a:cubicBezTo>
                    <a:pt x="1478" y="457"/>
                    <a:pt x="1470" y="404"/>
                    <a:pt x="1480" y="349"/>
                  </a:cubicBezTo>
                  <a:close/>
                  <a:moveTo>
                    <a:pt x="1062" y="273"/>
                  </a:moveTo>
                  <a:cubicBezTo>
                    <a:pt x="1123" y="223"/>
                    <a:pt x="1189" y="201"/>
                    <a:pt x="1263" y="207"/>
                  </a:cubicBezTo>
                  <a:cubicBezTo>
                    <a:pt x="1299" y="210"/>
                    <a:pt x="1334" y="219"/>
                    <a:pt x="1358" y="257"/>
                  </a:cubicBezTo>
                  <a:cubicBezTo>
                    <a:pt x="1299" y="266"/>
                    <a:pt x="1241" y="258"/>
                    <a:pt x="1187" y="284"/>
                  </a:cubicBezTo>
                  <a:cubicBezTo>
                    <a:pt x="1227" y="285"/>
                    <a:pt x="1266" y="286"/>
                    <a:pt x="1315" y="287"/>
                  </a:cubicBezTo>
                  <a:cubicBezTo>
                    <a:pt x="1277" y="310"/>
                    <a:pt x="1247" y="328"/>
                    <a:pt x="1216" y="346"/>
                  </a:cubicBezTo>
                  <a:cubicBezTo>
                    <a:pt x="1212" y="348"/>
                    <a:pt x="1207" y="347"/>
                    <a:pt x="1203" y="346"/>
                  </a:cubicBezTo>
                  <a:cubicBezTo>
                    <a:pt x="1149" y="340"/>
                    <a:pt x="1100" y="322"/>
                    <a:pt x="1062" y="273"/>
                  </a:cubicBezTo>
                  <a:close/>
                  <a:moveTo>
                    <a:pt x="1376" y="427"/>
                  </a:moveTo>
                  <a:cubicBezTo>
                    <a:pt x="1342" y="476"/>
                    <a:pt x="1303" y="519"/>
                    <a:pt x="1239" y="528"/>
                  </a:cubicBezTo>
                  <a:cubicBezTo>
                    <a:pt x="1202" y="533"/>
                    <a:pt x="1166" y="546"/>
                    <a:pt x="1120" y="536"/>
                  </a:cubicBezTo>
                  <a:cubicBezTo>
                    <a:pt x="1156" y="486"/>
                    <a:pt x="1171" y="429"/>
                    <a:pt x="1213" y="386"/>
                  </a:cubicBezTo>
                  <a:cubicBezTo>
                    <a:pt x="1252" y="344"/>
                    <a:pt x="1295" y="316"/>
                    <a:pt x="1362" y="333"/>
                  </a:cubicBezTo>
                  <a:cubicBezTo>
                    <a:pt x="1350" y="350"/>
                    <a:pt x="1343" y="363"/>
                    <a:pt x="1334" y="375"/>
                  </a:cubicBezTo>
                  <a:cubicBezTo>
                    <a:pt x="1324" y="386"/>
                    <a:pt x="1311" y="396"/>
                    <a:pt x="1300" y="406"/>
                  </a:cubicBezTo>
                  <a:cubicBezTo>
                    <a:pt x="1290" y="415"/>
                    <a:pt x="1280" y="425"/>
                    <a:pt x="1270" y="434"/>
                  </a:cubicBezTo>
                  <a:cubicBezTo>
                    <a:pt x="1321" y="422"/>
                    <a:pt x="1354" y="387"/>
                    <a:pt x="1386" y="349"/>
                  </a:cubicBezTo>
                  <a:cubicBezTo>
                    <a:pt x="1402" y="381"/>
                    <a:pt x="1391" y="405"/>
                    <a:pt x="1376" y="427"/>
                  </a:cubicBezTo>
                  <a:close/>
                  <a:moveTo>
                    <a:pt x="2313" y="407"/>
                  </a:moveTo>
                  <a:cubicBezTo>
                    <a:pt x="2290" y="335"/>
                    <a:pt x="2238" y="284"/>
                    <a:pt x="2178" y="241"/>
                  </a:cubicBezTo>
                  <a:cubicBezTo>
                    <a:pt x="2110" y="192"/>
                    <a:pt x="2032" y="165"/>
                    <a:pt x="1949" y="139"/>
                  </a:cubicBezTo>
                  <a:cubicBezTo>
                    <a:pt x="1934" y="93"/>
                    <a:pt x="1918" y="46"/>
                    <a:pt x="1898" y="0"/>
                  </a:cubicBezTo>
                  <a:cubicBezTo>
                    <a:pt x="1843" y="0"/>
                    <a:pt x="1843" y="0"/>
                    <a:pt x="1843" y="0"/>
                  </a:cubicBezTo>
                  <a:cubicBezTo>
                    <a:pt x="1870" y="53"/>
                    <a:pt x="1893" y="108"/>
                    <a:pt x="1915" y="164"/>
                  </a:cubicBezTo>
                  <a:cubicBezTo>
                    <a:pt x="1895" y="180"/>
                    <a:pt x="1875" y="192"/>
                    <a:pt x="1858" y="208"/>
                  </a:cubicBezTo>
                  <a:cubicBezTo>
                    <a:pt x="1804" y="260"/>
                    <a:pt x="1767" y="323"/>
                    <a:pt x="1753" y="396"/>
                  </a:cubicBezTo>
                  <a:cubicBezTo>
                    <a:pt x="1746" y="430"/>
                    <a:pt x="1750" y="468"/>
                    <a:pt x="1751" y="504"/>
                  </a:cubicBezTo>
                  <a:cubicBezTo>
                    <a:pt x="1751" y="518"/>
                    <a:pt x="1763" y="524"/>
                    <a:pt x="1777" y="525"/>
                  </a:cubicBezTo>
                  <a:cubicBezTo>
                    <a:pt x="1817" y="529"/>
                    <a:pt x="1848" y="509"/>
                    <a:pt x="1878" y="490"/>
                  </a:cubicBezTo>
                  <a:cubicBezTo>
                    <a:pt x="1903" y="475"/>
                    <a:pt x="1923" y="453"/>
                    <a:pt x="1947" y="432"/>
                  </a:cubicBezTo>
                  <a:cubicBezTo>
                    <a:pt x="1962" y="496"/>
                    <a:pt x="1960" y="561"/>
                    <a:pt x="1961" y="630"/>
                  </a:cubicBezTo>
                  <a:cubicBezTo>
                    <a:pt x="1940" y="622"/>
                    <a:pt x="1923" y="612"/>
                    <a:pt x="1905" y="609"/>
                  </a:cubicBezTo>
                  <a:cubicBezTo>
                    <a:pt x="1859" y="601"/>
                    <a:pt x="1822" y="622"/>
                    <a:pt x="1792" y="651"/>
                  </a:cubicBezTo>
                  <a:cubicBezTo>
                    <a:pt x="1758" y="683"/>
                    <a:pt x="1734" y="723"/>
                    <a:pt x="1721" y="769"/>
                  </a:cubicBezTo>
                  <a:cubicBezTo>
                    <a:pt x="1714" y="793"/>
                    <a:pt x="1706" y="816"/>
                    <a:pt x="1697" y="840"/>
                  </a:cubicBezTo>
                  <a:cubicBezTo>
                    <a:pt x="1683" y="879"/>
                    <a:pt x="1663" y="914"/>
                    <a:pt x="1614" y="933"/>
                  </a:cubicBezTo>
                  <a:cubicBezTo>
                    <a:pt x="1661" y="950"/>
                    <a:pt x="1702" y="956"/>
                    <a:pt x="1739" y="944"/>
                  </a:cubicBezTo>
                  <a:cubicBezTo>
                    <a:pt x="1775" y="933"/>
                    <a:pt x="1806" y="906"/>
                    <a:pt x="1843" y="884"/>
                  </a:cubicBezTo>
                  <a:cubicBezTo>
                    <a:pt x="1856" y="983"/>
                    <a:pt x="1898" y="1069"/>
                    <a:pt x="1961" y="1152"/>
                  </a:cubicBezTo>
                  <a:cubicBezTo>
                    <a:pt x="1965" y="1144"/>
                    <a:pt x="1969" y="1139"/>
                    <a:pt x="1969" y="1135"/>
                  </a:cubicBezTo>
                  <a:cubicBezTo>
                    <a:pt x="1965" y="1084"/>
                    <a:pt x="1989" y="1040"/>
                    <a:pt x="2008" y="996"/>
                  </a:cubicBezTo>
                  <a:cubicBezTo>
                    <a:pt x="2024" y="959"/>
                    <a:pt x="2043" y="923"/>
                    <a:pt x="2061" y="887"/>
                  </a:cubicBezTo>
                  <a:cubicBezTo>
                    <a:pt x="2089" y="893"/>
                    <a:pt x="2120" y="900"/>
                    <a:pt x="2150" y="909"/>
                  </a:cubicBezTo>
                  <a:cubicBezTo>
                    <a:pt x="2181" y="917"/>
                    <a:pt x="2211" y="927"/>
                    <a:pt x="2243" y="937"/>
                  </a:cubicBezTo>
                  <a:cubicBezTo>
                    <a:pt x="2267" y="862"/>
                    <a:pt x="2225" y="800"/>
                    <a:pt x="2185" y="741"/>
                  </a:cubicBezTo>
                  <a:cubicBezTo>
                    <a:pt x="2144" y="679"/>
                    <a:pt x="2088" y="636"/>
                    <a:pt x="2008" y="639"/>
                  </a:cubicBezTo>
                  <a:cubicBezTo>
                    <a:pt x="2011" y="596"/>
                    <a:pt x="2015" y="557"/>
                    <a:pt x="2016" y="518"/>
                  </a:cubicBezTo>
                  <a:cubicBezTo>
                    <a:pt x="2016" y="480"/>
                    <a:pt x="2014" y="440"/>
                    <a:pt x="2013" y="394"/>
                  </a:cubicBezTo>
                  <a:cubicBezTo>
                    <a:pt x="2105" y="477"/>
                    <a:pt x="2206" y="519"/>
                    <a:pt x="2329" y="497"/>
                  </a:cubicBezTo>
                  <a:cubicBezTo>
                    <a:pt x="2337" y="465"/>
                    <a:pt x="2322" y="436"/>
                    <a:pt x="2313" y="407"/>
                  </a:cubicBezTo>
                  <a:close/>
                  <a:moveTo>
                    <a:pt x="1936" y="397"/>
                  </a:moveTo>
                  <a:cubicBezTo>
                    <a:pt x="1927" y="414"/>
                    <a:pt x="1917" y="432"/>
                    <a:pt x="1903" y="445"/>
                  </a:cubicBezTo>
                  <a:cubicBezTo>
                    <a:pt x="1869" y="477"/>
                    <a:pt x="1831" y="502"/>
                    <a:pt x="1781" y="505"/>
                  </a:cubicBezTo>
                  <a:cubicBezTo>
                    <a:pt x="1740" y="409"/>
                    <a:pt x="1819" y="236"/>
                    <a:pt x="1901" y="239"/>
                  </a:cubicBezTo>
                  <a:cubicBezTo>
                    <a:pt x="1907" y="300"/>
                    <a:pt x="1871" y="349"/>
                    <a:pt x="1850" y="410"/>
                  </a:cubicBezTo>
                  <a:cubicBezTo>
                    <a:pt x="1895" y="369"/>
                    <a:pt x="1905" y="315"/>
                    <a:pt x="1928" y="266"/>
                  </a:cubicBezTo>
                  <a:cubicBezTo>
                    <a:pt x="1962" y="312"/>
                    <a:pt x="1960" y="355"/>
                    <a:pt x="1936" y="397"/>
                  </a:cubicBezTo>
                  <a:close/>
                  <a:moveTo>
                    <a:pt x="1979" y="369"/>
                  </a:moveTo>
                  <a:cubicBezTo>
                    <a:pt x="2000" y="441"/>
                    <a:pt x="1999" y="510"/>
                    <a:pt x="1988" y="579"/>
                  </a:cubicBezTo>
                  <a:cubicBezTo>
                    <a:pt x="1966" y="458"/>
                    <a:pt x="1963" y="403"/>
                    <a:pt x="1979" y="369"/>
                  </a:cubicBezTo>
                  <a:close/>
                  <a:moveTo>
                    <a:pt x="1829" y="837"/>
                  </a:moveTo>
                  <a:cubicBezTo>
                    <a:pt x="1822" y="884"/>
                    <a:pt x="1782" y="899"/>
                    <a:pt x="1747" y="919"/>
                  </a:cubicBezTo>
                  <a:cubicBezTo>
                    <a:pt x="1729" y="930"/>
                    <a:pt x="1707" y="936"/>
                    <a:pt x="1683" y="925"/>
                  </a:cubicBezTo>
                  <a:cubicBezTo>
                    <a:pt x="1701" y="881"/>
                    <a:pt x="1720" y="842"/>
                    <a:pt x="1732" y="801"/>
                  </a:cubicBezTo>
                  <a:cubicBezTo>
                    <a:pt x="1743" y="766"/>
                    <a:pt x="1763" y="739"/>
                    <a:pt x="1785" y="712"/>
                  </a:cubicBezTo>
                  <a:cubicBezTo>
                    <a:pt x="1803" y="690"/>
                    <a:pt x="1826" y="677"/>
                    <a:pt x="1858" y="681"/>
                  </a:cubicBezTo>
                  <a:cubicBezTo>
                    <a:pt x="1842" y="706"/>
                    <a:pt x="1827" y="728"/>
                    <a:pt x="1812" y="750"/>
                  </a:cubicBezTo>
                  <a:cubicBezTo>
                    <a:pt x="1831" y="739"/>
                    <a:pt x="1845" y="724"/>
                    <a:pt x="1861" y="710"/>
                  </a:cubicBezTo>
                  <a:cubicBezTo>
                    <a:pt x="1876" y="698"/>
                    <a:pt x="1891" y="682"/>
                    <a:pt x="1917" y="691"/>
                  </a:cubicBezTo>
                  <a:cubicBezTo>
                    <a:pt x="1899" y="715"/>
                    <a:pt x="1882" y="736"/>
                    <a:pt x="1866" y="759"/>
                  </a:cubicBezTo>
                  <a:cubicBezTo>
                    <a:pt x="1851" y="783"/>
                    <a:pt x="1856" y="818"/>
                    <a:pt x="1829" y="837"/>
                  </a:cubicBezTo>
                  <a:close/>
                  <a:moveTo>
                    <a:pt x="2125" y="708"/>
                  </a:moveTo>
                  <a:cubicBezTo>
                    <a:pt x="2175" y="755"/>
                    <a:pt x="2209" y="812"/>
                    <a:pt x="2228" y="878"/>
                  </a:cubicBezTo>
                  <a:cubicBezTo>
                    <a:pt x="2230" y="886"/>
                    <a:pt x="2228" y="896"/>
                    <a:pt x="2228" y="902"/>
                  </a:cubicBezTo>
                  <a:cubicBezTo>
                    <a:pt x="2194" y="895"/>
                    <a:pt x="2162" y="887"/>
                    <a:pt x="2130" y="882"/>
                  </a:cubicBezTo>
                  <a:cubicBezTo>
                    <a:pt x="2101" y="877"/>
                    <a:pt x="2076" y="868"/>
                    <a:pt x="2060" y="850"/>
                  </a:cubicBezTo>
                  <a:cubicBezTo>
                    <a:pt x="2057" y="817"/>
                    <a:pt x="2054" y="790"/>
                    <a:pt x="2051" y="758"/>
                  </a:cubicBezTo>
                  <a:cubicBezTo>
                    <a:pt x="2078" y="775"/>
                    <a:pt x="2101" y="790"/>
                    <a:pt x="2123" y="805"/>
                  </a:cubicBezTo>
                  <a:cubicBezTo>
                    <a:pt x="2098" y="769"/>
                    <a:pt x="2059" y="747"/>
                    <a:pt x="2048" y="703"/>
                  </a:cubicBezTo>
                  <a:cubicBezTo>
                    <a:pt x="2083" y="685"/>
                    <a:pt x="2101" y="685"/>
                    <a:pt x="2125" y="708"/>
                  </a:cubicBezTo>
                  <a:close/>
                  <a:moveTo>
                    <a:pt x="2011" y="942"/>
                  </a:moveTo>
                  <a:cubicBezTo>
                    <a:pt x="1986" y="989"/>
                    <a:pt x="1959" y="1035"/>
                    <a:pt x="1945" y="1092"/>
                  </a:cubicBezTo>
                  <a:cubicBezTo>
                    <a:pt x="1930" y="1065"/>
                    <a:pt x="1912" y="1038"/>
                    <a:pt x="1900" y="1009"/>
                  </a:cubicBezTo>
                  <a:cubicBezTo>
                    <a:pt x="1877" y="956"/>
                    <a:pt x="1862" y="901"/>
                    <a:pt x="1866" y="843"/>
                  </a:cubicBezTo>
                  <a:cubicBezTo>
                    <a:pt x="1870" y="774"/>
                    <a:pt x="1894" y="744"/>
                    <a:pt x="1955" y="731"/>
                  </a:cubicBezTo>
                  <a:cubicBezTo>
                    <a:pt x="1948" y="777"/>
                    <a:pt x="1935" y="823"/>
                    <a:pt x="1945" y="870"/>
                  </a:cubicBezTo>
                  <a:cubicBezTo>
                    <a:pt x="1959" y="826"/>
                    <a:pt x="1960" y="778"/>
                    <a:pt x="1986" y="738"/>
                  </a:cubicBezTo>
                  <a:cubicBezTo>
                    <a:pt x="1992" y="740"/>
                    <a:pt x="1995" y="741"/>
                    <a:pt x="1997" y="742"/>
                  </a:cubicBezTo>
                  <a:cubicBezTo>
                    <a:pt x="1999" y="744"/>
                    <a:pt x="2002" y="746"/>
                    <a:pt x="2003" y="748"/>
                  </a:cubicBezTo>
                  <a:cubicBezTo>
                    <a:pt x="2042" y="811"/>
                    <a:pt x="2046" y="876"/>
                    <a:pt x="2011" y="942"/>
                  </a:cubicBezTo>
                  <a:close/>
                  <a:moveTo>
                    <a:pt x="2001" y="341"/>
                  </a:moveTo>
                  <a:cubicBezTo>
                    <a:pt x="1987" y="319"/>
                    <a:pt x="1979" y="292"/>
                    <a:pt x="1988" y="260"/>
                  </a:cubicBezTo>
                  <a:cubicBezTo>
                    <a:pt x="2030" y="286"/>
                    <a:pt x="2069" y="310"/>
                    <a:pt x="2108" y="334"/>
                  </a:cubicBezTo>
                  <a:cubicBezTo>
                    <a:pt x="2110" y="331"/>
                    <a:pt x="2111" y="329"/>
                    <a:pt x="2113" y="327"/>
                  </a:cubicBezTo>
                  <a:cubicBezTo>
                    <a:pt x="2078" y="297"/>
                    <a:pt x="2042" y="267"/>
                    <a:pt x="2007" y="236"/>
                  </a:cubicBezTo>
                  <a:cubicBezTo>
                    <a:pt x="2036" y="215"/>
                    <a:pt x="2082" y="215"/>
                    <a:pt x="2150" y="250"/>
                  </a:cubicBezTo>
                  <a:cubicBezTo>
                    <a:pt x="2239" y="296"/>
                    <a:pt x="2292" y="373"/>
                    <a:pt x="2308" y="477"/>
                  </a:cubicBezTo>
                  <a:cubicBezTo>
                    <a:pt x="2190" y="501"/>
                    <a:pt x="2059" y="434"/>
                    <a:pt x="2001" y="3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58BB249-DA3C-0DC2-1A1A-30E58324D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9055459" cy="6922235"/>
            </a:xfrm>
            <a:custGeom>
              <a:avLst/>
              <a:gdLst>
                <a:gd name="T0" fmla="*/ 0 w 2851"/>
                <a:gd name="T1" fmla="*/ 753246 h 2178"/>
                <a:gd name="T2" fmla="*/ 117521 w 2851"/>
                <a:gd name="T3" fmla="*/ 66743 h 2178"/>
                <a:gd name="T4" fmla="*/ 3300113 w 2851"/>
                <a:gd name="T5" fmla="*/ 3454761 h 2178"/>
                <a:gd name="T6" fmla="*/ 4275218 w 2851"/>
                <a:gd name="T7" fmla="*/ 2510820 h 2178"/>
                <a:gd name="T8" fmla="*/ 3182592 w 2851"/>
                <a:gd name="T9" fmla="*/ 2863606 h 2178"/>
                <a:gd name="T10" fmla="*/ 1800928 w 2851"/>
                <a:gd name="T11" fmla="*/ 3883825 h 2178"/>
                <a:gd name="T12" fmla="*/ 1867629 w 2851"/>
                <a:gd name="T13" fmla="*/ 2841358 h 2178"/>
                <a:gd name="T14" fmla="*/ 2321831 w 2851"/>
                <a:gd name="T15" fmla="*/ 1932378 h 2178"/>
                <a:gd name="T16" fmla="*/ 1505538 w 2851"/>
                <a:gd name="T17" fmla="*/ 753246 h 2178"/>
                <a:gd name="T18" fmla="*/ 641600 w 2851"/>
                <a:gd name="T19" fmla="*/ 1481066 h 2178"/>
                <a:gd name="T20" fmla="*/ 435145 w 2851"/>
                <a:gd name="T21" fmla="*/ 2889032 h 2178"/>
                <a:gd name="T22" fmla="*/ 2896730 w 2851"/>
                <a:gd name="T23" fmla="*/ 5835272 h 2178"/>
                <a:gd name="T24" fmla="*/ 940167 w 2851"/>
                <a:gd name="T25" fmla="*/ 6102246 h 2178"/>
                <a:gd name="T26" fmla="*/ 628895 w 2851"/>
                <a:gd name="T27" fmla="*/ 6114959 h 2178"/>
                <a:gd name="T28" fmla="*/ 0 w 2851"/>
                <a:gd name="T29" fmla="*/ 6451854 h 2178"/>
                <a:gd name="T30" fmla="*/ 559018 w 2851"/>
                <a:gd name="T31" fmla="*/ 6439141 h 2178"/>
                <a:gd name="T32" fmla="*/ 667010 w 2851"/>
                <a:gd name="T33" fmla="*/ 6865026 h 2178"/>
                <a:gd name="T34" fmla="*/ 908405 w 2851"/>
                <a:gd name="T35" fmla="*/ 6865026 h 2178"/>
                <a:gd name="T36" fmla="*/ 1299082 w 2851"/>
                <a:gd name="T37" fmla="*/ 6598053 h 2178"/>
                <a:gd name="T38" fmla="*/ 2109023 w 2851"/>
                <a:gd name="T39" fmla="*/ 5927442 h 2178"/>
                <a:gd name="T40" fmla="*/ 3538331 w 2851"/>
                <a:gd name="T41" fmla="*/ 6569449 h 2178"/>
                <a:gd name="T42" fmla="*/ 3611384 w 2851"/>
                <a:gd name="T43" fmla="*/ 6534488 h 2178"/>
                <a:gd name="T44" fmla="*/ 3227059 w 2851"/>
                <a:gd name="T45" fmla="*/ 6099067 h 2178"/>
                <a:gd name="T46" fmla="*/ 2201134 w 2851"/>
                <a:gd name="T47" fmla="*/ 4748310 h 2178"/>
                <a:gd name="T48" fmla="*/ 3636794 w 2851"/>
                <a:gd name="T49" fmla="*/ 6292941 h 2178"/>
                <a:gd name="T50" fmla="*/ 4141816 w 2851"/>
                <a:gd name="T51" fmla="*/ 4977144 h 2178"/>
                <a:gd name="T52" fmla="*/ 3084129 w 2851"/>
                <a:gd name="T53" fmla="*/ 5689073 h 2178"/>
                <a:gd name="T54" fmla="*/ 3554212 w 2851"/>
                <a:gd name="T55" fmla="*/ 3499257 h 2178"/>
                <a:gd name="T56" fmla="*/ 4491203 w 2851"/>
                <a:gd name="T57" fmla="*/ 3403909 h 2178"/>
                <a:gd name="T58" fmla="*/ 3531978 w 2851"/>
                <a:gd name="T59" fmla="*/ 3260888 h 2178"/>
                <a:gd name="T60" fmla="*/ 3471630 w 2851"/>
                <a:gd name="T61" fmla="*/ 2962132 h 2178"/>
                <a:gd name="T62" fmla="*/ 3055542 w 2851"/>
                <a:gd name="T63" fmla="*/ 2726941 h 2178"/>
                <a:gd name="T64" fmla="*/ 1969269 w 2851"/>
                <a:gd name="T65" fmla="*/ 1732148 h 2178"/>
                <a:gd name="T66" fmla="*/ 1902567 w 2851"/>
                <a:gd name="T67" fmla="*/ 2234312 h 2178"/>
                <a:gd name="T68" fmla="*/ 1969269 w 2851"/>
                <a:gd name="T69" fmla="*/ 1732148 h 2178"/>
                <a:gd name="T70" fmla="*/ 1235557 w 2851"/>
                <a:gd name="T71" fmla="*/ 1728970 h 2178"/>
                <a:gd name="T72" fmla="*/ 1451541 w 2851"/>
                <a:gd name="T73" fmla="*/ 2059508 h 2178"/>
                <a:gd name="T74" fmla="*/ 1851748 w 2851"/>
                <a:gd name="T75" fmla="*/ 1719435 h 2178"/>
                <a:gd name="T76" fmla="*/ 1556357 w 2851"/>
                <a:gd name="T77" fmla="*/ 3591426 h 2178"/>
                <a:gd name="T78" fmla="*/ 508198 w 2851"/>
                <a:gd name="T79" fmla="*/ 2949419 h 2178"/>
                <a:gd name="T80" fmla="*/ 1565886 w 2851"/>
                <a:gd name="T81" fmla="*/ 3241818 h 2178"/>
                <a:gd name="T82" fmla="*/ 1969269 w 2851"/>
                <a:gd name="T83" fmla="*/ 3092440 h 2178"/>
                <a:gd name="T84" fmla="*/ 1645292 w 2851"/>
                <a:gd name="T85" fmla="*/ 4961253 h 2178"/>
                <a:gd name="T86" fmla="*/ 2331360 w 2851"/>
                <a:gd name="T87" fmla="*/ 5717677 h 2178"/>
                <a:gd name="T88" fmla="*/ 1642116 w 2851"/>
                <a:gd name="T89" fmla="*/ 5911551 h 2178"/>
                <a:gd name="T90" fmla="*/ 2115376 w 2851"/>
                <a:gd name="T91" fmla="*/ 6445497 h 2178"/>
                <a:gd name="T92" fmla="*/ 4075115 w 2851"/>
                <a:gd name="T93" fmla="*/ 5047066 h 2178"/>
                <a:gd name="T94" fmla="*/ 3077776 w 2851"/>
                <a:gd name="T95" fmla="*/ 5339465 h 2178"/>
                <a:gd name="T96" fmla="*/ 3484335 w 2851"/>
                <a:gd name="T97" fmla="*/ 5771707 h 2178"/>
                <a:gd name="T98" fmla="*/ 3077776 w 2851"/>
                <a:gd name="T99" fmla="*/ 5339465 h 2178"/>
                <a:gd name="T100" fmla="*/ 8293162 w 2851"/>
                <a:gd name="T101" fmla="*/ 0 h 2178"/>
                <a:gd name="T102" fmla="*/ 8178817 w 2851"/>
                <a:gd name="T103" fmla="*/ 584799 h 2178"/>
                <a:gd name="T104" fmla="*/ 8039062 w 2851"/>
                <a:gd name="T105" fmla="*/ 66743 h 2178"/>
                <a:gd name="T106" fmla="*/ 8426564 w 2851"/>
                <a:gd name="T107" fmla="*/ 397282 h 2178"/>
                <a:gd name="T108" fmla="*/ 8795007 w 2851"/>
                <a:gd name="T109" fmla="*/ 1064715 h 2178"/>
                <a:gd name="T110" fmla="*/ 8937938 w 2851"/>
                <a:gd name="T111" fmla="*/ 228834 h 21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851" h="2178">
                  <a:moveTo>
                    <a:pt x="121" y="116"/>
                  </a:moveTo>
                  <a:cubicBezTo>
                    <a:pt x="137" y="79"/>
                    <a:pt x="133" y="40"/>
                    <a:pt x="12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5" y="54"/>
                    <a:pt x="113" y="105"/>
                    <a:pt x="76" y="151"/>
                  </a:cubicBezTo>
                  <a:cubicBezTo>
                    <a:pt x="54" y="179"/>
                    <a:pt x="37" y="212"/>
                    <a:pt x="0" y="237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3" y="259"/>
                    <a:pt x="5" y="259"/>
                    <a:pt x="7" y="257"/>
                  </a:cubicBezTo>
                  <a:cubicBezTo>
                    <a:pt x="59" y="222"/>
                    <a:pt x="97" y="173"/>
                    <a:pt x="121" y="116"/>
                  </a:cubicBezTo>
                  <a:close/>
                  <a:moveTo>
                    <a:pt x="39" y="0"/>
                  </a:moveTo>
                  <a:cubicBezTo>
                    <a:pt x="38" y="7"/>
                    <a:pt x="37" y="14"/>
                    <a:pt x="37" y="21"/>
                  </a:cubicBezTo>
                  <a:cubicBezTo>
                    <a:pt x="36" y="34"/>
                    <a:pt x="35" y="48"/>
                    <a:pt x="35" y="62"/>
                  </a:cubicBezTo>
                  <a:cubicBezTo>
                    <a:pt x="48" y="42"/>
                    <a:pt x="55" y="21"/>
                    <a:pt x="58" y="0"/>
                  </a:cubicBezTo>
                  <a:lnTo>
                    <a:pt x="39" y="0"/>
                  </a:lnTo>
                  <a:close/>
                  <a:moveTo>
                    <a:pt x="897" y="1289"/>
                  </a:moveTo>
                  <a:cubicBezTo>
                    <a:pt x="932" y="1215"/>
                    <a:pt x="971" y="1143"/>
                    <a:pt x="1039" y="1087"/>
                  </a:cubicBezTo>
                  <a:cubicBezTo>
                    <a:pt x="1119" y="1180"/>
                    <a:pt x="1292" y="1206"/>
                    <a:pt x="1434" y="1083"/>
                  </a:cubicBezTo>
                  <a:cubicBezTo>
                    <a:pt x="1428" y="1036"/>
                    <a:pt x="1391" y="1016"/>
                    <a:pt x="1352" y="1000"/>
                  </a:cubicBezTo>
                  <a:cubicBezTo>
                    <a:pt x="1330" y="991"/>
                    <a:pt x="1305" y="986"/>
                    <a:pt x="1282" y="979"/>
                  </a:cubicBezTo>
                  <a:cubicBezTo>
                    <a:pt x="1312" y="919"/>
                    <a:pt x="1341" y="863"/>
                    <a:pt x="1371" y="804"/>
                  </a:cubicBezTo>
                  <a:cubicBezTo>
                    <a:pt x="1360" y="797"/>
                    <a:pt x="1353" y="790"/>
                    <a:pt x="1346" y="790"/>
                  </a:cubicBezTo>
                  <a:cubicBezTo>
                    <a:pt x="1284" y="782"/>
                    <a:pt x="1223" y="795"/>
                    <a:pt x="1168" y="823"/>
                  </a:cubicBezTo>
                  <a:cubicBezTo>
                    <a:pt x="1126" y="844"/>
                    <a:pt x="1101" y="885"/>
                    <a:pt x="1075" y="923"/>
                  </a:cubicBezTo>
                  <a:cubicBezTo>
                    <a:pt x="1051" y="958"/>
                    <a:pt x="1040" y="996"/>
                    <a:pt x="1034" y="1037"/>
                  </a:cubicBezTo>
                  <a:cubicBezTo>
                    <a:pt x="1031" y="1052"/>
                    <a:pt x="1029" y="1067"/>
                    <a:pt x="1005" y="1073"/>
                  </a:cubicBezTo>
                  <a:cubicBezTo>
                    <a:pt x="1024" y="1014"/>
                    <a:pt x="1017" y="957"/>
                    <a:pt x="1002" y="901"/>
                  </a:cubicBezTo>
                  <a:cubicBezTo>
                    <a:pt x="987" y="843"/>
                    <a:pt x="950" y="797"/>
                    <a:pt x="907" y="754"/>
                  </a:cubicBezTo>
                  <a:cubicBezTo>
                    <a:pt x="849" y="813"/>
                    <a:pt x="829" y="885"/>
                    <a:pt x="827" y="963"/>
                  </a:cubicBezTo>
                  <a:cubicBezTo>
                    <a:pt x="825" y="1041"/>
                    <a:pt x="847" y="1112"/>
                    <a:pt x="907" y="1169"/>
                  </a:cubicBezTo>
                  <a:cubicBezTo>
                    <a:pt x="825" y="1294"/>
                    <a:pt x="782" y="1427"/>
                    <a:pt x="792" y="1577"/>
                  </a:cubicBezTo>
                  <a:cubicBezTo>
                    <a:pt x="693" y="1474"/>
                    <a:pt x="625" y="1351"/>
                    <a:pt x="567" y="1222"/>
                  </a:cubicBezTo>
                  <a:cubicBezTo>
                    <a:pt x="587" y="1205"/>
                    <a:pt x="606" y="1191"/>
                    <a:pt x="622" y="1174"/>
                  </a:cubicBezTo>
                  <a:cubicBezTo>
                    <a:pt x="674" y="1120"/>
                    <a:pt x="707" y="1056"/>
                    <a:pt x="718" y="982"/>
                  </a:cubicBezTo>
                  <a:cubicBezTo>
                    <a:pt x="723" y="947"/>
                    <a:pt x="718" y="910"/>
                    <a:pt x="715" y="874"/>
                  </a:cubicBezTo>
                  <a:cubicBezTo>
                    <a:pt x="714" y="860"/>
                    <a:pt x="702" y="855"/>
                    <a:pt x="687" y="854"/>
                  </a:cubicBezTo>
                  <a:cubicBezTo>
                    <a:pt x="648" y="852"/>
                    <a:pt x="617" y="874"/>
                    <a:pt x="588" y="894"/>
                  </a:cubicBezTo>
                  <a:cubicBezTo>
                    <a:pt x="564" y="910"/>
                    <a:pt x="545" y="933"/>
                    <a:pt x="522" y="956"/>
                  </a:cubicBezTo>
                  <a:cubicBezTo>
                    <a:pt x="505" y="892"/>
                    <a:pt x="503" y="827"/>
                    <a:pt x="499" y="758"/>
                  </a:cubicBezTo>
                  <a:cubicBezTo>
                    <a:pt x="520" y="765"/>
                    <a:pt x="538" y="774"/>
                    <a:pt x="556" y="776"/>
                  </a:cubicBezTo>
                  <a:cubicBezTo>
                    <a:pt x="601" y="783"/>
                    <a:pt x="637" y="760"/>
                    <a:pt x="667" y="729"/>
                  </a:cubicBezTo>
                  <a:cubicBezTo>
                    <a:pt x="699" y="695"/>
                    <a:pt x="721" y="654"/>
                    <a:pt x="731" y="608"/>
                  </a:cubicBezTo>
                  <a:cubicBezTo>
                    <a:pt x="737" y="584"/>
                    <a:pt x="745" y="560"/>
                    <a:pt x="752" y="535"/>
                  </a:cubicBezTo>
                  <a:cubicBezTo>
                    <a:pt x="764" y="496"/>
                    <a:pt x="782" y="460"/>
                    <a:pt x="831" y="438"/>
                  </a:cubicBezTo>
                  <a:cubicBezTo>
                    <a:pt x="783" y="424"/>
                    <a:pt x="741" y="420"/>
                    <a:pt x="705" y="433"/>
                  </a:cubicBezTo>
                  <a:cubicBezTo>
                    <a:pt x="670" y="447"/>
                    <a:pt x="640" y="475"/>
                    <a:pt x="604" y="498"/>
                  </a:cubicBezTo>
                  <a:cubicBezTo>
                    <a:pt x="587" y="400"/>
                    <a:pt x="540" y="316"/>
                    <a:pt x="474" y="237"/>
                  </a:cubicBezTo>
                  <a:cubicBezTo>
                    <a:pt x="470" y="245"/>
                    <a:pt x="466" y="250"/>
                    <a:pt x="466" y="254"/>
                  </a:cubicBezTo>
                  <a:cubicBezTo>
                    <a:pt x="473" y="305"/>
                    <a:pt x="451" y="350"/>
                    <a:pt x="434" y="395"/>
                  </a:cubicBezTo>
                  <a:cubicBezTo>
                    <a:pt x="420" y="433"/>
                    <a:pt x="402" y="469"/>
                    <a:pt x="386" y="507"/>
                  </a:cubicBezTo>
                  <a:cubicBezTo>
                    <a:pt x="358" y="501"/>
                    <a:pt x="327" y="496"/>
                    <a:pt x="296" y="489"/>
                  </a:cubicBezTo>
                  <a:cubicBezTo>
                    <a:pt x="265" y="482"/>
                    <a:pt x="235" y="474"/>
                    <a:pt x="202" y="466"/>
                  </a:cubicBezTo>
                  <a:cubicBezTo>
                    <a:pt x="182" y="541"/>
                    <a:pt x="227" y="601"/>
                    <a:pt x="269" y="658"/>
                  </a:cubicBezTo>
                  <a:cubicBezTo>
                    <a:pt x="314" y="718"/>
                    <a:pt x="371" y="759"/>
                    <a:pt x="452" y="751"/>
                  </a:cubicBezTo>
                  <a:cubicBezTo>
                    <a:pt x="451" y="794"/>
                    <a:pt x="448" y="833"/>
                    <a:pt x="450" y="872"/>
                  </a:cubicBezTo>
                  <a:cubicBezTo>
                    <a:pt x="451" y="911"/>
                    <a:pt x="455" y="950"/>
                    <a:pt x="459" y="996"/>
                  </a:cubicBezTo>
                  <a:cubicBezTo>
                    <a:pt x="362" y="918"/>
                    <a:pt x="259" y="881"/>
                    <a:pt x="137" y="909"/>
                  </a:cubicBezTo>
                  <a:cubicBezTo>
                    <a:pt x="132" y="942"/>
                    <a:pt x="147" y="970"/>
                    <a:pt x="158" y="998"/>
                  </a:cubicBezTo>
                  <a:cubicBezTo>
                    <a:pt x="184" y="1069"/>
                    <a:pt x="239" y="1117"/>
                    <a:pt x="301" y="1158"/>
                  </a:cubicBezTo>
                  <a:cubicBezTo>
                    <a:pt x="371" y="1203"/>
                    <a:pt x="451" y="1226"/>
                    <a:pt x="534" y="1248"/>
                  </a:cubicBezTo>
                  <a:cubicBezTo>
                    <a:pt x="575" y="1355"/>
                    <a:pt x="625" y="1462"/>
                    <a:pt x="693" y="1558"/>
                  </a:cubicBezTo>
                  <a:cubicBezTo>
                    <a:pt x="760" y="1653"/>
                    <a:pt x="837" y="1741"/>
                    <a:pt x="912" y="1836"/>
                  </a:cubicBezTo>
                  <a:cubicBezTo>
                    <a:pt x="883" y="1826"/>
                    <a:pt x="856" y="1818"/>
                    <a:pt x="830" y="1809"/>
                  </a:cubicBezTo>
                  <a:cubicBezTo>
                    <a:pt x="751" y="1649"/>
                    <a:pt x="633" y="1547"/>
                    <a:pt x="446" y="1532"/>
                  </a:cubicBezTo>
                  <a:cubicBezTo>
                    <a:pt x="441" y="1593"/>
                    <a:pt x="459" y="1644"/>
                    <a:pt x="495" y="1687"/>
                  </a:cubicBezTo>
                  <a:cubicBezTo>
                    <a:pt x="528" y="1727"/>
                    <a:pt x="568" y="1763"/>
                    <a:pt x="607" y="1803"/>
                  </a:cubicBezTo>
                  <a:cubicBezTo>
                    <a:pt x="493" y="1813"/>
                    <a:pt x="395" y="1861"/>
                    <a:pt x="296" y="1920"/>
                  </a:cubicBezTo>
                  <a:cubicBezTo>
                    <a:pt x="280" y="1912"/>
                    <a:pt x="261" y="1904"/>
                    <a:pt x="243" y="1894"/>
                  </a:cubicBezTo>
                  <a:cubicBezTo>
                    <a:pt x="166" y="1849"/>
                    <a:pt x="87" y="1856"/>
                    <a:pt x="9" y="1889"/>
                  </a:cubicBezTo>
                  <a:cubicBezTo>
                    <a:pt x="6" y="1890"/>
                    <a:pt x="3" y="1891"/>
                    <a:pt x="0" y="1892"/>
                  </a:cubicBezTo>
                  <a:cubicBezTo>
                    <a:pt x="0" y="1917"/>
                    <a:pt x="0" y="1917"/>
                    <a:pt x="0" y="1917"/>
                  </a:cubicBezTo>
                  <a:cubicBezTo>
                    <a:pt x="67" y="1891"/>
                    <a:pt x="155" y="1891"/>
                    <a:pt x="198" y="1924"/>
                  </a:cubicBezTo>
                  <a:cubicBezTo>
                    <a:pt x="150" y="1930"/>
                    <a:pt x="100" y="1937"/>
                    <a:pt x="50" y="1943"/>
                  </a:cubicBezTo>
                  <a:cubicBezTo>
                    <a:pt x="51" y="1946"/>
                    <a:pt x="51" y="1949"/>
                    <a:pt x="51" y="1952"/>
                  </a:cubicBezTo>
                  <a:cubicBezTo>
                    <a:pt x="106" y="1957"/>
                    <a:pt x="162" y="1936"/>
                    <a:pt x="218" y="1955"/>
                  </a:cubicBezTo>
                  <a:cubicBezTo>
                    <a:pt x="155" y="2028"/>
                    <a:pt x="74" y="2038"/>
                    <a:pt x="0" y="2010"/>
                  </a:cubicBezTo>
                  <a:cubicBezTo>
                    <a:pt x="0" y="2030"/>
                    <a:pt x="0" y="2030"/>
                    <a:pt x="0" y="2030"/>
                  </a:cubicBezTo>
                  <a:cubicBezTo>
                    <a:pt x="39" y="2043"/>
                    <a:pt x="79" y="2049"/>
                    <a:pt x="122" y="2044"/>
                  </a:cubicBezTo>
                  <a:cubicBezTo>
                    <a:pt x="123" y="2044"/>
                    <a:pt x="124" y="2046"/>
                    <a:pt x="125" y="2047"/>
                  </a:cubicBezTo>
                  <a:cubicBezTo>
                    <a:pt x="98" y="2082"/>
                    <a:pt x="74" y="2121"/>
                    <a:pt x="55" y="2160"/>
                  </a:cubicBezTo>
                  <a:cubicBezTo>
                    <a:pt x="78" y="2160"/>
                    <a:pt x="78" y="2160"/>
                    <a:pt x="78" y="2160"/>
                  </a:cubicBezTo>
                  <a:cubicBezTo>
                    <a:pt x="103" y="2111"/>
                    <a:pt x="136" y="2067"/>
                    <a:pt x="176" y="2026"/>
                  </a:cubicBezTo>
                  <a:cubicBezTo>
                    <a:pt x="189" y="2013"/>
                    <a:pt x="203" y="2017"/>
                    <a:pt x="219" y="2024"/>
                  </a:cubicBezTo>
                  <a:cubicBezTo>
                    <a:pt x="188" y="2070"/>
                    <a:pt x="157" y="2115"/>
                    <a:pt x="127" y="2160"/>
                  </a:cubicBezTo>
                  <a:cubicBezTo>
                    <a:pt x="138" y="2160"/>
                    <a:pt x="138" y="2160"/>
                    <a:pt x="138" y="2160"/>
                  </a:cubicBezTo>
                  <a:cubicBezTo>
                    <a:pt x="171" y="2122"/>
                    <a:pt x="205" y="2083"/>
                    <a:pt x="245" y="2037"/>
                  </a:cubicBezTo>
                  <a:cubicBezTo>
                    <a:pt x="248" y="2088"/>
                    <a:pt x="233" y="2127"/>
                    <a:pt x="210" y="2160"/>
                  </a:cubicBezTo>
                  <a:cubicBezTo>
                    <a:pt x="236" y="2160"/>
                    <a:pt x="236" y="2160"/>
                    <a:pt x="236" y="2160"/>
                  </a:cubicBezTo>
                  <a:cubicBezTo>
                    <a:pt x="241" y="2153"/>
                    <a:pt x="246" y="2146"/>
                    <a:pt x="251" y="2140"/>
                  </a:cubicBezTo>
                  <a:cubicBezTo>
                    <a:pt x="252" y="2139"/>
                    <a:pt x="254" y="2139"/>
                    <a:pt x="259" y="2139"/>
                  </a:cubicBezTo>
                  <a:cubicBezTo>
                    <a:pt x="261" y="2146"/>
                    <a:pt x="263" y="2153"/>
                    <a:pt x="265" y="2160"/>
                  </a:cubicBezTo>
                  <a:cubicBezTo>
                    <a:pt x="286" y="2160"/>
                    <a:pt x="286" y="2160"/>
                    <a:pt x="286" y="2160"/>
                  </a:cubicBezTo>
                  <a:cubicBezTo>
                    <a:pt x="283" y="2146"/>
                    <a:pt x="282" y="2133"/>
                    <a:pt x="282" y="2121"/>
                  </a:cubicBezTo>
                  <a:cubicBezTo>
                    <a:pt x="282" y="2089"/>
                    <a:pt x="277" y="2050"/>
                    <a:pt x="318" y="2027"/>
                  </a:cubicBezTo>
                  <a:cubicBezTo>
                    <a:pt x="340" y="2066"/>
                    <a:pt x="340" y="2109"/>
                    <a:pt x="357" y="2146"/>
                  </a:cubicBezTo>
                  <a:cubicBezTo>
                    <a:pt x="370" y="2104"/>
                    <a:pt x="348" y="2065"/>
                    <a:pt x="347" y="2021"/>
                  </a:cubicBezTo>
                  <a:cubicBezTo>
                    <a:pt x="377" y="2032"/>
                    <a:pt x="399" y="2049"/>
                    <a:pt x="409" y="2076"/>
                  </a:cubicBezTo>
                  <a:cubicBezTo>
                    <a:pt x="420" y="2105"/>
                    <a:pt x="425" y="2133"/>
                    <a:pt x="427" y="2160"/>
                  </a:cubicBezTo>
                  <a:cubicBezTo>
                    <a:pt x="448" y="2160"/>
                    <a:pt x="448" y="2160"/>
                    <a:pt x="448" y="2160"/>
                  </a:cubicBezTo>
                  <a:cubicBezTo>
                    <a:pt x="448" y="2159"/>
                    <a:pt x="448" y="2158"/>
                    <a:pt x="448" y="2157"/>
                  </a:cubicBezTo>
                  <a:cubicBezTo>
                    <a:pt x="447" y="2076"/>
                    <a:pt x="410" y="2010"/>
                    <a:pt x="340" y="1955"/>
                  </a:cubicBezTo>
                  <a:cubicBezTo>
                    <a:pt x="444" y="1898"/>
                    <a:pt x="546" y="1863"/>
                    <a:pt x="664" y="1865"/>
                  </a:cubicBezTo>
                  <a:cubicBezTo>
                    <a:pt x="580" y="1945"/>
                    <a:pt x="544" y="2038"/>
                    <a:pt x="564" y="2149"/>
                  </a:cubicBezTo>
                  <a:cubicBezTo>
                    <a:pt x="668" y="2178"/>
                    <a:pt x="832" y="2049"/>
                    <a:pt x="839" y="1886"/>
                  </a:cubicBezTo>
                  <a:cubicBezTo>
                    <a:pt x="915" y="1909"/>
                    <a:pt x="985" y="1941"/>
                    <a:pt x="1037" y="2003"/>
                  </a:cubicBezTo>
                  <a:cubicBezTo>
                    <a:pt x="1053" y="2022"/>
                    <a:pt x="1066" y="2043"/>
                    <a:pt x="1093" y="2048"/>
                  </a:cubicBezTo>
                  <a:cubicBezTo>
                    <a:pt x="1101" y="2050"/>
                    <a:pt x="1109" y="2059"/>
                    <a:pt x="1114" y="2067"/>
                  </a:cubicBezTo>
                  <a:cubicBezTo>
                    <a:pt x="1135" y="2097"/>
                    <a:pt x="1154" y="2128"/>
                    <a:pt x="1170" y="2160"/>
                  </a:cubicBezTo>
                  <a:cubicBezTo>
                    <a:pt x="1198" y="2160"/>
                    <a:pt x="1198" y="2160"/>
                    <a:pt x="1198" y="2160"/>
                  </a:cubicBezTo>
                  <a:cubicBezTo>
                    <a:pt x="1194" y="2144"/>
                    <a:pt x="1194" y="2126"/>
                    <a:pt x="1201" y="2105"/>
                  </a:cubicBezTo>
                  <a:cubicBezTo>
                    <a:pt x="1178" y="2119"/>
                    <a:pt x="1167" y="2114"/>
                    <a:pt x="1159" y="2097"/>
                  </a:cubicBezTo>
                  <a:cubicBezTo>
                    <a:pt x="1153" y="2083"/>
                    <a:pt x="1142" y="2071"/>
                    <a:pt x="1137" y="2056"/>
                  </a:cubicBezTo>
                  <a:cubicBezTo>
                    <a:pt x="1130" y="2034"/>
                    <a:pt x="1117" y="2021"/>
                    <a:pt x="1092" y="2020"/>
                  </a:cubicBezTo>
                  <a:cubicBezTo>
                    <a:pt x="1089" y="1975"/>
                    <a:pt x="1056" y="1957"/>
                    <a:pt x="1023" y="1941"/>
                  </a:cubicBezTo>
                  <a:cubicBezTo>
                    <a:pt x="965" y="1913"/>
                    <a:pt x="910" y="1881"/>
                    <a:pt x="847" y="1863"/>
                  </a:cubicBezTo>
                  <a:cubicBezTo>
                    <a:pt x="831" y="1859"/>
                    <a:pt x="822" y="1852"/>
                    <a:pt x="831" y="1835"/>
                  </a:cubicBezTo>
                  <a:cubicBezTo>
                    <a:pt x="902" y="1842"/>
                    <a:pt x="952" y="1895"/>
                    <a:pt x="1016" y="1919"/>
                  </a:cubicBezTo>
                  <a:cubicBezTo>
                    <a:pt x="1014" y="1909"/>
                    <a:pt x="1011" y="1900"/>
                    <a:pt x="1005" y="1894"/>
                  </a:cubicBezTo>
                  <a:cubicBezTo>
                    <a:pt x="941" y="1822"/>
                    <a:pt x="878" y="1749"/>
                    <a:pt x="812" y="1679"/>
                  </a:cubicBezTo>
                  <a:cubicBezTo>
                    <a:pt x="749" y="1611"/>
                    <a:pt x="698" y="1534"/>
                    <a:pt x="652" y="1454"/>
                  </a:cubicBezTo>
                  <a:cubicBezTo>
                    <a:pt x="643" y="1438"/>
                    <a:pt x="636" y="1422"/>
                    <a:pt x="629" y="1406"/>
                  </a:cubicBezTo>
                  <a:cubicBezTo>
                    <a:pt x="655" y="1433"/>
                    <a:pt x="672" y="1465"/>
                    <a:pt x="693" y="1494"/>
                  </a:cubicBezTo>
                  <a:cubicBezTo>
                    <a:pt x="765" y="1594"/>
                    <a:pt x="844" y="1687"/>
                    <a:pt x="927" y="1778"/>
                  </a:cubicBezTo>
                  <a:cubicBezTo>
                    <a:pt x="994" y="1853"/>
                    <a:pt x="1064" y="1925"/>
                    <a:pt x="1133" y="1999"/>
                  </a:cubicBezTo>
                  <a:cubicBezTo>
                    <a:pt x="1180" y="2048"/>
                    <a:pt x="1218" y="2102"/>
                    <a:pt x="1251" y="2160"/>
                  </a:cubicBezTo>
                  <a:cubicBezTo>
                    <a:pt x="1275" y="2160"/>
                    <a:pt x="1275" y="2160"/>
                    <a:pt x="1275" y="2160"/>
                  </a:cubicBezTo>
                  <a:cubicBezTo>
                    <a:pt x="1240" y="2096"/>
                    <a:pt x="1196" y="2036"/>
                    <a:pt x="1145" y="1980"/>
                  </a:cubicBezTo>
                  <a:cubicBezTo>
                    <a:pt x="1136" y="1970"/>
                    <a:pt x="1128" y="1959"/>
                    <a:pt x="1118" y="1945"/>
                  </a:cubicBezTo>
                  <a:cubicBezTo>
                    <a:pt x="1128" y="1941"/>
                    <a:pt x="1135" y="1937"/>
                    <a:pt x="1142" y="1935"/>
                  </a:cubicBezTo>
                  <a:cubicBezTo>
                    <a:pt x="1221" y="1912"/>
                    <a:pt x="1263" y="1851"/>
                    <a:pt x="1290" y="1781"/>
                  </a:cubicBezTo>
                  <a:cubicBezTo>
                    <a:pt x="1305" y="1742"/>
                    <a:pt x="1309" y="1699"/>
                    <a:pt x="1313" y="1657"/>
                  </a:cubicBezTo>
                  <a:cubicBezTo>
                    <a:pt x="1315" y="1627"/>
                    <a:pt x="1307" y="1597"/>
                    <a:pt x="1304" y="1566"/>
                  </a:cubicBezTo>
                  <a:cubicBezTo>
                    <a:pt x="1252" y="1562"/>
                    <a:pt x="1221" y="1597"/>
                    <a:pt x="1180" y="1621"/>
                  </a:cubicBezTo>
                  <a:cubicBezTo>
                    <a:pt x="1167" y="1517"/>
                    <a:pt x="1118" y="1434"/>
                    <a:pt x="1057" y="1353"/>
                  </a:cubicBezTo>
                  <a:cubicBezTo>
                    <a:pt x="1050" y="1356"/>
                    <a:pt x="1041" y="1358"/>
                    <a:pt x="1037" y="1364"/>
                  </a:cubicBezTo>
                  <a:cubicBezTo>
                    <a:pt x="977" y="1434"/>
                    <a:pt x="937" y="1511"/>
                    <a:pt x="945" y="1608"/>
                  </a:cubicBezTo>
                  <a:cubicBezTo>
                    <a:pt x="950" y="1669"/>
                    <a:pt x="952" y="1730"/>
                    <a:pt x="971" y="1790"/>
                  </a:cubicBezTo>
                  <a:cubicBezTo>
                    <a:pt x="886" y="1704"/>
                    <a:pt x="834" y="1605"/>
                    <a:pt x="850" y="1480"/>
                  </a:cubicBezTo>
                  <a:cubicBezTo>
                    <a:pt x="858" y="1414"/>
                    <a:pt x="868" y="1349"/>
                    <a:pt x="897" y="1289"/>
                  </a:cubicBezTo>
                  <a:close/>
                  <a:moveTo>
                    <a:pt x="1414" y="1071"/>
                  </a:moveTo>
                  <a:cubicBezTo>
                    <a:pt x="1355" y="1124"/>
                    <a:pt x="1290" y="1149"/>
                    <a:pt x="1216" y="1147"/>
                  </a:cubicBezTo>
                  <a:cubicBezTo>
                    <a:pt x="1180" y="1146"/>
                    <a:pt x="1145" y="1138"/>
                    <a:pt x="1119" y="1101"/>
                  </a:cubicBezTo>
                  <a:cubicBezTo>
                    <a:pt x="1178" y="1089"/>
                    <a:pt x="1236" y="1094"/>
                    <a:pt x="1288" y="1066"/>
                  </a:cubicBezTo>
                  <a:cubicBezTo>
                    <a:pt x="1249" y="1067"/>
                    <a:pt x="1209" y="1068"/>
                    <a:pt x="1161" y="1069"/>
                  </a:cubicBezTo>
                  <a:cubicBezTo>
                    <a:pt x="1197" y="1045"/>
                    <a:pt x="1227" y="1025"/>
                    <a:pt x="1257" y="1006"/>
                  </a:cubicBezTo>
                  <a:cubicBezTo>
                    <a:pt x="1260" y="1004"/>
                    <a:pt x="1265" y="1004"/>
                    <a:pt x="1269" y="1005"/>
                  </a:cubicBezTo>
                  <a:cubicBezTo>
                    <a:pt x="1324" y="1008"/>
                    <a:pt x="1373" y="1024"/>
                    <a:pt x="1414" y="1071"/>
                  </a:cubicBezTo>
                  <a:close/>
                  <a:moveTo>
                    <a:pt x="1093" y="932"/>
                  </a:moveTo>
                  <a:cubicBezTo>
                    <a:pt x="1125" y="882"/>
                    <a:pt x="1162" y="837"/>
                    <a:pt x="1225" y="825"/>
                  </a:cubicBezTo>
                  <a:cubicBezTo>
                    <a:pt x="1261" y="818"/>
                    <a:pt x="1297" y="803"/>
                    <a:pt x="1344" y="811"/>
                  </a:cubicBezTo>
                  <a:cubicBezTo>
                    <a:pt x="1310" y="863"/>
                    <a:pt x="1297" y="920"/>
                    <a:pt x="1258" y="966"/>
                  </a:cubicBezTo>
                  <a:cubicBezTo>
                    <a:pt x="1220" y="1009"/>
                    <a:pt x="1179" y="1040"/>
                    <a:pt x="1112" y="1026"/>
                  </a:cubicBezTo>
                  <a:cubicBezTo>
                    <a:pt x="1122" y="1008"/>
                    <a:pt x="1129" y="994"/>
                    <a:pt x="1138" y="982"/>
                  </a:cubicBezTo>
                  <a:cubicBezTo>
                    <a:pt x="1147" y="970"/>
                    <a:pt x="1159" y="960"/>
                    <a:pt x="1170" y="949"/>
                  </a:cubicBezTo>
                  <a:cubicBezTo>
                    <a:pt x="1179" y="940"/>
                    <a:pt x="1189" y="930"/>
                    <a:pt x="1198" y="920"/>
                  </a:cubicBezTo>
                  <a:cubicBezTo>
                    <a:pt x="1148" y="934"/>
                    <a:pt x="1117" y="971"/>
                    <a:pt x="1086" y="1011"/>
                  </a:cubicBezTo>
                  <a:cubicBezTo>
                    <a:pt x="1069" y="979"/>
                    <a:pt x="1079" y="955"/>
                    <a:pt x="1093" y="932"/>
                  </a:cubicBezTo>
                  <a:close/>
                  <a:moveTo>
                    <a:pt x="907" y="1084"/>
                  </a:moveTo>
                  <a:cubicBezTo>
                    <a:pt x="875" y="1070"/>
                    <a:pt x="863" y="1050"/>
                    <a:pt x="857" y="1026"/>
                  </a:cubicBezTo>
                  <a:cubicBezTo>
                    <a:pt x="843" y="977"/>
                    <a:pt x="848" y="929"/>
                    <a:pt x="860" y="881"/>
                  </a:cubicBezTo>
                  <a:cubicBezTo>
                    <a:pt x="869" y="846"/>
                    <a:pt x="881" y="813"/>
                    <a:pt x="912" y="784"/>
                  </a:cubicBezTo>
                  <a:cubicBezTo>
                    <a:pt x="930" y="810"/>
                    <a:pt x="948" y="833"/>
                    <a:pt x="962" y="858"/>
                  </a:cubicBezTo>
                  <a:cubicBezTo>
                    <a:pt x="990" y="907"/>
                    <a:pt x="1000" y="960"/>
                    <a:pt x="993" y="1016"/>
                  </a:cubicBezTo>
                  <a:cubicBezTo>
                    <a:pt x="989" y="1048"/>
                    <a:pt x="978" y="1077"/>
                    <a:pt x="940" y="1093"/>
                  </a:cubicBezTo>
                  <a:cubicBezTo>
                    <a:pt x="921" y="1045"/>
                    <a:pt x="935" y="991"/>
                    <a:pt x="905" y="950"/>
                  </a:cubicBezTo>
                  <a:cubicBezTo>
                    <a:pt x="905" y="993"/>
                    <a:pt x="906" y="1035"/>
                    <a:pt x="907" y="1084"/>
                  </a:cubicBezTo>
                  <a:close/>
                  <a:moveTo>
                    <a:pt x="620" y="545"/>
                  </a:moveTo>
                  <a:cubicBezTo>
                    <a:pt x="625" y="497"/>
                    <a:pt x="665" y="481"/>
                    <a:pt x="698" y="459"/>
                  </a:cubicBezTo>
                  <a:cubicBezTo>
                    <a:pt x="716" y="448"/>
                    <a:pt x="737" y="440"/>
                    <a:pt x="762" y="450"/>
                  </a:cubicBezTo>
                  <a:cubicBezTo>
                    <a:pt x="746" y="495"/>
                    <a:pt x="729" y="535"/>
                    <a:pt x="719" y="576"/>
                  </a:cubicBezTo>
                  <a:cubicBezTo>
                    <a:pt x="710" y="611"/>
                    <a:pt x="691" y="640"/>
                    <a:pt x="670" y="668"/>
                  </a:cubicBezTo>
                  <a:cubicBezTo>
                    <a:pt x="654" y="690"/>
                    <a:pt x="631" y="704"/>
                    <a:pt x="599" y="703"/>
                  </a:cubicBezTo>
                  <a:cubicBezTo>
                    <a:pt x="614" y="677"/>
                    <a:pt x="628" y="654"/>
                    <a:pt x="642" y="631"/>
                  </a:cubicBezTo>
                  <a:cubicBezTo>
                    <a:pt x="623" y="643"/>
                    <a:pt x="610" y="659"/>
                    <a:pt x="595" y="673"/>
                  </a:cubicBezTo>
                  <a:cubicBezTo>
                    <a:pt x="580" y="686"/>
                    <a:pt x="566" y="703"/>
                    <a:pt x="540" y="695"/>
                  </a:cubicBezTo>
                  <a:cubicBezTo>
                    <a:pt x="556" y="670"/>
                    <a:pt x="573" y="648"/>
                    <a:pt x="587" y="625"/>
                  </a:cubicBezTo>
                  <a:cubicBezTo>
                    <a:pt x="602" y="600"/>
                    <a:pt x="595" y="566"/>
                    <a:pt x="620" y="545"/>
                  </a:cubicBezTo>
                  <a:close/>
                  <a:moveTo>
                    <a:pt x="331" y="688"/>
                  </a:moveTo>
                  <a:cubicBezTo>
                    <a:pt x="278" y="644"/>
                    <a:pt x="242" y="589"/>
                    <a:pt x="220" y="524"/>
                  </a:cubicBezTo>
                  <a:cubicBezTo>
                    <a:pt x="217" y="515"/>
                    <a:pt x="219" y="505"/>
                    <a:pt x="219" y="500"/>
                  </a:cubicBezTo>
                  <a:cubicBezTo>
                    <a:pt x="253" y="505"/>
                    <a:pt x="285" y="511"/>
                    <a:pt x="318" y="515"/>
                  </a:cubicBezTo>
                  <a:cubicBezTo>
                    <a:pt x="346" y="518"/>
                    <a:pt x="372" y="526"/>
                    <a:pt x="389" y="544"/>
                  </a:cubicBezTo>
                  <a:cubicBezTo>
                    <a:pt x="394" y="576"/>
                    <a:pt x="398" y="603"/>
                    <a:pt x="402" y="634"/>
                  </a:cubicBezTo>
                  <a:cubicBezTo>
                    <a:pt x="375" y="619"/>
                    <a:pt x="351" y="605"/>
                    <a:pt x="328" y="592"/>
                  </a:cubicBezTo>
                  <a:cubicBezTo>
                    <a:pt x="355" y="626"/>
                    <a:pt x="395" y="646"/>
                    <a:pt x="408" y="689"/>
                  </a:cubicBezTo>
                  <a:cubicBezTo>
                    <a:pt x="374" y="710"/>
                    <a:pt x="356" y="710"/>
                    <a:pt x="331" y="688"/>
                  </a:cubicBezTo>
                  <a:close/>
                  <a:moveTo>
                    <a:pt x="457" y="648"/>
                  </a:moveTo>
                  <a:cubicBezTo>
                    <a:pt x="455" y="647"/>
                    <a:pt x="452" y="645"/>
                    <a:pt x="451" y="643"/>
                  </a:cubicBezTo>
                  <a:cubicBezTo>
                    <a:pt x="409" y="581"/>
                    <a:pt x="402" y="517"/>
                    <a:pt x="433" y="449"/>
                  </a:cubicBezTo>
                  <a:cubicBezTo>
                    <a:pt x="456" y="400"/>
                    <a:pt x="481" y="353"/>
                    <a:pt x="492" y="296"/>
                  </a:cubicBezTo>
                  <a:cubicBezTo>
                    <a:pt x="508" y="323"/>
                    <a:pt x="527" y="348"/>
                    <a:pt x="541" y="376"/>
                  </a:cubicBezTo>
                  <a:cubicBezTo>
                    <a:pt x="567" y="428"/>
                    <a:pt x="584" y="483"/>
                    <a:pt x="583" y="541"/>
                  </a:cubicBezTo>
                  <a:cubicBezTo>
                    <a:pt x="583" y="610"/>
                    <a:pt x="560" y="641"/>
                    <a:pt x="500" y="657"/>
                  </a:cubicBezTo>
                  <a:cubicBezTo>
                    <a:pt x="504" y="611"/>
                    <a:pt x="515" y="565"/>
                    <a:pt x="502" y="518"/>
                  </a:cubicBezTo>
                  <a:cubicBezTo>
                    <a:pt x="491" y="563"/>
                    <a:pt x="492" y="611"/>
                    <a:pt x="469" y="652"/>
                  </a:cubicBezTo>
                  <a:cubicBezTo>
                    <a:pt x="462" y="650"/>
                    <a:pt x="460" y="649"/>
                    <a:pt x="457" y="648"/>
                  </a:cubicBezTo>
                  <a:close/>
                  <a:moveTo>
                    <a:pt x="490" y="1130"/>
                  </a:moveTo>
                  <a:cubicBezTo>
                    <a:pt x="446" y="1106"/>
                    <a:pt x="406" y="1084"/>
                    <a:pt x="366" y="1061"/>
                  </a:cubicBezTo>
                  <a:cubicBezTo>
                    <a:pt x="365" y="1064"/>
                    <a:pt x="363" y="1066"/>
                    <a:pt x="362" y="1068"/>
                  </a:cubicBezTo>
                  <a:cubicBezTo>
                    <a:pt x="398" y="1097"/>
                    <a:pt x="435" y="1125"/>
                    <a:pt x="472" y="1154"/>
                  </a:cubicBezTo>
                  <a:cubicBezTo>
                    <a:pt x="444" y="1176"/>
                    <a:pt x="399" y="1179"/>
                    <a:pt x="329" y="1147"/>
                  </a:cubicBezTo>
                  <a:cubicBezTo>
                    <a:pt x="237" y="1105"/>
                    <a:pt x="181" y="1031"/>
                    <a:pt x="160" y="928"/>
                  </a:cubicBezTo>
                  <a:cubicBezTo>
                    <a:pt x="276" y="898"/>
                    <a:pt x="410" y="959"/>
                    <a:pt x="473" y="1049"/>
                  </a:cubicBezTo>
                  <a:cubicBezTo>
                    <a:pt x="488" y="1070"/>
                    <a:pt x="497" y="1097"/>
                    <a:pt x="490" y="1130"/>
                  </a:cubicBezTo>
                  <a:close/>
                  <a:moveTo>
                    <a:pt x="493" y="1020"/>
                  </a:moveTo>
                  <a:cubicBezTo>
                    <a:pt x="469" y="949"/>
                    <a:pt x="467" y="880"/>
                    <a:pt x="474" y="811"/>
                  </a:cubicBezTo>
                  <a:cubicBezTo>
                    <a:pt x="502" y="930"/>
                    <a:pt x="507" y="985"/>
                    <a:pt x="493" y="1020"/>
                  </a:cubicBezTo>
                  <a:close/>
                  <a:moveTo>
                    <a:pt x="535" y="990"/>
                  </a:moveTo>
                  <a:cubicBezTo>
                    <a:pt x="543" y="972"/>
                    <a:pt x="553" y="954"/>
                    <a:pt x="566" y="940"/>
                  </a:cubicBezTo>
                  <a:cubicBezTo>
                    <a:pt x="598" y="907"/>
                    <a:pt x="635" y="880"/>
                    <a:pt x="684" y="874"/>
                  </a:cubicBezTo>
                  <a:cubicBezTo>
                    <a:pt x="730" y="968"/>
                    <a:pt x="660" y="1145"/>
                    <a:pt x="577" y="1146"/>
                  </a:cubicBezTo>
                  <a:cubicBezTo>
                    <a:pt x="568" y="1085"/>
                    <a:pt x="603" y="1034"/>
                    <a:pt x="620" y="973"/>
                  </a:cubicBezTo>
                  <a:cubicBezTo>
                    <a:pt x="577" y="1016"/>
                    <a:pt x="570" y="1070"/>
                    <a:pt x="549" y="1120"/>
                  </a:cubicBezTo>
                  <a:cubicBezTo>
                    <a:pt x="513" y="1076"/>
                    <a:pt x="513" y="1033"/>
                    <a:pt x="535" y="990"/>
                  </a:cubicBezTo>
                  <a:close/>
                  <a:moveTo>
                    <a:pt x="464" y="1556"/>
                  </a:moveTo>
                  <a:cubicBezTo>
                    <a:pt x="471" y="1556"/>
                    <a:pt x="478" y="1555"/>
                    <a:pt x="485" y="1556"/>
                  </a:cubicBezTo>
                  <a:cubicBezTo>
                    <a:pt x="496" y="1557"/>
                    <a:pt x="507" y="1558"/>
                    <a:pt x="518" y="1561"/>
                  </a:cubicBezTo>
                  <a:cubicBezTo>
                    <a:pt x="611" y="1582"/>
                    <a:pt x="680" y="1638"/>
                    <a:pt x="732" y="1717"/>
                  </a:cubicBezTo>
                  <a:cubicBezTo>
                    <a:pt x="739" y="1728"/>
                    <a:pt x="740" y="1743"/>
                    <a:pt x="744" y="1756"/>
                  </a:cubicBezTo>
                  <a:cubicBezTo>
                    <a:pt x="741" y="1757"/>
                    <a:pt x="739" y="1758"/>
                    <a:pt x="736" y="1760"/>
                  </a:cubicBezTo>
                  <a:cubicBezTo>
                    <a:pt x="686" y="1726"/>
                    <a:pt x="636" y="1692"/>
                    <a:pt x="586" y="1658"/>
                  </a:cubicBezTo>
                  <a:cubicBezTo>
                    <a:pt x="625" y="1714"/>
                    <a:pt x="692" y="1739"/>
                    <a:pt x="734" y="1799"/>
                  </a:cubicBezTo>
                  <a:cubicBezTo>
                    <a:pt x="612" y="1815"/>
                    <a:pt x="466" y="1668"/>
                    <a:pt x="464" y="1556"/>
                  </a:cubicBezTo>
                  <a:close/>
                  <a:moveTo>
                    <a:pt x="517" y="1860"/>
                  </a:moveTo>
                  <a:cubicBezTo>
                    <a:pt x="464" y="1873"/>
                    <a:pt x="413" y="1895"/>
                    <a:pt x="356" y="1915"/>
                  </a:cubicBezTo>
                  <a:cubicBezTo>
                    <a:pt x="437" y="1854"/>
                    <a:pt x="618" y="1801"/>
                    <a:pt x="679" y="1834"/>
                  </a:cubicBezTo>
                  <a:cubicBezTo>
                    <a:pt x="626" y="1843"/>
                    <a:pt x="570" y="1847"/>
                    <a:pt x="517" y="1860"/>
                  </a:cubicBezTo>
                  <a:close/>
                  <a:moveTo>
                    <a:pt x="755" y="2041"/>
                  </a:moveTo>
                  <a:cubicBezTo>
                    <a:pt x="713" y="2100"/>
                    <a:pt x="650" y="2121"/>
                    <a:pt x="583" y="2137"/>
                  </a:cubicBezTo>
                  <a:cubicBezTo>
                    <a:pt x="566" y="2031"/>
                    <a:pt x="627" y="1900"/>
                    <a:pt x="701" y="1878"/>
                  </a:cubicBezTo>
                  <a:cubicBezTo>
                    <a:pt x="716" y="1880"/>
                    <a:pt x="730" y="1883"/>
                    <a:pt x="747" y="1886"/>
                  </a:cubicBezTo>
                  <a:cubicBezTo>
                    <a:pt x="731" y="1941"/>
                    <a:pt x="694" y="1979"/>
                    <a:pt x="666" y="2028"/>
                  </a:cubicBezTo>
                  <a:cubicBezTo>
                    <a:pt x="706" y="2002"/>
                    <a:pt x="740" y="1962"/>
                    <a:pt x="768" y="1907"/>
                  </a:cubicBezTo>
                  <a:cubicBezTo>
                    <a:pt x="786" y="1960"/>
                    <a:pt x="783" y="2003"/>
                    <a:pt x="755" y="2041"/>
                  </a:cubicBezTo>
                  <a:close/>
                  <a:moveTo>
                    <a:pt x="1228" y="1690"/>
                  </a:moveTo>
                  <a:cubicBezTo>
                    <a:pt x="1216" y="1713"/>
                    <a:pt x="1208" y="1729"/>
                    <a:pt x="1199" y="1747"/>
                  </a:cubicBezTo>
                  <a:cubicBezTo>
                    <a:pt x="1173" y="1661"/>
                    <a:pt x="1198" y="1612"/>
                    <a:pt x="1283" y="1588"/>
                  </a:cubicBezTo>
                  <a:cubicBezTo>
                    <a:pt x="1298" y="1634"/>
                    <a:pt x="1296" y="1680"/>
                    <a:pt x="1281" y="1739"/>
                  </a:cubicBezTo>
                  <a:cubicBezTo>
                    <a:pt x="1272" y="1777"/>
                    <a:pt x="1260" y="1814"/>
                    <a:pt x="1231" y="1843"/>
                  </a:cubicBezTo>
                  <a:cubicBezTo>
                    <a:pt x="1208" y="1865"/>
                    <a:pt x="1191" y="1870"/>
                    <a:pt x="1161" y="1864"/>
                  </a:cubicBezTo>
                  <a:cubicBezTo>
                    <a:pt x="1175" y="1805"/>
                    <a:pt x="1232" y="1764"/>
                    <a:pt x="1228" y="1690"/>
                  </a:cubicBezTo>
                  <a:close/>
                  <a:moveTo>
                    <a:pt x="969" y="1680"/>
                  </a:moveTo>
                  <a:cubicBezTo>
                    <a:pt x="966" y="1656"/>
                    <a:pt x="967" y="1632"/>
                    <a:pt x="964" y="1609"/>
                  </a:cubicBezTo>
                  <a:cubicBezTo>
                    <a:pt x="955" y="1519"/>
                    <a:pt x="995" y="1447"/>
                    <a:pt x="1050" y="1377"/>
                  </a:cubicBezTo>
                  <a:cubicBezTo>
                    <a:pt x="1069" y="1405"/>
                    <a:pt x="1089" y="1428"/>
                    <a:pt x="1104" y="1455"/>
                  </a:cubicBezTo>
                  <a:cubicBezTo>
                    <a:pt x="1160" y="1550"/>
                    <a:pt x="1174" y="1654"/>
                    <a:pt x="1152" y="1762"/>
                  </a:cubicBezTo>
                  <a:cubicBezTo>
                    <a:pt x="1147" y="1787"/>
                    <a:pt x="1130" y="1810"/>
                    <a:pt x="1097" y="1816"/>
                  </a:cubicBezTo>
                  <a:cubicBezTo>
                    <a:pt x="1077" y="1748"/>
                    <a:pt x="1056" y="1682"/>
                    <a:pt x="1051" y="1601"/>
                  </a:cubicBezTo>
                  <a:cubicBezTo>
                    <a:pt x="1046" y="1620"/>
                    <a:pt x="1040" y="1629"/>
                    <a:pt x="1041" y="1638"/>
                  </a:cubicBezTo>
                  <a:cubicBezTo>
                    <a:pt x="1048" y="1698"/>
                    <a:pt x="1056" y="1759"/>
                    <a:pt x="1065" y="1825"/>
                  </a:cubicBezTo>
                  <a:cubicBezTo>
                    <a:pt x="1056" y="1820"/>
                    <a:pt x="1047" y="1818"/>
                    <a:pt x="1042" y="1812"/>
                  </a:cubicBezTo>
                  <a:cubicBezTo>
                    <a:pt x="1002" y="1777"/>
                    <a:pt x="975" y="1734"/>
                    <a:pt x="969" y="1680"/>
                  </a:cubicBezTo>
                  <a:close/>
                  <a:moveTo>
                    <a:pt x="828" y="1456"/>
                  </a:moveTo>
                  <a:cubicBezTo>
                    <a:pt x="825" y="1402"/>
                    <a:pt x="844" y="1332"/>
                    <a:pt x="868" y="1293"/>
                  </a:cubicBezTo>
                  <a:cubicBezTo>
                    <a:pt x="854" y="1351"/>
                    <a:pt x="841" y="1403"/>
                    <a:pt x="828" y="1456"/>
                  </a:cubicBezTo>
                  <a:close/>
                  <a:moveTo>
                    <a:pt x="2802" y="0"/>
                  </a:moveTo>
                  <a:cubicBezTo>
                    <a:pt x="2611" y="0"/>
                    <a:pt x="2611" y="0"/>
                    <a:pt x="2611" y="0"/>
                  </a:cubicBezTo>
                  <a:cubicBezTo>
                    <a:pt x="2617" y="2"/>
                    <a:pt x="2623" y="4"/>
                    <a:pt x="2629" y="7"/>
                  </a:cubicBezTo>
                  <a:cubicBezTo>
                    <a:pt x="2593" y="53"/>
                    <a:pt x="2559" y="97"/>
                    <a:pt x="2524" y="141"/>
                  </a:cubicBezTo>
                  <a:cubicBezTo>
                    <a:pt x="2526" y="143"/>
                    <a:pt x="2529" y="145"/>
                    <a:pt x="2531" y="146"/>
                  </a:cubicBezTo>
                  <a:cubicBezTo>
                    <a:pt x="2569" y="107"/>
                    <a:pt x="2608" y="68"/>
                    <a:pt x="2653" y="23"/>
                  </a:cubicBezTo>
                  <a:cubicBezTo>
                    <a:pt x="2653" y="97"/>
                    <a:pt x="2615" y="143"/>
                    <a:pt x="2575" y="184"/>
                  </a:cubicBezTo>
                  <a:cubicBezTo>
                    <a:pt x="2536" y="223"/>
                    <a:pt x="2491" y="257"/>
                    <a:pt x="2428" y="257"/>
                  </a:cubicBezTo>
                  <a:cubicBezTo>
                    <a:pt x="2455" y="155"/>
                    <a:pt x="2509" y="74"/>
                    <a:pt x="2586" y="7"/>
                  </a:cubicBezTo>
                  <a:cubicBezTo>
                    <a:pt x="2590" y="3"/>
                    <a:pt x="2594" y="1"/>
                    <a:pt x="2598" y="0"/>
                  </a:cubicBezTo>
                  <a:cubicBezTo>
                    <a:pt x="2411" y="0"/>
                    <a:pt x="2411" y="0"/>
                    <a:pt x="2411" y="0"/>
                  </a:cubicBezTo>
                  <a:cubicBezTo>
                    <a:pt x="2449" y="15"/>
                    <a:pt x="2488" y="24"/>
                    <a:pt x="2531" y="21"/>
                  </a:cubicBezTo>
                  <a:cubicBezTo>
                    <a:pt x="2531" y="21"/>
                    <a:pt x="2532" y="23"/>
                    <a:pt x="2533" y="24"/>
                  </a:cubicBezTo>
                  <a:cubicBezTo>
                    <a:pt x="2467" y="99"/>
                    <a:pt x="2415" y="196"/>
                    <a:pt x="2403" y="271"/>
                  </a:cubicBezTo>
                  <a:cubicBezTo>
                    <a:pt x="2423" y="283"/>
                    <a:pt x="2444" y="280"/>
                    <a:pt x="2466" y="274"/>
                  </a:cubicBezTo>
                  <a:cubicBezTo>
                    <a:pt x="2537" y="254"/>
                    <a:pt x="2586" y="204"/>
                    <a:pt x="2632" y="150"/>
                  </a:cubicBezTo>
                  <a:cubicBezTo>
                    <a:pt x="2639" y="142"/>
                    <a:pt x="2646" y="133"/>
                    <a:pt x="2653" y="125"/>
                  </a:cubicBezTo>
                  <a:cubicBezTo>
                    <a:pt x="2654" y="124"/>
                    <a:pt x="2656" y="125"/>
                    <a:pt x="2661" y="124"/>
                  </a:cubicBezTo>
                  <a:cubicBezTo>
                    <a:pt x="2680" y="211"/>
                    <a:pt x="2704" y="296"/>
                    <a:pt x="2761" y="368"/>
                  </a:cubicBezTo>
                  <a:cubicBezTo>
                    <a:pt x="2827" y="311"/>
                    <a:pt x="2845" y="235"/>
                    <a:pt x="2848" y="155"/>
                  </a:cubicBezTo>
                  <a:cubicBezTo>
                    <a:pt x="2851" y="98"/>
                    <a:pt x="2835" y="46"/>
                    <a:pt x="2802" y="0"/>
                  </a:cubicBezTo>
                  <a:close/>
                  <a:moveTo>
                    <a:pt x="2769" y="335"/>
                  </a:moveTo>
                  <a:cubicBezTo>
                    <a:pt x="2723" y="280"/>
                    <a:pt x="2680" y="171"/>
                    <a:pt x="2685" y="108"/>
                  </a:cubicBezTo>
                  <a:cubicBezTo>
                    <a:pt x="2687" y="76"/>
                    <a:pt x="2685" y="37"/>
                    <a:pt x="2727" y="17"/>
                  </a:cubicBezTo>
                  <a:cubicBezTo>
                    <a:pt x="2746" y="57"/>
                    <a:pt x="2743" y="100"/>
                    <a:pt x="2758" y="139"/>
                  </a:cubicBezTo>
                  <a:cubicBezTo>
                    <a:pt x="2774" y="97"/>
                    <a:pt x="2754" y="57"/>
                    <a:pt x="2756" y="13"/>
                  </a:cubicBezTo>
                  <a:cubicBezTo>
                    <a:pt x="2785" y="26"/>
                    <a:pt x="2806" y="44"/>
                    <a:pt x="2814" y="72"/>
                  </a:cubicBezTo>
                  <a:cubicBezTo>
                    <a:pt x="2843" y="167"/>
                    <a:pt x="2822" y="253"/>
                    <a:pt x="2769" y="3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5">
            <a:extLst>
              <a:ext uri="{FF2B5EF4-FFF2-40B4-BE49-F238E27FC236}">
                <a16:creationId xmlns:a16="http://schemas.microsoft.com/office/drawing/2014/main" id="{A5DC0A47-7E73-B092-8805-8A490789A759}"/>
              </a:ext>
            </a:extLst>
          </p:cNvPr>
          <p:cNvGrpSpPr>
            <a:grpSpLocks/>
          </p:cNvGrpSpPr>
          <p:nvPr/>
        </p:nvGrpSpPr>
        <p:grpSpPr bwMode="auto">
          <a:xfrm>
            <a:off x="7315201" y="466726"/>
            <a:ext cx="4883151" cy="5922963"/>
            <a:chOff x="5486400" y="466725"/>
            <a:chExt cx="3662363" cy="5922963"/>
          </a:xfrm>
        </p:grpSpPr>
        <p:sp>
          <p:nvSpPr>
            <p:cNvPr id="9" name="Freeform 53">
              <a:extLst>
                <a:ext uri="{FF2B5EF4-FFF2-40B4-BE49-F238E27FC236}">
                  <a16:creationId xmlns:a16="http://schemas.microsoft.com/office/drawing/2014/main" id="{205BF1A5-0B22-DCAD-ACEE-250C87391266}"/>
                </a:ext>
              </a:extLst>
            </p:cNvPr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EEC0103-6F4B-26EF-F01D-0D705B6A5ADD}"/>
                </a:ext>
              </a:extLst>
            </p:cNvPr>
            <p:cNvCxnSpPr/>
            <p:nvPr/>
          </p:nvCxnSpPr>
          <p:spPr>
            <a:xfrm>
              <a:off x="6010275" y="4714875"/>
              <a:ext cx="520700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57">
              <a:extLst>
                <a:ext uri="{FF2B5EF4-FFF2-40B4-BE49-F238E27FC236}">
                  <a16:creationId xmlns:a16="http://schemas.microsoft.com/office/drawing/2014/main" id="{3DBBBE71-423B-A4DB-19CF-C32074A58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>
                <a:gd name="T0" fmla="*/ 127116 w 1093"/>
                <a:gd name="T1" fmla="*/ 0 h 1745"/>
                <a:gd name="T2" fmla="*/ 0 w 1093"/>
                <a:gd name="T3" fmla="*/ 126964 h 1745"/>
                <a:gd name="T4" fmla="*/ 0 w 1093"/>
                <a:gd name="T5" fmla="*/ 5411823 h 1745"/>
                <a:gd name="T6" fmla="*/ 127116 w 1093"/>
                <a:gd name="T7" fmla="*/ 5538787 h 1745"/>
                <a:gd name="T8" fmla="*/ 3470272 w 1093"/>
                <a:gd name="T9" fmla="*/ 5538787 h 1745"/>
                <a:gd name="T10" fmla="*/ 3470272 w 1093"/>
                <a:gd name="T11" fmla="*/ 5500698 h 1745"/>
                <a:gd name="T12" fmla="*/ 2516901 w 1093"/>
                <a:gd name="T13" fmla="*/ 5500698 h 1745"/>
                <a:gd name="T14" fmla="*/ 127116 w 1093"/>
                <a:gd name="T15" fmla="*/ 5500698 h 1745"/>
                <a:gd name="T16" fmla="*/ 38135 w 1093"/>
                <a:gd name="T17" fmla="*/ 5411823 h 1745"/>
                <a:gd name="T18" fmla="*/ 38135 w 1093"/>
                <a:gd name="T19" fmla="*/ 126964 h 1745"/>
                <a:gd name="T20" fmla="*/ 127116 w 1093"/>
                <a:gd name="T21" fmla="*/ 38089 h 1745"/>
                <a:gd name="T22" fmla="*/ 2516901 w 1093"/>
                <a:gd name="T23" fmla="*/ 38089 h 1745"/>
                <a:gd name="T24" fmla="*/ 3473450 w 1093"/>
                <a:gd name="T25" fmla="*/ 38089 h 1745"/>
                <a:gd name="T26" fmla="*/ 3473450 w 1093"/>
                <a:gd name="T27" fmla="*/ 0 h 1745"/>
                <a:gd name="T28" fmla="*/ 127116 w 1093"/>
                <a:gd name="T29" fmla="*/ 0 h 17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57">
            <a:extLst>
              <a:ext uri="{FF2B5EF4-FFF2-40B4-BE49-F238E27FC236}">
                <a16:creationId xmlns:a16="http://schemas.microsoft.com/office/drawing/2014/main" id="{D669E313-0DCA-44EA-FA2E-E9BDC4D5393A}"/>
              </a:ext>
            </a:extLst>
          </p:cNvPr>
          <p:cNvSpPr>
            <a:spLocks/>
          </p:cNvSpPr>
          <p:nvPr/>
        </p:nvSpPr>
        <p:spPr bwMode="auto">
          <a:xfrm>
            <a:off x="4455584" y="31750"/>
            <a:ext cx="0" cy="1588"/>
          </a:xfrm>
          <a:custGeom>
            <a:avLst/>
            <a:gdLst>
              <a:gd name="T0" fmla="*/ 0 w 2"/>
              <a:gd name="T1" fmla="*/ 0 h 2"/>
              <a:gd name="T2" fmla="*/ 1 w 2"/>
              <a:gd name="T3" fmla="*/ 0 h 2"/>
              <a:gd name="T4" fmla="*/ 0 w 2"/>
              <a:gd name="T5" fmla="*/ 1588 h 2"/>
              <a:gd name="T6" fmla="*/ 0 w 2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92">
            <a:extLst>
              <a:ext uri="{FF2B5EF4-FFF2-40B4-BE49-F238E27FC236}">
                <a16:creationId xmlns:a16="http://schemas.microsoft.com/office/drawing/2014/main" id="{F46D66DF-F928-A013-1E3B-D6D68BE0FBCB}"/>
              </a:ext>
            </a:extLst>
          </p:cNvPr>
          <p:cNvSpPr>
            <a:spLocks/>
          </p:cNvSpPr>
          <p:nvPr/>
        </p:nvSpPr>
        <p:spPr bwMode="auto">
          <a:xfrm>
            <a:off x="4398434" y="-5000625"/>
            <a:ext cx="2117" cy="3175"/>
          </a:xfrm>
          <a:custGeom>
            <a:avLst/>
            <a:gdLst>
              <a:gd name="T0" fmla="*/ 0 w 2"/>
              <a:gd name="T1" fmla="*/ 0 h 3"/>
              <a:gd name="T2" fmla="*/ 1588 w 2"/>
              <a:gd name="T3" fmla="*/ 2117 h 3"/>
              <a:gd name="T4" fmla="*/ 0 w 2"/>
              <a:gd name="T5" fmla="*/ 3175 h 3"/>
              <a:gd name="T6" fmla="*/ 0 w 2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57">
            <a:extLst>
              <a:ext uri="{FF2B5EF4-FFF2-40B4-BE49-F238E27FC236}">
                <a16:creationId xmlns:a16="http://schemas.microsoft.com/office/drawing/2014/main" id="{95E31C28-2A00-6889-B922-B4E87E3296C0}"/>
              </a:ext>
            </a:extLst>
          </p:cNvPr>
          <p:cNvSpPr>
            <a:spLocks/>
          </p:cNvSpPr>
          <p:nvPr/>
        </p:nvSpPr>
        <p:spPr bwMode="auto">
          <a:xfrm>
            <a:off x="4455584" y="31750"/>
            <a:ext cx="0" cy="1588"/>
          </a:xfrm>
          <a:custGeom>
            <a:avLst/>
            <a:gdLst>
              <a:gd name="T0" fmla="*/ 0 w 2"/>
              <a:gd name="T1" fmla="*/ 0 h 2"/>
              <a:gd name="T2" fmla="*/ 1 w 2"/>
              <a:gd name="T3" fmla="*/ 0 h 2"/>
              <a:gd name="T4" fmla="*/ 0 w 2"/>
              <a:gd name="T5" fmla="*/ 1588 h 2"/>
              <a:gd name="T6" fmla="*/ 0 w 2"/>
              <a:gd name="T7" fmla="*/ 0 h 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92">
            <a:extLst>
              <a:ext uri="{FF2B5EF4-FFF2-40B4-BE49-F238E27FC236}">
                <a16:creationId xmlns:a16="http://schemas.microsoft.com/office/drawing/2014/main" id="{2EF5DCDD-A101-FD81-3A08-C14D7571B917}"/>
              </a:ext>
            </a:extLst>
          </p:cNvPr>
          <p:cNvSpPr>
            <a:spLocks/>
          </p:cNvSpPr>
          <p:nvPr/>
        </p:nvSpPr>
        <p:spPr bwMode="auto">
          <a:xfrm>
            <a:off x="4398434" y="-5000625"/>
            <a:ext cx="2117" cy="3175"/>
          </a:xfrm>
          <a:custGeom>
            <a:avLst/>
            <a:gdLst>
              <a:gd name="T0" fmla="*/ 0 w 2"/>
              <a:gd name="T1" fmla="*/ 0 h 3"/>
              <a:gd name="T2" fmla="*/ 1588 w 2"/>
              <a:gd name="T3" fmla="*/ 2117 h 3"/>
              <a:gd name="T4" fmla="*/ 0 w 2"/>
              <a:gd name="T5" fmla="*/ 3175 h 3"/>
              <a:gd name="T6" fmla="*/ 0 w 2"/>
              <a:gd name="T7" fmla="*/ 0 h 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3" y="1023869"/>
            <a:ext cx="3793679" cy="3349641"/>
          </a:xfrm>
        </p:spPr>
        <p:txBody>
          <a:bodyPr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3" y="4945377"/>
            <a:ext cx="3793679" cy="1037760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C351617-6744-0C34-65B0-BD8CC2BE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2551" y="6442076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F5E9639-CA49-E497-6F07-A57E3D6B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2251" y="6442076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3E92D2F-D572-C678-D276-81C7AF54C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5667" y="6442076"/>
            <a:ext cx="2755900" cy="365125"/>
          </a:xfrm>
        </p:spPr>
        <p:txBody>
          <a:bodyPr anchor="ctr"/>
          <a:lstStyle>
            <a:lvl1pPr algn="l">
              <a:defRPr sz="900" smtClean="0"/>
            </a:lvl1pPr>
          </a:lstStyle>
          <a:p>
            <a:pPr>
              <a:defRPr/>
            </a:pPr>
            <a:fld id="{0EDBD8B4-99FA-4CB1-9735-78B3597E57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791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5A999-1658-205A-6A02-BB7B30B2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ECC61-68AF-D83E-AB5D-C9F9302A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D706-B5CD-CD5E-56CC-FC20E98B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8649-E2C4-4A66-B041-53F41119B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4260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6A8D8A1-F294-6C30-A3ED-2DCB19888278}"/>
              </a:ext>
            </a:extLst>
          </p:cNvPr>
          <p:cNvSpPr>
            <a:spLocks noEditPoints="1"/>
          </p:cNvSpPr>
          <p:nvPr/>
        </p:nvSpPr>
        <p:spPr bwMode="auto">
          <a:xfrm>
            <a:off x="0" y="1"/>
            <a:ext cx="12192000" cy="6907213"/>
          </a:xfrm>
          <a:custGeom>
            <a:avLst/>
            <a:gdLst/>
            <a:ahLst/>
            <a:cxnLst/>
            <a:rect l="0" t="0" r="r" b="b"/>
            <a:pathLst>
              <a:path w="2880" h="2178">
                <a:moveTo>
                  <a:pt x="1180" y="1620"/>
                </a:moveTo>
                <a:cubicBezTo>
                  <a:pt x="1167" y="1517"/>
                  <a:pt x="1118" y="1433"/>
                  <a:pt x="1057" y="1352"/>
                </a:cubicBezTo>
                <a:cubicBezTo>
                  <a:pt x="1050" y="1356"/>
                  <a:pt x="1041" y="1358"/>
                  <a:pt x="1037" y="1363"/>
                </a:cubicBezTo>
                <a:cubicBezTo>
                  <a:pt x="977" y="1434"/>
                  <a:pt x="937" y="1510"/>
                  <a:pt x="945" y="1608"/>
                </a:cubicBezTo>
                <a:cubicBezTo>
                  <a:pt x="950" y="1669"/>
                  <a:pt x="952" y="1730"/>
                  <a:pt x="971" y="1789"/>
                </a:cubicBezTo>
                <a:cubicBezTo>
                  <a:pt x="886" y="1703"/>
                  <a:pt x="834" y="1605"/>
                  <a:pt x="850" y="1479"/>
                </a:cubicBezTo>
                <a:cubicBezTo>
                  <a:pt x="858" y="1414"/>
                  <a:pt x="868" y="1349"/>
                  <a:pt x="897" y="1289"/>
                </a:cubicBezTo>
                <a:cubicBezTo>
                  <a:pt x="932" y="1215"/>
                  <a:pt x="971" y="1142"/>
                  <a:pt x="1039" y="1086"/>
                </a:cubicBezTo>
                <a:cubicBezTo>
                  <a:pt x="1119" y="1180"/>
                  <a:pt x="1292" y="1206"/>
                  <a:pt x="1434" y="1082"/>
                </a:cubicBezTo>
                <a:cubicBezTo>
                  <a:pt x="1428" y="1035"/>
                  <a:pt x="1391" y="1016"/>
                  <a:pt x="1352" y="1000"/>
                </a:cubicBezTo>
                <a:cubicBezTo>
                  <a:pt x="1330" y="990"/>
                  <a:pt x="1305" y="985"/>
                  <a:pt x="1282" y="979"/>
                </a:cubicBezTo>
                <a:cubicBezTo>
                  <a:pt x="1312" y="919"/>
                  <a:pt x="1341" y="862"/>
                  <a:pt x="1371" y="804"/>
                </a:cubicBezTo>
                <a:cubicBezTo>
                  <a:pt x="1360" y="797"/>
                  <a:pt x="1353" y="790"/>
                  <a:pt x="1346" y="789"/>
                </a:cubicBezTo>
                <a:cubicBezTo>
                  <a:pt x="1284" y="782"/>
                  <a:pt x="1223" y="794"/>
                  <a:pt x="1168" y="822"/>
                </a:cubicBezTo>
                <a:cubicBezTo>
                  <a:pt x="1126" y="843"/>
                  <a:pt x="1101" y="885"/>
                  <a:pt x="1075" y="923"/>
                </a:cubicBezTo>
                <a:cubicBezTo>
                  <a:pt x="1051" y="957"/>
                  <a:pt x="1040" y="996"/>
                  <a:pt x="1034" y="1036"/>
                </a:cubicBezTo>
                <a:cubicBezTo>
                  <a:pt x="1031" y="1051"/>
                  <a:pt x="1029" y="1067"/>
                  <a:pt x="1005" y="1073"/>
                </a:cubicBezTo>
                <a:cubicBezTo>
                  <a:pt x="1024" y="1013"/>
                  <a:pt x="1017" y="957"/>
                  <a:pt x="1002" y="901"/>
                </a:cubicBezTo>
                <a:cubicBezTo>
                  <a:pt x="987" y="842"/>
                  <a:pt x="950" y="797"/>
                  <a:pt x="907" y="754"/>
                </a:cubicBezTo>
                <a:cubicBezTo>
                  <a:pt x="849" y="812"/>
                  <a:pt x="829" y="885"/>
                  <a:pt x="827" y="963"/>
                </a:cubicBezTo>
                <a:cubicBezTo>
                  <a:pt x="825" y="1041"/>
                  <a:pt x="847" y="1112"/>
                  <a:pt x="907" y="1169"/>
                </a:cubicBezTo>
                <a:cubicBezTo>
                  <a:pt x="825" y="1294"/>
                  <a:pt x="782" y="1427"/>
                  <a:pt x="792" y="1577"/>
                </a:cubicBezTo>
                <a:cubicBezTo>
                  <a:pt x="693" y="1473"/>
                  <a:pt x="625" y="1351"/>
                  <a:pt x="567" y="1221"/>
                </a:cubicBezTo>
                <a:cubicBezTo>
                  <a:pt x="587" y="1204"/>
                  <a:pt x="606" y="1191"/>
                  <a:pt x="622" y="1174"/>
                </a:cubicBezTo>
                <a:cubicBezTo>
                  <a:pt x="674" y="1120"/>
                  <a:pt x="707" y="1055"/>
                  <a:pt x="718" y="982"/>
                </a:cubicBezTo>
                <a:cubicBezTo>
                  <a:pt x="723" y="947"/>
                  <a:pt x="718" y="910"/>
                  <a:pt x="715" y="874"/>
                </a:cubicBezTo>
                <a:cubicBezTo>
                  <a:pt x="714" y="859"/>
                  <a:pt x="702" y="854"/>
                  <a:pt x="687" y="854"/>
                </a:cubicBezTo>
                <a:cubicBezTo>
                  <a:pt x="648" y="852"/>
                  <a:pt x="617" y="873"/>
                  <a:pt x="588" y="894"/>
                </a:cubicBezTo>
                <a:cubicBezTo>
                  <a:pt x="564" y="910"/>
                  <a:pt x="545" y="933"/>
                  <a:pt x="522" y="955"/>
                </a:cubicBezTo>
                <a:cubicBezTo>
                  <a:pt x="505" y="892"/>
                  <a:pt x="503" y="827"/>
                  <a:pt x="499" y="758"/>
                </a:cubicBezTo>
                <a:cubicBezTo>
                  <a:pt x="520" y="765"/>
                  <a:pt x="538" y="773"/>
                  <a:pt x="556" y="776"/>
                </a:cubicBezTo>
                <a:cubicBezTo>
                  <a:pt x="601" y="782"/>
                  <a:pt x="637" y="759"/>
                  <a:pt x="667" y="729"/>
                </a:cubicBezTo>
                <a:cubicBezTo>
                  <a:pt x="699" y="695"/>
                  <a:pt x="721" y="654"/>
                  <a:pt x="731" y="608"/>
                </a:cubicBezTo>
                <a:cubicBezTo>
                  <a:pt x="737" y="583"/>
                  <a:pt x="745" y="559"/>
                  <a:pt x="752" y="535"/>
                </a:cubicBezTo>
                <a:cubicBezTo>
                  <a:pt x="764" y="495"/>
                  <a:pt x="782" y="460"/>
                  <a:pt x="831" y="438"/>
                </a:cubicBezTo>
                <a:cubicBezTo>
                  <a:pt x="783" y="424"/>
                  <a:pt x="741" y="419"/>
                  <a:pt x="705" y="433"/>
                </a:cubicBezTo>
                <a:cubicBezTo>
                  <a:pt x="670" y="446"/>
                  <a:pt x="640" y="474"/>
                  <a:pt x="604" y="498"/>
                </a:cubicBezTo>
                <a:cubicBezTo>
                  <a:pt x="587" y="400"/>
                  <a:pt x="540" y="316"/>
                  <a:pt x="474" y="236"/>
                </a:cubicBezTo>
                <a:cubicBezTo>
                  <a:pt x="470" y="245"/>
                  <a:pt x="466" y="250"/>
                  <a:pt x="466" y="254"/>
                </a:cubicBezTo>
                <a:cubicBezTo>
                  <a:pt x="473" y="305"/>
                  <a:pt x="451" y="350"/>
                  <a:pt x="434" y="395"/>
                </a:cubicBezTo>
                <a:cubicBezTo>
                  <a:pt x="420" y="433"/>
                  <a:pt x="402" y="469"/>
                  <a:pt x="386" y="506"/>
                </a:cubicBezTo>
                <a:cubicBezTo>
                  <a:pt x="358" y="501"/>
                  <a:pt x="327" y="496"/>
                  <a:pt x="296" y="489"/>
                </a:cubicBezTo>
                <a:cubicBezTo>
                  <a:pt x="265" y="482"/>
                  <a:pt x="235" y="473"/>
                  <a:pt x="202" y="465"/>
                </a:cubicBezTo>
                <a:cubicBezTo>
                  <a:pt x="182" y="541"/>
                  <a:pt x="227" y="600"/>
                  <a:pt x="269" y="658"/>
                </a:cubicBezTo>
                <a:cubicBezTo>
                  <a:pt x="314" y="717"/>
                  <a:pt x="371" y="758"/>
                  <a:pt x="452" y="751"/>
                </a:cubicBezTo>
                <a:cubicBezTo>
                  <a:pt x="451" y="794"/>
                  <a:pt x="448" y="833"/>
                  <a:pt x="450" y="872"/>
                </a:cubicBezTo>
                <a:cubicBezTo>
                  <a:pt x="451" y="911"/>
                  <a:pt x="455" y="950"/>
                  <a:pt x="459" y="996"/>
                </a:cubicBezTo>
                <a:cubicBezTo>
                  <a:pt x="362" y="918"/>
                  <a:pt x="259" y="880"/>
                  <a:pt x="137" y="909"/>
                </a:cubicBezTo>
                <a:cubicBezTo>
                  <a:pt x="132" y="941"/>
                  <a:pt x="147" y="969"/>
                  <a:pt x="158" y="997"/>
                </a:cubicBezTo>
                <a:cubicBezTo>
                  <a:pt x="184" y="1069"/>
                  <a:pt x="239" y="1117"/>
                  <a:pt x="301" y="1157"/>
                </a:cubicBezTo>
                <a:cubicBezTo>
                  <a:pt x="371" y="1203"/>
                  <a:pt x="451" y="1225"/>
                  <a:pt x="534" y="1247"/>
                </a:cubicBezTo>
                <a:cubicBezTo>
                  <a:pt x="575" y="1355"/>
                  <a:pt x="625" y="1461"/>
                  <a:pt x="693" y="1557"/>
                </a:cubicBezTo>
                <a:cubicBezTo>
                  <a:pt x="760" y="1652"/>
                  <a:pt x="837" y="1740"/>
                  <a:pt x="912" y="1835"/>
                </a:cubicBezTo>
                <a:cubicBezTo>
                  <a:pt x="883" y="1826"/>
                  <a:pt x="856" y="1817"/>
                  <a:pt x="830" y="1809"/>
                </a:cubicBezTo>
                <a:cubicBezTo>
                  <a:pt x="751" y="1649"/>
                  <a:pt x="633" y="1546"/>
                  <a:pt x="446" y="1532"/>
                </a:cubicBezTo>
                <a:cubicBezTo>
                  <a:pt x="441" y="1593"/>
                  <a:pt x="459" y="1644"/>
                  <a:pt x="495" y="1687"/>
                </a:cubicBezTo>
                <a:cubicBezTo>
                  <a:pt x="528" y="1727"/>
                  <a:pt x="568" y="1762"/>
                  <a:pt x="607" y="1802"/>
                </a:cubicBezTo>
                <a:cubicBezTo>
                  <a:pt x="493" y="1812"/>
                  <a:pt x="395" y="1861"/>
                  <a:pt x="296" y="1920"/>
                </a:cubicBezTo>
                <a:cubicBezTo>
                  <a:pt x="280" y="1912"/>
                  <a:pt x="261" y="1904"/>
                  <a:pt x="243" y="1893"/>
                </a:cubicBezTo>
                <a:cubicBezTo>
                  <a:pt x="166" y="1849"/>
                  <a:pt x="87" y="1856"/>
                  <a:pt x="9" y="1888"/>
                </a:cubicBezTo>
                <a:cubicBezTo>
                  <a:pt x="6" y="1889"/>
                  <a:pt x="3" y="1891"/>
                  <a:pt x="0" y="1892"/>
                </a:cubicBezTo>
                <a:cubicBezTo>
                  <a:pt x="0" y="1917"/>
                  <a:pt x="0" y="1917"/>
                  <a:pt x="0" y="1917"/>
                </a:cubicBezTo>
                <a:cubicBezTo>
                  <a:pt x="67" y="1891"/>
                  <a:pt x="155" y="1890"/>
                  <a:pt x="198" y="1923"/>
                </a:cubicBezTo>
                <a:cubicBezTo>
                  <a:pt x="150" y="1930"/>
                  <a:pt x="100" y="1936"/>
                  <a:pt x="50" y="1943"/>
                </a:cubicBezTo>
                <a:cubicBezTo>
                  <a:pt x="51" y="1946"/>
                  <a:pt x="51" y="1948"/>
                  <a:pt x="51" y="1951"/>
                </a:cubicBezTo>
                <a:cubicBezTo>
                  <a:pt x="106" y="1956"/>
                  <a:pt x="162" y="1936"/>
                  <a:pt x="218" y="1954"/>
                </a:cubicBezTo>
                <a:cubicBezTo>
                  <a:pt x="155" y="2028"/>
                  <a:pt x="74" y="2038"/>
                  <a:pt x="0" y="2009"/>
                </a:cubicBezTo>
                <a:cubicBezTo>
                  <a:pt x="0" y="2030"/>
                  <a:pt x="0" y="2030"/>
                  <a:pt x="0" y="2030"/>
                </a:cubicBezTo>
                <a:cubicBezTo>
                  <a:pt x="39" y="2043"/>
                  <a:pt x="79" y="2049"/>
                  <a:pt x="122" y="2043"/>
                </a:cubicBezTo>
                <a:cubicBezTo>
                  <a:pt x="123" y="2043"/>
                  <a:pt x="124" y="2045"/>
                  <a:pt x="125" y="2046"/>
                </a:cubicBezTo>
                <a:cubicBezTo>
                  <a:pt x="98" y="2081"/>
                  <a:pt x="74" y="2120"/>
                  <a:pt x="55" y="2160"/>
                </a:cubicBezTo>
                <a:cubicBezTo>
                  <a:pt x="55" y="2160"/>
                  <a:pt x="55" y="2160"/>
                  <a:pt x="55" y="2161"/>
                </a:cubicBezTo>
                <a:cubicBezTo>
                  <a:pt x="78" y="2161"/>
                  <a:pt x="78" y="2161"/>
                  <a:pt x="78" y="2161"/>
                </a:cubicBezTo>
                <a:cubicBezTo>
                  <a:pt x="78" y="2160"/>
                  <a:pt x="78" y="2160"/>
                  <a:pt x="78" y="2160"/>
                </a:cubicBezTo>
                <a:cubicBezTo>
                  <a:pt x="103" y="2110"/>
                  <a:pt x="136" y="2066"/>
                  <a:pt x="176" y="2026"/>
                </a:cubicBezTo>
                <a:cubicBezTo>
                  <a:pt x="189" y="2013"/>
                  <a:pt x="203" y="2016"/>
                  <a:pt x="219" y="2023"/>
                </a:cubicBezTo>
                <a:cubicBezTo>
                  <a:pt x="188" y="2070"/>
                  <a:pt x="157" y="2115"/>
                  <a:pt x="127" y="2160"/>
                </a:cubicBezTo>
                <a:cubicBezTo>
                  <a:pt x="127" y="2160"/>
                  <a:pt x="126" y="2160"/>
                  <a:pt x="126" y="2161"/>
                </a:cubicBezTo>
                <a:cubicBezTo>
                  <a:pt x="137" y="2161"/>
                  <a:pt x="137" y="2161"/>
                  <a:pt x="137" y="2161"/>
                </a:cubicBezTo>
                <a:cubicBezTo>
                  <a:pt x="137" y="2160"/>
                  <a:pt x="137" y="2160"/>
                  <a:pt x="138" y="2160"/>
                </a:cubicBezTo>
                <a:cubicBezTo>
                  <a:pt x="171" y="2121"/>
                  <a:pt x="205" y="2082"/>
                  <a:pt x="245" y="2037"/>
                </a:cubicBezTo>
                <a:cubicBezTo>
                  <a:pt x="248" y="2088"/>
                  <a:pt x="233" y="2127"/>
                  <a:pt x="210" y="2160"/>
                </a:cubicBezTo>
                <a:cubicBezTo>
                  <a:pt x="210" y="2160"/>
                  <a:pt x="210" y="2160"/>
                  <a:pt x="210" y="2161"/>
                </a:cubicBezTo>
                <a:cubicBezTo>
                  <a:pt x="236" y="2161"/>
                  <a:pt x="236" y="2161"/>
                  <a:pt x="236" y="2161"/>
                </a:cubicBezTo>
                <a:cubicBezTo>
                  <a:pt x="236" y="2160"/>
                  <a:pt x="236" y="2160"/>
                  <a:pt x="236" y="2160"/>
                </a:cubicBezTo>
                <a:cubicBezTo>
                  <a:pt x="241" y="2153"/>
                  <a:pt x="246" y="2146"/>
                  <a:pt x="251" y="2139"/>
                </a:cubicBezTo>
                <a:cubicBezTo>
                  <a:pt x="252" y="2138"/>
                  <a:pt x="254" y="2139"/>
                  <a:pt x="259" y="2138"/>
                </a:cubicBezTo>
                <a:cubicBezTo>
                  <a:pt x="261" y="2145"/>
                  <a:pt x="263" y="2153"/>
                  <a:pt x="265" y="2160"/>
                </a:cubicBezTo>
                <a:cubicBezTo>
                  <a:pt x="265" y="2160"/>
                  <a:pt x="266" y="2160"/>
                  <a:pt x="266" y="2161"/>
                </a:cubicBezTo>
                <a:cubicBezTo>
                  <a:pt x="287" y="2161"/>
                  <a:pt x="287" y="2161"/>
                  <a:pt x="287" y="2161"/>
                </a:cubicBezTo>
                <a:cubicBezTo>
                  <a:pt x="286" y="2160"/>
                  <a:pt x="286" y="2160"/>
                  <a:pt x="286" y="2160"/>
                </a:cubicBezTo>
                <a:cubicBezTo>
                  <a:pt x="283" y="2146"/>
                  <a:pt x="282" y="2132"/>
                  <a:pt x="282" y="2120"/>
                </a:cubicBezTo>
                <a:cubicBezTo>
                  <a:pt x="282" y="2088"/>
                  <a:pt x="277" y="2050"/>
                  <a:pt x="318" y="2027"/>
                </a:cubicBezTo>
                <a:cubicBezTo>
                  <a:pt x="340" y="2066"/>
                  <a:pt x="340" y="2108"/>
                  <a:pt x="357" y="2146"/>
                </a:cubicBezTo>
                <a:cubicBezTo>
                  <a:pt x="370" y="2104"/>
                  <a:pt x="348" y="2064"/>
                  <a:pt x="347" y="2021"/>
                </a:cubicBezTo>
                <a:cubicBezTo>
                  <a:pt x="377" y="2031"/>
                  <a:pt x="399" y="2049"/>
                  <a:pt x="409" y="2076"/>
                </a:cubicBezTo>
                <a:cubicBezTo>
                  <a:pt x="420" y="2104"/>
                  <a:pt x="425" y="2132"/>
                  <a:pt x="427" y="2160"/>
                </a:cubicBezTo>
                <a:cubicBezTo>
                  <a:pt x="427" y="2160"/>
                  <a:pt x="427" y="2160"/>
                  <a:pt x="427" y="2161"/>
                </a:cubicBezTo>
                <a:cubicBezTo>
                  <a:pt x="448" y="2161"/>
                  <a:pt x="448" y="2161"/>
                  <a:pt x="448" y="2161"/>
                </a:cubicBezTo>
                <a:cubicBezTo>
                  <a:pt x="448" y="2160"/>
                  <a:pt x="448" y="2160"/>
                  <a:pt x="448" y="2160"/>
                </a:cubicBezTo>
                <a:cubicBezTo>
                  <a:pt x="448" y="2159"/>
                  <a:pt x="448" y="2158"/>
                  <a:pt x="448" y="2157"/>
                </a:cubicBezTo>
                <a:cubicBezTo>
                  <a:pt x="447" y="2075"/>
                  <a:pt x="410" y="2009"/>
                  <a:pt x="340" y="1954"/>
                </a:cubicBezTo>
                <a:cubicBezTo>
                  <a:pt x="444" y="1898"/>
                  <a:pt x="546" y="1862"/>
                  <a:pt x="664" y="1864"/>
                </a:cubicBezTo>
                <a:cubicBezTo>
                  <a:pt x="580" y="1944"/>
                  <a:pt x="544" y="2037"/>
                  <a:pt x="564" y="2149"/>
                </a:cubicBezTo>
                <a:cubicBezTo>
                  <a:pt x="668" y="2178"/>
                  <a:pt x="832" y="2048"/>
                  <a:pt x="839" y="1886"/>
                </a:cubicBezTo>
                <a:cubicBezTo>
                  <a:pt x="915" y="1909"/>
                  <a:pt x="985" y="1941"/>
                  <a:pt x="1037" y="2003"/>
                </a:cubicBezTo>
                <a:cubicBezTo>
                  <a:pt x="1053" y="2022"/>
                  <a:pt x="1066" y="2043"/>
                  <a:pt x="1093" y="2048"/>
                </a:cubicBezTo>
                <a:cubicBezTo>
                  <a:pt x="1101" y="2050"/>
                  <a:pt x="1109" y="2059"/>
                  <a:pt x="1114" y="2066"/>
                </a:cubicBezTo>
                <a:cubicBezTo>
                  <a:pt x="1135" y="2097"/>
                  <a:pt x="1154" y="2128"/>
                  <a:pt x="1170" y="2160"/>
                </a:cubicBezTo>
                <a:cubicBezTo>
                  <a:pt x="1171" y="2160"/>
                  <a:pt x="1171" y="2160"/>
                  <a:pt x="1171" y="2161"/>
                </a:cubicBezTo>
                <a:cubicBezTo>
                  <a:pt x="1198" y="2161"/>
                  <a:pt x="1198" y="2161"/>
                  <a:pt x="1198" y="2161"/>
                </a:cubicBezTo>
                <a:cubicBezTo>
                  <a:pt x="1198" y="2160"/>
                  <a:pt x="1198" y="2160"/>
                  <a:pt x="1198" y="2160"/>
                </a:cubicBezTo>
                <a:cubicBezTo>
                  <a:pt x="1194" y="2144"/>
                  <a:pt x="1194" y="2126"/>
                  <a:pt x="1201" y="2105"/>
                </a:cubicBezTo>
                <a:cubicBezTo>
                  <a:pt x="1178" y="2119"/>
                  <a:pt x="1167" y="2113"/>
                  <a:pt x="1159" y="2097"/>
                </a:cubicBezTo>
                <a:cubicBezTo>
                  <a:pt x="1153" y="2083"/>
                  <a:pt x="1142" y="2070"/>
                  <a:pt x="1137" y="2056"/>
                </a:cubicBezTo>
                <a:cubicBezTo>
                  <a:pt x="1130" y="2033"/>
                  <a:pt x="1117" y="2020"/>
                  <a:pt x="1092" y="2019"/>
                </a:cubicBezTo>
                <a:cubicBezTo>
                  <a:pt x="1089" y="1975"/>
                  <a:pt x="1056" y="1957"/>
                  <a:pt x="1023" y="1941"/>
                </a:cubicBezTo>
                <a:cubicBezTo>
                  <a:pt x="965" y="1913"/>
                  <a:pt x="910" y="1881"/>
                  <a:pt x="847" y="1863"/>
                </a:cubicBezTo>
                <a:cubicBezTo>
                  <a:pt x="831" y="1858"/>
                  <a:pt x="822" y="1851"/>
                  <a:pt x="831" y="1834"/>
                </a:cubicBezTo>
                <a:cubicBezTo>
                  <a:pt x="902" y="1842"/>
                  <a:pt x="952" y="1894"/>
                  <a:pt x="1016" y="1919"/>
                </a:cubicBezTo>
                <a:cubicBezTo>
                  <a:pt x="1014" y="1908"/>
                  <a:pt x="1011" y="1900"/>
                  <a:pt x="1005" y="1893"/>
                </a:cubicBezTo>
                <a:cubicBezTo>
                  <a:pt x="941" y="1821"/>
                  <a:pt x="878" y="1749"/>
                  <a:pt x="812" y="1679"/>
                </a:cubicBezTo>
                <a:cubicBezTo>
                  <a:pt x="749" y="1610"/>
                  <a:pt x="698" y="1534"/>
                  <a:pt x="652" y="1453"/>
                </a:cubicBezTo>
                <a:cubicBezTo>
                  <a:pt x="643" y="1438"/>
                  <a:pt x="636" y="1421"/>
                  <a:pt x="629" y="1405"/>
                </a:cubicBezTo>
                <a:cubicBezTo>
                  <a:pt x="655" y="1432"/>
                  <a:pt x="672" y="1464"/>
                  <a:pt x="693" y="1494"/>
                </a:cubicBezTo>
                <a:cubicBezTo>
                  <a:pt x="765" y="1593"/>
                  <a:pt x="844" y="1687"/>
                  <a:pt x="927" y="1778"/>
                </a:cubicBezTo>
                <a:cubicBezTo>
                  <a:pt x="994" y="1852"/>
                  <a:pt x="1064" y="1925"/>
                  <a:pt x="1133" y="1998"/>
                </a:cubicBezTo>
                <a:cubicBezTo>
                  <a:pt x="1180" y="2048"/>
                  <a:pt x="1218" y="2102"/>
                  <a:pt x="1251" y="2160"/>
                </a:cubicBezTo>
                <a:cubicBezTo>
                  <a:pt x="1251" y="2160"/>
                  <a:pt x="1251" y="2160"/>
                  <a:pt x="1251" y="2161"/>
                </a:cubicBezTo>
                <a:cubicBezTo>
                  <a:pt x="1275" y="2161"/>
                  <a:pt x="1275" y="2161"/>
                  <a:pt x="1275" y="2161"/>
                </a:cubicBezTo>
                <a:cubicBezTo>
                  <a:pt x="1275" y="2160"/>
                  <a:pt x="1275" y="2160"/>
                  <a:pt x="1275" y="2160"/>
                </a:cubicBezTo>
                <a:cubicBezTo>
                  <a:pt x="1240" y="2095"/>
                  <a:pt x="1196" y="2036"/>
                  <a:pt x="1145" y="1980"/>
                </a:cubicBezTo>
                <a:cubicBezTo>
                  <a:pt x="1136" y="1970"/>
                  <a:pt x="1128" y="1958"/>
                  <a:pt x="1118" y="1945"/>
                </a:cubicBezTo>
                <a:cubicBezTo>
                  <a:pt x="1128" y="1941"/>
                  <a:pt x="1135" y="1937"/>
                  <a:pt x="1142" y="1935"/>
                </a:cubicBezTo>
                <a:cubicBezTo>
                  <a:pt x="1221" y="1911"/>
                  <a:pt x="1263" y="1851"/>
                  <a:pt x="1290" y="1780"/>
                </a:cubicBezTo>
                <a:cubicBezTo>
                  <a:pt x="1305" y="1742"/>
                  <a:pt x="1309" y="1698"/>
                  <a:pt x="1313" y="1657"/>
                </a:cubicBezTo>
                <a:cubicBezTo>
                  <a:pt x="1315" y="1627"/>
                  <a:pt x="1307" y="1596"/>
                  <a:pt x="1304" y="1566"/>
                </a:cubicBezTo>
                <a:cubicBezTo>
                  <a:pt x="1252" y="1562"/>
                  <a:pt x="1221" y="1597"/>
                  <a:pt x="1180" y="1620"/>
                </a:cubicBezTo>
                <a:close/>
                <a:moveTo>
                  <a:pt x="1414" y="1071"/>
                </a:moveTo>
                <a:cubicBezTo>
                  <a:pt x="1355" y="1123"/>
                  <a:pt x="1290" y="1148"/>
                  <a:pt x="1216" y="1146"/>
                </a:cubicBezTo>
                <a:cubicBezTo>
                  <a:pt x="1180" y="1145"/>
                  <a:pt x="1145" y="1138"/>
                  <a:pt x="1119" y="1100"/>
                </a:cubicBezTo>
                <a:cubicBezTo>
                  <a:pt x="1178" y="1089"/>
                  <a:pt x="1236" y="1094"/>
                  <a:pt x="1288" y="1066"/>
                </a:cubicBezTo>
                <a:cubicBezTo>
                  <a:pt x="1249" y="1067"/>
                  <a:pt x="1209" y="1067"/>
                  <a:pt x="1161" y="1068"/>
                </a:cubicBezTo>
                <a:cubicBezTo>
                  <a:pt x="1197" y="1044"/>
                  <a:pt x="1227" y="1025"/>
                  <a:pt x="1257" y="1005"/>
                </a:cubicBezTo>
                <a:cubicBezTo>
                  <a:pt x="1260" y="1003"/>
                  <a:pt x="1265" y="1004"/>
                  <a:pt x="1269" y="1004"/>
                </a:cubicBezTo>
                <a:cubicBezTo>
                  <a:pt x="1324" y="1008"/>
                  <a:pt x="1373" y="1023"/>
                  <a:pt x="1414" y="1071"/>
                </a:cubicBezTo>
                <a:close/>
                <a:moveTo>
                  <a:pt x="1093" y="932"/>
                </a:moveTo>
                <a:cubicBezTo>
                  <a:pt x="1125" y="881"/>
                  <a:pt x="1162" y="837"/>
                  <a:pt x="1225" y="824"/>
                </a:cubicBezTo>
                <a:cubicBezTo>
                  <a:pt x="1261" y="817"/>
                  <a:pt x="1297" y="802"/>
                  <a:pt x="1344" y="810"/>
                </a:cubicBezTo>
                <a:cubicBezTo>
                  <a:pt x="1310" y="862"/>
                  <a:pt x="1297" y="920"/>
                  <a:pt x="1258" y="965"/>
                </a:cubicBezTo>
                <a:cubicBezTo>
                  <a:pt x="1220" y="1009"/>
                  <a:pt x="1179" y="1039"/>
                  <a:pt x="1112" y="1025"/>
                </a:cubicBezTo>
                <a:cubicBezTo>
                  <a:pt x="1122" y="1008"/>
                  <a:pt x="1129" y="994"/>
                  <a:pt x="1138" y="982"/>
                </a:cubicBezTo>
                <a:cubicBezTo>
                  <a:pt x="1147" y="970"/>
                  <a:pt x="1159" y="960"/>
                  <a:pt x="1170" y="949"/>
                </a:cubicBezTo>
                <a:cubicBezTo>
                  <a:pt x="1179" y="939"/>
                  <a:pt x="1189" y="930"/>
                  <a:pt x="1198" y="920"/>
                </a:cubicBezTo>
                <a:cubicBezTo>
                  <a:pt x="1148" y="934"/>
                  <a:pt x="1117" y="971"/>
                  <a:pt x="1086" y="1010"/>
                </a:cubicBezTo>
                <a:cubicBezTo>
                  <a:pt x="1069" y="979"/>
                  <a:pt x="1079" y="954"/>
                  <a:pt x="1093" y="932"/>
                </a:cubicBezTo>
                <a:close/>
                <a:moveTo>
                  <a:pt x="907" y="1084"/>
                </a:moveTo>
                <a:cubicBezTo>
                  <a:pt x="875" y="1069"/>
                  <a:pt x="863" y="1049"/>
                  <a:pt x="857" y="1026"/>
                </a:cubicBezTo>
                <a:cubicBezTo>
                  <a:pt x="843" y="977"/>
                  <a:pt x="848" y="929"/>
                  <a:pt x="860" y="881"/>
                </a:cubicBezTo>
                <a:cubicBezTo>
                  <a:pt x="869" y="845"/>
                  <a:pt x="881" y="812"/>
                  <a:pt x="912" y="784"/>
                </a:cubicBezTo>
                <a:cubicBezTo>
                  <a:pt x="930" y="810"/>
                  <a:pt x="948" y="833"/>
                  <a:pt x="962" y="858"/>
                </a:cubicBezTo>
                <a:cubicBezTo>
                  <a:pt x="990" y="907"/>
                  <a:pt x="1000" y="960"/>
                  <a:pt x="993" y="1015"/>
                </a:cubicBezTo>
                <a:cubicBezTo>
                  <a:pt x="989" y="1047"/>
                  <a:pt x="978" y="1077"/>
                  <a:pt x="940" y="1092"/>
                </a:cubicBezTo>
                <a:cubicBezTo>
                  <a:pt x="921" y="1045"/>
                  <a:pt x="935" y="991"/>
                  <a:pt x="905" y="949"/>
                </a:cubicBezTo>
                <a:cubicBezTo>
                  <a:pt x="905" y="992"/>
                  <a:pt x="906" y="1035"/>
                  <a:pt x="907" y="1084"/>
                </a:cubicBezTo>
                <a:close/>
                <a:moveTo>
                  <a:pt x="620" y="545"/>
                </a:moveTo>
                <a:cubicBezTo>
                  <a:pt x="625" y="497"/>
                  <a:pt x="665" y="480"/>
                  <a:pt x="698" y="459"/>
                </a:cubicBezTo>
                <a:cubicBezTo>
                  <a:pt x="716" y="447"/>
                  <a:pt x="737" y="439"/>
                  <a:pt x="762" y="449"/>
                </a:cubicBezTo>
                <a:cubicBezTo>
                  <a:pt x="746" y="494"/>
                  <a:pt x="729" y="534"/>
                  <a:pt x="719" y="576"/>
                </a:cubicBezTo>
                <a:cubicBezTo>
                  <a:pt x="710" y="611"/>
                  <a:pt x="691" y="640"/>
                  <a:pt x="670" y="668"/>
                </a:cubicBezTo>
                <a:cubicBezTo>
                  <a:pt x="654" y="690"/>
                  <a:pt x="631" y="704"/>
                  <a:pt x="599" y="702"/>
                </a:cubicBezTo>
                <a:cubicBezTo>
                  <a:pt x="614" y="676"/>
                  <a:pt x="628" y="654"/>
                  <a:pt x="642" y="631"/>
                </a:cubicBezTo>
                <a:cubicBezTo>
                  <a:pt x="623" y="643"/>
                  <a:pt x="610" y="658"/>
                  <a:pt x="595" y="672"/>
                </a:cubicBezTo>
                <a:cubicBezTo>
                  <a:pt x="580" y="686"/>
                  <a:pt x="566" y="703"/>
                  <a:pt x="540" y="694"/>
                </a:cubicBezTo>
                <a:cubicBezTo>
                  <a:pt x="556" y="670"/>
                  <a:pt x="573" y="648"/>
                  <a:pt x="587" y="624"/>
                </a:cubicBezTo>
                <a:cubicBezTo>
                  <a:pt x="602" y="599"/>
                  <a:pt x="595" y="565"/>
                  <a:pt x="620" y="545"/>
                </a:cubicBezTo>
                <a:close/>
                <a:moveTo>
                  <a:pt x="331" y="688"/>
                </a:moveTo>
                <a:cubicBezTo>
                  <a:pt x="278" y="643"/>
                  <a:pt x="242" y="588"/>
                  <a:pt x="220" y="523"/>
                </a:cubicBezTo>
                <a:cubicBezTo>
                  <a:pt x="217" y="515"/>
                  <a:pt x="219" y="505"/>
                  <a:pt x="219" y="499"/>
                </a:cubicBezTo>
                <a:cubicBezTo>
                  <a:pt x="253" y="505"/>
                  <a:pt x="285" y="511"/>
                  <a:pt x="318" y="514"/>
                </a:cubicBezTo>
                <a:cubicBezTo>
                  <a:pt x="346" y="517"/>
                  <a:pt x="372" y="526"/>
                  <a:pt x="389" y="543"/>
                </a:cubicBezTo>
                <a:cubicBezTo>
                  <a:pt x="394" y="575"/>
                  <a:pt x="398" y="603"/>
                  <a:pt x="402" y="634"/>
                </a:cubicBezTo>
                <a:cubicBezTo>
                  <a:pt x="375" y="618"/>
                  <a:pt x="351" y="605"/>
                  <a:pt x="328" y="591"/>
                </a:cubicBezTo>
                <a:cubicBezTo>
                  <a:pt x="355" y="625"/>
                  <a:pt x="395" y="645"/>
                  <a:pt x="408" y="689"/>
                </a:cubicBezTo>
                <a:cubicBezTo>
                  <a:pt x="374" y="709"/>
                  <a:pt x="356" y="709"/>
                  <a:pt x="331" y="688"/>
                </a:cubicBezTo>
                <a:close/>
                <a:moveTo>
                  <a:pt x="457" y="648"/>
                </a:moveTo>
                <a:cubicBezTo>
                  <a:pt x="455" y="646"/>
                  <a:pt x="452" y="644"/>
                  <a:pt x="451" y="642"/>
                </a:cubicBezTo>
                <a:cubicBezTo>
                  <a:pt x="409" y="581"/>
                  <a:pt x="402" y="516"/>
                  <a:pt x="433" y="448"/>
                </a:cubicBezTo>
                <a:cubicBezTo>
                  <a:pt x="456" y="400"/>
                  <a:pt x="481" y="353"/>
                  <a:pt x="492" y="295"/>
                </a:cubicBezTo>
                <a:cubicBezTo>
                  <a:pt x="508" y="322"/>
                  <a:pt x="527" y="348"/>
                  <a:pt x="541" y="376"/>
                </a:cubicBezTo>
                <a:cubicBezTo>
                  <a:pt x="567" y="428"/>
                  <a:pt x="584" y="482"/>
                  <a:pt x="583" y="541"/>
                </a:cubicBezTo>
                <a:cubicBezTo>
                  <a:pt x="583" y="609"/>
                  <a:pt x="560" y="641"/>
                  <a:pt x="500" y="657"/>
                </a:cubicBezTo>
                <a:cubicBezTo>
                  <a:pt x="504" y="610"/>
                  <a:pt x="515" y="564"/>
                  <a:pt x="502" y="518"/>
                </a:cubicBezTo>
                <a:cubicBezTo>
                  <a:pt x="491" y="562"/>
                  <a:pt x="492" y="610"/>
                  <a:pt x="469" y="651"/>
                </a:cubicBezTo>
                <a:cubicBezTo>
                  <a:pt x="462" y="649"/>
                  <a:pt x="460" y="649"/>
                  <a:pt x="457" y="648"/>
                </a:cubicBezTo>
                <a:close/>
                <a:moveTo>
                  <a:pt x="490" y="1129"/>
                </a:moveTo>
                <a:cubicBezTo>
                  <a:pt x="446" y="1105"/>
                  <a:pt x="406" y="1083"/>
                  <a:pt x="366" y="1061"/>
                </a:cubicBezTo>
                <a:cubicBezTo>
                  <a:pt x="365" y="1063"/>
                  <a:pt x="363" y="1066"/>
                  <a:pt x="362" y="1068"/>
                </a:cubicBezTo>
                <a:cubicBezTo>
                  <a:pt x="398" y="1096"/>
                  <a:pt x="435" y="1125"/>
                  <a:pt x="472" y="1153"/>
                </a:cubicBezTo>
                <a:cubicBezTo>
                  <a:pt x="444" y="1176"/>
                  <a:pt x="399" y="1178"/>
                  <a:pt x="329" y="1147"/>
                </a:cubicBezTo>
                <a:cubicBezTo>
                  <a:pt x="237" y="1105"/>
                  <a:pt x="181" y="1031"/>
                  <a:pt x="160" y="928"/>
                </a:cubicBezTo>
                <a:cubicBezTo>
                  <a:pt x="276" y="897"/>
                  <a:pt x="410" y="959"/>
                  <a:pt x="473" y="1048"/>
                </a:cubicBezTo>
                <a:cubicBezTo>
                  <a:pt x="488" y="1070"/>
                  <a:pt x="497" y="1097"/>
                  <a:pt x="490" y="1129"/>
                </a:cubicBezTo>
                <a:close/>
                <a:moveTo>
                  <a:pt x="493" y="1020"/>
                </a:moveTo>
                <a:cubicBezTo>
                  <a:pt x="469" y="949"/>
                  <a:pt x="467" y="880"/>
                  <a:pt x="474" y="810"/>
                </a:cubicBezTo>
                <a:cubicBezTo>
                  <a:pt x="502" y="930"/>
                  <a:pt x="507" y="985"/>
                  <a:pt x="493" y="1020"/>
                </a:cubicBezTo>
                <a:close/>
                <a:moveTo>
                  <a:pt x="535" y="989"/>
                </a:moveTo>
                <a:cubicBezTo>
                  <a:pt x="543" y="972"/>
                  <a:pt x="553" y="954"/>
                  <a:pt x="566" y="940"/>
                </a:cubicBezTo>
                <a:cubicBezTo>
                  <a:pt x="598" y="906"/>
                  <a:pt x="635" y="879"/>
                  <a:pt x="684" y="874"/>
                </a:cubicBezTo>
                <a:cubicBezTo>
                  <a:pt x="730" y="968"/>
                  <a:pt x="660" y="1144"/>
                  <a:pt x="577" y="1146"/>
                </a:cubicBezTo>
                <a:cubicBezTo>
                  <a:pt x="568" y="1085"/>
                  <a:pt x="603" y="1034"/>
                  <a:pt x="620" y="972"/>
                </a:cubicBezTo>
                <a:cubicBezTo>
                  <a:pt x="577" y="1016"/>
                  <a:pt x="570" y="1070"/>
                  <a:pt x="549" y="1119"/>
                </a:cubicBezTo>
                <a:cubicBezTo>
                  <a:pt x="513" y="1075"/>
                  <a:pt x="513" y="1033"/>
                  <a:pt x="535" y="989"/>
                </a:cubicBezTo>
                <a:close/>
                <a:moveTo>
                  <a:pt x="464" y="1555"/>
                </a:moveTo>
                <a:cubicBezTo>
                  <a:pt x="471" y="1555"/>
                  <a:pt x="478" y="1554"/>
                  <a:pt x="485" y="1555"/>
                </a:cubicBezTo>
                <a:cubicBezTo>
                  <a:pt x="496" y="1556"/>
                  <a:pt x="507" y="1558"/>
                  <a:pt x="518" y="1560"/>
                </a:cubicBezTo>
                <a:cubicBezTo>
                  <a:pt x="611" y="1581"/>
                  <a:pt x="680" y="1637"/>
                  <a:pt x="732" y="1716"/>
                </a:cubicBezTo>
                <a:cubicBezTo>
                  <a:pt x="739" y="1727"/>
                  <a:pt x="740" y="1742"/>
                  <a:pt x="744" y="1756"/>
                </a:cubicBezTo>
                <a:cubicBezTo>
                  <a:pt x="741" y="1757"/>
                  <a:pt x="739" y="1758"/>
                  <a:pt x="736" y="1759"/>
                </a:cubicBezTo>
                <a:cubicBezTo>
                  <a:pt x="686" y="1725"/>
                  <a:pt x="636" y="1691"/>
                  <a:pt x="586" y="1657"/>
                </a:cubicBezTo>
                <a:cubicBezTo>
                  <a:pt x="625" y="1714"/>
                  <a:pt x="692" y="1739"/>
                  <a:pt x="734" y="1799"/>
                </a:cubicBezTo>
                <a:cubicBezTo>
                  <a:pt x="612" y="1814"/>
                  <a:pt x="466" y="1668"/>
                  <a:pt x="464" y="1555"/>
                </a:cubicBezTo>
                <a:close/>
                <a:moveTo>
                  <a:pt x="517" y="1860"/>
                </a:moveTo>
                <a:cubicBezTo>
                  <a:pt x="464" y="1873"/>
                  <a:pt x="413" y="1895"/>
                  <a:pt x="356" y="1915"/>
                </a:cubicBezTo>
                <a:cubicBezTo>
                  <a:pt x="437" y="1854"/>
                  <a:pt x="618" y="1801"/>
                  <a:pt x="679" y="1834"/>
                </a:cubicBezTo>
                <a:cubicBezTo>
                  <a:pt x="626" y="1842"/>
                  <a:pt x="570" y="1847"/>
                  <a:pt x="517" y="1860"/>
                </a:cubicBezTo>
                <a:close/>
                <a:moveTo>
                  <a:pt x="755" y="2041"/>
                </a:moveTo>
                <a:cubicBezTo>
                  <a:pt x="713" y="2100"/>
                  <a:pt x="650" y="2121"/>
                  <a:pt x="583" y="2137"/>
                </a:cubicBezTo>
                <a:cubicBezTo>
                  <a:pt x="566" y="2030"/>
                  <a:pt x="627" y="1900"/>
                  <a:pt x="701" y="1877"/>
                </a:cubicBezTo>
                <a:cubicBezTo>
                  <a:pt x="716" y="1880"/>
                  <a:pt x="730" y="1882"/>
                  <a:pt x="747" y="1886"/>
                </a:cubicBezTo>
                <a:cubicBezTo>
                  <a:pt x="731" y="1940"/>
                  <a:pt x="694" y="1978"/>
                  <a:pt x="666" y="2027"/>
                </a:cubicBezTo>
                <a:cubicBezTo>
                  <a:pt x="706" y="2002"/>
                  <a:pt x="740" y="1962"/>
                  <a:pt x="768" y="1907"/>
                </a:cubicBezTo>
                <a:cubicBezTo>
                  <a:pt x="786" y="1960"/>
                  <a:pt x="783" y="2002"/>
                  <a:pt x="755" y="2041"/>
                </a:cubicBezTo>
                <a:close/>
                <a:moveTo>
                  <a:pt x="868" y="1293"/>
                </a:moveTo>
                <a:cubicBezTo>
                  <a:pt x="854" y="1350"/>
                  <a:pt x="841" y="1403"/>
                  <a:pt x="828" y="1455"/>
                </a:cubicBezTo>
                <a:cubicBezTo>
                  <a:pt x="825" y="1402"/>
                  <a:pt x="844" y="1332"/>
                  <a:pt x="868" y="1293"/>
                </a:cubicBezTo>
                <a:close/>
                <a:moveTo>
                  <a:pt x="1097" y="1815"/>
                </a:moveTo>
                <a:cubicBezTo>
                  <a:pt x="1077" y="1748"/>
                  <a:pt x="1056" y="1681"/>
                  <a:pt x="1051" y="1601"/>
                </a:cubicBezTo>
                <a:cubicBezTo>
                  <a:pt x="1046" y="1619"/>
                  <a:pt x="1040" y="1629"/>
                  <a:pt x="1041" y="1637"/>
                </a:cubicBezTo>
                <a:cubicBezTo>
                  <a:pt x="1048" y="1698"/>
                  <a:pt x="1056" y="1759"/>
                  <a:pt x="1065" y="1824"/>
                </a:cubicBezTo>
                <a:cubicBezTo>
                  <a:pt x="1056" y="1819"/>
                  <a:pt x="1047" y="1817"/>
                  <a:pt x="1042" y="1812"/>
                </a:cubicBezTo>
                <a:cubicBezTo>
                  <a:pt x="1002" y="1776"/>
                  <a:pt x="975" y="1733"/>
                  <a:pt x="969" y="1679"/>
                </a:cubicBezTo>
                <a:cubicBezTo>
                  <a:pt x="966" y="1656"/>
                  <a:pt x="967" y="1632"/>
                  <a:pt x="964" y="1608"/>
                </a:cubicBezTo>
                <a:cubicBezTo>
                  <a:pt x="955" y="1518"/>
                  <a:pt x="995" y="1447"/>
                  <a:pt x="1050" y="1377"/>
                </a:cubicBezTo>
                <a:cubicBezTo>
                  <a:pt x="1069" y="1404"/>
                  <a:pt x="1089" y="1428"/>
                  <a:pt x="1104" y="1454"/>
                </a:cubicBezTo>
                <a:cubicBezTo>
                  <a:pt x="1160" y="1550"/>
                  <a:pt x="1174" y="1654"/>
                  <a:pt x="1152" y="1761"/>
                </a:cubicBezTo>
                <a:cubicBezTo>
                  <a:pt x="1147" y="1787"/>
                  <a:pt x="1130" y="1809"/>
                  <a:pt x="1097" y="1815"/>
                </a:cubicBezTo>
                <a:close/>
                <a:moveTo>
                  <a:pt x="1281" y="1738"/>
                </a:moveTo>
                <a:cubicBezTo>
                  <a:pt x="1272" y="1777"/>
                  <a:pt x="1260" y="1814"/>
                  <a:pt x="1231" y="1842"/>
                </a:cubicBezTo>
                <a:cubicBezTo>
                  <a:pt x="1208" y="1865"/>
                  <a:pt x="1191" y="1870"/>
                  <a:pt x="1161" y="1863"/>
                </a:cubicBezTo>
                <a:cubicBezTo>
                  <a:pt x="1175" y="1805"/>
                  <a:pt x="1232" y="1764"/>
                  <a:pt x="1228" y="1690"/>
                </a:cubicBezTo>
                <a:cubicBezTo>
                  <a:pt x="1216" y="1713"/>
                  <a:pt x="1208" y="1729"/>
                  <a:pt x="1199" y="1746"/>
                </a:cubicBezTo>
                <a:cubicBezTo>
                  <a:pt x="1173" y="1660"/>
                  <a:pt x="1198" y="1612"/>
                  <a:pt x="1283" y="1588"/>
                </a:cubicBezTo>
                <a:cubicBezTo>
                  <a:pt x="1298" y="1633"/>
                  <a:pt x="1296" y="1680"/>
                  <a:pt x="1281" y="1738"/>
                </a:cubicBezTo>
                <a:close/>
                <a:moveTo>
                  <a:pt x="2880" y="482"/>
                </a:moveTo>
                <a:cubicBezTo>
                  <a:pt x="2880" y="443"/>
                  <a:pt x="2880" y="443"/>
                  <a:pt x="2880" y="443"/>
                </a:cubicBezTo>
                <a:cubicBezTo>
                  <a:pt x="2845" y="479"/>
                  <a:pt x="2831" y="531"/>
                  <a:pt x="2817" y="581"/>
                </a:cubicBezTo>
                <a:cubicBezTo>
                  <a:pt x="2798" y="652"/>
                  <a:pt x="2801" y="723"/>
                  <a:pt x="2856" y="782"/>
                </a:cubicBezTo>
                <a:cubicBezTo>
                  <a:pt x="2821" y="807"/>
                  <a:pt x="2789" y="830"/>
                  <a:pt x="2759" y="854"/>
                </a:cubicBezTo>
                <a:cubicBezTo>
                  <a:pt x="2729" y="879"/>
                  <a:pt x="2701" y="906"/>
                  <a:pt x="2667" y="937"/>
                </a:cubicBezTo>
                <a:cubicBezTo>
                  <a:pt x="2669" y="814"/>
                  <a:pt x="2635" y="709"/>
                  <a:pt x="2538" y="630"/>
                </a:cubicBezTo>
                <a:cubicBezTo>
                  <a:pt x="2509" y="646"/>
                  <a:pt x="2497" y="675"/>
                  <a:pt x="2481" y="701"/>
                </a:cubicBezTo>
                <a:cubicBezTo>
                  <a:pt x="2441" y="765"/>
                  <a:pt x="2436" y="838"/>
                  <a:pt x="2442" y="912"/>
                </a:cubicBezTo>
                <a:cubicBezTo>
                  <a:pt x="2450" y="995"/>
                  <a:pt x="2480" y="1072"/>
                  <a:pt x="2514" y="1151"/>
                </a:cubicBezTo>
                <a:cubicBezTo>
                  <a:pt x="2454" y="1249"/>
                  <a:pt x="2401" y="1354"/>
                  <a:pt x="2367" y="1467"/>
                </a:cubicBezTo>
                <a:cubicBezTo>
                  <a:pt x="2333" y="1578"/>
                  <a:pt x="2310" y="1693"/>
                  <a:pt x="2282" y="1810"/>
                </a:cubicBezTo>
                <a:cubicBezTo>
                  <a:pt x="2271" y="1782"/>
                  <a:pt x="2261" y="1755"/>
                  <a:pt x="2252" y="1729"/>
                </a:cubicBezTo>
                <a:cubicBezTo>
                  <a:pt x="2330" y="1569"/>
                  <a:pt x="2338" y="1412"/>
                  <a:pt x="2235" y="1256"/>
                </a:cubicBezTo>
                <a:cubicBezTo>
                  <a:pt x="2184" y="1290"/>
                  <a:pt x="2155" y="1335"/>
                  <a:pt x="2143" y="1389"/>
                </a:cubicBezTo>
                <a:cubicBezTo>
                  <a:pt x="2131" y="1440"/>
                  <a:pt x="2128" y="1493"/>
                  <a:pt x="2120" y="1549"/>
                </a:cubicBezTo>
                <a:cubicBezTo>
                  <a:pt x="2043" y="1465"/>
                  <a:pt x="1944" y="1417"/>
                  <a:pt x="1837" y="1375"/>
                </a:cubicBezTo>
                <a:cubicBezTo>
                  <a:pt x="1833" y="1358"/>
                  <a:pt x="1828" y="1338"/>
                  <a:pt x="1825" y="1318"/>
                </a:cubicBezTo>
                <a:cubicBezTo>
                  <a:pt x="1813" y="1229"/>
                  <a:pt x="1759" y="1171"/>
                  <a:pt x="1686" y="1129"/>
                </a:cubicBezTo>
                <a:cubicBezTo>
                  <a:pt x="1657" y="1112"/>
                  <a:pt x="1625" y="1099"/>
                  <a:pt x="1594" y="1090"/>
                </a:cubicBezTo>
                <a:cubicBezTo>
                  <a:pt x="1557" y="1079"/>
                  <a:pt x="1542" y="1096"/>
                  <a:pt x="1549" y="1135"/>
                </a:cubicBezTo>
                <a:cubicBezTo>
                  <a:pt x="1562" y="1201"/>
                  <a:pt x="1583" y="1264"/>
                  <a:pt x="1633" y="1314"/>
                </a:cubicBezTo>
                <a:cubicBezTo>
                  <a:pt x="1633" y="1314"/>
                  <a:pt x="1633" y="1316"/>
                  <a:pt x="1632" y="1318"/>
                </a:cubicBezTo>
                <a:cubicBezTo>
                  <a:pt x="1533" y="1318"/>
                  <a:pt x="1425" y="1344"/>
                  <a:pt x="1361" y="1384"/>
                </a:cubicBezTo>
                <a:cubicBezTo>
                  <a:pt x="1366" y="1407"/>
                  <a:pt x="1382" y="1421"/>
                  <a:pt x="1401" y="1434"/>
                </a:cubicBezTo>
                <a:cubicBezTo>
                  <a:pt x="1463" y="1473"/>
                  <a:pt x="1533" y="1477"/>
                  <a:pt x="1603" y="1476"/>
                </a:cubicBezTo>
                <a:cubicBezTo>
                  <a:pt x="1614" y="1475"/>
                  <a:pt x="1625" y="1475"/>
                  <a:pt x="1636" y="1475"/>
                </a:cubicBezTo>
                <a:cubicBezTo>
                  <a:pt x="1637" y="1475"/>
                  <a:pt x="1638" y="1476"/>
                  <a:pt x="1642" y="1480"/>
                </a:cubicBezTo>
                <a:cubicBezTo>
                  <a:pt x="1590" y="1551"/>
                  <a:pt x="1542" y="1626"/>
                  <a:pt x="1526" y="1717"/>
                </a:cubicBezTo>
                <a:cubicBezTo>
                  <a:pt x="1612" y="1727"/>
                  <a:pt x="1681" y="1691"/>
                  <a:pt x="1743" y="1641"/>
                </a:cubicBezTo>
                <a:cubicBezTo>
                  <a:pt x="1806" y="1590"/>
                  <a:pt x="1836" y="1520"/>
                  <a:pt x="1836" y="1431"/>
                </a:cubicBezTo>
                <a:cubicBezTo>
                  <a:pt x="1945" y="1478"/>
                  <a:pt x="2036" y="1538"/>
                  <a:pt x="2106" y="1632"/>
                </a:cubicBezTo>
                <a:cubicBezTo>
                  <a:pt x="1991" y="1615"/>
                  <a:pt x="1896" y="1643"/>
                  <a:pt x="1820" y="1727"/>
                </a:cubicBezTo>
                <a:cubicBezTo>
                  <a:pt x="1861" y="1827"/>
                  <a:pt x="2064" y="1878"/>
                  <a:pt x="2197" y="1783"/>
                </a:cubicBezTo>
                <a:cubicBezTo>
                  <a:pt x="2225" y="1858"/>
                  <a:pt x="2243" y="1933"/>
                  <a:pt x="2226" y="2012"/>
                </a:cubicBezTo>
                <a:cubicBezTo>
                  <a:pt x="2220" y="2036"/>
                  <a:pt x="2212" y="2059"/>
                  <a:pt x="2224" y="2084"/>
                </a:cubicBezTo>
                <a:cubicBezTo>
                  <a:pt x="2228" y="2091"/>
                  <a:pt x="2226" y="2103"/>
                  <a:pt x="2223" y="2112"/>
                </a:cubicBezTo>
                <a:cubicBezTo>
                  <a:pt x="2217" y="2128"/>
                  <a:pt x="2212" y="2144"/>
                  <a:pt x="2206" y="2160"/>
                </a:cubicBezTo>
                <a:cubicBezTo>
                  <a:pt x="2206" y="2160"/>
                  <a:pt x="2205" y="2160"/>
                  <a:pt x="2205" y="2161"/>
                </a:cubicBezTo>
                <a:cubicBezTo>
                  <a:pt x="2229" y="2161"/>
                  <a:pt x="2229" y="2161"/>
                  <a:pt x="2229" y="2161"/>
                </a:cubicBezTo>
                <a:cubicBezTo>
                  <a:pt x="2229" y="2160"/>
                  <a:pt x="2229" y="2160"/>
                  <a:pt x="2229" y="2160"/>
                </a:cubicBezTo>
                <a:cubicBezTo>
                  <a:pt x="2234" y="2148"/>
                  <a:pt x="2237" y="2134"/>
                  <a:pt x="2245" y="2124"/>
                </a:cubicBezTo>
                <a:cubicBezTo>
                  <a:pt x="2259" y="2104"/>
                  <a:pt x="2261" y="2086"/>
                  <a:pt x="2246" y="2065"/>
                </a:cubicBezTo>
                <a:cubicBezTo>
                  <a:pt x="2280" y="2036"/>
                  <a:pt x="2274" y="1999"/>
                  <a:pt x="2266" y="1963"/>
                </a:cubicBezTo>
                <a:cubicBezTo>
                  <a:pt x="2253" y="1900"/>
                  <a:pt x="2244" y="1836"/>
                  <a:pt x="2220" y="1776"/>
                </a:cubicBezTo>
                <a:cubicBezTo>
                  <a:pt x="2213" y="1761"/>
                  <a:pt x="2214" y="1749"/>
                  <a:pt x="2232" y="1745"/>
                </a:cubicBezTo>
                <a:cubicBezTo>
                  <a:pt x="2270" y="1806"/>
                  <a:pt x="2259" y="1878"/>
                  <a:pt x="2279" y="1943"/>
                </a:cubicBezTo>
                <a:cubicBezTo>
                  <a:pt x="2286" y="1935"/>
                  <a:pt x="2291" y="1928"/>
                  <a:pt x="2293" y="1919"/>
                </a:cubicBezTo>
                <a:cubicBezTo>
                  <a:pt x="2310" y="1825"/>
                  <a:pt x="2328" y="1730"/>
                  <a:pt x="2344" y="1635"/>
                </a:cubicBezTo>
                <a:cubicBezTo>
                  <a:pt x="2359" y="1544"/>
                  <a:pt x="2388" y="1456"/>
                  <a:pt x="2424" y="1371"/>
                </a:cubicBezTo>
                <a:cubicBezTo>
                  <a:pt x="2431" y="1354"/>
                  <a:pt x="2439" y="1339"/>
                  <a:pt x="2447" y="1323"/>
                </a:cubicBezTo>
                <a:cubicBezTo>
                  <a:pt x="2442" y="1360"/>
                  <a:pt x="2427" y="1393"/>
                  <a:pt x="2417" y="1428"/>
                </a:cubicBezTo>
                <a:cubicBezTo>
                  <a:pt x="2382" y="1546"/>
                  <a:pt x="2357" y="1666"/>
                  <a:pt x="2336" y="1787"/>
                </a:cubicBezTo>
                <a:cubicBezTo>
                  <a:pt x="2318" y="1886"/>
                  <a:pt x="2304" y="1986"/>
                  <a:pt x="2288" y="2085"/>
                </a:cubicBezTo>
                <a:cubicBezTo>
                  <a:pt x="2284" y="2110"/>
                  <a:pt x="2279" y="2135"/>
                  <a:pt x="2272" y="2160"/>
                </a:cubicBezTo>
                <a:cubicBezTo>
                  <a:pt x="2272" y="2160"/>
                  <a:pt x="2272" y="2160"/>
                  <a:pt x="2272" y="2161"/>
                </a:cubicBezTo>
                <a:cubicBezTo>
                  <a:pt x="2293" y="2161"/>
                  <a:pt x="2293" y="2161"/>
                  <a:pt x="2293" y="2161"/>
                </a:cubicBezTo>
                <a:cubicBezTo>
                  <a:pt x="2293" y="2160"/>
                  <a:pt x="2293" y="2160"/>
                  <a:pt x="2293" y="2160"/>
                </a:cubicBezTo>
                <a:cubicBezTo>
                  <a:pt x="2300" y="2135"/>
                  <a:pt x="2305" y="2109"/>
                  <a:pt x="2310" y="2083"/>
                </a:cubicBezTo>
                <a:cubicBezTo>
                  <a:pt x="2312" y="2069"/>
                  <a:pt x="2317" y="2057"/>
                  <a:pt x="2321" y="2040"/>
                </a:cubicBezTo>
                <a:cubicBezTo>
                  <a:pt x="2330" y="2045"/>
                  <a:pt x="2338" y="2048"/>
                  <a:pt x="2344" y="2053"/>
                </a:cubicBezTo>
                <a:cubicBezTo>
                  <a:pt x="2411" y="2101"/>
                  <a:pt x="2484" y="2097"/>
                  <a:pt x="2557" y="2076"/>
                </a:cubicBezTo>
                <a:cubicBezTo>
                  <a:pt x="2596" y="2064"/>
                  <a:pt x="2633" y="2040"/>
                  <a:pt x="2668" y="2017"/>
                </a:cubicBezTo>
                <a:cubicBezTo>
                  <a:pt x="2693" y="2001"/>
                  <a:pt x="2712" y="1976"/>
                  <a:pt x="2734" y="1955"/>
                </a:cubicBezTo>
                <a:cubicBezTo>
                  <a:pt x="2706" y="1911"/>
                  <a:pt x="2659" y="1908"/>
                  <a:pt x="2616" y="1890"/>
                </a:cubicBezTo>
                <a:cubicBezTo>
                  <a:pt x="2689" y="1817"/>
                  <a:pt x="2725" y="1727"/>
                  <a:pt x="2751" y="1628"/>
                </a:cubicBezTo>
                <a:cubicBezTo>
                  <a:pt x="2745" y="1625"/>
                  <a:pt x="2738" y="1620"/>
                  <a:pt x="2730" y="1619"/>
                </a:cubicBezTo>
                <a:cubicBezTo>
                  <a:pt x="2638" y="1615"/>
                  <a:pt x="2554" y="1631"/>
                  <a:pt x="2481" y="1696"/>
                </a:cubicBezTo>
                <a:cubicBezTo>
                  <a:pt x="2436" y="1738"/>
                  <a:pt x="2389" y="1777"/>
                  <a:pt x="2354" y="1829"/>
                </a:cubicBezTo>
                <a:cubicBezTo>
                  <a:pt x="2370" y="1709"/>
                  <a:pt x="2415" y="1607"/>
                  <a:pt x="2524" y="1543"/>
                </a:cubicBezTo>
                <a:cubicBezTo>
                  <a:pt x="2581" y="1509"/>
                  <a:pt x="2639" y="1477"/>
                  <a:pt x="2704" y="1463"/>
                </a:cubicBezTo>
                <a:cubicBezTo>
                  <a:pt x="2761" y="1451"/>
                  <a:pt x="2820" y="1440"/>
                  <a:pt x="2880" y="1443"/>
                </a:cubicBezTo>
                <a:cubicBezTo>
                  <a:pt x="2880" y="1339"/>
                  <a:pt x="2880" y="1339"/>
                  <a:pt x="2880" y="1339"/>
                </a:cubicBezTo>
                <a:cubicBezTo>
                  <a:pt x="2877" y="1341"/>
                  <a:pt x="2874" y="1343"/>
                  <a:pt x="2872" y="1345"/>
                </a:cubicBezTo>
                <a:cubicBezTo>
                  <a:pt x="2865" y="1317"/>
                  <a:pt x="2870" y="1298"/>
                  <a:pt x="2880" y="1281"/>
                </a:cubicBezTo>
                <a:cubicBezTo>
                  <a:pt x="2880" y="1241"/>
                  <a:pt x="2880" y="1241"/>
                  <a:pt x="2880" y="1241"/>
                </a:cubicBezTo>
                <a:cubicBezTo>
                  <a:pt x="2838" y="1283"/>
                  <a:pt x="2811" y="1334"/>
                  <a:pt x="2805" y="1398"/>
                </a:cubicBezTo>
                <a:cubicBezTo>
                  <a:pt x="2656" y="1409"/>
                  <a:pt x="2524" y="1458"/>
                  <a:pt x="2412" y="1557"/>
                </a:cubicBezTo>
                <a:cubicBezTo>
                  <a:pt x="2433" y="1415"/>
                  <a:pt x="2488" y="1287"/>
                  <a:pt x="2555" y="1161"/>
                </a:cubicBezTo>
                <a:cubicBezTo>
                  <a:pt x="2580" y="1167"/>
                  <a:pt x="2603" y="1173"/>
                  <a:pt x="2626" y="1176"/>
                </a:cubicBezTo>
                <a:cubicBezTo>
                  <a:pt x="2700" y="1183"/>
                  <a:pt x="2772" y="1170"/>
                  <a:pt x="2837" y="1134"/>
                </a:cubicBezTo>
                <a:cubicBezTo>
                  <a:pt x="2852" y="1125"/>
                  <a:pt x="2866" y="1114"/>
                  <a:pt x="2880" y="1102"/>
                </a:cubicBezTo>
                <a:cubicBezTo>
                  <a:pt x="2880" y="1072"/>
                  <a:pt x="2880" y="1072"/>
                  <a:pt x="2880" y="1072"/>
                </a:cubicBezTo>
                <a:cubicBezTo>
                  <a:pt x="2814" y="1145"/>
                  <a:pt x="2666" y="1180"/>
                  <a:pt x="2621" y="1123"/>
                </a:cubicBezTo>
                <a:cubicBezTo>
                  <a:pt x="2663" y="1079"/>
                  <a:pt x="2725" y="1074"/>
                  <a:pt x="2784" y="1051"/>
                </a:cubicBezTo>
                <a:cubicBezTo>
                  <a:pt x="2723" y="1043"/>
                  <a:pt x="2677" y="1071"/>
                  <a:pt x="2624" y="1085"/>
                </a:cubicBezTo>
                <a:cubicBezTo>
                  <a:pt x="2637" y="1029"/>
                  <a:pt x="2671" y="1003"/>
                  <a:pt x="2718" y="994"/>
                </a:cubicBezTo>
                <a:cubicBezTo>
                  <a:pt x="2737" y="990"/>
                  <a:pt x="2757" y="986"/>
                  <a:pt x="2777" y="988"/>
                </a:cubicBezTo>
                <a:cubicBezTo>
                  <a:pt x="2814" y="992"/>
                  <a:pt x="2849" y="1000"/>
                  <a:pt x="2880" y="1022"/>
                </a:cubicBezTo>
                <a:cubicBezTo>
                  <a:pt x="2880" y="997"/>
                  <a:pt x="2880" y="997"/>
                  <a:pt x="2880" y="997"/>
                </a:cubicBezTo>
                <a:cubicBezTo>
                  <a:pt x="2863" y="988"/>
                  <a:pt x="2845" y="983"/>
                  <a:pt x="2827" y="977"/>
                </a:cubicBezTo>
                <a:cubicBezTo>
                  <a:pt x="2799" y="968"/>
                  <a:pt x="2769" y="968"/>
                  <a:pt x="2737" y="963"/>
                </a:cubicBezTo>
                <a:cubicBezTo>
                  <a:pt x="2777" y="910"/>
                  <a:pt x="2827" y="869"/>
                  <a:pt x="2879" y="824"/>
                </a:cubicBezTo>
                <a:cubicBezTo>
                  <a:pt x="2879" y="824"/>
                  <a:pt x="2880" y="824"/>
                  <a:pt x="2880" y="824"/>
                </a:cubicBezTo>
                <a:cubicBezTo>
                  <a:pt x="2880" y="707"/>
                  <a:pt x="2880" y="707"/>
                  <a:pt x="2880" y="707"/>
                </a:cubicBezTo>
                <a:cubicBezTo>
                  <a:pt x="2879" y="708"/>
                  <a:pt x="2879" y="709"/>
                  <a:pt x="2878" y="709"/>
                </a:cubicBezTo>
                <a:cubicBezTo>
                  <a:pt x="2841" y="695"/>
                  <a:pt x="2830" y="681"/>
                  <a:pt x="2831" y="647"/>
                </a:cubicBezTo>
                <a:cubicBezTo>
                  <a:pt x="2834" y="588"/>
                  <a:pt x="2850" y="533"/>
                  <a:pt x="2880" y="482"/>
                </a:cubicBezTo>
                <a:close/>
                <a:moveTo>
                  <a:pt x="1572" y="1111"/>
                </a:moveTo>
                <a:cubicBezTo>
                  <a:pt x="1657" y="1110"/>
                  <a:pt x="1774" y="1221"/>
                  <a:pt x="1774" y="1300"/>
                </a:cubicBezTo>
                <a:cubicBezTo>
                  <a:pt x="1740" y="1266"/>
                  <a:pt x="1704" y="1231"/>
                  <a:pt x="1668" y="1196"/>
                </a:cubicBezTo>
                <a:cubicBezTo>
                  <a:pt x="1666" y="1197"/>
                  <a:pt x="1664" y="1199"/>
                  <a:pt x="1662" y="1201"/>
                </a:cubicBezTo>
                <a:cubicBezTo>
                  <a:pt x="1691" y="1248"/>
                  <a:pt x="1742" y="1279"/>
                  <a:pt x="1762" y="1335"/>
                </a:cubicBezTo>
                <a:cubicBezTo>
                  <a:pt x="1632" y="1329"/>
                  <a:pt x="1573" y="1226"/>
                  <a:pt x="1572" y="1111"/>
                </a:cubicBezTo>
                <a:close/>
                <a:moveTo>
                  <a:pt x="1540" y="1455"/>
                </a:moveTo>
                <a:cubicBezTo>
                  <a:pt x="1486" y="1452"/>
                  <a:pt x="1430" y="1441"/>
                  <a:pt x="1388" y="1394"/>
                </a:cubicBezTo>
                <a:cubicBezTo>
                  <a:pt x="1482" y="1346"/>
                  <a:pt x="1579" y="1333"/>
                  <a:pt x="1680" y="1346"/>
                </a:cubicBezTo>
                <a:cubicBezTo>
                  <a:pt x="1698" y="1348"/>
                  <a:pt x="1704" y="1361"/>
                  <a:pt x="1708" y="1378"/>
                </a:cubicBezTo>
                <a:cubicBezTo>
                  <a:pt x="1650" y="1382"/>
                  <a:pt x="1594" y="1386"/>
                  <a:pt x="1539" y="1389"/>
                </a:cubicBezTo>
                <a:cubicBezTo>
                  <a:pt x="1539" y="1392"/>
                  <a:pt x="1539" y="1394"/>
                  <a:pt x="1539" y="1397"/>
                </a:cubicBezTo>
                <a:cubicBezTo>
                  <a:pt x="1594" y="1400"/>
                  <a:pt x="1648" y="1403"/>
                  <a:pt x="1713" y="1407"/>
                </a:cubicBezTo>
                <a:cubicBezTo>
                  <a:pt x="1657" y="1456"/>
                  <a:pt x="1598" y="1458"/>
                  <a:pt x="1540" y="1455"/>
                </a:cubicBezTo>
                <a:close/>
                <a:moveTo>
                  <a:pt x="1783" y="1560"/>
                </a:moveTo>
                <a:cubicBezTo>
                  <a:pt x="1731" y="1644"/>
                  <a:pt x="1652" y="1685"/>
                  <a:pt x="1555" y="1700"/>
                </a:cubicBezTo>
                <a:cubicBezTo>
                  <a:pt x="1566" y="1630"/>
                  <a:pt x="1619" y="1525"/>
                  <a:pt x="1670" y="1487"/>
                </a:cubicBezTo>
                <a:cubicBezTo>
                  <a:pt x="1695" y="1468"/>
                  <a:pt x="1723" y="1440"/>
                  <a:pt x="1766" y="1458"/>
                </a:cubicBezTo>
                <a:cubicBezTo>
                  <a:pt x="1748" y="1499"/>
                  <a:pt x="1715" y="1526"/>
                  <a:pt x="1696" y="1562"/>
                </a:cubicBezTo>
                <a:cubicBezTo>
                  <a:pt x="1737" y="1546"/>
                  <a:pt x="1755" y="1505"/>
                  <a:pt x="1788" y="1478"/>
                </a:cubicBezTo>
                <a:cubicBezTo>
                  <a:pt x="1798" y="1507"/>
                  <a:pt x="1798" y="1535"/>
                  <a:pt x="1783" y="1560"/>
                </a:cubicBezTo>
                <a:close/>
                <a:moveTo>
                  <a:pt x="2020" y="1513"/>
                </a:moveTo>
                <a:cubicBezTo>
                  <a:pt x="1977" y="1479"/>
                  <a:pt x="1928" y="1453"/>
                  <a:pt x="1877" y="1420"/>
                </a:cubicBezTo>
                <a:cubicBezTo>
                  <a:pt x="1976" y="1446"/>
                  <a:pt x="2128" y="1557"/>
                  <a:pt x="2139" y="1625"/>
                </a:cubicBezTo>
                <a:cubicBezTo>
                  <a:pt x="2100" y="1588"/>
                  <a:pt x="2063" y="1547"/>
                  <a:pt x="2020" y="1513"/>
                </a:cubicBezTo>
                <a:close/>
                <a:moveTo>
                  <a:pt x="2136" y="1740"/>
                </a:moveTo>
                <a:cubicBezTo>
                  <a:pt x="2105" y="1787"/>
                  <a:pt x="2070" y="1810"/>
                  <a:pt x="2023" y="1812"/>
                </a:cubicBezTo>
                <a:cubicBezTo>
                  <a:pt x="1951" y="1815"/>
                  <a:pt x="1895" y="1778"/>
                  <a:pt x="1841" y="1735"/>
                </a:cubicBezTo>
                <a:cubicBezTo>
                  <a:pt x="1915" y="1657"/>
                  <a:pt x="2055" y="1624"/>
                  <a:pt x="2119" y="1669"/>
                </a:cubicBezTo>
                <a:cubicBezTo>
                  <a:pt x="2126" y="1682"/>
                  <a:pt x="2133" y="1696"/>
                  <a:pt x="2140" y="1711"/>
                </a:cubicBezTo>
                <a:cubicBezTo>
                  <a:pt x="2088" y="1732"/>
                  <a:pt x="2035" y="1726"/>
                  <a:pt x="1979" y="1734"/>
                </a:cubicBezTo>
                <a:cubicBezTo>
                  <a:pt x="2023" y="1750"/>
                  <a:pt x="2076" y="1752"/>
                  <a:pt x="2136" y="1740"/>
                </a:cubicBezTo>
                <a:close/>
                <a:moveTo>
                  <a:pt x="2234" y="1625"/>
                </a:moveTo>
                <a:cubicBezTo>
                  <a:pt x="2230" y="1564"/>
                  <a:pt x="2226" y="1504"/>
                  <a:pt x="2222" y="1444"/>
                </a:cubicBezTo>
                <a:cubicBezTo>
                  <a:pt x="2201" y="1509"/>
                  <a:pt x="2223" y="1577"/>
                  <a:pt x="2201" y="1647"/>
                </a:cubicBezTo>
                <a:cubicBezTo>
                  <a:pt x="2114" y="1561"/>
                  <a:pt x="2140" y="1355"/>
                  <a:pt x="2228" y="1285"/>
                </a:cubicBezTo>
                <a:cubicBezTo>
                  <a:pt x="2232" y="1290"/>
                  <a:pt x="2237" y="1295"/>
                  <a:pt x="2241" y="1301"/>
                </a:cubicBezTo>
                <a:cubicBezTo>
                  <a:pt x="2246" y="1310"/>
                  <a:pt x="2252" y="1320"/>
                  <a:pt x="2257" y="1330"/>
                </a:cubicBezTo>
                <a:cubicBezTo>
                  <a:pt x="2298" y="1417"/>
                  <a:pt x="2296" y="1506"/>
                  <a:pt x="2265" y="1595"/>
                </a:cubicBezTo>
                <a:cubicBezTo>
                  <a:pt x="2261" y="1607"/>
                  <a:pt x="2249" y="1617"/>
                  <a:pt x="2241" y="1629"/>
                </a:cubicBezTo>
                <a:cubicBezTo>
                  <a:pt x="2239" y="1627"/>
                  <a:pt x="2236" y="1626"/>
                  <a:pt x="2234" y="1625"/>
                </a:cubicBezTo>
                <a:close/>
                <a:moveTo>
                  <a:pt x="2704" y="1952"/>
                </a:moveTo>
                <a:cubicBezTo>
                  <a:pt x="2677" y="1991"/>
                  <a:pt x="2640" y="2018"/>
                  <a:pt x="2584" y="2043"/>
                </a:cubicBezTo>
                <a:cubicBezTo>
                  <a:pt x="2548" y="2058"/>
                  <a:pt x="2512" y="2072"/>
                  <a:pt x="2471" y="2066"/>
                </a:cubicBezTo>
                <a:cubicBezTo>
                  <a:pt x="2439" y="2062"/>
                  <a:pt x="2425" y="2052"/>
                  <a:pt x="2412" y="2024"/>
                </a:cubicBezTo>
                <a:cubicBezTo>
                  <a:pt x="2466" y="1999"/>
                  <a:pt x="2534" y="2019"/>
                  <a:pt x="2590" y="1970"/>
                </a:cubicBezTo>
                <a:cubicBezTo>
                  <a:pt x="2564" y="1975"/>
                  <a:pt x="2547" y="1979"/>
                  <a:pt x="2527" y="1982"/>
                </a:cubicBezTo>
                <a:cubicBezTo>
                  <a:pt x="2579" y="1909"/>
                  <a:pt x="2633" y="1900"/>
                  <a:pt x="2704" y="1952"/>
                </a:cubicBezTo>
                <a:close/>
                <a:moveTo>
                  <a:pt x="2379" y="1898"/>
                </a:moveTo>
                <a:cubicBezTo>
                  <a:pt x="2383" y="1845"/>
                  <a:pt x="2401" y="1798"/>
                  <a:pt x="2439" y="1760"/>
                </a:cubicBezTo>
                <a:cubicBezTo>
                  <a:pt x="2456" y="1743"/>
                  <a:pt x="2475" y="1729"/>
                  <a:pt x="2493" y="1712"/>
                </a:cubicBezTo>
                <a:cubicBezTo>
                  <a:pt x="2558" y="1650"/>
                  <a:pt x="2639" y="1638"/>
                  <a:pt x="2728" y="1638"/>
                </a:cubicBezTo>
                <a:cubicBezTo>
                  <a:pt x="2718" y="1670"/>
                  <a:pt x="2711" y="1700"/>
                  <a:pt x="2700" y="1728"/>
                </a:cubicBezTo>
                <a:cubicBezTo>
                  <a:pt x="2659" y="1831"/>
                  <a:pt x="2585" y="1906"/>
                  <a:pt x="2487" y="1955"/>
                </a:cubicBezTo>
                <a:cubicBezTo>
                  <a:pt x="2464" y="1967"/>
                  <a:pt x="2436" y="1967"/>
                  <a:pt x="2410" y="1944"/>
                </a:cubicBezTo>
                <a:cubicBezTo>
                  <a:pt x="2452" y="1887"/>
                  <a:pt x="2491" y="1830"/>
                  <a:pt x="2552" y="1776"/>
                </a:cubicBezTo>
                <a:cubicBezTo>
                  <a:pt x="2534" y="1784"/>
                  <a:pt x="2523" y="1785"/>
                  <a:pt x="2517" y="1791"/>
                </a:cubicBezTo>
                <a:cubicBezTo>
                  <a:pt x="2473" y="1834"/>
                  <a:pt x="2430" y="1877"/>
                  <a:pt x="2384" y="1924"/>
                </a:cubicBezTo>
                <a:cubicBezTo>
                  <a:pt x="2382" y="1914"/>
                  <a:pt x="2379" y="1906"/>
                  <a:pt x="2379" y="1898"/>
                </a:cubicBezTo>
                <a:close/>
                <a:moveTo>
                  <a:pt x="2683" y="1443"/>
                </a:moveTo>
                <a:cubicBezTo>
                  <a:pt x="2629" y="1467"/>
                  <a:pt x="2579" y="1489"/>
                  <a:pt x="2530" y="1511"/>
                </a:cubicBezTo>
                <a:cubicBezTo>
                  <a:pt x="2570" y="1476"/>
                  <a:pt x="2637" y="1447"/>
                  <a:pt x="2683" y="1443"/>
                </a:cubicBezTo>
                <a:close/>
                <a:moveTo>
                  <a:pt x="2634" y="981"/>
                </a:moveTo>
                <a:cubicBezTo>
                  <a:pt x="2626" y="1006"/>
                  <a:pt x="2611" y="1030"/>
                  <a:pt x="2580" y="1044"/>
                </a:cubicBezTo>
                <a:cubicBezTo>
                  <a:pt x="2573" y="995"/>
                  <a:pt x="2565" y="950"/>
                  <a:pt x="2558" y="904"/>
                </a:cubicBezTo>
                <a:cubicBezTo>
                  <a:pt x="2556" y="905"/>
                  <a:pt x="2553" y="905"/>
                  <a:pt x="2550" y="905"/>
                </a:cubicBezTo>
                <a:cubicBezTo>
                  <a:pt x="2550" y="951"/>
                  <a:pt x="2550" y="998"/>
                  <a:pt x="2550" y="1045"/>
                </a:cubicBezTo>
                <a:cubicBezTo>
                  <a:pt x="2515" y="1037"/>
                  <a:pt x="2486" y="1002"/>
                  <a:pt x="2468" y="927"/>
                </a:cubicBezTo>
                <a:cubicBezTo>
                  <a:pt x="2445" y="829"/>
                  <a:pt x="2469" y="739"/>
                  <a:pt x="2537" y="660"/>
                </a:cubicBezTo>
                <a:cubicBezTo>
                  <a:pt x="2633" y="733"/>
                  <a:pt x="2666" y="877"/>
                  <a:pt x="2634" y="981"/>
                </a:cubicBezTo>
                <a:close/>
                <a:moveTo>
                  <a:pt x="2669" y="980"/>
                </a:moveTo>
                <a:cubicBezTo>
                  <a:pt x="2710" y="917"/>
                  <a:pt x="2763" y="873"/>
                  <a:pt x="2823" y="836"/>
                </a:cubicBezTo>
                <a:cubicBezTo>
                  <a:pt x="2746" y="931"/>
                  <a:pt x="2705" y="969"/>
                  <a:pt x="2669" y="980"/>
                </a:cubicBezTo>
                <a:close/>
                <a:moveTo>
                  <a:pt x="2466" y="274"/>
                </a:moveTo>
                <a:cubicBezTo>
                  <a:pt x="2537" y="253"/>
                  <a:pt x="2586" y="204"/>
                  <a:pt x="2632" y="150"/>
                </a:cubicBezTo>
                <a:cubicBezTo>
                  <a:pt x="2639" y="142"/>
                  <a:pt x="2646" y="133"/>
                  <a:pt x="2653" y="125"/>
                </a:cubicBezTo>
                <a:cubicBezTo>
                  <a:pt x="2654" y="124"/>
                  <a:pt x="2656" y="124"/>
                  <a:pt x="2661" y="124"/>
                </a:cubicBezTo>
                <a:cubicBezTo>
                  <a:pt x="2680" y="210"/>
                  <a:pt x="2704" y="295"/>
                  <a:pt x="2761" y="368"/>
                </a:cubicBezTo>
                <a:cubicBezTo>
                  <a:pt x="2827" y="310"/>
                  <a:pt x="2845" y="234"/>
                  <a:pt x="2848" y="155"/>
                </a:cubicBezTo>
                <a:cubicBezTo>
                  <a:pt x="2851" y="97"/>
                  <a:pt x="2835" y="46"/>
                  <a:pt x="2802" y="0"/>
                </a:cubicBezTo>
                <a:cubicBezTo>
                  <a:pt x="2611" y="0"/>
                  <a:pt x="2611" y="0"/>
                  <a:pt x="2611" y="0"/>
                </a:cubicBezTo>
                <a:cubicBezTo>
                  <a:pt x="2617" y="1"/>
                  <a:pt x="2623" y="4"/>
                  <a:pt x="2629" y="7"/>
                </a:cubicBezTo>
                <a:cubicBezTo>
                  <a:pt x="2593" y="53"/>
                  <a:pt x="2559" y="97"/>
                  <a:pt x="2524" y="141"/>
                </a:cubicBezTo>
                <a:cubicBezTo>
                  <a:pt x="2526" y="143"/>
                  <a:pt x="2529" y="144"/>
                  <a:pt x="2531" y="146"/>
                </a:cubicBezTo>
                <a:cubicBezTo>
                  <a:pt x="2569" y="107"/>
                  <a:pt x="2608" y="68"/>
                  <a:pt x="2653" y="22"/>
                </a:cubicBezTo>
                <a:cubicBezTo>
                  <a:pt x="2653" y="96"/>
                  <a:pt x="2615" y="142"/>
                  <a:pt x="2575" y="183"/>
                </a:cubicBezTo>
                <a:cubicBezTo>
                  <a:pt x="2536" y="222"/>
                  <a:pt x="2491" y="257"/>
                  <a:pt x="2428" y="257"/>
                </a:cubicBezTo>
                <a:cubicBezTo>
                  <a:pt x="2455" y="155"/>
                  <a:pt x="2509" y="74"/>
                  <a:pt x="2586" y="7"/>
                </a:cubicBezTo>
                <a:cubicBezTo>
                  <a:pt x="2590" y="3"/>
                  <a:pt x="2594" y="1"/>
                  <a:pt x="2598" y="0"/>
                </a:cubicBezTo>
                <a:cubicBezTo>
                  <a:pt x="2411" y="0"/>
                  <a:pt x="2411" y="0"/>
                  <a:pt x="2411" y="0"/>
                </a:cubicBezTo>
                <a:cubicBezTo>
                  <a:pt x="2449" y="15"/>
                  <a:pt x="2488" y="23"/>
                  <a:pt x="2531" y="21"/>
                </a:cubicBezTo>
                <a:cubicBezTo>
                  <a:pt x="2531" y="20"/>
                  <a:pt x="2532" y="23"/>
                  <a:pt x="2533" y="24"/>
                </a:cubicBezTo>
                <a:cubicBezTo>
                  <a:pt x="2467" y="98"/>
                  <a:pt x="2415" y="196"/>
                  <a:pt x="2403" y="270"/>
                </a:cubicBezTo>
                <a:cubicBezTo>
                  <a:pt x="2423" y="282"/>
                  <a:pt x="2444" y="280"/>
                  <a:pt x="2466" y="274"/>
                </a:cubicBezTo>
                <a:close/>
                <a:moveTo>
                  <a:pt x="2685" y="108"/>
                </a:moveTo>
                <a:cubicBezTo>
                  <a:pt x="2687" y="76"/>
                  <a:pt x="2685" y="37"/>
                  <a:pt x="2727" y="17"/>
                </a:cubicBezTo>
                <a:cubicBezTo>
                  <a:pt x="2746" y="57"/>
                  <a:pt x="2743" y="100"/>
                  <a:pt x="2758" y="138"/>
                </a:cubicBezTo>
                <a:cubicBezTo>
                  <a:pt x="2774" y="97"/>
                  <a:pt x="2754" y="56"/>
                  <a:pt x="2756" y="13"/>
                </a:cubicBezTo>
                <a:cubicBezTo>
                  <a:pt x="2785" y="25"/>
                  <a:pt x="2806" y="44"/>
                  <a:pt x="2814" y="71"/>
                </a:cubicBezTo>
                <a:cubicBezTo>
                  <a:pt x="2843" y="166"/>
                  <a:pt x="2822" y="252"/>
                  <a:pt x="2769" y="335"/>
                </a:cubicBezTo>
                <a:cubicBezTo>
                  <a:pt x="2723" y="280"/>
                  <a:pt x="2680" y="171"/>
                  <a:pt x="2685" y="108"/>
                </a:cubicBezTo>
                <a:close/>
                <a:moveTo>
                  <a:pt x="1917" y="2102"/>
                </a:moveTo>
                <a:cubicBezTo>
                  <a:pt x="1881" y="2113"/>
                  <a:pt x="1849" y="2138"/>
                  <a:pt x="1812" y="2160"/>
                </a:cubicBezTo>
                <a:cubicBezTo>
                  <a:pt x="1801" y="2061"/>
                  <a:pt x="1760" y="1974"/>
                  <a:pt x="1698" y="1890"/>
                </a:cubicBezTo>
                <a:cubicBezTo>
                  <a:pt x="1694" y="1898"/>
                  <a:pt x="1690" y="1903"/>
                  <a:pt x="1690" y="1907"/>
                </a:cubicBezTo>
                <a:cubicBezTo>
                  <a:pt x="1693" y="1959"/>
                  <a:pt x="1668" y="2002"/>
                  <a:pt x="1648" y="2046"/>
                </a:cubicBezTo>
                <a:cubicBezTo>
                  <a:pt x="1632" y="2083"/>
                  <a:pt x="1612" y="2118"/>
                  <a:pt x="1593" y="2154"/>
                </a:cubicBezTo>
                <a:cubicBezTo>
                  <a:pt x="1566" y="2147"/>
                  <a:pt x="1535" y="2139"/>
                  <a:pt x="1505" y="2130"/>
                </a:cubicBezTo>
                <a:cubicBezTo>
                  <a:pt x="1475" y="2122"/>
                  <a:pt x="1445" y="2111"/>
                  <a:pt x="1412" y="2101"/>
                </a:cubicBezTo>
                <a:cubicBezTo>
                  <a:pt x="1406" y="2121"/>
                  <a:pt x="1404" y="2141"/>
                  <a:pt x="1405" y="2160"/>
                </a:cubicBezTo>
                <a:cubicBezTo>
                  <a:pt x="1405" y="2160"/>
                  <a:pt x="1405" y="2160"/>
                  <a:pt x="1405" y="2161"/>
                </a:cubicBezTo>
                <a:cubicBezTo>
                  <a:pt x="1427" y="2161"/>
                  <a:pt x="1427" y="2161"/>
                  <a:pt x="1427" y="2161"/>
                </a:cubicBezTo>
                <a:cubicBezTo>
                  <a:pt x="1427" y="2160"/>
                  <a:pt x="1427" y="2160"/>
                  <a:pt x="1427" y="2160"/>
                </a:cubicBezTo>
                <a:cubicBezTo>
                  <a:pt x="1427" y="2160"/>
                  <a:pt x="1427" y="2160"/>
                  <a:pt x="1427" y="2160"/>
                </a:cubicBezTo>
                <a:cubicBezTo>
                  <a:pt x="1425" y="2151"/>
                  <a:pt x="1427" y="2142"/>
                  <a:pt x="1427" y="2136"/>
                </a:cubicBezTo>
                <a:cubicBezTo>
                  <a:pt x="1461" y="2144"/>
                  <a:pt x="1493" y="2152"/>
                  <a:pt x="1525" y="2157"/>
                </a:cubicBezTo>
                <a:cubicBezTo>
                  <a:pt x="1529" y="2158"/>
                  <a:pt x="1533" y="2159"/>
                  <a:pt x="1536" y="2160"/>
                </a:cubicBezTo>
                <a:cubicBezTo>
                  <a:pt x="1537" y="2160"/>
                  <a:pt x="1538" y="2160"/>
                  <a:pt x="1539" y="2161"/>
                </a:cubicBezTo>
                <a:cubicBezTo>
                  <a:pt x="1622" y="2161"/>
                  <a:pt x="1622" y="2161"/>
                  <a:pt x="1622" y="2161"/>
                </a:cubicBezTo>
                <a:cubicBezTo>
                  <a:pt x="1622" y="2160"/>
                  <a:pt x="1622" y="2160"/>
                  <a:pt x="1622" y="2160"/>
                </a:cubicBezTo>
                <a:cubicBezTo>
                  <a:pt x="1626" y="2140"/>
                  <a:pt x="1633" y="2119"/>
                  <a:pt x="1645" y="2099"/>
                </a:cubicBezTo>
                <a:cubicBezTo>
                  <a:pt x="1670" y="2052"/>
                  <a:pt x="1698" y="2007"/>
                  <a:pt x="1713" y="1950"/>
                </a:cubicBezTo>
                <a:cubicBezTo>
                  <a:pt x="1728" y="1978"/>
                  <a:pt x="1745" y="2005"/>
                  <a:pt x="1757" y="2034"/>
                </a:cubicBezTo>
                <a:cubicBezTo>
                  <a:pt x="1774" y="2075"/>
                  <a:pt x="1786" y="2116"/>
                  <a:pt x="1788" y="2160"/>
                </a:cubicBezTo>
                <a:cubicBezTo>
                  <a:pt x="1788" y="2160"/>
                  <a:pt x="1788" y="2160"/>
                  <a:pt x="1789" y="2161"/>
                </a:cubicBezTo>
                <a:cubicBezTo>
                  <a:pt x="1851" y="2161"/>
                  <a:pt x="1851" y="2161"/>
                  <a:pt x="1851" y="2161"/>
                </a:cubicBezTo>
                <a:cubicBezTo>
                  <a:pt x="1852" y="2160"/>
                  <a:pt x="1852" y="2160"/>
                  <a:pt x="1852" y="2160"/>
                </a:cubicBezTo>
                <a:cubicBezTo>
                  <a:pt x="1868" y="2146"/>
                  <a:pt x="1889" y="2137"/>
                  <a:pt x="1908" y="2127"/>
                </a:cubicBezTo>
                <a:cubicBezTo>
                  <a:pt x="1926" y="2116"/>
                  <a:pt x="1948" y="2110"/>
                  <a:pt x="1972" y="2122"/>
                </a:cubicBezTo>
                <a:cubicBezTo>
                  <a:pt x="1967" y="2135"/>
                  <a:pt x="1961" y="2147"/>
                  <a:pt x="1956" y="2160"/>
                </a:cubicBezTo>
                <a:cubicBezTo>
                  <a:pt x="1955" y="2160"/>
                  <a:pt x="1955" y="2160"/>
                  <a:pt x="1955" y="2161"/>
                </a:cubicBezTo>
                <a:cubicBezTo>
                  <a:pt x="1980" y="2161"/>
                  <a:pt x="1980" y="2161"/>
                  <a:pt x="1980" y="2161"/>
                </a:cubicBezTo>
                <a:cubicBezTo>
                  <a:pt x="1980" y="2160"/>
                  <a:pt x="1980" y="2160"/>
                  <a:pt x="1981" y="2160"/>
                </a:cubicBezTo>
                <a:cubicBezTo>
                  <a:pt x="1994" y="2141"/>
                  <a:pt x="2013" y="2125"/>
                  <a:pt x="2042" y="2115"/>
                </a:cubicBezTo>
                <a:cubicBezTo>
                  <a:pt x="1995" y="2097"/>
                  <a:pt x="1954" y="2090"/>
                  <a:pt x="1917" y="2102"/>
                </a:cubicBezTo>
                <a:close/>
                <a:moveTo>
                  <a:pt x="121" y="115"/>
                </a:moveTo>
                <a:cubicBezTo>
                  <a:pt x="137" y="79"/>
                  <a:pt x="133" y="39"/>
                  <a:pt x="129" y="0"/>
                </a:cubicBezTo>
                <a:cubicBezTo>
                  <a:pt x="109" y="0"/>
                  <a:pt x="109" y="0"/>
                  <a:pt x="109" y="0"/>
                </a:cubicBezTo>
                <a:cubicBezTo>
                  <a:pt x="115" y="53"/>
                  <a:pt x="113" y="105"/>
                  <a:pt x="76" y="151"/>
                </a:cubicBezTo>
                <a:cubicBezTo>
                  <a:pt x="54" y="179"/>
                  <a:pt x="37" y="212"/>
                  <a:pt x="0" y="236"/>
                </a:cubicBezTo>
                <a:cubicBezTo>
                  <a:pt x="0" y="259"/>
                  <a:pt x="0" y="259"/>
                  <a:pt x="0" y="259"/>
                </a:cubicBezTo>
                <a:cubicBezTo>
                  <a:pt x="3" y="259"/>
                  <a:pt x="5" y="258"/>
                  <a:pt x="7" y="257"/>
                </a:cubicBezTo>
                <a:cubicBezTo>
                  <a:pt x="59" y="221"/>
                  <a:pt x="97" y="172"/>
                  <a:pt x="121" y="115"/>
                </a:cubicBezTo>
                <a:close/>
                <a:moveTo>
                  <a:pt x="1024" y="90"/>
                </a:moveTo>
                <a:cubicBezTo>
                  <a:pt x="996" y="65"/>
                  <a:pt x="982" y="33"/>
                  <a:pt x="970" y="0"/>
                </a:cubicBezTo>
                <a:cubicBezTo>
                  <a:pt x="945" y="0"/>
                  <a:pt x="945" y="0"/>
                  <a:pt x="945" y="0"/>
                </a:cubicBezTo>
                <a:cubicBezTo>
                  <a:pt x="953" y="25"/>
                  <a:pt x="963" y="50"/>
                  <a:pt x="977" y="75"/>
                </a:cubicBezTo>
                <a:cubicBezTo>
                  <a:pt x="947" y="66"/>
                  <a:pt x="916" y="59"/>
                  <a:pt x="887" y="46"/>
                </a:cubicBezTo>
                <a:cubicBezTo>
                  <a:pt x="857" y="34"/>
                  <a:pt x="829" y="19"/>
                  <a:pt x="803" y="0"/>
                </a:cubicBezTo>
                <a:cubicBezTo>
                  <a:pt x="767" y="0"/>
                  <a:pt x="767" y="0"/>
                  <a:pt x="767" y="0"/>
                </a:cubicBezTo>
                <a:cubicBezTo>
                  <a:pt x="842" y="59"/>
                  <a:pt x="930" y="92"/>
                  <a:pt x="1030" y="108"/>
                </a:cubicBezTo>
                <a:cubicBezTo>
                  <a:pt x="1027" y="99"/>
                  <a:pt x="1027" y="93"/>
                  <a:pt x="1024" y="90"/>
                </a:cubicBezTo>
                <a:close/>
                <a:moveTo>
                  <a:pt x="39" y="0"/>
                </a:moveTo>
                <a:cubicBezTo>
                  <a:pt x="38" y="7"/>
                  <a:pt x="37" y="14"/>
                  <a:pt x="37" y="20"/>
                </a:cubicBezTo>
                <a:cubicBezTo>
                  <a:pt x="36" y="34"/>
                  <a:pt x="35" y="48"/>
                  <a:pt x="35" y="61"/>
                </a:cubicBezTo>
                <a:cubicBezTo>
                  <a:pt x="48" y="42"/>
                  <a:pt x="55" y="21"/>
                  <a:pt x="58" y="0"/>
                </a:cubicBezTo>
                <a:lnTo>
                  <a:pt x="39" y="0"/>
                </a:lnTo>
                <a:close/>
                <a:moveTo>
                  <a:pt x="627" y="188"/>
                </a:moveTo>
                <a:cubicBezTo>
                  <a:pt x="673" y="167"/>
                  <a:pt x="707" y="144"/>
                  <a:pt x="726" y="110"/>
                </a:cubicBezTo>
                <a:cubicBezTo>
                  <a:pt x="743" y="78"/>
                  <a:pt x="748" y="39"/>
                  <a:pt x="759" y="0"/>
                </a:cubicBezTo>
                <a:cubicBezTo>
                  <a:pt x="730" y="0"/>
                  <a:pt x="730" y="0"/>
                  <a:pt x="730" y="0"/>
                </a:cubicBezTo>
                <a:cubicBezTo>
                  <a:pt x="736" y="29"/>
                  <a:pt x="723" y="57"/>
                  <a:pt x="714" y="85"/>
                </a:cubicBezTo>
                <a:cubicBezTo>
                  <a:pt x="708" y="106"/>
                  <a:pt x="697" y="126"/>
                  <a:pt x="672" y="134"/>
                </a:cubicBezTo>
                <a:cubicBezTo>
                  <a:pt x="655" y="90"/>
                  <a:pt x="642" y="49"/>
                  <a:pt x="622" y="10"/>
                </a:cubicBezTo>
                <a:cubicBezTo>
                  <a:pt x="621" y="7"/>
                  <a:pt x="619" y="3"/>
                  <a:pt x="618" y="0"/>
                </a:cubicBezTo>
                <a:cubicBezTo>
                  <a:pt x="595" y="0"/>
                  <a:pt x="595" y="0"/>
                  <a:pt x="595" y="0"/>
                </a:cubicBezTo>
                <a:cubicBezTo>
                  <a:pt x="605" y="20"/>
                  <a:pt x="614" y="42"/>
                  <a:pt x="624" y="63"/>
                </a:cubicBezTo>
                <a:cubicBezTo>
                  <a:pt x="641" y="101"/>
                  <a:pt x="650" y="139"/>
                  <a:pt x="627" y="188"/>
                </a:cubicBezTo>
                <a:close/>
                <a:moveTo>
                  <a:pt x="66" y="566"/>
                </a:moveTo>
                <a:cubicBezTo>
                  <a:pt x="44" y="567"/>
                  <a:pt x="22" y="569"/>
                  <a:pt x="0" y="571"/>
                </a:cubicBezTo>
                <a:cubicBezTo>
                  <a:pt x="0" y="593"/>
                  <a:pt x="0" y="593"/>
                  <a:pt x="0" y="593"/>
                </a:cubicBezTo>
                <a:cubicBezTo>
                  <a:pt x="16" y="593"/>
                  <a:pt x="32" y="591"/>
                  <a:pt x="49" y="589"/>
                </a:cubicBezTo>
                <a:cubicBezTo>
                  <a:pt x="40" y="628"/>
                  <a:pt x="19" y="653"/>
                  <a:pt x="0" y="679"/>
                </a:cubicBezTo>
                <a:cubicBezTo>
                  <a:pt x="0" y="717"/>
                  <a:pt x="0" y="717"/>
                  <a:pt x="0" y="717"/>
                </a:cubicBezTo>
                <a:cubicBezTo>
                  <a:pt x="32" y="682"/>
                  <a:pt x="56" y="641"/>
                  <a:pt x="70" y="594"/>
                </a:cubicBezTo>
                <a:cubicBezTo>
                  <a:pt x="72" y="587"/>
                  <a:pt x="68" y="579"/>
                  <a:pt x="66" y="566"/>
                </a:cubicBezTo>
                <a:close/>
                <a:moveTo>
                  <a:pt x="1614" y="933"/>
                </a:moveTo>
                <a:cubicBezTo>
                  <a:pt x="1661" y="949"/>
                  <a:pt x="1702" y="956"/>
                  <a:pt x="1739" y="944"/>
                </a:cubicBezTo>
                <a:cubicBezTo>
                  <a:pt x="1775" y="932"/>
                  <a:pt x="1806" y="906"/>
                  <a:pt x="1843" y="884"/>
                </a:cubicBezTo>
                <a:cubicBezTo>
                  <a:pt x="1856" y="983"/>
                  <a:pt x="1898" y="1069"/>
                  <a:pt x="1961" y="1152"/>
                </a:cubicBezTo>
                <a:cubicBezTo>
                  <a:pt x="1965" y="1143"/>
                  <a:pt x="1969" y="1139"/>
                  <a:pt x="1969" y="1135"/>
                </a:cubicBezTo>
                <a:cubicBezTo>
                  <a:pt x="1965" y="1083"/>
                  <a:pt x="1989" y="1040"/>
                  <a:pt x="2008" y="995"/>
                </a:cubicBezTo>
                <a:cubicBezTo>
                  <a:pt x="2024" y="958"/>
                  <a:pt x="2043" y="923"/>
                  <a:pt x="2061" y="886"/>
                </a:cubicBezTo>
                <a:cubicBezTo>
                  <a:pt x="2089" y="893"/>
                  <a:pt x="2120" y="900"/>
                  <a:pt x="2150" y="908"/>
                </a:cubicBezTo>
                <a:cubicBezTo>
                  <a:pt x="2181" y="917"/>
                  <a:pt x="2211" y="927"/>
                  <a:pt x="2243" y="936"/>
                </a:cubicBezTo>
                <a:cubicBezTo>
                  <a:pt x="2267" y="862"/>
                  <a:pt x="2225" y="800"/>
                  <a:pt x="2185" y="740"/>
                </a:cubicBezTo>
                <a:cubicBezTo>
                  <a:pt x="2144" y="679"/>
                  <a:pt x="2088" y="635"/>
                  <a:pt x="2008" y="639"/>
                </a:cubicBezTo>
                <a:cubicBezTo>
                  <a:pt x="2011" y="596"/>
                  <a:pt x="2015" y="557"/>
                  <a:pt x="2016" y="518"/>
                </a:cubicBezTo>
                <a:cubicBezTo>
                  <a:pt x="2016" y="479"/>
                  <a:pt x="2014" y="440"/>
                  <a:pt x="2013" y="394"/>
                </a:cubicBezTo>
                <a:cubicBezTo>
                  <a:pt x="2105" y="477"/>
                  <a:pt x="2206" y="519"/>
                  <a:pt x="2329" y="497"/>
                </a:cubicBezTo>
                <a:cubicBezTo>
                  <a:pt x="2337" y="464"/>
                  <a:pt x="2322" y="436"/>
                  <a:pt x="2313" y="407"/>
                </a:cubicBezTo>
                <a:cubicBezTo>
                  <a:pt x="2290" y="334"/>
                  <a:pt x="2238" y="284"/>
                  <a:pt x="2178" y="240"/>
                </a:cubicBezTo>
                <a:cubicBezTo>
                  <a:pt x="2110" y="191"/>
                  <a:pt x="2032" y="165"/>
                  <a:pt x="1949" y="139"/>
                </a:cubicBezTo>
                <a:cubicBezTo>
                  <a:pt x="1934" y="92"/>
                  <a:pt x="1918" y="46"/>
                  <a:pt x="1898" y="0"/>
                </a:cubicBezTo>
                <a:cubicBezTo>
                  <a:pt x="1843" y="0"/>
                  <a:pt x="1843" y="0"/>
                  <a:pt x="1843" y="0"/>
                </a:cubicBezTo>
                <a:cubicBezTo>
                  <a:pt x="1870" y="53"/>
                  <a:pt x="1893" y="107"/>
                  <a:pt x="1915" y="163"/>
                </a:cubicBezTo>
                <a:cubicBezTo>
                  <a:pt x="1895" y="179"/>
                  <a:pt x="1875" y="192"/>
                  <a:pt x="1858" y="208"/>
                </a:cubicBezTo>
                <a:cubicBezTo>
                  <a:pt x="1804" y="260"/>
                  <a:pt x="1767" y="322"/>
                  <a:pt x="1753" y="395"/>
                </a:cubicBezTo>
                <a:cubicBezTo>
                  <a:pt x="1746" y="430"/>
                  <a:pt x="1750" y="467"/>
                  <a:pt x="1751" y="503"/>
                </a:cubicBezTo>
                <a:cubicBezTo>
                  <a:pt x="1751" y="518"/>
                  <a:pt x="1763" y="523"/>
                  <a:pt x="1777" y="525"/>
                </a:cubicBezTo>
                <a:cubicBezTo>
                  <a:pt x="1817" y="528"/>
                  <a:pt x="1848" y="508"/>
                  <a:pt x="1878" y="489"/>
                </a:cubicBezTo>
                <a:cubicBezTo>
                  <a:pt x="1903" y="474"/>
                  <a:pt x="1923" y="452"/>
                  <a:pt x="1947" y="431"/>
                </a:cubicBezTo>
                <a:cubicBezTo>
                  <a:pt x="1962" y="496"/>
                  <a:pt x="1960" y="561"/>
                  <a:pt x="1961" y="629"/>
                </a:cubicBezTo>
                <a:cubicBezTo>
                  <a:pt x="1940" y="622"/>
                  <a:pt x="1923" y="612"/>
                  <a:pt x="1905" y="609"/>
                </a:cubicBezTo>
                <a:cubicBezTo>
                  <a:pt x="1859" y="600"/>
                  <a:pt x="1822" y="621"/>
                  <a:pt x="1792" y="651"/>
                </a:cubicBezTo>
                <a:cubicBezTo>
                  <a:pt x="1758" y="683"/>
                  <a:pt x="1734" y="723"/>
                  <a:pt x="1721" y="768"/>
                </a:cubicBezTo>
                <a:cubicBezTo>
                  <a:pt x="1714" y="792"/>
                  <a:pt x="1706" y="816"/>
                  <a:pt x="1697" y="840"/>
                </a:cubicBezTo>
                <a:cubicBezTo>
                  <a:pt x="1683" y="879"/>
                  <a:pt x="1663" y="914"/>
                  <a:pt x="1614" y="933"/>
                </a:cubicBezTo>
                <a:close/>
                <a:moveTo>
                  <a:pt x="1936" y="396"/>
                </a:moveTo>
                <a:cubicBezTo>
                  <a:pt x="1927" y="413"/>
                  <a:pt x="1917" y="431"/>
                  <a:pt x="1903" y="444"/>
                </a:cubicBezTo>
                <a:cubicBezTo>
                  <a:pt x="1869" y="476"/>
                  <a:pt x="1831" y="502"/>
                  <a:pt x="1781" y="504"/>
                </a:cubicBezTo>
                <a:cubicBezTo>
                  <a:pt x="1740" y="408"/>
                  <a:pt x="1819" y="236"/>
                  <a:pt x="1901" y="238"/>
                </a:cubicBezTo>
                <a:cubicBezTo>
                  <a:pt x="1907" y="300"/>
                  <a:pt x="1871" y="349"/>
                  <a:pt x="1850" y="409"/>
                </a:cubicBezTo>
                <a:cubicBezTo>
                  <a:pt x="1895" y="368"/>
                  <a:pt x="1905" y="314"/>
                  <a:pt x="1928" y="266"/>
                </a:cubicBezTo>
                <a:cubicBezTo>
                  <a:pt x="1962" y="312"/>
                  <a:pt x="1960" y="354"/>
                  <a:pt x="1936" y="396"/>
                </a:cubicBezTo>
                <a:close/>
                <a:moveTo>
                  <a:pt x="2125" y="708"/>
                </a:moveTo>
                <a:cubicBezTo>
                  <a:pt x="2175" y="755"/>
                  <a:pt x="2209" y="811"/>
                  <a:pt x="2228" y="877"/>
                </a:cubicBezTo>
                <a:cubicBezTo>
                  <a:pt x="2230" y="886"/>
                  <a:pt x="2228" y="896"/>
                  <a:pt x="2228" y="901"/>
                </a:cubicBezTo>
                <a:cubicBezTo>
                  <a:pt x="2194" y="894"/>
                  <a:pt x="2162" y="887"/>
                  <a:pt x="2130" y="882"/>
                </a:cubicBezTo>
                <a:cubicBezTo>
                  <a:pt x="2101" y="877"/>
                  <a:pt x="2076" y="867"/>
                  <a:pt x="2060" y="849"/>
                </a:cubicBezTo>
                <a:cubicBezTo>
                  <a:pt x="2057" y="817"/>
                  <a:pt x="2054" y="789"/>
                  <a:pt x="2051" y="758"/>
                </a:cubicBezTo>
                <a:cubicBezTo>
                  <a:pt x="2078" y="775"/>
                  <a:pt x="2101" y="790"/>
                  <a:pt x="2123" y="804"/>
                </a:cubicBezTo>
                <a:cubicBezTo>
                  <a:pt x="2098" y="769"/>
                  <a:pt x="2059" y="747"/>
                  <a:pt x="2048" y="703"/>
                </a:cubicBezTo>
                <a:cubicBezTo>
                  <a:pt x="2083" y="684"/>
                  <a:pt x="2101" y="685"/>
                  <a:pt x="2125" y="708"/>
                </a:cubicBezTo>
                <a:close/>
                <a:moveTo>
                  <a:pt x="1988" y="259"/>
                </a:moveTo>
                <a:cubicBezTo>
                  <a:pt x="2030" y="285"/>
                  <a:pt x="2069" y="309"/>
                  <a:pt x="2108" y="333"/>
                </a:cubicBezTo>
                <a:cubicBezTo>
                  <a:pt x="2110" y="331"/>
                  <a:pt x="2111" y="329"/>
                  <a:pt x="2113" y="327"/>
                </a:cubicBezTo>
                <a:cubicBezTo>
                  <a:pt x="2078" y="296"/>
                  <a:pt x="2042" y="266"/>
                  <a:pt x="2007" y="236"/>
                </a:cubicBezTo>
                <a:cubicBezTo>
                  <a:pt x="2036" y="214"/>
                  <a:pt x="2082" y="215"/>
                  <a:pt x="2150" y="250"/>
                </a:cubicBezTo>
                <a:cubicBezTo>
                  <a:pt x="2239" y="296"/>
                  <a:pt x="2292" y="372"/>
                  <a:pt x="2308" y="476"/>
                </a:cubicBezTo>
                <a:cubicBezTo>
                  <a:pt x="2190" y="501"/>
                  <a:pt x="2059" y="433"/>
                  <a:pt x="2001" y="341"/>
                </a:cubicBezTo>
                <a:cubicBezTo>
                  <a:pt x="1987" y="318"/>
                  <a:pt x="1979" y="291"/>
                  <a:pt x="1988" y="259"/>
                </a:cubicBezTo>
                <a:close/>
                <a:moveTo>
                  <a:pt x="1979" y="368"/>
                </a:moveTo>
                <a:cubicBezTo>
                  <a:pt x="2000" y="440"/>
                  <a:pt x="1999" y="509"/>
                  <a:pt x="1988" y="578"/>
                </a:cubicBezTo>
                <a:cubicBezTo>
                  <a:pt x="1966" y="458"/>
                  <a:pt x="1963" y="402"/>
                  <a:pt x="1979" y="368"/>
                </a:cubicBezTo>
                <a:close/>
                <a:moveTo>
                  <a:pt x="1945" y="869"/>
                </a:moveTo>
                <a:cubicBezTo>
                  <a:pt x="1959" y="825"/>
                  <a:pt x="1960" y="777"/>
                  <a:pt x="1986" y="737"/>
                </a:cubicBezTo>
                <a:cubicBezTo>
                  <a:pt x="1992" y="740"/>
                  <a:pt x="1995" y="740"/>
                  <a:pt x="1997" y="742"/>
                </a:cubicBezTo>
                <a:cubicBezTo>
                  <a:pt x="1999" y="743"/>
                  <a:pt x="2002" y="745"/>
                  <a:pt x="2003" y="747"/>
                </a:cubicBezTo>
                <a:cubicBezTo>
                  <a:pt x="2042" y="811"/>
                  <a:pt x="2046" y="876"/>
                  <a:pt x="2011" y="942"/>
                </a:cubicBezTo>
                <a:cubicBezTo>
                  <a:pt x="1986" y="989"/>
                  <a:pt x="1959" y="1035"/>
                  <a:pt x="1945" y="1092"/>
                </a:cubicBezTo>
                <a:cubicBezTo>
                  <a:pt x="1930" y="1064"/>
                  <a:pt x="1912" y="1038"/>
                  <a:pt x="1900" y="1009"/>
                </a:cubicBezTo>
                <a:cubicBezTo>
                  <a:pt x="1877" y="956"/>
                  <a:pt x="1862" y="901"/>
                  <a:pt x="1866" y="842"/>
                </a:cubicBezTo>
                <a:cubicBezTo>
                  <a:pt x="1870" y="774"/>
                  <a:pt x="1894" y="744"/>
                  <a:pt x="1955" y="730"/>
                </a:cubicBezTo>
                <a:cubicBezTo>
                  <a:pt x="1948" y="777"/>
                  <a:pt x="1935" y="822"/>
                  <a:pt x="1945" y="869"/>
                </a:cubicBezTo>
                <a:close/>
                <a:moveTo>
                  <a:pt x="1732" y="801"/>
                </a:moveTo>
                <a:cubicBezTo>
                  <a:pt x="1743" y="766"/>
                  <a:pt x="1763" y="738"/>
                  <a:pt x="1785" y="711"/>
                </a:cubicBezTo>
                <a:cubicBezTo>
                  <a:pt x="1803" y="690"/>
                  <a:pt x="1826" y="677"/>
                  <a:pt x="1858" y="680"/>
                </a:cubicBezTo>
                <a:cubicBezTo>
                  <a:pt x="1842" y="705"/>
                  <a:pt x="1827" y="727"/>
                  <a:pt x="1812" y="750"/>
                </a:cubicBezTo>
                <a:cubicBezTo>
                  <a:pt x="1831" y="739"/>
                  <a:pt x="1845" y="723"/>
                  <a:pt x="1861" y="710"/>
                </a:cubicBezTo>
                <a:cubicBezTo>
                  <a:pt x="1876" y="697"/>
                  <a:pt x="1891" y="681"/>
                  <a:pt x="1917" y="691"/>
                </a:cubicBezTo>
                <a:cubicBezTo>
                  <a:pt x="1899" y="715"/>
                  <a:pt x="1882" y="736"/>
                  <a:pt x="1866" y="759"/>
                </a:cubicBezTo>
                <a:cubicBezTo>
                  <a:pt x="1851" y="783"/>
                  <a:pt x="1856" y="817"/>
                  <a:pt x="1829" y="836"/>
                </a:cubicBezTo>
                <a:cubicBezTo>
                  <a:pt x="1822" y="884"/>
                  <a:pt x="1782" y="899"/>
                  <a:pt x="1747" y="919"/>
                </a:cubicBezTo>
                <a:cubicBezTo>
                  <a:pt x="1729" y="929"/>
                  <a:pt x="1707" y="936"/>
                  <a:pt x="1683" y="925"/>
                </a:cubicBezTo>
                <a:cubicBezTo>
                  <a:pt x="1701" y="881"/>
                  <a:pt x="1720" y="842"/>
                  <a:pt x="1732" y="801"/>
                </a:cubicBezTo>
                <a:close/>
                <a:moveTo>
                  <a:pt x="1452" y="0"/>
                </a:moveTo>
                <a:cubicBezTo>
                  <a:pt x="1427" y="0"/>
                  <a:pt x="1427" y="0"/>
                  <a:pt x="1427" y="0"/>
                </a:cubicBezTo>
                <a:cubicBezTo>
                  <a:pt x="1429" y="3"/>
                  <a:pt x="1431" y="6"/>
                  <a:pt x="1433" y="9"/>
                </a:cubicBezTo>
                <a:cubicBezTo>
                  <a:pt x="1439" y="6"/>
                  <a:pt x="1447" y="4"/>
                  <a:pt x="1452" y="0"/>
                </a:cubicBezTo>
                <a:close/>
                <a:moveTo>
                  <a:pt x="1120" y="346"/>
                </a:moveTo>
                <a:cubicBezTo>
                  <a:pt x="1142" y="357"/>
                  <a:pt x="1167" y="363"/>
                  <a:pt x="1190" y="371"/>
                </a:cubicBezTo>
                <a:cubicBezTo>
                  <a:pt x="1156" y="429"/>
                  <a:pt x="1125" y="484"/>
                  <a:pt x="1092" y="541"/>
                </a:cubicBezTo>
                <a:cubicBezTo>
                  <a:pt x="1103" y="549"/>
                  <a:pt x="1109" y="556"/>
                  <a:pt x="1116" y="557"/>
                </a:cubicBezTo>
                <a:cubicBezTo>
                  <a:pt x="1178" y="567"/>
                  <a:pt x="1239" y="558"/>
                  <a:pt x="1296" y="533"/>
                </a:cubicBezTo>
                <a:cubicBezTo>
                  <a:pt x="1339" y="514"/>
                  <a:pt x="1366" y="474"/>
                  <a:pt x="1394" y="437"/>
                </a:cubicBezTo>
                <a:cubicBezTo>
                  <a:pt x="1419" y="403"/>
                  <a:pt x="1432" y="365"/>
                  <a:pt x="1440" y="325"/>
                </a:cubicBezTo>
                <a:cubicBezTo>
                  <a:pt x="1443" y="310"/>
                  <a:pt x="1447" y="295"/>
                  <a:pt x="1470" y="290"/>
                </a:cubicBezTo>
                <a:cubicBezTo>
                  <a:pt x="1448" y="349"/>
                  <a:pt x="1453" y="405"/>
                  <a:pt x="1465" y="462"/>
                </a:cubicBezTo>
                <a:cubicBezTo>
                  <a:pt x="1478" y="521"/>
                  <a:pt x="1512" y="569"/>
                  <a:pt x="1553" y="614"/>
                </a:cubicBezTo>
                <a:cubicBezTo>
                  <a:pt x="1613" y="558"/>
                  <a:pt x="1638" y="487"/>
                  <a:pt x="1643" y="409"/>
                </a:cubicBezTo>
                <a:cubicBezTo>
                  <a:pt x="1649" y="331"/>
                  <a:pt x="1630" y="259"/>
                  <a:pt x="1573" y="199"/>
                </a:cubicBezTo>
                <a:cubicBezTo>
                  <a:pt x="1619" y="136"/>
                  <a:pt x="1655" y="70"/>
                  <a:pt x="1677" y="0"/>
                </a:cubicBezTo>
                <a:cubicBezTo>
                  <a:pt x="1653" y="0"/>
                  <a:pt x="1653" y="0"/>
                  <a:pt x="1653" y="0"/>
                </a:cubicBezTo>
                <a:cubicBezTo>
                  <a:pt x="1644" y="30"/>
                  <a:pt x="1632" y="58"/>
                  <a:pt x="1618" y="77"/>
                </a:cubicBezTo>
                <a:cubicBezTo>
                  <a:pt x="1626" y="51"/>
                  <a:pt x="1634" y="25"/>
                  <a:pt x="1641" y="0"/>
                </a:cubicBezTo>
                <a:cubicBezTo>
                  <a:pt x="1622" y="0"/>
                  <a:pt x="1622" y="0"/>
                  <a:pt x="1622" y="0"/>
                </a:cubicBezTo>
                <a:cubicBezTo>
                  <a:pt x="1613" y="27"/>
                  <a:pt x="1603" y="54"/>
                  <a:pt x="1589" y="80"/>
                </a:cubicBezTo>
                <a:cubicBezTo>
                  <a:pt x="1550" y="152"/>
                  <a:pt x="1507" y="223"/>
                  <a:pt x="1437" y="275"/>
                </a:cubicBezTo>
                <a:cubicBezTo>
                  <a:pt x="1362" y="178"/>
                  <a:pt x="1190" y="143"/>
                  <a:pt x="1043" y="260"/>
                </a:cubicBezTo>
                <a:cubicBezTo>
                  <a:pt x="1046" y="307"/>
                  <a:pt x="1083" y="328"/>
                  <a:pt x="1120" y="346"/>
                </a:cubicBezTo>
                <a:close/>
                <a:moveTo>
                  <a:pt x="1480" y="348"/>
                </a:moveTo>
                <a:cubicBezTo>
                  <a:pt x="1485" y="317"/>
                  <a:pt x="1498" y="287"/>
                  <a:pt x="1536" y="274"/>
                </a:cubicBezTo>
                <a:cubicBezTo>
                  <a:pt x="1553" y="323"/>
                  <a:pt x="1537" y="376"/>
                  <a:pt x="1565" y="418"/>
                </a:cubicBezTo>
                <a:cubicBezTo>
                  <a:pt x="1566" y="376"/>
                  <a:pt x="1568" y="333"/>
                  <a:pt x="1569" y="284"/>
                </a:cubicBezTo>
                <a:cubicBezTo>
                  <a:pt x="1601" y="300"/>
                  <a:pt x="1611" y="320"/>
                  <a:pt x="1616" y="345"/>
                </a:cubicBezTo>
                <a:cubicBezTo>
                  <a:pt x="1627" y="394"/>
                  <a:pt x="1620" y="442"/>
                  <a:pt x="1606" y="489"/>
                </a:cubicBezTo>
                <a:cubicBezTo>
                  <a:pt x="1596" y="524"/>
                  <a:pt x="1582" y="556"/>
                  <a:pt x="1549" y="583"/>
                </a:cubicBezTo>
                <a:cubicBezTo>
                  <a:pt x="1533" y="556"/>
                  <a:pt x="1516" y="533"/>
                  <a:pt x="1503" y="507"/>
                </a:cubicBezTo>
                <a:cubicBezTo>
                  <a:pt x="1478" y="457"/>
                  <a:pt x="1470" y="403"/>
                  <a:pt x="1480" y="348"/>
                </a:cubicBezTo>
                <a:close/>
                <a:moveTo>
                  <a:pt x="1386" y="349"/>
                </a:moveTo>
                <a:cubicBezTo>
                  <a:pt x="1402" y="381"/>
                  <a:pt x="1391" y="405"/>
                  <a:pt x="1376" y="427"/>
                </a:cubicBezTo>
                <a:cubicBezTo>
                  <a:pt x="1342" y="476"/>
                  <a:pt x="1303" y="518"/>
                  <a:pt x="1239" y="528"/>
                </a:cubicBezTo>
                <a:cubicBezTo>
                  <a:pt x="1202" y="533"/>
                  <a:pt x="1166" y="546"/>
                  <a:pt x="1120" y="536"/>
                </a:cubicBezTo>
                <a:cubicBezTo>
                  <a:pt x="1156" y="485"/>
                  <a:pt x="1171" y="429"/>
                  <a:pt x="1213" y="385"/>
                </a:cubicBezTo>
                <a:cubicBezTo>
                  <a:pt x="1252" y="344"/>
                  <a:pt x="1295" y="315"/>
                  <a:pt x="1362" y="332"/>
                </a:cubicBezTo>
                <a:cubicBezTo>
                  <a:pt x="1350" y="349"/>
                  <a:pt x="1343" y="363"/>
                  <a:pt x="1334" y="374"/>
                </a:cubicBezTo>
                <a:cubicBezTo>
                  <a:pt x="1324" y="386"/>
                  <a:pt x="1311" y="395"/>
                  <a:pt x="1300" y="406"/>
                </a:cubicBezTo>
                <a:cubicBezTo>
                  <a:pt x="1290" y="415"/>
                  <a:pt x="1280" y="424"/>
                  <a:pt x="1270" y="434"/>
                </a:cubicBezTo>
                <a:cubicBezTo>
                  <a:pt x="1321" y="422"/>
                  <a:pt x="1354" y="387"/>
                  <a:pt x="1386" y="349"/>
                </a:cubicBezTo>
                <a:close/>
                <a:moveTo>
                  <a:pt x="1263" y="206"/>
                </a:moveTo>
                <a:cubicBezTo>
                  <a:pt x="1299" y="209"/>
                  <a:pt x="1334" y="218"/>
                  <a:pt x="1358" y="257"/>
                </a:cubicBezTo>
                <a:cubicBezTo>
                  <a:pt x="1299" y="266"/>
                  <a:pt x="1241" y="258"/>
                  <a:pt x="1187" y="283"/>
                </a:cubicBezTo>
                <a:cubicBezTo>
                  <a:pt x="1227" y="285"/>
                  <a:pt x="1266" y="286"/>
                  <a:pt x="1315" y="287"/>
                </a:cubicBezTo>
                <a:cubicBezTo>
                  <a:pt x="1277" y="309"/>
                  <a:pt x="1247" y="328"/>
                  <a:pt x="1216" y="345"/>
                </a:cubicBezTo>
                <a:cubicBezTo>
                  <a:pt x="1212" y="347"/>
                  <a:pt x="1207" y="346"/>
                  <a:pt x="1203" y="346"/>
                </a:cubicBezTo>
                <a:cubicBezTo>
                  <a:pt x="1149" y="339"/>
                  <a:pt x="1100" y="322"/>
                  <a:pt x="1062" y="272"/>
                </a:cubicBezTo>
                <a:cubicBezTo>
                  <a:pt x="1123" y="223"/>
                  <a:pt x="1189" y="201"/>
                  <a:pt x="1263" y="206"/>
                </a:cubicBezTo>
                <a:close/>
                <a:moveTo>
                  <a:pt x="77" y="1588"/>
                </a:moveTo>
                <a:cubicBezTo>
                  <a:pt x="125" y="1591"/>
                  <a:pt x="175" y="1588"/>
                  <a:pt x="220" y="1613"/>
                </a:cubicBezTo>
                <a:cubicBezTo>
                  <a:pt x="223" y="1615"/>
                  <a:pt x="229" y="1614"/>
                  <a:pt x="238" y="1614"/>
                </a:cubicBezTo>
                <a:cubicBezTo>
                  <a:pt x="191" y="1521"/>
                  <a:pt x="132" y="1446"/>
                  <a:pt x="48" y="1391"/>
                </a:cubicBezTo>
                <a:cubicBezTo>
                  <a:pt x="84" y="1368"/>
                  <a:pt x="121" y="1351"/>
                  <a:pt x="148" y="1324"/>
                </a:cubicBezTo>
                <a:cubicBezTo>
                  <a:pt x="175" y="1296"/>
                  <a:pt x="187" y="1256"/>
                  <a:pt x="192" y="1206"/>
                </a:cubicBezTo>
                <a:cubicBezTo>
                  <a:pt x="153" y="1242"/>
                  <a:pt x="113" y="1245"/>
                  <a:pt x="72" y="1241"/>
                </a:cubicBezTo>
                <a:cubicBezTo>
                  <a:pt x="48" y="1238"/>
                  <a:pt x="24" y="1236"/>
                  <a:pt x="0" y="1232"/>
                </a:cubicBezTo>
                <a:cubicBezTo>
                  <a:pt x="0" y="1253"/>
                  <a:pt x="0" y="1253"/>
                  <a:pt x="0" y="1253"/>
                </a:cubicBezTo>
                <a:cubicBezTo>
                  <a:pt x="7" y="1254"/>
                  <a:pt x="14" y="1254"/>
                  <a:pt x="22" y="1255"/>
                </a:cubicBezTo>
                <a:cubicBezTo>
                  <a:pt x="64" y="1262"/>
                  <a:pt x="107" y="1262"/>
                  <a:pt x="155" y="1265"/>
                </a:cubicBezTo>
                <a:cubicBezTo>
                  <a:pt x="154" y="1292"/>
                  <a:pt x="139" y="1308"/>
                  <a:pt x="121" y="1320"/>
                </a:cubicBezTo>
                <a:cubicBezTo>
                  <a:pt x="88" y="1342"/>
                  <a:pt x="57" y="1373"/>
                  <a:pt x="12" y="1358"/>
                </a:cubicBezTo>
                <a:cubicBezTo>
                  <a:pt x="8" y="1360"/>
                  <a:pt x="4" y="1362"/>
                  <a:pt x="0" y="1363"/>
                </a:cubicBezTo>
                <a:cubicBezTo>
                  <a:pt x="0" y="1393"/>
                  <a:pt x="0" y="1393"/>
                  <a:pt x="0" y="1393"/>
                </a:cubicBezTo>
                <a:cubicBezTo>
                  <a:pt x="0" y="1393"/>
                  <a:pt x="0" y="1393"/>
                  <a:pt x="1" y="1394"/>
                </a:cubicBezTo>
                <a:cubicBezTo>
                  <a:pt x="55" y="1416"/>
                  <a:pt x="99" y="1453"/>
                  <a:pt x="136" y="1497"/>
                </a:cubicBezTo>
                <a:cubicBezTo>
                  <a:pt x="157" y="1520"/>
                  <a:pt x="173" y="1548"/>
                  <a:pt x="191" y="1574"/>
                </a:cubicBezTo>
                <a:cubicBezTo>
                  <a:pt x="134" y="1561"/>
                  <a:pt x="81" y="1566"/>
                  <a:pt x="28" y="1568"/>
                </a:cubicBezTo>
                <a:cubicBezTo>
                  <a:pt x="18" y="1568"/>
                  <a:pt x="9" y="1568"/>
                  <a:pt x="0" y="1567"/>
                </a:cubicBezTo>
                <a:cubicBezTo>
                  <a:pt x="0" y="1588"/>
                  <a:pt x="0" y="1588"/>
                  <a:pt x="0" y="1588"/>
                </a:cubicBezTo>
                <a:cubicBezTo>
                  <a:pt x="26" y="1588"/>
                  <a:pt x="51" y="1587"/>
                  <a:pt x="77" y="158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B285622F-4CB1-275E-14D1-0A836A999C16}"/>
              </a:ext>
            </a:extLst>
          </p:cNvPr>
          <p:cNvGrpSpPr>
            <a:grpSpLocks/>
          </p:cNvGrpSpPr>
          <p:nvPr/>
        </p:nvGrpSpPr>
        <p:grpSpPr bwMode="auto">
          <a:xfrm>
            <a:off x="2451100" y="1262064"/>
            <a:ext cx="7315200" cy="4333875"/>
            <a:chOff x="1838325" y="1262063"/>
            <a:chExt cx="5486400" cy="4333875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1A331D13-5220-9F44-5763-511B74150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>
                <a:gd name="T0" fmla="*/ 5168900 w 1728"/>
                <a:gd name="T1" fmla="*/ 0 h 1364"/>
                <a:gd name="T2" fmla="*/ 317500 w 1728"/>
                <a:gd name="T3" fmla="*/ 0 h 1364"/>
                <a:gd name="T4" fmla="*/ 317500 w 1728"/>
                <a:gd name="T5" fmla="*/ 0 h 1364"/>
                <a:gd name="T6" fmla="*/ 0 w 1728"/>
                <a:gd name="T7" fmla="*/ 317733 h 1364"/>
                <a:gd name="T8" fmla="*/ 0 w 1728"/>
                <a:gd name="T9" fmla="*/ 4016142 h 1364"/>
                <a:gd name="T10" fmla="*/ 317500 w 1728"/>
                <a:gd name="T11" fmla="*/ 4333875 h 1364"/>
                <a:gd name="T12" fmla="*/ 317500 w 1728"/>
                <a:gd name="T13" fmla="*/ 4333875 h 1364"/>
                <a:gd name="T14" fmla="*/ 5168900 w 1728"/>
                <a:gd name="T15" fmla="*/ 4333875 h 1364"/>
                <a:gd name="T16" fmla="*/ 5486400 w 1728"/>
                <a:gd name="T17" fmla="*/ 4016142 h 1364"/>
                <a:gd name="T18" fmla="*/ 5486400 w 1728"/>
                <a:gd name="T19" fmla="*/ 317733 h 1364"/>
                <a:gd name="T20" fmla="*/ 5168900 w 1728"/>
                <a:gd name="T21" fmla="*/ 0 h 13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9B1EDC3-0ABE-B536-642D-2ABCCBBC5D05}"/>
                </a:ext>
              </a:extLst>
            </p:cNvPr>
            <p:cNvCxnSpPr/>
            <p:nvPr/>
          </p:nvCxnSpPr>
          <p:spPr>
            <a:xfrm>
              <a:off x="4057650" y="3862388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9BB0C99-C24E-29B3-D5E6-1A5C43DECA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>
                <a:gd name="T0" fmla="*/ 4975304 w 1608"/>
                <a:gd name="T1" fmla="*/ 0 h 1244"/>
                <a:gd name="T2" fmla="*/ 126921 w 1608"/>
                <a:gd name="T3" fmla="*/ 0 h 1244"/>
                <a:gd name="T4" fmla="*/ 0 w 1608"/>
                <a:gd name="T5" fmla="*/ 127000 h 1244"/>
                <a:gd name="T6" fmla="*/ 0 w 1608"/>
                <a:gd name="T7" fmla="*/ 3822700 h 1244"/>
                <a:gd name="T8" fmla="*/ 126921 w 1608"/>
                <a:gd name="T9" fmla="*/ 3949700 h 1244"/>
                <a:gd name="T10" fmla="*/ 4975304 w 1608"/>
                <a:gd name="T11" fmla="*/ 3949700 h 1244"/>
                <a:gd name="T12" fmla="*/ 5102225 w 1608"/>
                <a:gd name="T13" fmla="*/ 3822700 h 1244"/>
                <a:gd name="T14" fmla="*/ 5102225 w 1608"/>
                <a:gd name="T15" fmla="*/ 127000 h 1244"/>
                <a:gd name="T16" fmla="*/ 4975304 w 1608"/>
                <a:gd name="T17" fmla="*/ 0 h 1244"/>
                <a:gd name="T18" fmla="*/ 5057803 w 1608"/>
                <a:gd name="T19" fmla="*/ 3822700 h 1244"/>
                <a:gd name="T20" fmla="*/ 4975304 w 1608"/>
                <a:gd name="T21" fmla="*/ 3905250 h 1244"/>
                <a:gd name="T22" fmla="*/ 126921 w 1608"/>
                <a:gd name="T23" fmla="*/ 3905250 h 1244"/>
                <a:gd name="T24" fmla="*/ 44422 w 1608"/>
                <a:gd name="T25" fmla="*/ 3822700 h 1244"/>
                <a:gd name="T26" fmla="*/ 44422 w 1608"/>
                <a:gd name="T27" fmla="*/ 127000 h 1244"/>
                <a:gd name="T28" fmla="*/ 126921 w 1608"/>
                <a:gd name="T29" fmla="*/ 44450 h 1244"/>
                <a:gd name="T30" fmla="*/ 4975304 w 1608"/>
                <a:gd name="T31" fmla="*/ 44450 h 1244"/>
                <a:gd name="T32" fmla="*/ 5057803 w 1608"/>
                <a:gd name="T33" fmla="*/ 127000 h 1244"/>
                <a:gd name="T34" fmla="*/ 5057803 w 1608"/>
                <a:gd name="T35" fmla="*/ 3822700 h 12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B3DCA-234A-9382-B939-44421BD7A27D}"/>
              </a:ext>
            </a:extLst>
          </p:cNvPr>
          <p:cNvCxnSpPr/>
          <p:nvPr/>
        </p:nvCxnSpPr>
        <p:spPr>
          <a:xfrm>
            <a:off x="5410200" y="3862388"/>
            <a:ext cx="1371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2" y="1830581"/>
            <a:ext cx="5859724" cy="1841715"/>
          </a:xfrm>
        </p:spPr>
        <p:txBody>
          <a:bodyPr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3"/>
            <a:ext cx="4566475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E25ED79-EAB0-9B1A-25D7-B2216903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85251" y="6296026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779CBE1-702C-CDA9-1166-4FF35F15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717" y="6296026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6E27232-7274-8CEC-CB25-39B1B328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3551" y="6296026"/>
            <a:ext cx="2781300" cy="365125"/>
          </a:xfrm>
        </p:spPr>
        <p:txBody>
          <a:bodyPr anchor="ctr"/>
          <a:lstStyle>
            <a:lvl1pPr algn="l">
              <a:defRPr sz="9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0A0746C-EDC2-4F7D-81E9-E8248D7866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3635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701" y="2438401"/>
            <a:ext cx="4169664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34607" y="2438401"/>
            <a:ext cx="4169664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7AE976-8910-AB76-47A5-50FB80714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C05BD0-2AA6-E9D5-3269-3EF60650C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FB8745-38F3-1573-2982-B487576F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072AC-72F1-42F3-ACCD-8B58A8519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240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1" y="2456408"/>
            <a:ext cx="4181856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701" y="3316641"/>
            <a:ext cx="4181856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22415" y="2456408"/>
            <a:ext cx="4181856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22415" y="3316641"/>
            <a:ext cx="4181856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10994E-59D3-51BC-2B63-B3ACBBDA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491667-CA22-AEED-3892-322540DD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680F97-81CF-9B0B-63B3-B760232A3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4E7EA-E241-4C90-9178-122B1ADA31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977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FA957FB-7C4D-DA15-3775-33821BF8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EA284D-414B-7626-1779-015AF1837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D90B1E2-5B77-9BAA-C336-2D6A4B41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B2EE2-1FDA-4921-8C04-DA226D1F0B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61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D64822-659D-4157-91AC-05D29C34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380F8D-AF4D-4CF6-B02F-1DD85F00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7CD85D-0CF7-4263-8021-8EBCF85F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6DCB-0FD3-458F-98A6-3AA0EC3579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4314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276821D-C82E-607F-CBBD-BE84D59E2E63}"/>
              </a:ext>
            </a:extLst>
          </p:cNvPr>
          <p:cNvSpPr>
            <a:spLocks noEditPoints="1"/>
          </p:cNvSpPr>
          <p:nvPr/>
        </p:nvSpPr>
        <p:spPr bwMode="auto">
          <a:xfrm>
            <a:off x="0" y="4764"/>
            <a:ext cx="5039784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10E4CD7-32F7-699E-BA82-8F5BBFE33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982C563-1E02-D9AF-1C57-8586B62D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E7027C2-A09B-8494-A08D-5D3E563BE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80FC108-C269-4847-92F2-BE79715521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848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53E1FEC6-2695-0E7B-F1B8-93C348FFAC35}"/>
              </a:ext>
            </a:extLst>
          </p:cNvPr>
          <p:cNvSpPr>
            <a:spLocks noEditPoints="1"/>
          </p:cNvSpPr>
          <p:nvPr/>
        </p:nvSpPr>
        <p:spPr bwMode="auto">
          <a:xfrm>
            <a:off x="7152218" y="0"/>
            <a:ext cx="503978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3440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1" y="441414"/>
            <a:ext cx="759704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3440" y="3223805"/>
            <a:ext cx="3227715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605D9D3-EAE2-9143-4B1C-D59C34CA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7251" y="6286501"/>
            <a:ext cx="3227916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0042A16-702E-097A-8DFD-F92AEA49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834" y="6286501"/>
            <a:ext cx="759883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BB8E7C4-5311-BB51-5774-F0929605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3018" y="373063"/>
            <a:ext cx="3227916" cy="817562"/>
          </a:xfrm>
        </p:spPr>
        <p:txBody>
          <a:bodyPr anchor="t"/>
          <a:lstStyle>
            <a:lvl1pPr algn="l">
              <a:defRPr smtClean="0"/>
            </a:lvl1pPr>
          </a:lstStyle>
          <a:p>
            <a:pPr>
              <a:defRPr/>
            </a:pPr>
            <a:fld id="{A1067B1C-04E6-454C-99FA-9FA0B744C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055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A5323137-5B56-7C55-A0F4-86F534785076}"/>
              </a:ext>
            </a:extLst>
          </p:cNvPr>
          <p:cNvSpPr>
            <a:spLocks noEditPoints="1"/>
          </p:cNvSpPr>
          <p:nvPr/>
        </p:nvSpPr>
        <p:spPr bwMode="auto">
          <a:xfrm>
            <a:off x="7152218" y="0"/>
            <a:ext cx="503978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3440" y="1503910"/>
            <a:ext cx="323088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2"/>
            <a:ext cx="8102651" cy="685799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3440" y="3223806"/>
            <a:ext cx="323088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3292CE0-3B81-9B17-945B-A5637FF73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66667" y="6296026"/>
            <a:ext cx="32385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8B5ECA5-BEE9-808A-13ED-9AE353A3F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834" y="6296026"/>
            <a:ext cx="761576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BFD4861-A655-7A70-AC4B-DE4BC9F26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3018" y="373063"/>
            <a:ext cx="3232149" cy="817562"/>
          </a:xfrm>
        </p:spPr>
        <p:txBody>
          <a:bodyPr anchor="t"/>
          <a:lstStyle>
            <a:lvl1pPr algn="l">
              <a:defRPr smtClean="0"/>
            </a:lvl1pPr>
          </a:lstStyle>
          <a:p>
            <a:pPr>
              <a:defRPr/>
            </a:pPr>
            <a:fld id="{D5645BFE-0019-4C8A-8D1B-287A2ED33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9405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2E30D-75F2-023A-412D-EFEEBD34E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9EBDA-6146-A273-398B-464EEA9C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EB645-571A-E9EE-E662-9B91C239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1B775-7988-4616-AE9E-117BAFDF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284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6D06F3E-B5F6-0652-A656-8029EAC306C4}"/>
              </a:ext>
            </a:extLst>
          </p:cNvPr>
          <p:cNvSpPr>
            <a:spLocks noEditPoints="1"/>
          </p:cNvSpPr>
          <p:nvPr/>
        </p:nvSpPr>
        <p:spPr bwMode="auto">
          <a:xfrm>
            <a:off x="0" y="4764"/>
            <a:ext cx="5039784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cxnSp>
        <p:nvCxnSpPr>
          <p:cNvPr id="5" name="Straight Connector 4" title="Rule Line">
            <a:extLst>
              <a:ext uri="{FF2B5EF4-FFF2-40B4-BE49-F238E27FC236}">
                <a16:creationId xmlns:a16="http://schemas.microsoft.com/office/drawing/2014/main" id="{C1C9A18F-6AF8-AEDC-8399-3915E667913B}"/>
              </a:ext>
            </a:extLst>
          </p:cNvPr>
          <p:cNvCxnSpPr/>
          <p:nvPr/>
        </p:nvCxnSpPr>
        <p:spPr>
          <a:xfrm>
            <a:off x="8636000" y="571501"/>
            <a:ext cx="0" cy="527526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3" y="507037"/>
            <a:ext cx="2084832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1" y="524373"/>
            <a:ext cx="5449839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E3C20EF-AD2E-DD69-BDB7-B84F727F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77351" y="6296026"/>
            <a:ext cx="25061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CD9533F-77B7-FCB5-631D-ACF16AD8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3700" y="6296026"/>
            <a:ext cx="596053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90758-346F-D8CB-3E4C-DAB6F2E6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8735219" y="2853532"/>
            <a:ext cx="5383213" cy="603251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F03B0B9A-1AAE-4891-9933-9759441309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2256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7F6E6F-7DF6-0B19-B706-CDF4B9C98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C7DB7-595A-77CF-2F67-ED46641BEE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3EEDBA-614A-DDBA-9EBC-F7DF7A236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7F7E2-9D37-4881-9C3F-1FC775ED9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401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1A9519-2E51-93B2-9A9D-B5063470F4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98DE23-255D-8A56-9FE8-472179DC35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6CCAD4-9A60-F1F7-DE6E-FECB13105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7A869-61A9-4808-9185-208D5CC5C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5013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22F672-541C-BBE1-4E91-FE3CCBA24E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D56596-980A-DF96-FDFF-671462F15D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717297-642F-54CD-60E9-0985CAF8CE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C0446-0133-48E3-BC76-C9957DB01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0794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CCDBDE-A041-0165-A599-C244A9083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8D315-4BD6-09FE-DC5D-1D2D80D938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207696-A110-BBEC-C548-82BD6622E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4B4D8-CAF1-4D30-B32B-1BE93E2C9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1158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4EFE7B0-66E1-0588-3582-1E09E59D0D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7BB6980-5979-23AF-9CB6-BC91F3F52D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565EA10-B8A3-C41D-C990-AD0687906A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4C604-48B6-4D24-A352-F0B0E5547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10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14CC35-9EBD-439D-AC12-8FCD4C5D6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F3D55-DE9D-4F0B-8FE7-D8EDFC82E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46DCD8C-3436-4980-A8B3-20EE8A4C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629BC-A267-4AC2-8147-85195F54F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8223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D6BA32-F4D8-F2D3-8108-4979FF2061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45E6AE-E902-4E62-58F1-14DCA6BF0B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53A046-5E45-D580-120B-145CD00D0D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2E3DD-4164-4C95-ACEA-C87BDC5DE3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2608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EFAD07-4D7B-D152-3AC4-C6C3B521CB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3092A73-D53E-916D-3872-3B7799A9A0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A3304F9-728D-711E-FBAE-F1C9A37D07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72AD-DD6D-41AA-947D-3E244E434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2039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352ADD-8C3B-15B8-A4F5-38C98CB4F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A268A9-2008-D4E2-3C82-E97063F2CF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F9ADF7-99EF-0D8F-8A76-098252C479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E9548-BA92-470C-9905-2644843063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4932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3218D7-A57A-1F16-7A0A-5CF07D1A18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56A865-0D2A-9835-977F-F3808C7EA6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908ACF-AE43-1501-8F13-70F0B80E76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3323B-740E-4FE9-B19C-E950ACBE7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2840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0D36E3-AFDC-4A50-373F-1984C4B5A7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697C48-8071-7545-4987-7C70C4F222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C71A33-1DA9-A4D1-3157-944B4F05EE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F57ED-DE49-49C2-A3B2-7BE58B5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1525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B19034-3373-3CDC-64D1-EB5A390438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57DEFA-55E2-7F35-4D4A-F13CFD86CA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61ADDB-7F65-C5EC-1291-5EACE126F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5EAF1-E789-4D0F-868B-D6F011C254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318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861D7BCB-01FA-42EB-B429-4B29B1850346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7132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0983F-12EE-4D20-9414-86BDF61BAFCA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607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AF839-B245-4BE5-8F63-F9D5B542E58D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76676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352-1A47-4354-82AE-21B7670BB28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433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EA4AD6-D8EC-4D28-9780-626DFB11D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2D0D42E-DA12-4ABE-A8E2-483956D3B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5561A-296D-40B4-AAE3-EC7472CA8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2D1F-6247-440A-9C4E-D2A6C34D3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389F3-BC17-489D-BABB-AC7A73A23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40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568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CD2E1CE-B20F-105B-534A-9A2CE460DC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47EE38F-8FDE-B7D8-7B46-99215ACA2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AC8F9F-5729-86DC-0798-8329D670999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2DF760C-EDD7-2D8E-C326-091C9BAF1A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797B2C-69EE-0934-3504-3A9C8AA2CA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EFC3B5D-9DA2-48F4-AF21-351E11D6F4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477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14" r:id="rId1"/>
    <p:sldLayoutId id="2147486515" r:id="rId2"/>
    <p:sldLayoutId id="2147486516" r:id="rId3"/>
    <p:sldLayoutId id="2147486517" r:id="rId4"/>
    <p:sldLayoutId id="2147486518" r:id="rId5"/>
    <p:sldLayoutId id="2147486519" r:id="rId6"/>
    <p:sldLayoutId id="2147486520" r:id="rId7"/>
    <p:sldLayoutId id="2147486521" r:id="rId8"/>
    <p:sldLayoutId id="2147486522" r:id="rId9"/>
    <p:sldLayoutId id="2147486523" r:id="rId10"/>
    <p:sldLayoutId id="2147486524" r:id="rId11"/>
    <p:sldLayoutId id="21474865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983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45" r:id="rId1"/>
    <p:sldLayoutId id="2147486546" r:id="rId2"/>
    <p:sldLayoutId id="2147486547" r:id="rId3"/>
    <p:sldLayoutId id="2147486548" r:id="rId4"/>
    <p:sldLayoutId id="2147486549" r:id="rId5"/>
    <p:sldLayoutId id="2147486550" r:id="rId6"/>
    <p:sldLayoutId id="2147486551" r:id="rId7"/>
    <p:sldLayoutId id="2147486552" r:id="rId8"/>
    <p:sldLayoutId id="2147486553" r:id="rId9"/>
    <p:sldLayoutId id="2147486554" r:id="rId10"/>
    <p:sldLayoutId id="2147486555" r:id="rId11"/>
    <p:sldLayoutId id="2147486556" r:id="rId12"/>
    <p:sldLayoutId id="2147486557" r:id="rId13"/>
    <p:sldLayoutId id="2147486558" r:id="rId14"/>
    <p:sldLayoutId id="2147486559" r:id="rId15"/>
    <p:sldLayoutId id="2147486560" r:id="rId16"/>
    <p:sldLayoutId id="21474865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55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63" r:id="rId1"/>
    <p:sldLayoutId id="2147486564" r:id="rId2"/>
    <p:sldLayoutId id="2147486565" r:id="rId3"/>
    <p:sldLayoutId id="2147486566" r:id="rId4"/>
    <p:sldLayoutId id="2147486567" r:id="rId5"/>
    <p:sldLayoutId id="2147486568" r:id="rId6"/>
    <p:sldLayoutId id="2147486569" r:id="rId7"/>
    <p:sldLayoutId id="2147486570" r:id="rId8"/>
    <p:sldLayoutId id="2147486571" r:id="rId9"/>
    <p:sldLayoutId id="2147486572" r:id="rId10"/>
    <p:sldLayoutId id="2147486573" r:id="rId11"/>
    <p:sldLayoutId id="2147486574" r:id="rId12"/>
    <p:sldLayoutId id="2147486575" r:id="rId13"/>
    <p:sldLayoutId id="2147486576" r:id="rId14"/>
    <p:sldLayoutId id="2147486577" r:id="rId15"/>
    <p:sldLayoutId id="2147486578" r:id="rId16"/>
    <p:sldLayoutId id="214748657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625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581" r:id="rId1"/>
    <p:sldLayoutId id="2147486582" r:id="rId2"/>
    <p:sldLayoutId id="2147486583" r:id="rId3"/>
    <p:sldLayoutId id="2147486584" r:id="rId4"/>
    <p:sldLayoutId id="2147486585" r:id="rId5"/>
    <p:sldLayoutId id="2147486586" r:id="rId6"/>
    <p:sldLayoutId id="2147486587" r:id="rId7"/>
    <p:sldLayoutId id="2147486588" r:id="rId8"/>
    <p:sldLayoutId id="2147486589" r:id="rId9"/>
    <p:sldLayoutId id="2147486590" r:id="rId10"/>
    <p:sldLayoutId id="2147486591" r:id="rId11"/>
    <p:sldLayoutId id="2147486592" r:id="rId12"/>
    <p:sldLayoutId id="2147486593" r:id="rId13"/>
    <p:sldLayoutId id="2147486594" r:id="rId14"/>
    <p:sldLayoutId id="2147486595" r:id="rId15"/>
    <p:sldLayoutId id="2147486596" r:id="rId16"/>
    <p:sldLayoutId id="214748659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03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9" r:id="rId1"/>
    <p:sldLayoutId id="2147486600" r:id="rId2"/>
    <p:sldLayoutId id="2147486601" r:id="rId3"/>
    <p:sldLayoutId id="2147486602" r:id="rId4"/>
    <p:sldLayoutId id="2147486603" r:id="rId5"/>
    <p:sldLayoutId id="2147486604" r:id="rId6"/>
    <p:sldLayoutId id="2147486605" r:id="rId7"/>
    <p:sldLayoutId id="2147486606" r:id="rId8"/>
    <p:sldLayoutId id="2147486607" r:id="rId9"/>
    <p:sldLayoutId id="2147486608" r:id="rId10"/>
    <p:sldLayoutId id="2147486609" r:id="rId11"/>
    <p:sldLayoutId id="2147486610" r:id="rId12"/>
    <p:sldLayoutId id="2147486611" r:id="rId13"/>
    <p:sldLayoutId id="2147486612" r:id="rId14"/>
    <p:sldLayoutId id="2147486613" r:id="rId15"/>
    <p:sldLayoutId id="2147486614" r:id="rId16"/>
    <p:sldLayoutId id="214748661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729E67-773C-C798-74CE-02897BDD0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3F240C9-454C-414E-4041-D93F21873E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B9FB2DB-7FF8-225C-CF32-A44E31452A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25D4C14-7746-CDE4-2108-8A371297623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BB8A6C8-7C2F-4425-9938-0EFF807FFC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A12BD50-54C5-41D3-95B9-F287D973F5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7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17" r:id="rId1"/>
    <p:sldLayoutId id="2147486618" r:id="rId2"/>
    <p:sldLayoutId id="2147486619" r:id="rId3"/>
    <p:sldLayoutId id="2147486620" r:id="rId4"/>
    <p:sldLayoutId id="2147486621" r:id="rId5"/>
    <p:sldLayoutId id="2147486622" r:id="rId6"/>
    <p:sldLayoutId id="2147486623" r:id="rId7"/>
    <p:sldLayoutId id="2147486624" r:id="rId8"/>
    <p:sldLayoutId id="2147486625" r:id="rId9"/>
    <p:sldLayoutId id="2147486626" r:id="rId10"/>
    <p:sldLayoutId id="2147486627" r:id="rId11"/>
    <p:sldLayoutId id="21474866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E5AA70-AD1F-D498-D8C1-611CBA416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D9D88-B22A-1396-C81C-32ED61502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6D651-CAD6-6B82-CCA8-8FCBCD87E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9E1A07-55D1-8D4D-A956-0A6A04107D71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E87B5-AADB-1554-6C12-C2E5419F2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485FE-DD38-E1EE-20C0-D26C93A03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37979C-E8FD-6547-B232-2DE66A76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0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630" r:id="rId1"/>
    <p:sldLayoutId id="2147486631" r:id="rId2"/>
    <p:sldLayoutId id="2147486632" r:id="rId3"/>
    <p:sldLayoutId id="2147486633" r:id="rId4"/>
    <p:sldLayoutId id="2147486634" r:id="rId5"/>
    <p:sldLayoutId id="2147486635" r:id="rId6"/>
    <p:sldLayoutId id="2147486636" r:id="rId7"/>
    <p:sldLayoutId id="2147486637" r:id="rId8"/>
    <p:sldLayoutId id="2147486638" r:id="rId9"/>
    <p:sldLayoutId id="2147486639" r:id="rId10"/>
    <p:sldLayoutId id="21474866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734916-E853-4058-A51F-2D598C2A11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5506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187826D-AAC7-746A-0094-9BD8FADF54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2BE8C0F7-8AAB-CEB3-C01C-27B99B8914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30096-6F64-1D28-9272-BF0324973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fld id="{6DC4C4E1-1D77-413C-9EDF-A3601DCEC962}" type="datetimeFigureOut">
              <a:rPr lang="en-US"/>
              <a:pPr>
                <a:defRPr/>
              </a:pPr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4A31A-2283-BC82-4CF9-D4056E622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u="none">
                <a:solidFill>
                  <a:prstClr val="black">
                    <a:tint val="75000"/>
                  </a:prstClr>
                </a:solidFill>
                <a:latin typeface="+mn-lt"/>
                <a:ea typeface="DFPLiShuW5-B5-AZ" pitchFamily="66" charset="-12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9D018-89F5-36F8-561C-E5096BF1B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DFPLiShuW5-B5-AZ" pitchFamily="66" charset="-120"/>
              </a:defRPr>
            </a:lvl1pPr>
          </a:lstStyle>
          <a:p>
            <a:fld id="{5952059C-9FD0-4D48-85B7-A34C058705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5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9" r:id="rId2"/>
    <p:sldLayoutId id="2147485200" r:id="rId3"/>
    <p:sldLayoutId id="2147485201" r:id="rId4"/>
    <p:sldLayoutId id="2147485202" r:id="rId5"/>
    <p:sldLayoutId id="2147485203" r:id="rId6"/>
    <p:sldLayoutId id="2147485204" r:id="rId7"/>
    <p:sldLayoutId id="2147485205" r:id="rId8"/>
    <p:sldLayoutId id="2147485206" r:id="rId9"/>
    <p:sldLayoutId id="2147485207" r:id="rId10"/>
    <p:sldLayoutId id="21474852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2FEC02D2-9E2F-7527-BE80-ED3857C07EE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22531" name="Freeform 3">
              <a:extLst>
                <a:ext uri="{FF2B5EF4-FFF2-40B4-BE49-F238E27FC236}">
                  <a16:creationId xmlns:a16="http://schemas.microsoft.com/office/drawing/2014/main" id="{38F7BA0D-10C5-21A5-8583-6B50EDDA2F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22532" name="Freeform 4">
              <a:extLst>
                <a:ext uri="{FF2B5EF4-FFF2-40B4-BE49-F238E27FC236}">
                  <a16:creationId xmlns:a16="http://schemas.microsoft.com/office/drawing/2014/main" id="{767CB80F-2C78-3580-9300-4B6932EB84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</p:grpSp>
      <p:sp>
        <p:nvSpPr>
          <p:cNvPr id="22533" name="Freeform 5">
            <a:extLst>
              <a:ext uri="{FF2B5EF4-FFF2-40B4-BE49-F238E27FC236}">
                <a16:creationId xmlns:a16="http://schemas.microsoft.com/office/drawing/2014/main" id="{D9C767B0-45E7-C67D-94C9-6C0D3D38DDA0}"/>
              </a:ext>
            </a:extLst>
          </p:cNvPr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a typeface="新細明體" pitchFamily="18" charset="-120"/>
            </a:endParaRPr>
          </a:p>
        </p:txBody>
      </p:sp>
      <p:grpSp>
        <p:nvGrpSpPr>
          <p:cNvPr id="1028" name="Group 6">
            <a:extLst>
              <a:ext uri="{FF2B5EF4-FFF2-40B4-BE49-F238E27FC236}">
                <a16:creationId xmlns:a16="http://schemas.microsoft.com/office/drawing/2014/main" id="{D71F84B3-020E-528C-700C-259DD6AE73E8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22535" name="Freeform 7">
              <a:extLst>
                <a:ext uri="{FF2B5EF4-FFF2-40B4-BE49-F238E27FC236}">
                  <a16:creationId xmlns:a16="http://schemas.microsoft.com/office/drawing/2014/main" id="{46CA4A42-D9F3-5D70-84E4-9E0B4903025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grpSp>
          <p:nvGrpSpPr>
            <p:cNvPr id="1042" name="Group 8">
              <a:extLst>
                <a:ext uri="{FF2B5EF4-FFF2-40B4-BE49-F238E27FC236}">
                  <a16:creationId xmlns:a16="http://schemas.microsoft.com/office/drawing/2014/main" id="{9C00D855-6F09-2CE6-6626-4165A8DA8B9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2537" name="Freeform 9">
                <a:extLst>
                  <a:ext uri="{FF2B5EF4-FFF2-40B4-BE49-F238E27FC236}">
                    <a16:creationId xmlns:a16="http://schemas.microsoft.com/office/drawing/2014/main" id="{0BC90363-5D6C-0F2D-896A-F3422898FF9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  <p:sp>
            <p:nvSpPr>
              <p:cNvPr id="22538" name="Freeform 10">
                <a:extLst>
                  <a:ext uri="{FF2B5EF4-FFF2-40B4-BE49-F238E27FC236}">
                    <a16:creationId xmlns:a16="http://schemas.microsoft.com/office/drawing/2014/main" id="{2537BBE7-BEC3-1E2B-84DA-EB2B6F87784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  <p:sp>
            <p:nvSpPr>
              <p:cNvPr id="22539" name="Freeform 11">
                <a:extLst>
                  <a:ext uri="{FF2B5EF4-FFF2-40B4-BE49-F238E27FC236}">
                    <a16:creationId xmlns:a16="http://schemas.microsoft.com/office/drawing/2014/main" id="{54E814CA-F0EE-9D0A-84AC-F80E591AC80C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  <p:sp>
            <p:nvSpPr>
              <p:cNvPr id="22540" name="Freeform 12">
                <a:extLst>
                  <a:ext uri="{FF2B5EF4-FFF2-40B4-BE49-F238E27FC236}">
                    <a16:creationId xmlns:a16="http://schemas.microsoft.com/office/drawing/2014/main" id="{18476B4A-07A2-AE69-92EE-23E424B3B86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  <p:sp>
            <p:nvSpPr>
              <p:cNvPr id="22541" name="Freeform 13">
                <a:extLst>
                  <a:ext uri="{FF2B5EF4-FFF2-40B4-BE49-F238E27FC236}">
                    <a16:creationId xmlns:a16="http://schemas.microsoft.com/office/drawing/2014/main" id="{6D640048-0FCD-8C18-2143-789C2DAE310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新細明體" pitchFamily="18" charset="-120"/>
                </a:endParaRPr>
              </a:p>
            </p:txBody>
          </p:sp>
        </p:grpSp>
        <p:sp>
          <p:nvSpPr>
            <p:cNvPr id="22542" name="Freeform 14">
              <a:extLst>
                <a:ext uri="{FF2B5EF4-FFF2-40B4-BE49-F238E27FC236}">
                  <a16:creationId xmlns:a16="http://schemas.microsoft.com/office/drawing/2014/main" id="{CC5BF2EF-1A3A-D07F-7955-7B99F83800B9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</p:grpSp>
      <p:grpSp>
        <p:nvGrpSpPr>
          <p:cNvPr id="1029" name="Group 15">
            <a:extLst>
              <a:ext uri="{FF2B5EF4-FFF2-40B4-BE49-F238E27FC236}">
                <a16:creationId xmlns:a16="http://schemas.microsoft.com/office/drawing/2014/main" id="{BD9CBE79-9DEC-0842-82FF-33A4D156110A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22544" name="Freeform 16">
              <a:extLst>
                <a:ext uri="{FF2B5EF4-FFF2-40B4-BE49-F238E27FC236}">
                  <a16:creationId xmlns:a16="http://schemas.microsoft.com/office/drawing/2014/main" id="{5D2625C8-EF6F-CCB7-CDD8-B3264CC34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22545" name="Freeform 17">
              <a:extLst>
                <a:ext uri="{FF2B5EF4-FFF2-40B4-BE49-F238E27FC236}">
                  <a16:creationId xmlns:a16="http://schemas.microsoft.com/office/drawing/2014/main" id="{3E4F9674-00CF-C9E0-70FC-C60228ECA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22546" name="Freeform 18">
              <a:extLst>
                <a:ext uri="{FF2B5EF4-FFF2-40B4-BE49-F238E27FC236}">
                  <a16:creationId xmlns:a16="http://schemas.microsoft.com/office/drawing/2014/main" id="{8ABE405A-DF01-3FFC-3DA2-D9C03E2F4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22547" name="Freeform 19">
              <a:extLst>
                <a:ext uri="{FF2B5EF4-FFF2-40B4-BE49-F238E27FC236}">
                  <a16:creationId xmlns:a16="http://schemas.microsoft.com/office/drawing/2014/main" id="{FCC6AD59-87F2-07E2-DEE1-518BAAA4D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22548" name="Freeform 20">
              <a:extLst>
                <a:ext uri="{FF2B5EF4-FFF2-40B4-BE49-F238E27FC236}">
                  <a16:creationId xmlns:a16="http://schemas.microsoft.com/office/drawing/2014/main" id="{C60D503F-B5C7-6F8F-FBFA-3D522DAFE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  <p:sp>
          <p:nvSpPr>
            <p:cNvPr id="22549" name="Freeform 21">
              <a:extLst>
                <a:ext uri="{FF2B5EF4-FFF2-40B4-BE49-F238E27FC236}">
                  <a16:creationId xmlns:a16="http://schemas.microsoft.com/office/drawing/2014/main" id="{C45E89DF-A26A-C192-D02D-80153D6F8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a typeface="新細明體" pitchFamily="18" charset="-120"/>
              </a:endParaRPr>
            </a:p>
          </p:txBody>
        </p:sp>
      </p:grpSp>
      <p:sp>
        <p:nvSpPr>
          <p:cNvPr id="22550" name="Rectangle 22">
            <a:extLst>
              <a:ext uri="{FF2B5EF4-FFF2-40B4-BE49-F238E27FC236}">
                <a16:creationId xmlns:a16="http://schemas.microsoft.com/office/drawing/2014/main" id="{4B51B509-0E22-4EC0-0B6C-57F29DE96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31" name="Rectangle 23">
            <a:extLst>
              <a:ext uri="{FF2B5EF4-FFF2-40B4-BE49-F238E27FC236}">
                <a16:creationId xmlns:a16="http://schemas.microsoft.com/office/drawing/2014/main" id="{C6FF72D4-F396-8984-F59C-048EA9C7B4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22552" name="Rectangle 24">
            <a:extLst>
              <a:ext uri="{FF2B5EF4-FFF2-40B4-BE49-F238E27FC236}">
                <a16:creationId xmlns:a16="http://schemas.microsoft.com/office/drawing/2014/main" id="{533CD83A-AFF1-0E23-69D1-2EF589581D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53" name="Rectangle 25">
            <a:extLst>
              <a:ext uri="{FF2B5EF4-FFF2-40B4-BE49-F238E27FC236}">
                <a16:creationId xmlns:a16="http://schemas.microsoft.com/office/drawing/2014/main" id="{01118D67-91FF-C2A3-1D76-75B7F1CD6D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54" name="Rectangle 26">
            <a:extLst>
              <a:ext uri="{FF2B5EF4-FFF2-40B4-BE49-F238E27FC236}">
                <a16:creationId xmlns:a16="http://schemas.microsoft.com/office/drawing/2014/main" id="{EBAD8692-C367-E4DF-B861-4ED0CA0F58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4E7D7AF-0910-4EB8-93E5-EDC808D70FCA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22072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657" r:id="rId1"/>
    <p:sldLayoutId id="2147485658" r:id="rId2"/>
    <p:sldLayoutId id="2147485659" r:id="rId3"/>
    <p:sldLayoutId id="2147485660" r:id="rId4"/>
    <p:sldLayoutId id="2147485661" r:id="rId5"/>
    <p:sldLayoutId id="2147485662" r:id="rId6"/>
    <p:sldLayoutId id="2147485663" r:id="rId7"/>
    <p:sldLayoutId id="2147485664" r:id="rId8"/>
    <p:sldLayoutId id="2147485665" r:id="rId9"/>
    <p:sldLayoutId id="2147485666" r:id="rId10"/>
    <p:sldLayoutId id="21474856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PMingLiU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PMingLiU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PMingLiU" pitchFamily="18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PMingLiU" pitchFamily="18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PMingLiU" pitchFamily="18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PMingLiU" pitchFamily="18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PMingLiU" pitchFamily="18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0BBD5E1-4F2A-4D07-8C0D-5F3E99430C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3645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165" r:id="rId1"/>
    <p:sldLayoutId id="2147486166" r:id="rId2"/>
    <p:sldLayoutId id="2147486167" r:id="rId3"/>
    <p:sldLayoutId id="2147486168" r:id="rId4"/>
    <p:sldLayoutId id="2147486169" r:id="rId5"/>
    <p:sldLayoutId id="2147486170" r:id="rId6"/>
    <p:sldLayoutId id="2147486171" r:id="rId7"/>
    <p:sldLayoutId id="2147486172" r:id="rId8"/>
    <p:sldLayoutId id="2147486173" r:id="rId9"/>
    <p:sldLayoutId id="2147486174" r:id="rId10"/>
    <p:sldLayoutId id="2147486175" r:id="rId11"/>
    <p:sldLayoutId id="2147486176" r:id="rId12"/>
    <p:sldLayoutId id="2147486177" r:id="rId13"/>
    <p:sldLayoutId id="2147486178" r:id="rId14"/>
    <p:sldLayoutId id="2147486179" r:id="rId15"/>
    <p:sldLayoutId id="2147486180" r:id="rId16"/>
    <p:sldLayoutId id="21474861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267B591A-87A3-23D9-280A-1AA77B06F3C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>
              <a:extLst>
                <a:ext uri="{FF2B5EF4-FFF2-40B4-BE49-F238E27FC236}">
                  <a16:creationId xmlns:a16="http://schemas.microsoft.com/office/drawing/2014/main" id="{5487B9C2-1616-E34C-115D-300DDE5F88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5892" name="Freeform 4">
              <a:extLst>
                <a:ext uri="{FF2B5EF4-FFF2-40B4-BE49-F238E27FC236}">
                  <a16:creationId xmlns:a16="http://schemas.microsoft.com/office/drawing/2014/main" id="{142C3D1A-42D8-2817-2C96-06DC3F676B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1027" name="Freeform 5">
            <a:extLst>
              <a:ext uri="{FF2B5EF4-FFF2-40B4-BE49-F238E27FC236}">
                <a16:creationId xmlns:a16="http://schemas.microsoft.com/office/drawing/2014/main" id="{CD869595-531A-6EC5-8A7D-718FF9A3C38A}"/>
              </a:ext>
            </a:extLst>
          </p:cNvPr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grpSp>
        <p:nvGrpSpPr>
          <p:cNvPr id="1028" name="Group 6">
            <a:extLst>
              <a:ext uri="{FF2B5EF4-FFF2-40B4-BE49-F238E27FC236}">
                <a16:creationId xmlns:a16="http://schemas.microsoft.com/office/drawing/2014/main" id="{89576A0A-6795-6A36-1680-A481245C6F3C}"/>
              </a:ext>
            </a:extLst>
          </p:cNvPr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165895" name="Freeform 7">
              <a:extLst>
                <a:ext uri="{FF2B5EF4-FFF2-40B4-BE49-F238E27FC236}">
                  <a16:creationId xmlns:a16="http://schemas.microsoft.com/office/drawing/2014/main" id="{E2EACA73-A59B-5C87-0FA6-B115D19430A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grpSp>
          <p:nvGrpSpPr>
            <p:cNvPr id="1042" name="Group 8">
              <a:extLst>
                <a:ext uri="{FF2B5EF4-FFF2-40B4-BE49-F238E27FC236}">
                  <a16:creationId xmlns:a16="http://schemas.microsoft.com/office/drawing/2014/main" id="{B1FE439E-2293-BFD9-2DE6-FEE611D1B43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>
                <a:extLst>
                  <a:ext uri="{FF2B5EF4-FFF2-40B4-BE49-F238E27FC236}">
                    <a16:creationId xmlns:a16="http://schemas.microsoft.com/office/drawing/2014/main" id="{6BF6FD41-E27E-92D8-D12B-82BBAD89FDC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45" name="Freeform 10">
                <a:extLst>
                  <a:ext uri="{FF2B5EF4-FFF2-40B4-BE49-F238E27FC236}">
                    <a16:creationId xmlns:a16="http://schemas.microsoft.com/office/drawing/2014/main" id="{446F4561-3546-E74D-11E1-4FBCA56EAC8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46" name="Freeform 11">
                <a:extLst>
                  <a:ext uri="{FF2B5EF4-FFF2-40B4-BE49-F238E27FC236}">
                    <a16:creationId xmlns:a16="http://schemas.microsoft.com/office/drawing/2014/main" id="{EE8433CA-63B3-6A5D-9D99-62C695AA26E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47" name="Freeform 12">
                <a:extLst>
                  <a:ext uri="{FF2B5EF4-FFF2-40B4-BE49-F238E27FC236}">
                    <a16:creationId xmlns:a16="http://schemas.microsoft.com/office/drawing/2014/main" id="{2F8147F9-124C-26D2-3DEC-B2D701C47AD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48" name="Freeform 13">
                <a:extLst>
                  <a:ext uri="{FF2B5EF4-FFF2-40B4-BE49-F238E27FC236}">
                    <a16:creationId xmlns:a16="http://schemas.microsoft.com/office/drawing/2014/main" id="{06E3326F-5212-77EF-2E0F-3A071F5BF50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165902" name="Freeform 14">
              <a:extLst>
                <a:ext uri="{FF2B5EF4-FFF2-40B4-BE49-F238E27FC236}">
                  <a16:creationId xmlns:a16="http://schemas.microsoft.com/office/drawing/2014/main" id="{A408E94B-4193-22FB-CD0D-7AADE1B507D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grpSp>
        <p:nvGrpSpPr>
          <p:cNvPr id="1029" name="Group 15">
            <a:extLst>
              <a:ext uri="{FF2B5EF4-FFF2-40B4-BE49-F238E27FC236}">
                <a16:creationId xmlns:a16="http://schemas.microsoft.com/office/drawing/2014/main" id="{6932702A-BF5B-09B6-4A5B-1DE315B235DF}"/>
              </a:ext>
            </a:extLst>
          </p:cNvPr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>
              <a:extLst>
                <a:ext uri="{FF2B5EF4-FFF2-40B4-BE49-F238E27FC236}">
                  <a16:creationId xmlns:a16="http://schemas.microsoft.com/office/drawing/2014/main" id="{FD713784-7FA4-B631-CA59-AE389BBAC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6" name="Freeform 17">
              <a:extLst>
                <a:ext uri="{FF2B5EF4-FFF2-40B4-BE49-F238E27FC236}">
                  <a16:creationId xmlns:a16="http://schemas.microsoft.com/office/drawing/2014/main" id="{EA387887-C010-ECD2-0740-EBF47D1E1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7" name="Freeform 18">
              <a:extLst>
                <a:ext uri="{FF2B5EF4-FFF2-40B4-BE49-F238E27FC236}">
                  <a16:creationId xmlns:a16="http://schemas.microsoft.com/office/drawing/2014/main" id="{C7D11CC5-6851-BA3E-5F4E-9F30713AD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8" name="Freeform 19">
              <a:extLst>
                <a:ext uri="{FF2B5EF4-FFF2-40B4-BE49-F238E27FC236}">
                  <a16:creationId xmlns:a16="http://schemas.microsoft.com/office/drawing/2014/main" id="{EF72E8A9-1010-E0D0-8011-1881B1BD1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9" name="Freeform 20">
              <a:extLst>
                <a:ext uri="{FF2B5EF4-FFF2-40B4-BE49-F238E27FC236}">
                  <a16:creationId xmlns:a16="http://schemas.microsoft.com/office/drawing/2014/main" id="{1BE5F504-990F-D391-ED30-F0EB99483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0" name="Freeform 21">
              <a:extLst>
                <a:ext uri="{FF2B5EF4-FFF2-40B4-BE49-F238E27FC236}">
                  <a16:creationId xmlns:a16="http://schemas.microsoft.com/office/drawing/2014/main" id="{AC1D62B7-75A4-C628-C003-AC0D3B0AF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</p:grpSp>
      <p:sp>
        <p:nvSpPr>
          <p:cNvPr id="165910" name="Rectangle 22">
            <a:extLst>
              <a:ext uri="{FF2B5EF4-FFF2-40B4-BE49-F238E27FC236}">
                <a16:creationId xmlns:a16="http://schemas.microsoft.com/office/drawing/2014/main" id="{E4ADC708-43E7-2B49-732F-AB64266F91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>
            <a:extLst>
              <a:ext uri="{FF2B5EF4-FFF2-40B4-BE49-F238E27FC236}">
                <a16:creationId xmlns:a16="http://schemas.microsoft.com/office/drawing/2014/main" id="{CE4900E4-8FB1-0952-E43C-8B9E6F955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5912" name="Rectangle 24">
            <a:extLst>
              <a:ext uri="{FF2B5EF4-FFF2-40B4-BE49-F238E27FC236}">
                <a16:creationId xmlns:a16="http://schemas.microsoft.com/office/drawing/2014/main" id="{16C800A4-5C88-B9CF-AF0A-3719C266FD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913" name="Rectangle 25">
            <a:extLst>
              <a:ext uri="{FF2B5EF4-FFF2-40B4-BE49-F238E27FC236}">
                <a16:creationId xmlns:a16="http://schemas.microsoft.com/office/drawing/2014/main" id="{5433CFCC-899F-DFC3-7920-456C15BEFE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914" name="Rectangle 26">
            <a:extLst>
              <a:ext uri="{FF2B5EF4-FFF2-40B4-BE49-F238E27FC236}">
                <a16:creationId xmlns:a16="http://schemas.microsoft.com/office/drawing/2014/main" id="{24E6972B-9387-F185-CB1A-B9ED5A4A0C8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782E959-1DAF-4F0C-9757-4FC8E6B46F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8417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442" r:id="rId1"/>
    <p:sldLayoutId id="2147486443" r:id="rId2"/>
    <p:sldLayoutId id="2147486444" r:id="rId3"/>
    <p:sldLayoutId id="2147486445" r:id="rId4"/>
    <p:sldLayoutId id="2147486446" r:id="rId5"/>
    <p:sldLayoutId id="2147486447" r:id="rId6"/>
    <p:sldLayoutId id="2147486448" r:id="rId7"/>
    <p:sldLayoutId id="2147486449" r:id="rId8"/>
    <p:sldLayoutId id="2147486450" r:id="rId9"/>
    <p:sldLayoutId id="2147486451" r:id="rId10"/>
    <p:sldLayoutId id="21474864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4C915FB4-5068-9FB2-87DC-8C4B53372CE5}"/>
              </a:ext>
            </a:extLst>
          </p:cNvPr>
          <p:cNvSpPr>
            <a:spLocks noEditPoints="1"/>
          </p:cNvSpPr>
          <p:nvPr/>
        </p:nvSpPr>
        <p:spPr bwMode="auto">
          <a:xfrm>
            <a:off x="0" y="4764"/>
            <a:ext cx="5039784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F4976431-2DE9-9105-3058-4D10A7DB5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06700" y="568326"/>
            <a:ext cx="8898467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0DDA184-4852-1D8B-F11E-9F11BA07D9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933700" y="2438400"/>
            <a:ext cx="8771467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D0327-07A0-AF82-0FA4-6651B4FF7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61967" y="62960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8A9DE-C867-B852-F7F0-F969E12EF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33700" y="6296026"/>
            <a:ext cx="5666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19DF9-BFBF-42C0-1E07-1CFE6528D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1" y="628650"/>
            <a:ext cx="1883833" cy="603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3800" smtClean="0">
                <a:solidFill>
                  <a:srgbClr val="663D4E"/>
                </a:solidFill>
                <a:latin typeface="Century Schoolbook" panose="02040604050505020304" pitchFamily="18" charset="0"/>
              </a:defRPr>
            </a:lvl1pPr>
          </a:lstStyle>
          <a:p>
            <a:pPr>
              <a:defRPr/>
            </a:pPr>
            <a:fld id="{E72F8F6E-4C45-4A3A-AA91-C74C1B3EF2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7D4C94-C8FB-9B32-CAD7-5B8151C2249D}"/>
              </a:ext>
            </a:extLst>
          </p:cNvPr>
          <p:cNvCxnSpPr/>
          <p:nvPr/>
        </p:nvCxnSpPr>
        <p:spPr>
          <a:xfrm>
            <a:off x="2933700" y="2176463"/>
            <a:ext cx="87714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>
            <a:extLst>
              <a:ext uri="{FF2B5EF4-FFF2-40B4-BE49-F238E27FC236}">
                <a16:creationId xmlns:a16="http://schemas.microsoft.com/office/drawing/2014/main" id="{C8B1BC94-9086-8EC0-91FA-AB37783A81B0}"/>
              </a:ext>
            </a:extLst>
          </p:cNvPr>
          <p:cNvCxnSpPr/>
          <p:nvPr/>
        </p:nvCxnSpPr>
        <p:spPr>
          <a:xfrm>
            <a:off x="2933700" y="2176463"/>
            <a:ext cx="877146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76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2" r:id="rId1"/>
    <p:sldLayoutId id="2147486473" r:id="rId2"/>
    <p:sldLayoutId id="2147486474" r:id="rId3"/>
    <p:sldLayoutId id="2147486475" r:id="rId4"/>
    <p:sldLayoutId id="2147486476" r:id="rId5"/>
    <p:sldLayoutId id="2147486477" r:id="rId6"/>
    <p:sldLayoutId id="2147486478" r:id="rId7"/>
    <p:sldLayoutId id="2147486479" r:id="rId8"/>
    <p:sldLayoutId id="2147486480" r:id="rId9"/>
    <p:sldLayoutId id="2147486481" r:id="rId10"/>
    <p:sldLayoutId id="2147486482" r:id="rId11"/>
  </p:sldLayoutIdLst>
  <p:txStyles>
    <p:titleStyle>
      <a:lvl1pPr algn="l" defTabSz="685800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00" kern="1200">
          <a:solidFill>
            <a:srgbClr val="663D4E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00">
          <a:solidFill>
            <a:srgbClr val="663D4E"/>
          </a:solidFill>
          <a:latin typeface="Century Schoolbook" panose="02040604050505020304" pitchFamily="18" charset="0"/>
        </a:defRPr>
      </a:lvl2pPr>
      <a:lvl3pPr algn="l" defTabSz="685800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00">
          <a:solidFill>
            <a:srgbClr val="663D4E"/>
          </a:solidFill>
          <a:latin typeface="Century Schoolbook" panose="02040604050505020304" pitchFamily="18" charset="0"/>
        </a:defRPr>
      </a:lvl3pPr>
      <a:lvl4pPr algn="l" defTabSz="685800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00">
          <a:solidFill>
            <a:srgbClr val="663D4E"/>
          </a:solidFill>
          <a:latin typeface="Century Schoolbook" panose="02040604050505020304" pitchFamily="18" charset="0"/>
        </a:defRPr>
      </a:lvl4pPr>
      <a:lvl5pPr algn="l" defTabSz="685800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00">
          <a:solidFill>
            <a:srgbClr val="663D4E"/>
          </a:solidFill>
          <a:latin typeface="Century Schoolbook" panose="02040604050505020304" pitchFamily="18" charset="0"/>
        </a:defRPr>
      </a:lvl5pPr>
      <a:lvl6pPr marL="457200" algn="l" defTabSz="685800" rtl="0" fontAlgn="base">
        <a:lnSpc>
          <a:spcPct val="99000"/>
        </a:lnSpc>
        <a:spcBef>
          <a:spcPct val="0"/>
        </a:spcBef>
        <a:spcAft>
          <a:spcPct val="0"/>
        </a:spcAft>
        <a:defRPr sz="3800">
          <a:solidFill>
            <a:srgbClr val="663D4E"/>
          </a:solidFill>
          <a:latin typeface="Century Schoolbook" panose="02040604050505020304" pitchFamily="18" charset="0"/>
        </a:defRPr>
      </a:lvl6pPr>
      <a:lvl7pPr marL="914400" algn="l" defTabSz="685800" rtl="0" fontAlgn="base">
        <a:lnSpc>
          <a:spcPct val="99000"/>
        </a:lnSpc>
        <a:spcBef>
          <a:spcPct val="0"/>
        </a:spcBef>
        <a:spcAft>
          <a:spcPct val="0"/>
        </a:spcAft>
        <a:defRPr sz="3800">
          <a:solidFill>
            <a:srgbClr val="663D4E"/>
          </a:solidFill>
          <a:latin typeface="Century Schoolbook" panose="02040604050505020304" pitchFamily="18" charset="0"/>
        </a:defRPr>
      </a:lvl7pPr>
      <a:lvl8pPr marL="1371600" algn="l" defTabSz="685800" rtl="0" fontAlgn="base">
        <a:lnSpc>
          <a:spcPct val="99000"/>
        </a:lnSpc>
        <a:spcBef>
          <a:spcPct val="0"/>
        </a:spcBef>
        <a:spcAft>
          <a:spcPct val="0"/>
        </a:spcAft>
        <a:defRPr sz="3800">
          <a:solidFill>
            <a:srgbClr val="663D4E"/>
          </a:solidFill>
          <a:latin typeface="Century Schoolbook" panose="02040604050505020304" pitchFamily="18" charset="0"/>
        </a:defRPr>
      </a:lvl8pPr>
      <a:lvl9pPr marL="1828800" algn="l" defTabSz="685800" rtl="0" fontAlgn="base">
        <a:lnSpc>
          <a:spcPct val="99000"/>
        </a:lnSpc>
        <a:spcBef>
          <a:spcPct val="0"/>
        </a:spcBef>
        <a:spcAft>
          <a:spcPct val="0"/>
        </a:spcAft>
        <a:defRPr sz="3800">
          <a:solidFill>
            <a:srgbClr val="663D4E"/>
          </a:solidFill>
          <a:latin typeface="Century Schoolbook" panose="02040604050505020304" pitchFamily="18" charset="0"/>
        </a:defRPr>
      </a:lvl9pPr>
    </p:titleStyle>
    <p:bodyStyle>
      <a:lvl1pPr marL="239713" indent="-239713" algn="l" defTabSz="685800" rtl="0" eaLnBrk="0" fontAlgn="base" hangingPunct="0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sz="2000" kern="1200">
          <a:solidFill>
            <a:srgbClr val="663D4E"/>
          </a:solidFill>
          <a:latin typeface="+mn-lt"/>
          <a:ea typeface="+mn-ea"/>
          <a:cs typeface="+mn-cs"/>
        </a:defRPr>
      </a:lvl1pPr>
      <a:lvl2pPr marL="479425" indent="-239713" algn="l" defTabSz="685800" rtl="0" eaLnBrk="0" fontAlgn="base" hangingPunct="0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kern="1200">
          <a:solidFill>
            <a:srgbClr val="663D4E"/>
          </a:solidFill>
          <a:latin typeface="+mn-lt"/>
          <a:ea typeface="+mn-ea"/>
          <a:cs typeface="+mn-cs"/>
        </a:defRPr>
      </a:lvl2pPr>
      <a:lvl3pPr marL="719138" indent="-239713" algn="l" defTabSz="685800" rtl="0" eaLnBrk="0" fontAlgn="base" hangingPunct="0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sz="1600" i="1" kern="1200">
          <a:solidFill>
            <a:srgbClr val="663D4E"/>
          </a:solidFill>
          <a:latin typeface="+mn-lt"/>
          <a:ea typeface="+mn-ea"/>
          <a:cs typeface="+mn-cs"/>
        </a:defRPr>
      </a:lvl3pPr>
      <a:lvl4pPr marL="958850" indent="-239713" algn="l" defTabSz="685800" rtl="0" eaLnBrk="0" fontAlgn="base" hangingPunct="0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sz="1400" kern="1200">
          <a:solidFill>
            <a:srgbClr val="663D4E"/>
          </a:solidFill>
          <a:latin typeface="+mn-lt"/>
          <a:ea typeface="+mn-ea"/>
          <a:cs typeface="+mn-cs"/>
        </a:defRPr>
      </a:lvl4pPr>
      <a:lvl5pPr marL="1200150" indent="-239713" algn="l" defTabSz="685800" rtl="0" eaLnBrk="0" fontAlgn="base" hangingPunct="0">
        <a:lnSpc>
          <a:spcPct val="111000"/>
        </a:lnSpc>
        <a:spcBef>
          <a:spcPts val="925"/>
        </a:spcBef>
        <a:spcAft>
          <a:spcPct val="0"/>
        </a:spcAft>
        <a:buFont typeface="Corbel" panose="020B0503020204020204" pitchFamily="34" charset="0"/>
        <a:buChar char="–"/>
        <a:defRPr sz="1400" i="1" kern="1200">
          <a:solidFill>
            <a:srgbClr val="663D4E"/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901F8F5-D28C-6A52-2D34-E11851311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C81F5C-FDB7-E3F2-9ECC-7E39F9DFF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0997B42-FB9E-AA7E-7470-9B58649431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92E16CC-FA81-482C-AC76-CBF05AF063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1CB75F-5E65-89CF-904B-1FBAAB038F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6B5248E-68EA-488F-A72B-AC356ED17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7806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1748352-1A47-4354-82AE-21B7670BB285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5522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496" r:id="rId1"/>
    <p:sldLayoutId id="2147486497" r:id="rId2"/>
    <p:sldLayoutId id="2147486498" r:id="rId3"/>
    <p:sldLayoutId id="2147486499" r:id="rId4"/>
    <p:sldLayoutId id="2147486500" r:id="rId5"/>
    <p:sldLayoutId id="2147486501" r:id="rId6"/>
    <p:sldLayoutId id="2147486502" r:id="rId7"/>
    <p:sldLayoutId id="2147486503" r:id="rId8"/>
    <p:sldLayoutId id="2147486504" r:id="rId9"/>
    <p:sldLayoutId id="2147486505" r:id="rId10"/>
    <p:sldLayoutId id="2147486506" r:id="rId11"/>
    <p:sldLayoutId id="2147486507" r:id="rId12"/>
    <p:sldLayoutId id="2147486508" r:id="rId13"/>
    <p:sldLayoutId id="2147486509" r:id="rId14"/>
    <p:sldLayoutId id="2147486510" r:id="rId15"/>
    <p:sldLayoutId id="2147486511" r:id="rId16"/>
    <p:sldLayoutId id="21474865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7.xml"/><Relationship Id="rId18" Type="http://schemas.openxmlformats.org/officeDocument/2006/relationships/customXml" Target="../ink/ink10.xml"/><Relationship Id="rId3" Type="http://schemas.openxmlformats.org/officeDocument/2006/relationships/customXml" Target="../ink/ink1.xml"/><Relationship Id="rId21" Type="http://schemas.openxmlformats.org/officeDocument/2006/relationships/image" Target="../media/image14.png"/><Relationship Id="rId7" Type="http://schemas.openxmlformats.org/officeDocument/2006/relationships/image" Target="../media/image80.png"/><Relationship Id="rId12" Type="http://schemas.openxmlformats.org/officeDocument/2006/relationships/customXml" Target="../ink/ink6.xml"/><Relationship Id="rId17" Type="http://schemas.openxmlformats.org/officeDocument/2006/relationships/image" Target="../media/image120.png"/><Relationship Id="rId2" Type="http://schemas.openxmlformats.org/officeDocument/2006/relationships/image" Target="../media/image22.jpeg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211.xml"/><Relationship Id="rId6" Type="http://schemas.openxmlformats.org/officeDocument/2006/relationships/customXml" Target="../ink/ink3.xml"/><Relationship Id="rId11" Type="http://schemas.openxmlformats.org/officeDocument/2006/relationships/image" Target="../media/image100.png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10" Type="http://schemas.openxmlformats.org/officeDocument/2006/relationships/customXml" Target="../ink/ink5.xml"/><Relationship Id="rId19" Type="http://schemas.openxmlformats.org/officeDocument/2006/relationships/image" Target="../media/image13.png"/><Relationship Id="rId4" Type="http://schemas.openxmlformats.org/officeDocument/2006/relationships/image" Target="../media/image70.png"/><Relationship Id="rId9" Type="http://schemas.openxmlformats.org/officeDocument/2006/relationships/image" Target="../media/image90.png"/><Relationship Id="rId1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76002-2B6C-4F8C-AA82-5DEFF40DD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79" y="1179871"/>
            <a:ext cx="11732821" cy="32222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</a:pP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en-US" altLang="zh-CN" sz="72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XingKai-S04" panose="03000509000000000000" pitchFamily="65" charset="-122"/>
                <a:ea typeface="FZXingKai-S04" panose="03000509000000000000" pitchFamily="65" charset="-122"/>
              </a:rPr>
            </a:br>
            <a:br>
              <a:rPr lang="zh-CN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CN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8F4AC-F945-D22C-E01E-F48A8B8E0E7A}"/>
              </a:ext>
            </a:extLst>
          </p:cNvPr>
          <p:cNvSpPr txBox="1"/>
          <p:nvPr/>
        </p:nvSpPr>
        <p:spPr>
          <a:xfrm>
            <a:off x="160753" y="0"/>
            <a:ext cx="64779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i="1" cap="all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en-US" altLang="zh-CN" sz="4000" b="0" i="1" u="none" strike="noStrike" kern="1200" cap="all" spc="0" normalizeH="0" baseline="0" noProof="0" dirty="0">
                <a:ln w="3175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/1/2026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新細明體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53F58-BEB5-1E69-4868-140B20E9E2F3}"/>
              </a:ext>
            </a:extLst>
          </p:cNvPr>
          <p:cNvSpPr txBox="1"/>
          <p:nvPr/>
        </p:nvSpPr>
        <p:spPr>
          <a:xfrm>
            <a:off x="3202858" y="1821482"/>
            <a:ext cx="61746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  <a:t>  中 文 敬 拜</a:t>
            </a:r>
            <a:br>
              <a:rPr kumimoji="1" lang="en-US" altLang="zh-CN" sz="7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ZXingKai-S04" panose="03000509000000000000" pitchFamily="65" charset="-122"/>
                <a:ea typeface="FZXingKai-S04" panose="03000509000000000000" pitchFamily="65" charset="-122"/>
                <a:cs typeface="+mn-cs"/>
              </a:rPr>
            </a:b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Fax" panose="02060602050505020204" pitchFamily="18" charset="0"/>
                <a:ea typeface="微軟正黑體" panose="020B0604030504040204" pitchFamily="34" charset="-120"/>
                <a:cs typeface="+mn-cs"/>
              </a:rPr>
              <a:t>Chinese Worship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新細明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9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81E5BE7-685F-571E-047F-774835847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52401"/>
            <a:ext cx="9144000" cy="4525963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TW" sz="5400">
                <a:ea typeface="文新字海-特行" panose="02020500000000000000" pitchFamily="2" charset="-120"/>
              </a:rPr>
              <a:t>2.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我要傳述奇妙經過，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6000" b="1">
                <a:solidFill>
                  <a:srgbClr val="FFFFFF"/>
                </a:solidFill>
                <a:ea typeface="文新字海-中行" pitchFamily="2" charset="-120"/>
              </a:rPr>
              <a:t>祂</a:t>
            </a:r>
            <a:r>
              <a:rPr lang="zh-TW" altLang="en-US" sz="5400" b="1">
                <a:ea typeface="文新字海-特行" panose="02020500000000000000" pitchFamily="2" charset="-120"/>
              </a:rPr>
              <a:t>已代贖我罪愆；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慈愛憐憫，無限廣闊，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神將我罪盡赦免。</a:t>
            </a:r>
            <a:br>
              <a:rPr lang="zh-TW" altLang="en-US" sz="5000" b="1">
                <a:ea typeface="標楷體" panose="03000509000000000000" pitchFamily="65" charset="-120"/>
              </a:rPr>
            </a:br>
            <a:endParaRPr lang="en-US" altLang="en-US" sz="4300" b="1">
              <a:ea typeface="標楷體" panose="03000509000000000000" pitchFamily="65" charset="-120"/>
            </a:endParaRPr>
          </a:p>
        </p:txBody>
      </p:sp>
      <p:sp>
        <p:nvSpPr>
          <p:cNvPr id="4099" name="Text Box 4">
            <a:extLst>
              <a:ext uri="{FF2B5EF4-FFF2-40B4-BE49-F238E27FC236}">
                <a16:creationId xmlns:a16="http://schemas.microsoft.com/office/drawing/2014/main" id="{11C00B1D-3C16-A625-92E1-D46FB3119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096001"/>
            <a:ext cx="422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歌頌救贖主 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CL#0186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以馬內利華人浸信會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ECBC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0D346BC-8908-3CD5-8A1F-C5199335E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81000"/>
            <a:ext cx="9144000" cy="5562600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TW" sz="5400">
                <a:solidFill>
                  <a:srgbClr val="FFC000"/>
                </a:solidFill>
                <a:ea typeface="文新字海-特行" panose="02020500000000000000" pitchFamily="2" charset="-120"/>
              </a:rPr>
              <a:t>(</a:t>
            </a:r>
            <a:r>
              <a:rPr lang="zh-TW" altLang="en-US" sz="5400">
                <a:solidFill>
                  <a:srgbClr val="FFC000"/>
                </a:solidFill>
                <a:ea typeface="文新字海-特行" panose="02020500000000000000" pitchFamily="2" charset="-120"/>
              </a:rPr>
              <a:t>副歌</a:t>
            </a:r>
            <a:r>
              <a:rPr lang="en-US" altLang="zh-TW" sz="5400">
                <a:solidFill>
                  <a:srgbClr val="FFC000"/>
                </a:solidFill>
                <a:ea typeface="文新字海-特行" panose="02020500000000000000" pitchFamily="2" charset="-120"/>
              </a:rPr>
              <a:t>)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歌頌，歌頌我救贖主！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為救贖我寶血流，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十字架上擔我刑罰，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還我罪債使自由。</a:t>
            </a:r>
            <a:br>
              <a:rPr lang="zh-TW" altLang="en-US" sz="4500" b="1">
                <a:ea typeface="標楷體" panose="03000509000000000000" pitchFamily="65" charset="-120"/>
              </a:rPr>
            </a:br>
            <a:endParaRPr lang="en-US" altLang="en-US" sz="4100" b="1">
              <a:ea typeface="標楷體" panose="03000509000000000000" pitchFamily="65" charset="-120"/>
            </a:endParaRPr>
          </a:p>
        </p:txBody>
      </p:sp>
      <p:sp>
        <p:nvSpPr>
          <p:cNvPr id="5123" name="Text Box 4">
            <a:extLst>
              <a:ext uri="{FF2B5EF4-FFF2-40B4-BE49-F238E27FC236}">
                <a16:creationId xmlns:a16="http://schemas.microsoft.com/office/drawing/2014/main" id="{233DA999-A244-A94B-AE89-12F92C9E3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096001"/>
            <a:ext cx="422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歌頌救贖主 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CL#0186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以馬內利華人浸信會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文新字海-特行" panose="02020500000000000000" pitchFamily="2" charset="-120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0E9032D-FFB0-5784-0A34-3D9E4C06D1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52401"/>
            <a:ext cx="9144000" cy="4525963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TW" sz="5400">
                <a:ea typeface="文新字海-特行" panose="02020500000000000000" pitchFamily="2" charset="-120"/>
              </a:rPr>
              <a:t>3.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我要讚美我救贖主，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傳</a:t>
            </a:r>
            <a:r>
              <a:rPr lang="zh-TW" altLang="en-US" sz="6000" b="1">
                <a:solidFill>
                  <a:srgbClr val="FFFFFF"/>
                </a:solidFill>
                <a:ea typeface="文新字海-中行" pitchFamily="2" charset="-120"/>
              </a:rPr>
              <a:t>祂</a:t>
            </a:r>
            <a:r>
              <a:rPr lang="zh-TW" altLang="en-US" sz="5400" b="1">
                <a:ea typeface="文新字海-特行" panose="02020500000000000000" pitchFamily="2" charset="-120"/>
              </a:rPr>
              <a:t>得勝大權能，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勝過罪惡，摧毀陰間，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勝過罪、死，賜永生。</a:t>
            </a:r>
            <a:br>
              <a:rPr lang="zh-TW" altLang="en-US" sz="5400">
                <a:ea typeface="文新字海-特行" panose="02020500000000000000" pitchFamily="2" charset="-120"/>
              </a:rPr>
            </a:br>
            <a:endParaRPr lang="en-US" altLang="en-US" sz="5400">
              <a:ea typeface="文新字海-特行" panose="02020500000000000000" pitchFamily="2" charset="-120"/>
            </a:endParaRPr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BF9973C3-6012-26C4-1415-E7D876A9D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218238"/>
            <a:ext cx="4224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歌頌救贖主 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CL#0186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以馬內利華人浸信會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文新字海-特行" panose="02020500000000000000" pitchFamily="2" charset="-120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3928E67-FE10-9B80-F697-BD2827ECA5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81000"/>
            <a:ext cx="9144000" cy="5562600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TW" sz="5400">
                <a:solidFill>
                  <a:srgbClr val="FFC000"/>
                </a:solidFill>
                <a:ea typeface="文新字海-特行" panose="02020500000000000000" pitchFamily="2" charset="-120"/>
              </a:rPr>
              <a:t>(</a:t>
            </a:r>
            <a:r>
              <a:rPr lang="zh-TW" altLang="en-US" sz="5400">
                <a:solidFill>
                  <a:srgbClr val="FFC000"/>
                </a:solidFill>
                <a:ea typeface="文新字海-特行" panose="02020500000000000000" pitchFamily="2" charset="-120"/>
              </a:rPr>
              <a:t>副歌</a:t>
            </a:r>
            <a:r>
              <a:rPr lang="en-US" altLang="zh-TW" sz="5400">
                <a:solidFill>
                  <a:srgbClr val="FFC000"/>
                </a:solidFill>
                <a:ea typeface="文新字海-特行" panose="02020500000000000000" pitchFamily="2" charset="-120"/>
              </a:rPr>
              <a:t>)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歌頌，歌頌我救贖主！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為救贖我寶血流，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十字架上擔我刑罰，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還我罪債使自由。</a:t>
            </a:r>
            <a:br>
              <a:rPr lang="zh-TW" altLang="en-US" sz="4500" b="1">
                <a:ea typeface="標楷體" panose="03000509000000000000" pitchFamily="65" charset="-120"/>
              </a:rPr>
            </a:br>
            <a:endParaRPr lang="en-US" altLang="en-US" sz="4100" b="1">
              <a:ea typeface="標楷體" panose="03000509000000000000" pitchFamily="65" charset="-120"/>
            </a:endParaRP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0DEF3FAF-028A-7939-0E9A-5BFE3EE57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096001"/>
            <a:ext cx="422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歌頌救贖主 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CL#0186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以馬內利華人浸信會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文新字海-特行" panose="02020500000000000000" pitchFamily="2" charset="-120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0CEB183-19D0-6207-B1D2-3A0E74FE04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1" y="1"/>
            <a:ext cx="9053513" cy="4525963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TW" sz="5400">
                <a:ea typeface="文新字海-特行" panose="02020500000000000000" pitchFamily="2" charset="-120"/>
              </a:rPr>
              <a:t>4.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我要歌頌我救贖主，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天來妙愛</a:t>
            </a:r>
            <a:r>
              <a:rPr lang="zh-TW" altLang="en-US" sz="6000" b="1">
                <a:solidFill>
                  <a:srgbClr val="FFFFFF"/>
                </a:solidFill>
                <a:ea typeface="文新字海-中行" pitchFamily="2" charset="-120"/>
              </a:rPr>
              <a:t>祂</a:t>
            </a:r>
            <a:r>
              <a:rPr lang="zh-TW" altLang="en-US" sz="5400" b="1">
                <a:ea typeface="文新字海-特行" panose="02020500000000000000" pitchFamily="2" charset="-120"/>
              </a:rPr>
              <a:t>賞賜，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使我重生得享天福，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與</a:t>
            </a:r>
            <a:r>
              <a:rPr lang="zh-TW" altLang="en-US" sz="6000" b="1">
                <a:solidFill>
                  <a:srgbClr val="FFFFFF"/>
                </a:solidFill>
                <a:ea typeface="文新字海-中行" pitchFamily="2" charset="-120"/>
              </a:rPr>
              <a:t>祂</a:t>
            </a:r>
            <a:r>
              <a:rPr lang="zh-TW" altLang="en-US" sz="5400" b="1">
                <a:ea typeface="文新字海-特行" panose="02020500000000000000" pitchFamily="2" charset="-120"/>
              </a:rPr>
              <a:t>同作神後嗣。</a:t>
            </a:r>
            <a:br>
              <a:rPr lang="zh-TW" altLang="en-US" sz="4500" b="1">
                <a:ea typeface="標楷體" panose="03000509000000000000" pitchFamily="65" charset="-120"/>
              </a:rPr>
            </a:br>
            <a:endParaRPr lang="en-US" altLang="en-US" sz="4000" b="1">
              <a:ea typeface="標楷體" panose="03000509000000000000" pitchFamily="65" charset="-120"/>
            </a:endParaRP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id="{17AE0F8F-54A3-038B-C47D-AF9D0564C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18238"/>
            <a:ext cx="4224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歌頌救贖主 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CL#0186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以馬內利華人浸信會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文新字海-特行" panose="02020500000000000000" pitchFamily="2" charset="-120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B5C54B2-3905-D012-1DF0-F114B0978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81000"/>
            <a:ext cx="9144000" cy="5562600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TW" sz="5400">
                <a:solidFill>
                  <a:srgbClr val="FFC000"/>
                </a:solidFill>
                <a:ea typeface="文新字海-特行" panose="02020500000000000000" pitchFamily="2" charset="-120"/>
              </a:rPr>
              <a:t>(</a:t>
            </a:r>
            <a:r>
              <a:rPr lang="zh-TW" altLang="en-US" sz="5400">
                <a:solidFill>
                  <a:srgbClr val="FFC000"/>
                </a:solidFill>
                <a:ea typeface="文新字海-特行" panose="02020500000000000000" pitchFamily="2" charset="-120"/>
              </a:rPr>
              <a:t>副歌</a:t>
            </a:r>
            <a:r>
              <a:rPr lang="en-US" altLang="zh-TW" sz="5400">
                <a:solidFill>
                  <a:srgbClr val="FFC000"/>
                </a:solidFill>
                <a:ea typeface="文新字海-特行" panose="02020500000000000000" pitchFamily="2" charset="-120"/>
              </a:rPr>
              <a:t>)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歌頌，歌頌我救贖主！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為救贖我寶血流，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十字架上擔我刑罰，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還我罪債使自由。</a:t>
            </a:r>
            <a:br>
              <a:rPr lang="zh-TW" altLang="en-US" sz="4500" b="1">
                <a:ea typeface="標楷體" panose="03000509000000000000" pitchFamily="65" charset="-120"/>
              </a:rPr>
            </a:br>
            <a:endParaRPr lang="en-US" altLang="en-US" sz="4100" b="1">
              <a:ea typeface="標楷體" panose="03000509000000000000" pitchFamily="65" charset="-120"/>
            </a:endParaRPr>
          </a:p>
        </p:txBody>
      </p:sp>
      <p:sp>
        <p:nvSpPr>
          <p:cNvPr id="9219" name="Text Box 4">
            <a:extLst>
              <a:ext uri="{FF2B5EF4-FFF2-40B4-BE49-F238E27FC236}">
                <a16:creationId xmlns:a16="http://schemas.microsoft.com/office/drawing/2014/main" id="{EEED017A-B37C-BF1E-0753-1D3DAC0A7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096001"/>
            <a:ext cx="422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歌頌救贖主 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CL#0186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以馬內利華人浸信會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文新字海-特行" panose="02020500000000000000" pitchFamily="2" charset="-120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4E40A792-01F1-BEE3-6EAC-54E594935D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04776"/>
            <a:ext cx="8610600" cy="637222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zh-TW" altLang="en-US" sz="6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唯有耶穌</a:t>
            </a:r>
            <a:r>
              <a:rPr lang="en-US" sz="6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 / </a:t>
            </a:r>
            <a:r>
              <a:rPr lang="zh-TW" altLang="en-US" sz="60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祢是配得</a:t>
            </a:r>
            <a:endParaRPr lang="en-US" altLang="zh-TW" sz="6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en-US" altLang="zh-TW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</a:t>
            </a: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zh-TW" altLang="en-US" sz="5400" b="1" dirty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耶穌你能使瞎眼看見 </a:t>
            </a:r>
            <a:endParaRPr lang="en-US" altLang="zh-TW" sz="5400" b="1" dirty="0">
              <a:solidFill>
                <a:schemeClr val="tx1"/>
              </a:solidFill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zh-TW" altLang="en-US" sz="5400" b="1" dirty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耶穌你能醫治傷心人</a:t>
            </a:r>
            <a:br>
              <a:rPr lang="zh-TW" altLang="en-US" sz="5400" b="1" dirty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</a:br>
            <a:r>
              <a:rPr lang="zh-TW" altLang="en-US" sz="5400" b="1" dirty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耶穌你有權柄釋放 </a:t>
            </a:r>
            <a:endParaRPr lang="en-US" altLang="zh-TW" sz="5400" b="1" dirty="0">
              <a:solidFill>
                <a:schemeClr val="tx1"/>
              </a:solidFill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zh-TW" altLang="en-US" sz="5400" b="1" dirty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叫不可能變為可能</a:t>
            </a:r>
            <a:br>
              <a:rPr lang="zh-TW" alt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altLang="zh-TW" sz="4800" b="1" dirty="0">
              <a:solidFill>
                <a:schemeClr val="tx1">
                  <a:lumMod val="50000"/>
                  <a:lumOff val="50000"/>
                </a:schemeClr>
              </a:solidFill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1256972-ED76-392C-59D9-88EE0F614F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04776"/>
            <a:ext cx="8610600" cy="64484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zh-TW" sz="540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唯有耶穌掌管天地萬有 </a:t>
            </a:r>
            <a:endParaRPr lang="en-US" altLang="zh-TW" sz="5400" b="1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唯有耶穌能使水變成酒</a:t>
            </a:r>
            <a:b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叫狂風巨浪平息 </a:t>
            </a:r>
            <a:endParaRPr lang="en-US" altLang="zh-TW" sz="5400" b="1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大能赦罪行神蹟 </a:t>
            </a:r>
            <a:endParaRPr lang="en-US" altLang="zh-TW" sz="5400" b="1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耶穌無人能與你相比</a:t>
            </a:r>
            <a:br>
              <a:rPr lang="zh-TW" altLang="en-US" sz="5400"/>
            </a:br>
            <a:endParaRPr lang="en-US" altLang="zh-TW" sz="5000" b="1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788ACD4-16C4-050C-8993-C4AC136659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04776"/>
            <a:ext cx="8610600" cy="64484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zh-TW" sz="5000">
                <a:ea typeface="標楷體" panose="03000509000000000000" pitchFamily="65" charset="-120"/>
              </a:rPr>
              <a:t>2.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6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耶穌你能使瞎眼看見 </a:t>
            </a:r>
            <a:endParaRPr lang="en-US" altLang="zh-TW" sz="6000" b="1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6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耶穌你能醫治傷心人</a:t>
            </a:r>
            <a:br>
              <a:rPr lang="zh-TW" altLang="en-US" sz="6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耶穌你有權柄釋放 </a:t>
            </a:r>
            <a:endParaRPr lang="en-US" altLang="zh-TW" sz="6000" b="1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60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叫不可能變為可能</a:t>
            </a:r>
            <a:endParaRPr lang="en-US" altLang="zh-TW" sz="6000" b="1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603792D-C8C8-820D-056C-B2C4CA6A8E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04776"/>
            <a:ext cx="8610600" cy="64484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zh-TW" sz="540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唯有耶穌掌管天地萬有 </a:t>
            </a:r>
            <a:endParaRPr lang="en-US" altLang="zh-TW" sz="5400" b="1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唯有耶穌能使水變成酒</a:t>
            </a:r>
            <a:b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叫狂風巨浪平息 </a:t>
            </a:r>
            <a:endParaRPr lang="en-US" altLang="zh-TW" sz="5400" b="1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大能赦罪行神蹟 </a:t>
            </a:r>
            <a:endParaRPr lang="en-US" altLang="zh-TW" sz="5400" b="1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耶穌無人能與你相比</a:t>
            </a:r>
            <a:endParaRPr lang="en-US" altLang="zh-TW" sz="5400" b="1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zh-TW" sz="5400" b="1">
                <a:latin typeface="標楷體" panose="03000509000000000000" pitchFamily="65" charset="-120"/>
                <a:ea typeface="標楷體" panose="03000509000000000000" pitchFamily="65" charset="-120"/>
              </a:rPr>
              <a:t>(2X)</a:t>
            </a:r>
            <a:br>
              <a:rPr lang="zh-TW" altLang="en-US" sz="5400"/>
            </a:br>
            <a:endParaRPr lang="en-US" altLang="zh-TW" sz="5000" b="1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79714" y="-937378"/>
            <a:ext cx="6170943" cy="4329641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宣召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CE42A09-4F29-4DF7-BE2A-F91C882A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14D48B6-C850-B668-ABDA-876CD3497F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0"/>
            <a:ext cx="8610600" cy="66294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你是配得 配得 </a:t>
            </a:r>
            <a:endParaRPr lang="en-US" altLang="zh-TW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配得尊崇和讚美</a:t>
            </a:r>
            <a:b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</a:b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你是配得 配得 </a:t>
            </a:r>
            <a:endParaRPr lang="en-US" altLang="zh-TW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萬物敬拜你</a:t>
            </a:r>
            <a:endParaRPr lang="en-US" altLang="zh-TW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49C59F1-4AA6-71C4-AEF4-5BBF9B613A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3075" y="-1162050"/>
            <a:ext cx="8705850" cy="66294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br>
              <a:rPr lang="zh-TW" altLang="en-US" sz="4800" b="1" dirty="0">
                <a:latin typeface="DFKai-SB" pitchFamily="65" charset="-120"/>
                <a:ea typeface="DFKai-SB" pitchFamily="65" charset="-120"/>
              </a:rPr>
            </a:br>
            <a:endParaRPr lang="en-US" altLang="zh-TW" sz="48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你是聖潔 聖潔 </a:t>
            </a:r>
            <a:endParaRPr lang="en-US" altLang="zh-TW" sz="60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聖潔榮光在全地</a:t>
            </a:r>
            <a:br>
              <a:rPr lang="zh-TW" altLang="en-US" sz="6000" b="1" dirty="0">
                <a:latin typeface="DFKai-SB" pitchFamily="65" charset="-120"/>
                <a:ea typeface="DFKai-SB" pitchFamily="65" charset="-120"/>
              </a:rPr>
            </a:b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你是聖潔 聖潔 </a:t>
            </a:r>
            <a:endParaRPr lang="en-US" altLang="zh-TW" sz="60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以聖潔妝飾敬拜你</a:t>
            </a:r>
            <a:endParaRPr lang="en-US" altLang="zh-TW" sz="6000" b="1" dirty="0"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D78563F3-50FB-56A3-61A1-7A08238E20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04776"/>
            <a:ext cx="8610600" cy="64484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願尊貴 榮耀 權柄和能力 </a:t>
            </a: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都歸全能神</a:t>
            </a:r>
            <a:b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願各族 各方 萬國和萬邦 </a:t>
            </a: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敬拜神羔羊</a:t>
            </a: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5400" b="1" dirty="0">
                <a:latin typeface="Traditional Arabic" panose="020F0502020204030204" pitchFamily="18" charset="-78"/>
                <a:ea typeface="標楷體" panose="03000509000000000000" pitchFamily="65" charset="-120"/>
                <a:cs typeface="Traditional Arabic" panose="020F0502020204030204" pitchFamily="18" charset="-78"/>
              </a:rPr>
              <a:t>2X</a:t>
            </a:r>
            <a:r>
              <a:rPr lang="en-US" altLang="zh-TW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5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3542C1C-D092-8590-1823-C4154EAD4A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0"/>
            <a:ext cx="8610600" cy="66294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br>
              <a:rPr lang="zh-TW" altLang="en-US" sz="4800" b="1" dirty="0">
                <a:latin typeface="DFKai-SB" pitchFamily="65" charset="-120"/>
                <a:ea typeface="DFKai-SB" pitchFamily="65" charset="-120"/>
              </a:rPr>
            </a:br>
            <a:endParaRPr lang="en-US" altLang="zh-TW" sz="48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你是聖潔 聖潔 </a:t>
            </a:r>
            <a:endParaRPr lang="en-US" altLang="zh-TW" sz="60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聖潔榮光在全地</a:t>
            </a:r>
            <a:br>
              <a:rPr lang="zh-TW" altLang="en-US" sz="6000" b="1" dirty="0">
                <a:latin typeface="DFKai-SB" pitchFamily="65" charset="-120"/>
                <a:ea typeface="DFKai-SB" pitchFamily="65" charset="-120"/>
              </a:rPr>
            </a:b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你是聖潔 聖潔 </a:t>
            </a:r>
            <a:endParaRPr lang="en-US" altLang="zh-TW" sz="60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以聖潔妝飾敬拜你</a:t>
            </a:r>
            <a:endParaRPr lang="en-US" altLang="zh-TW" sz="60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zh-TW" sz="4800" b="1" dirty="0"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65E4DB9-AA38-6AD4-8755-27A92986E0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0"/>
            <a:ext cx="8610600" cy="66294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zh-TW" sz="48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你是配得 配得 </a:t>
            </a:r>
            <a:endParaRPr lang="en-US" altLang="zh-TW" sz="60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配得尊崇和讚美</a:t>
            </a:r>
            <a:br>
              <a:rPr lang="zh-TW" altLang="en-US" sz="6000" b="1" dirty="0">
                <a:latin typeface="DFKai-SB" pitchFamily="65" charset="-120"/>
                <a:ea typeface="DFKai-SB" pitchFamily="65" charset="-120"/>
              </a:rPr>
            </a:b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你是配得 配得 </a:t>
            </a:r>
            <a:endParaRPr lang="en-US" altLang="zh-TW" sz="6000" b="1" dirty="0">
              <a:latin typeface="DFKai-SB" pitchFamily="65" charset="-120"/>
              <a:ea typeface="DFKai-SB" pitchFamily="65" charset="-12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6000" b="1" dirty="0">
                <a:latin typeface="DFKai-SB" pitchFamily="65" charset="-120"/>
                <a:ea typeface="DFKai-SB" pitchFamily="65" charset="-120"/>
              </a:rPr>
              <a:t>萬物敬拜你</a:t>
            </a:r>
            <a:endParaRPr lang="en-US" altLang="zh-TW" sz="6000" b="1" dirty="0">
              <a:latin typeface="DFKai-SB" pitchFamily="65" charset="-120"/>
              <a:ea typeface="DFKai-SB" pitchFamily="65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B3FAE8B-12F5-41D1-D5E7-1512BA87C1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409575"/>
            <a:ext cx="8610600" cy="6448425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聖哉聖哉全地唱 </a:t>
            </a: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昔在今在以後永在 </a:t>
            </a:r>
            <a:b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聖哉聖哉全能神 </a:t>
            </a: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5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永遠在寶座上</a:t>
            </a:r>
            <a:endParaRPr lang="en-US" altLang="zh-TW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zh-TW" altLang="en-US" sz="66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永遠在寶座上</a:t>
            </a:r>
            <a:endParaRPr lang="en-US" altLang="zh-TW" sz="6600" b="1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zh-TW" sz="5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基督徒，你当凡事等候神（微信2）-基督时报-基督教资讯平台">
            <a:extLst>
              <a:ext uri="{FF2B5EF4-FFF2-40B4-BE49-F238E27FC236}">
                <a16:creationId xmlns:a16="http://schemas.microsoft.com/office/drawing/2014/main" id="{4BAF8B81-7B7F-98CF-D5CC-67C5F266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6" y="0"/>
            <a:ext cx="12250891" cy="81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500" y="-280555"/>
            <a:ext cx="11554690" cy="1995055"/>
          </a:xfrm>
        </p:spPr>
        <p:txBody>
          <a:bodyPr>
            <a:normAutofit fontScale="90000"/>
          </a:bodyPr>
          <a:lstStyle/>
          <a:p>
            <a:pPr algn="r"/>
            <a:br>
              <a:rPr lang="en-US" altLang="zh-TW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Offering Prayer </a:t>
            </a:r>
            <a:br>
              <a:rPr lang="en-US" altLang="zh-CN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奉献祷告</a:t>
            </a:r>
            <a:endParaRPr lang="en-US" sz="5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E8CA3-7698-2640-9A7F-581D96C38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28" y="3861116"/>
            <a:ext cx="10041017" cy="335308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在线敬拜者奉献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支票可以寄到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教会</a:t>
            </a:r>
            <a:endParaRPr lang="en-US" altLang="zh-CN" sz="3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worshipers may mail checks to church:</a:t>
            </a: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10101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altLang="zh-CN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Overland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Park,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KS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66212</a:t>
            </a:r>
            <a:endParaRPr lang="en-US" altLang="zh-TW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网上</a:t>
            </a:r>
            <a:r>
              <a:rPr lang="zh-TW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奉献</a:t>
            </a:r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链接</a:t>
            </a:r>
            <a:r>
              <a:rPr lang="en-US" altLang="zh-CN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Online Giving:</a:t>
            </a:r>
          </a:p>
          <a:p>
            <a:pPr algn="l"/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https://ecbckc.breezechms.com/give/online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4CFE1-A5B4-D841-8134-D9E7A31A0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-1"/>
          <a:stretch/>
        </p:blipFill>
        <p:spPr>
          <a:xfrm>
            <a:off x="0" y="6085"/>
            <a:ext cx="3714754" cy="37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3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A5C387BF-A558-776F-5860-4C8597FB4F9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000" dirty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1D98ACA-B3F9-AB86-7950-4DABFD8F7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01636"/>
            <a:ext cx="8229600" cy="762000"/>
          </a:xfrm>
        </p:spPr>
        <p:txBody>
          <a:bodyPr/>
          <a:lstStyle/>
          <a:p>
            <a:pPr eaLnBrk="1" hangingPunct="1"/>
            <a:r>
              <a:rPr lang="zh-TW" altLang="en-US" sz="5400" b="1" u="sng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彌 賽 亞</a:t>
            </a:r>
            <a:endParaRPr lang="zh-CN" altLang="en-US" sz="5400" b="1" u="sng" dirty="0">
              <a:solidFill>
                <a:srgbClr val="FFFF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A0E4B1-F4E4-43FA-02C4-16A9AF2C1E76}"/>
              </a:ext>
            </a:extLst>
          </p:cNvPr>
          <p:cNvSpPr txBox="1"/>
          <p:nvPr/>
        </p:nvSpPr>
        <p:spPr>
          <a:xfrm>
            <a:off x="9084128" y="4972548"/>
            <a:ext cx="3668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陈师母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3206C-3DBB-66FC-88F3-CEAE3987840F}"/>
              </a:ext>
            </a:extLst>
          </p:cNvPr>
          <p:cNvSpPr txBox="1"/>
          <p:nvPr/>
        </p:nvSpPr>
        <p:spPr>
          <a:xfrm>
            <a:off x="-185058" y="185751"/>
            <a:ext cx="287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【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奉献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诗歌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F91F5-EE9B-F19B-B072-E20690F2D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76878341-3EC7-65CE-E292-646EB55BD5B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000" dirty="0"/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85DFAE85-8151-A66B-B210-7792FB0B915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42457" y="1009650"/>
            <a:ext cx="8077200" cy="4343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TW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</a:t>
            </a:r>
          </a:p>
          <a:p>
            <a:pPr marL="0" indent="0" algn="ctr" eaLnBrk="1" hangingPunct="1"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輕輕地 祢向我走過來 </a:t>
            </a:r>
            <a:endParaRPr lang="en-US" altLang="zh-TW" sz="48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平凡中 帶著非凡的光采</a:t>
            </a:r>
            <a:b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我想躲避祢如火的聖潔 </a:t>
            </a:r>
            <a:endParaRPr lang="en-US" altLang="zh-TW" sz="48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卻無能抗拒 祢溫柔的了解</a:t>
            </a:r>
          </a:p>
        </p:txBody>
      </p:sp>
    </p:spTree>
    <p:extLst>
      <p:ext uri="{BB962C8B-B14F-4D97-AF65-F5344CB8AC3E}">
        <p14:creationId xmlns:p14="http://schemas.microsoft.com/office/powerpoint/2010/main" val="3990197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BBE5E5C-647D-7AB0-3FAE-8C79C903361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ECEE623-A11A-4EFE-E31B-9AE9AA3A0DD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533400"/>
            <a:ext cx="8077200" cy="6019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祢說祢 那裡有活水 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能使我 喝了永遠不再渴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祢又說出我的所做所為 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莫非祢正是 我所盼的那一位</a:t>
            </a:r>
            <a:endParaRPr lang="en-US" altLang="zh-CN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DFCA4-3031-EC5F-B92E-445CC745A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3400" y="1828800"/>
            <a:ext cx="3429000" cy="10334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主手所造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0E46B5FA-D675-EF2E-FF06-1485609F03AD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12FE83C-98F8-5AF7-1D08-E0E45A0475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228600"/>
            <a:ext cx="8077200" cy="6019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彌賽亞 大祭司 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洗淨世人罪孽的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彌賽亞 大君王 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祢的政權 必加增到永遠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endParaRPr lang="en-US" altLang="zh-TW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8173AE1-BF69-F2CD-4937-6C95E78DC2A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0EF0341-5D4E-3D0A-5E3C-30D85AC49A7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533400"/>
            <a:ext cx="8077200" cy="6019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sz="40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 </a:t>
            </a: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祢說祢 那裡有活水 </a:t>
            </a:r>
            <a:endParaRPr lang="en-US" altLang="zh-TW" sz="48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能使我 喝了永遠不再渴</a:t>
            </a:r>
            <a:endParaRPr lang="en-US" altLang="zh-TW" sz="48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祢又說出我的所做所為 </a:t>
            </a:r>
            <a:endParaRPr lang="en-US" altLang="zh-TW" sz="48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莫非祢正是 我所盼的那一位</a:t>
            </a:r>
            <a:endParaRPr lang="en-US" altLang="zh-CN" sz="48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5851115-CA9E-65A2-23EC-21BE62ABF5E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8A749A4-A77D-63BF-984C-2798683C327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381000"/>
            <a:ext cx="8077200" cy="60960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彌賽亞 大祭司 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洗淨 世人罪孽的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彌賽亞 大君王 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祢的政權 必加增到永遠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神的道 成肉身 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滿有恩典真理 在我們中間</a:t>
            </a:r>
            <a:b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用心靈 和誠實 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我們俯伏敬拜祢</a:t>
            </a:r>
            <a:endParaRPr lang="en-US" altLang="zh-TW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buNone/>
            </a:pP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0DD742C-AC6E-CAA4-4731-3E54601F806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0" y="0"/>
            <a:ext cx="12192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/>
              <a:t> 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47E9268-2CE7-4AAD-CC65-7F0E2DA3B87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381000"/>
            <a:ext cx="8077200" cy="60960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zh-TW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彌賽亞 大祭司 </a:t>
            </a:r>
            <a:endParaRPr lang="en-US" altLang="zh-TW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洗淨 世人罪孽的</a:t>
            </a:r>
            <a:endParaRPr lang="en-US" altLang="zh-TW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彌賽亞 大君王 </a:t>
            </a:r>
            <a:endParaRPr lang="en-US" altLang="zh-TW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祢的政權 必加增到永遠</a:t>
            </a:r>
            <a:endParaRPr lang="en-US" altLang="zh-TW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神的道 成肉身 </a:t>
            </a:r>
            <a:endParaRPr lang="en-US" altLang="zh-TW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滿有恩典真理 在我們中間</a:t>
            </a:r>
            <a:b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用心靈 和誠實 </a:t>
            </a:r>
            <a:endParaRPr lang="en-US" altLang="zh-TW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我們俯伏敬拜祢</a:t>
            </a:r>
            <a:endParaRPr lang="en-US" altLang="zh-TW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buNone/>
            </a:pPr>
            <a:endParaRPr lang="en-US" altLang="zh-CN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528AE5B-39D2-79AC-B6CB-73CF3C1B6CE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-1" y="0"/>
            <a:ext cx="12322629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dirty="0"/>
              <a:t> 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69E42FC-71B4-5867-9265-2FAC7D2D107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74372" y="2569029"/>
            <a:ext cx="8077200" cy="12192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r>
              <a:rPr lang="zh-TW" alt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我 們 俯 伏 敬 拜 祢</a:t>
            </a:r>
            <a:endParaRPr lang="en-US" altLang="zh-TW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indent="0" algn="ctr" eaLnBrk="1" hangingPunct="1">
              <a:buNone/>
            </a:pPr>
            <a:endParaRPr lang="en-US" altLang="zh-CN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8" descr="http://cdn.ocp.org/shared/images/products/20794.jpg">
            <a:extLst>
              <a:ext uri="{FF2B5EF4-FFF2-40B4-BE49-F238E27FC236}">
                <a16:creationId xmlns:a16="http://schemas.microsoft.com/office/drawing/2014/main" id="{012C69ED-6218-1AF2-3945-53A108E50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Slide Number Placeholder 6">
            <a:extLst>
              <a:ext uri="{FF2B5EF4-FFF2-40B4-BE49-F238E27FC236}">
                <a16:creationId xmlns:a16="http://schemas.microsoft.com/office/drawing/2014/main" id="{6E137186-AB48-43F5-734B-F6EE079F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DFDA5E3B-BCDB-42EE-A42E-47976FD9898C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35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2820" name="Text Box 3">
            <a:extLst>
              <a:ext uri="{FF2B5EF4-FFF2-40B4-BE49-F238E27FC236}">
                <a16:creationId xmlns:a16="http://schemas.microsoft.com/office/drawing/2014/main" id="{10B25E01-C330-911B-D935-0E9C22842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5316F0C-967B-24A9-1E11-173EBAD21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讚美真神萬福之根；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God from whom all blessing flows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世上萬民讚美主恩；</a:t>
            </a:r>
            <a:endParaRPr lang="en-US" altLang="zh-TW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all creatures here below</a:t>
            </a:r>
            <a:endParaRPr lang="zh-TW" alt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7F7D8425-458E-D7E2-C924-2B8CE6C11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474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8" descr="http://cdn.ocp.org/shared/images/products/20794.jpg">
            <a:extLst>
              <a:ext uri="{FF2B5EF4-FFF2-40B4-BE49-F238E27FC236}">
                <a16:creationId xmlns:a16="http://schemas.microsoft.com/office/drawing/2014/main" id="{58DB3124-1F66-D00E-FE89-F94954F5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5" r="22099" b="194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Slide Number Placeholder 6">
            <a:extLst>
              <a:ext uri="{FF2B5EF4-FFF2-40B4-BE49-F238E27FC236}">
                <a16:creationId xmlns:a16="http://schemas.microsoft.com/office/drawing/2014/main" id="{8D8AC8B3-6674-C553-01ED-67910CF57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C205C7FC-A9AF-4BD6-B1D8-A904DE9A6C2B}" type="slidenum">
              <a:rPr lang="en-US" altLang="zh-TW" sz="1200">
                <a:solidFill>
                  <a:srgbClr val="898989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DFPLiShuW5-B5-AZ" pitchFamily="66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36</a:t>
            </a:fld>
            <a:endParaRPr lang="en-US" altLang="zh-TW" sz="1200">
              <a:solidFill>
                <a:srgbClr val="898989"/>
              </a:solidFill>
              <a:latin typeface="Arial" panose="020B0604020202020204" pitchFamily="34" charset="0"/>
              <a:ea typeface="新細明體" panose="02020500000000000000" pitchFamily="18" charset="-120"/>
              <a:cs typeface="DFPLiShuW5-B5-AZ" pitchFamily="66" charset="-120"/>
            </a:endParaRPr>
          </a:p>
        </p:txBody>
      </p:sp>
      <p:sp>
        <p:nvSpPr>
          <p:cNvPr id="163844" name="Text Box 3">
            <a:extLst>
              <a:ext uri="{FF2B5EF4-FFF2-40B4-BE49-F238E27FC236}">
                <a16:creationId xmlns:a16="http://schemas.microsoft.com/office/drawing/2014/main" id="{96B7E9CD-165E-F294-6FD7-A7401B41E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6" y="493714"/>
            <a:ext cx="344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180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969BCCC-50EC-AFFF-2C39-C0F047CEB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00150"/>
            <a:ext cx="89154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天使天軍讚美主名；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Him above ye heavenly hosts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讚美聖父聖子聖靈。</a:t>
            </a:r>
            <a:endParaRPr lang="en-US" altLang="zh-TW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Praise Father, Son and Holy Ghost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阿們。</a:t>
            </a:r>
            <a:r>
              <a:rPr lang="en-US" altLang="zh-TW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特行" panose="02010603000101010101" pitchFamily="2" charset="-120"/>
              </a:rPr>
              <a:t>Amen</a:t>
            </a:r>
            <a:endParaRPr lang="zh-TW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特行" panose="02010603000101010101" pitchFamily="2" charset="-12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44F5F77-FC3F-9D01-335C-E1A301E66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6" y="0"/>
            <a:ext cx="8093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4"/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7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三一頌</a:t>
            </a:r>
            <a:r>
              <a:rPr kumimoji="1" lang="en-US" altLang="zh-TW" sz="72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文新字海-特行" panose="02010603000101010101" pitchFamily="2" charset="-120"/>
              </a:rPr>
              <a:t>Doxology</a:t>
            </a:r>
            <a:endParaRPr kumimoji="1" lang="zh-TW" altLang="en-US" sz="72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文新字海-特行" panose="02010603000101010101" pitchFamily="2" charset="-12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>
            <a:extLst>
              <a:ext uri="{FF2B5EF4-FFF2-40B4-BE49-F238E27FC236}">
                <a16:creationId xmlns:a16="http://schemas.microsoft.com/office/drawing/2014/main" id="{18A5C58D-1C73-697D-80AE-562C9F23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Slide Number Placeholder 5">
            <a:extLst>
              <a:ext uri="{FF2B5EF4-FFF2-40B4-BE49-F238E27FC236}">
                <a16:creationId xmlns:a16="http://schemas.microsoft.com/office/drawing/2014/main" id="{4D66ACD5-A484-F506-4086-992D90DC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E6F8F237-BF11-4ED9-906D-FADEDB54BC7A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37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176132" name="Rectangle 4">
            <a:extLst>
              <a:ext uri="{FF2B5EF4-FFF2-40B4-BE49-F238E27FC236}">
                <a16:creationId xmlns:a16="http://schemas.microsoft.com/office/drawing/2014/main" id="{F975D10B-6733-CD8B-089E-B4D5295E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77789"/>
            <a:ext cx="85344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主禱文</a:t>
            </a:r>
            <a:r>
              <a:rPr kumimoji="1" lang="en-US" altLang="zh-TW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標楷體" panose="03000509000000000000" pitchFamily="65" charset="-120"/>
                <a:cs typeface="DFPLiShuW5-B5-AZ" pitchFamily="66" charset="-120"/>
              </a:rPr>
              <a:t>The Lord’s Prayer</a:t>
            </a:r>
            <a:endParaRPr kumimoji="1" lang="zh-TW" altLang="en-US" sz="54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197637" name="Rectangle 5">
            <a:extLst>
              <a:ext uri="{FF2B5EF4-FFF2-40B4-BE49-F238E27FC236}">
                <a16:creationId xmlns:a16="http://schemas.microsoft.com/office/drawing/2014/main" id="{4D21BD13-B381-239B-DC55-77BD012AA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1219200"/>
            <a:ext cx="533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我們在天上的父，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願人都尊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的名為聖，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的國降臨，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願</a:t>
            </a:r>
            <a:r>
              <a:rPr lang="zh-TW" alt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祢</a:t>
            </a: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的旨意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行在地上如同行在天上，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我們日用的飲食，</a:t>
            </a:r>
          </a:p>
          <a:p>
            <a:pPr algn="ctr" fontAlgn="base">
              <a:lnSpc>
                <a:spcPts val="6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今日賜給我們，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endParaRPr lang="zh-TW" altLang="en-US" sz="5400" b="1" dirty="0">
              <a:solidFill>
                <a:srgbClr val="FFFFFF"/>
              </a:solidFill>
              <a:latin typeface="Tahoma" panose="020B0604030504040204" pitchFamily="34" charset="0"/>
              <a:ea typeface="標楷體" panose="03000509000000000000" pitchFamily="65" charset="-120"/>
              <a:cs typeface="DFPLiShuW5-B5-AZ" pitchFamily="66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2F645-2758-26B7-4D61-A3B0A1341E56}"/>
              </a:ext>
            </a:extLst>
          </p:cNvPr>
          <p:cNvSpPr txBox="1"/>
          <p:nvPr/>
        </p:nvSpPr>
        <p:spPr>
          <a:xfrm>
            <a:off x="6858000" y="1333501"/>
            <a:ext cx="39624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Our Father in heaven,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Hallowed by your name,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kingdom come,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Your will be done on earth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As it is in heaven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Give us today our daily bread</a:t>
            </a:r>
          </a:p>
        </p:txBody>
      </p:sp>
    </p:spTree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>
            <a:extLst>
              <a:ext uri="{FF2B5EF4-FFF2-40B4-BE49-F238E27FC236}">
                <a16:creationId xmlns:a16="http://schemas.microsoft.com/office/drawing/2014/main" id="{754F28CB-2352-FC44-53FC-C9D28777F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Slide Number Placeholder 5">
            <a:extLst>
              <a:ext uri="{FF2B5EF4-FFF2-40B4-BE49-F238E27FC236}">
                <a16:creationId xmlns:a16="http://schemas.microsoft.com/office/drawing/2014/main" id="{E3F80F74-7542-BB9C-240F-7B8B2BAE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fld id="{344E6CBB-6CF5-4360-AAC0-9692721045CD}" type="slidenum">
              <a:rPr lang="en-US" altLang="zh-CN" sz="1200">
                <a:solidFill>
                  <a:srgbClr val="045C75"/>
                </a:solidFill>
                <a:latin typeface="Arial" panose="020B060402020202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t>38</a:t>
            </a:fld>
            <a:endParaRPr lang="en-US" altLang="zh-CN" sz="1200">
              <a:solidFill>
                <a:srgbClr val="045C75"/>
              </a:solidFill>
              <a:latin typeface="Arial" panose="020B0604020202020204" pitchFamily="34" charset="0"/>
            </a:endParaRPr>
          </a:p>
        </p:txBody>
      </p:sp>
      <p:sp>
        <p:nvSpPr>
          <p:cNvPr id="7326724" name="Rectangle 4">
            <a:extLst>
              <a:ext uri="{FF2B5EF4-FFF2-40B4-BE49-F238E27FC236}">
                <a16:creationId xmlns:a16="http://schemas.microsoft.com/office/drawing/2014/main" id="{603A08D2-4B14-29B2-DF50-069E42348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363" y="228600"/>
            <a:ext cx="457200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免我們的債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，</a:t>
            </a:r>
            <a:endParaRPr lang="zh-TW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如同我們免了人的債，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不叫我們遇見試探，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救我們脫離凶惡，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因為國度、權柄、</a:t>
            </a:r>
            <a:endParaRPr lang="en-US" altLang="zh-TW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DFPLiShuW5-B5-AZ" pitchFamily="66" charset="-120"/>
            </a:endParaRP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榮耀，全是祢的，</a:t>
            </a:r>
          </a:p>
          <a:p>
            <a:pPr algn="ctr" fontAlgn="base">
              <a:lnSpc>
                <a:spcPts val="6475"/>
              </a:lnSpc>
              <a:spcBef>
                <a:spcPct val="0"/>
              </a:spcBef>
              <a:spcAft>
                <a:spcPct val="0"/>
              </a:spcAft>
              <a:buClr>
                <a:srgbClr val="E2D700"/>
              </a:buClr>
              <a:buSzPct val="120000"/>
              <a:buNone/>
            </a:pP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DFPLiShuW5-B5-AZ" pitchFamily="66" charset="-120"/>
              </a:rPr>
              <a:t>直到永遠，阿們。</a:t>
            </a:r>
            <a:br>
              <a:rPr lang="zh-TW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文新字海-古印" pitchFamily="2" charset="-120"/>
                <a:cs typeface="DFPLiShuW5-B5-AZ" pitchFamily="66" charset="-120"/>
              </a:rPr>
            </a:br>
            <a:endParaRPr lang="zh-TW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文新字海-古印" pitchFamily="2" charset="-120"/>
              <a:cs typeface="DFPLiShuW5-B5-AZ" pitchFamily="66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6B00F-0CF2-1C65-86E6-FB6EF0B7E66D}"/>
              </a:ext>
            </a:extLst>
          </p:cNvPr>
          <p:cNvSpPr txBox="1"/>
          <p:nvPr/>
        </p:nvSpPr>
        <p:spPr>
          <a:xfrm>
            <a:off x="6232525" y="574676"/>
            <a:ext cx="4267200" cy="551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Forgive us our debts as we also have forgiven our debtors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And lead us not into temptations,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But deliver us from  evil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新細明體" pitchFamily="18" charset="-120"/>
              </a:rPr>
              <a:t>For yours is the kingdom, and the power and the glory forever, Amen</a:t>
            </a:r>
          </a:p>
        </p:txBody>
      </p:sp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5" y="-790378"/>
            <a:ext cx="590408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TW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读经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Bible Reading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0" r="786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5CDEB0-8C64-4C51-9B0E-C4EAED58FFF3}"/>
              </a:ext>
            </a:extLst>
          </p:cNvPr>
          <p:cNvSpPr txBox="1"/>
          <p:nvPr/>
        </p:nvSpPr>
        <p:spPr>
          <a:xfrm>
            <a:off x="-258199" y="2841062"/>
            <a:ext cx="6499171" cy="334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路加福音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Luke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4: 14 - 30</a:t>
            </a:r>
          </a:p>
        </p:txBody>
      </p:sp>
    </p:spTree>
    <p:extLst>
      <p:ext uri="{BB962C8B-B14F-4D97-AF65-F5344CB8AC3E}">
        <p14:creationId xmlns:p14="http://schemas.microsoft.com/office/powerpoint/2010/main" val="357513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>
            <a:extLst>
              <a:ext uri="{FF2B5EF4-FFF2-40B4-BE49-F238E27FC236}">
                <a16:creationId xmlns:a16="http://schemas.microsoft.com/office/drawing/2014/main" id="{5FB36E23-E8F4-FFDB-B3C1-5FA63FD31F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14500" y="31750"/>
            <a:ext cx="8953500" cy="68262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b="1">
                <a:latin typeface="Times New Roman" panose="02020603050405020304" pitchFamily="18" charset="0"/>
                <a:ea typeface="標楷體" panose="03000509000000000000" pitchFamily="65" charset="-120"/>
              </a:rPr>
              <a:t>1.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latin typeface="標楷體" panose="03000509000000000000" pitchFamily="65" charset="-120"/>
                <a:ea typeface="標楷體" panose="03000509000000000000" pitchFamily="65" charset="-120"/>
              </a:rPr>
              <a:t>主手所造萬象生靈，</a:t>
            </a:r>
            <a:endParaRPr lang="en-US" altLang="zh-TW" sz="48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>
                <a:latin typeface="標楷體" panose="03000509000000000000" pitchFamily="65" charset="-120"/>
                <a:ea typeface="標楷體" panose="03000509000000000000" pitchFamily="65" charset="-120"/>
              </a:rPr>
              <a:t>同發聲音讚美真神，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latin typeface="標楷體" panose="03000509000000000000" pitchFamily="65" charset="-120"/>
                <a:ea typeface="標楷體" panose="03000509000000000000" pitchFamily="65" charset="-120"/>
              </a:rPr>
              <a:t>哈利路亞！哈利路亞！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latin typeface="標楷體" panose="03000509000000000000" pitchFamily="65" charset="-120"/>
                <a:ea typeface="標楷體" panose="03000509000000000000" pitchFamily="65" charset="-120"/>
              </a:rPr>
              <a:t>溫柔明月光耀日輪，</a:t>
            </a:r>
            <a:endParaRPr lang="en-US" altLang="zh-TW" sz="48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>
                <a:latin typeface="標楷體" panose="03000509000000000000" pitchFamily="65" charset="-120"/>
                <a:ea typeface="標楷體" panose="03000509000000000000" pitchFamily="65" charset="-120"/>
              </a:rPr>
              <a:t>狂風密雲，清晨黃昏，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latin typeface="標楷體" panose="03000509000000000000" pitchFamily="65" charset="-120"/>
                <a:ea typeface="標楷體" panose="03000509000000000000" pitchFamily="65" charset="-120"/>
              </a:rPr>
              <a:t>讚美真神！讚美真神！</a:t>
            </a:r>
          </a:p>
          <a:p>
            <a:pPr algn="ctr" eaLnBrk="1" hangingPunct="1">
              <a:buFontTx/>
              <a:buNone/>
            </a:pPr>
            <a:r>
              <a:rPr lang="zh-TW" altLang="en-US" sz="4000" b="1">
                <a:latin typeface="標楷體" panose="03000509000000000000" pitchFamily="65" charset="-120"/>
                <a:ea typeface="標楷體" panose="03000509000000000000" pitchFamily="65" charset="-120"/>
              </a:rPr>
              <a:t>哈利路亞！哈利路亞！哈利路亞！</a:t>
            </a:r>
            <a:endParaRPr lang="en-US" altLang="en-US" sz="40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F860223-A614-158C-FDD6-7A96684C8E83}"/>
              </a:ext>
            </a:extLst>
          </p:cNvPr>
          <p:cNvSpPr txBox="1"/>
          <p:nvPr/>
        </p:nvSpPr>
        <p:spPr>
          <a:xfrm>
            <a:off x="79023" y="103595"/>
            <a:ext cx="121129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14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耶稣满有圣灵的能力，回到加利利，他的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名声就传遍了四方。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15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他在各会堂里教训人，众人都称赞他。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耶稣来到拿撒勒，就是他长大的地方，在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安息日，照他平常的规矩进了会堂，站起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来要念圣经。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有人把先知以赛亚的书交给他，他就打开，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找到一处写着说：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787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C55543-98C6-2D95-2AAF-9CA313BF9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5459D9-903A-26E3-5C13-FFF5FB988355}"/>
              </a:ext>
            </a:extLst>
          </p:cNvPr>
          <p:cNvSpPr txBox="1"/>
          <p:nvPr/>
        </p:nvSpPr>
        <p:spPr>
          <a:xfrm>
            <a:off x="79023" y="103595"/>
            <a:ext cx="121129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 “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主的灵在我身上，因为他用膏膏我，叫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我传福音给贫穷的人，差遣我报告被掳的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得释放、瞎眼的得看见，叫那受压制的得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自由，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报告神悦纳人的禧年。”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于是把书卷起来，交还执事，就坐下。会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堂里的人都定睛看他。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21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耶稣对他们说：“今天这经应验在你们耳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中了。”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15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B5695-C206-97C2-3C05-BF6967A20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A8EC81-F8DA-D69B-03C5-743C5F87130E}"/>
              </a:ext>
            </a:extLst>
          </p:cNvPr>
          <p:cNvSpPr txBox="1"/>
          <p:nvPr/>
        </p:nvSpPr>
        <p:spPr>
          <a:xfrm>
            <a:off x="79023" y="103595"/>
            <a:ext cx="1211297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众人都称赞他，并稀奇他口中所出的恩言，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又说：“这不是约瑟的儿子吗？”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23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耶稣对他们说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: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“你们必引这俗语向我说：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‘医生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你医治自己吧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!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我们听见你在迦百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农所行的事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,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也当行在你自己家乡里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!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’”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又说：“我实在告诉你们：没有先知在自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己家乡被人悦纳的。</a:t>
            </a:r>
          </a:p>
        </p:txBody>
      </p:sp>
    </p:spTree>
    <p:extLst>
      <p:ext uri="{BB962C8B-B14F-4D97-AF65-F5344CB8AC3E}">
        <p14:creationId xmlns:p14="http://schemas.microsoft.com/office/powerpoint/2010/main" val="1661369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7D281-C388-0EF0-AA68-0BB8D7945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B8EE81D-F698-F19A-F770-D3FF6369BAD1}"/>
              </a:ext>
            </a:extLst>
          </p:cNvPr>
          <p:cNvSpPr txBox="1"/>
          <p:nvPr/>
        </p:nvSpPr>
        <p:spPr>
          <a:xfrm>
            <a:off x="0" y="266881"/>
            <a:ext cx="1211297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 “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我对你们说实话，当以利亚的时候，天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闭塞了三年零六个月，遍地有大饥荒，那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时以色列中有许多寡妇，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26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以利亚并没有奉差往她们一个人那里去，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只奉差往西顿的撒勒法一个寡妇那里去。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27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先知以利沙的时候，以色列中有许多长大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麻风的，但内中除了叙利亚国的乃缦，没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有一个得洁净的。”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645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85A882-FD51-D071-4A90-00DD57D11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4EA32D-E08C-EA48-0F60-E4BCE31997CA}"/>
              </a:ext>
            </a:extLst>
          </p:cNvPr>
          <p:cNvSpPr txBox="1"/>
          <p:nvPr/>
        </p:nvSpPr>
        <p:spPr>
          <a:xfrm>
            <a:off x="79023" y="473709"/>
            <a:ext cx="121129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会堂里的人听见这话，都怒气满胸，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就起来撵他出城。他们的城造在山上。他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	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们带他到山崖，要把他推下去。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30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他却从他们中间直行，过去了。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037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C76BE-C3D8-4260-8F72-D22CE2873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692" y="0"/>
            <a:ext cx="9372599" cy="6855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56" y="-1389436"/>
            <a:ext cx="6596005" cy="2446339"/>
          </a:xfrm>
        </p:spPr>
        <p:txBody>
          <a:bodyPr anchor="b">
            <a:normAutofit/>
          </a:bodyPr>
          <a:lstStyle/>
          <a:p>
            <a:pPr algn="l"/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 息</a:t>
            </a:r>
            <a:r>
              <a:rPr lang="en-US" altLang="zh-CN" sz="5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Message】</a:t>
            </a:r>
            <a:endParaRPr lang="en-US" sz="5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01046-CD09-1A09-B337-22BF354FE210}"/>
              </a:ext>
            </a:extLst>
          </p:cNvPr>
          <p:cNvSpPr txBox="1"/>
          <p:nvPr/>
        </p:nvSpPr>
        <p:spPr>
          <a:xfrm>
            <a:off x="1725695" y="2446339"/>
            <a:ext cx="8959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应许而来的弥赛亚</a:t>
            </a:r>
          </a:p>
        </p:txBody>
      </p:sp>
    </p:spTree>
    <p:extLst>
      <p:ext uri="{BB962C8B-B14F-4D97-AF65-F5344CB8AC3E}">
        <p14:creationId xmlns:p14="http://schemas.microsoft.com/office/powerpoint/2010/main" val="2223994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7" name="Group 512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5128" name="Freeform: Shape 512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5129" name="Group 512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5130" name="Group 512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5134" name="Freeform: Shape 513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35" name="Freeform: Shape 513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131" name="Group 513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5132" name="Freeform: Shape 513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33" name="Freeform: Shape 513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6F37E60-C886-FFD3-CBB4-D61948E1DBEE}"/>
              </a:ext>
            </a:extLst>
          </p:cNvPr>
          <p:cNvSpPr txBox="1"/>
          <p:nvPr/>
        </p:nvSpPr>
        <p:spPr>
          <a:xfrm>
            <a:off x="170533" y="1853988"/>
            <a:ext cx="39620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昨日，今天，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明日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7145F-9E24-1F6A-9919-187CC3E28524}"/>
              </a:ext>
            </a:extLst>
          </p:cNvPr>
          <p:cNvSpPr txBox="1"/>
          <p:nvPr/>
        </p:nvSpPr>
        <p:spPr>
          <a:xfrm>
            <a:off x="401811" y="2878667"/>
            <a:ext cx="627338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昨日领受的恩典，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为要成就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今天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的顺服；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明日确据的盼望，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是为激发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今天的回应。</a:t>
            </a:r>
          </a:p>
        </p:txBody>
      </p:sp>
      <p:pic>
        <p:nvPicPr>
          <p:cNvPr id="5124" name="Picture 4" descr="沙漠背景沙漏钟照片-正版商用图片0zyz97-摄图新视界">
            <a:extLst>
              <a:ext uri="{FF2B5EF4-FFF2-40B4-BE49-F238E27FC236}">
                <a16:creationId xmlns:a16="http://schemas.microsoft.com/office/drawing/2014/main" id="{C5BD1652-4EBD-41A4-BD70-ABA389411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838" y="0"/>
            <a:ext cx="7829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9B3ABA-25C4-C090-9885-3D05E952CE54}"/>
              </a:ext>
            </a:extLst>
          </p:cNvPr>
          <p:cNvSpPr txBox="1"/>
          <p:nvPr/>
        </p:nvSpPr>
        <p:spPr>
          <a:xfrm>
            <a:off x="1242098" y="557662"/>
            <a:ext cx="69404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时间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155" name="Freeform: Shape 6154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146" name="Picture 2" descr="Download Footprint Desert Sun Wallpaper | Wallpapers.com">
            <a:extLst>
              <a:ext uri="{FF2B5EF4-FFF2-40B4-BE49-F238E27FC236}">
                <a16:creationId xmlns:a16="http://schemas.microsoft.com/office/drawing/2014/main" id="{C1E29E37-B421-F59B-E659-C2DF89FE4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r="11498"/>
          <a:stretch>
            <a:fillRect/>
          </a:stretch>
        </p:blipFill>
        <p:spPr bwMode="auto">
          <a:xfrm>
            <a:off x="4741928" y="10"/>
            <a:ext cx="7450071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Freeform: Shape 6156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708E9-C083-4465-1D4A-BD66D7FA195C}"/>
              </a:ext>
            </a:extLst>
          </p:cNvPr>
          <p:cNvSpPr txBox="1"/>
          <p:nvPr/>
        </p:nvSpPr>
        <p:spPr>
          <a:xfrm>
            <a:off x="1349077" y="263240"/>
            <a:ext cx="61009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漫长历史的足迹，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穿越千年的风沙，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B9ACA-E2C0-4675-C29B-4DF815F100B7}"/>
              </a:ext>
            </a:extLst>
          </p:cNvPr>
          <p:cNvSpPr txBox="1"/>
          <p:nvPr/>
        </p:nvSpPr>
        <p:spPr>
          <a:xfrm>
            <a:off x="426569" y="1705506"/>
            <a:ext cx="61009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亚伯拉罕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的呼召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万国要因你的后裔得福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62D84-0C90-8552-CBA1-6294A8FAD228}"/>
              </a:ext>
            </a:extLst>
          </p:cNvPr>
          <p:cNvSpPr txBox="1"/>
          <p:nvPr/>
        </p:nvSpPr>
        <p:spPr>
          <a:xfrm>
            <a:off x="426569" y="2873494"/>
            <a:ext cx="61009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大卫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王的王朝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你的国位必永远坚立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EADC4B-DEE3-B70F-C9CD-BEB6A486993B}"/>
              </a:ext>
            </a:extLst>
          </p:cNvPr>
          <p:cNvSpPr txBox="1"/>
          <p:nvPr/>
        </p:nvSpPr>
        <p:spPr>
          <a:xfrm>
            <a:off x="313935" y="3928591"/>
            <a:ext cx="61009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先知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多次多方地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晓谕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预言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DAB3E-77C4-11CD-C39F-D844E0A5E958}"/>
              </a:ext>
            </a:extLst>
          </p:cNvPr>
          <p:cNvSpPr txBox="1"/>
          <p:nvPr/>
        </p:nvSpPr>
        <p:spPr>
          <a:xfrm>
            <a:off x="426569" y="4619253"/>
            <a:ext cx="61009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四百年沉默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的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等待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DFAE2-D9D0-DBC8-54AB-082651E1BD11}"/>
              </a:ext>
            </a:extLst>
          </p:cNvPr>
          <p:cNvSpPr txBox="1"/>
          <p:nvPr/>
        </p:nvSpPr>
        <p:spPr>
          <a:xfrm>
            <a:off x="838591" y="5400035"/>
            <a:ext cx="61009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今天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，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这经 应验在你们耳中了。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D2CB6-63CE-1FF3-16F0-A030F60D02B7}"/>
              </a:ext>
            </a:extLst>
          </p:cNvPr>
          <p:cNvSpPr txBox="1"/>
          <p:nvPr/>
        </p:nvSpPr>
        <p:spPr>
          <a:xfrm>
            <a:off x="199050" y="1048071"/>
            <a:ext cx="6100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应许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95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F3DB39-8E27-172F-C798-2A847EEBE667}"/>
              </a:ext>
            </a:extLst>
          </p:cNvPr>
          <p:cNvSpPr txBox="1"/>
          <p:nvPr/>
        </p:nvSpPr>
        <p:spPr>
          <a:xfrm>
            <a:off x="2113827" y="1153740"/>
            <a:ext cx="70079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应许而来的 </a:t>
            </a: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弥赛亚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路加福音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4: 14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－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30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</p:txBody>
      </p:sp>
      <p:pic>
        <p:nvPicPr>
          <p:cNvPr id="2056" name="Picture 8" descr="The Promised Messiah - Part 6 - Reston Community Church">
            <a:extLst>
              <a:ext uri="{FF2B5EF4-FFF2-40B4-BE49-F238E27FC236}">
                <a16:creationId xmlns:a16="http://schemas.microsoft.com/office/drawing/2014/main" id="{1363198E-9395-56EB-AE47-E529DDDF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113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042EF9-6F64-EE3D-42FE-A52F91E1308A}"/>
              </a:ext>
            </a:extLst>
          </p:cNvPr>
          <p:cNvSpPr txBox="1"/>
          <p:nvPr/>
        </p:nvSpPr>
        <p:spPr>
          <a:xfrm>
            <a:off x="981981" y="1753483"/>
            <a:ext cx="102280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应许而来的 </a:t>
            </a: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弥赛亚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路加福音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4: 14 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－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30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</p:txBody>
      </p:sp>
      <p:pic>
        <p:nvPicPr>
          <p:cNvPr id="2058" name="Picture 10" descr="Amazon.com: Devotional Gifts Uk Wooden Cross. Plain Wood Cross. Holy Land  Wood Cross.Olive Wood Cross. By Wood Cross : Home &amp; Kitchen">
            <a:extLst>
              <a:ext uri="{FF2B5EF4-FFF2-40B4-BE49-F238E27FC236}">
                <a16:creationId xmlns:a16="http://schemas.microsoft.com/office/drawing/2014/main" id="{8AE46EFB-ED7C-CD39-BB7E-3338A263D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50" y="3279209"/>
            <a:ext cx="1084809" cy="192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8638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8E7F3-B02C-8128-9DF8-DB584353D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0862CC-4BB6-F75C-D3C7-D954798CF080}"/>
              </a:ext>
            </a:extLst>
          </p:cNvPr>
          <p:cNvSpPr txBox="1"/>
          <p:nvPr/>
        </p:nvSpPr>
        <p:spPr>
          <a:xfrm>
            <a:off x="2113827" y="1153740"/>
            <a:ext cx="70079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应许而来的 </a:t>
            </a: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弥赛亚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路加福音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4: 14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－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30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</p:txBody>
      </p:sp>
      <p:pic>
        <p:nvPicPr>
          <p:cNvPr id="2056" name="Picture 8" descr="The Promised Messiah - Part 6 - Reston Community Church">
            <a:extLst>
              <a:ext uri="{FF2B5EF4-FFF2-40B4-BE49-F238E27FC236}">
                <a16:creationId xmlns:a16="http://schemas.microsoft.com/office/drawing/2014/main" id="{90A4CD71-50B0-A332-7686-DB7E239AE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113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2A1DA-7FB2-871A-E639-36324C62B5C9}"/>
              </a:ext>
            </a:extLst>
          </p:cNvPr>
          <p:cNvSpPr txBox="1"/>
          <p:nvPr/>
        </p:nvSpPr>
        <p:spPr>
          <a:xfrm>
            <a:off x="1622999" y="610826"/>
            <a:ext cx="816610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使命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4:14–19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身份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4:20–21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被拒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4:22–27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4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的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主权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（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4:28–30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）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8" descr="The Promised Messiah - Part 6 - Reston Community Church">
            <a:extLst>
              <a:ext uri="{FF2B5EF4-FFF2-40B4-BE49-F238E27FC236}">
                <a16:creationId xmlns:a16="http://schemas.microsoft.com/office/drawing/2014/main" id="{EC81F1C5-989A-6299-DC26-F58DDC589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8848"/>
            <a:ext cx="7386197" cy="69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517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431D8D66-848D-0E83-1424-1B3CC336A3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8300" y="0"/>
            <a:ext cx="8915400" cy="6858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b="1">
                <a:latin typeface="Times New Roman" panose="02020603050405020304" pitchFamily="18" charset="0"/>
                <a:ea typeface="標楷體" panose="03000509000000000000" pitchFamily="65" charset="-120"/>
              </a:rPr>
              <a:t>2.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清清河水長流不歇，</a:t>
            </a:r>
            <a:endParaRPr lang="en-US" altLang="zh-TW" sz="4800" b="1"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熊熊烈火供人光熱，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哈利路亞！哈利路亞！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大地高山無盡寶藏，</a:t>
            </a:r>
            <a:endParaRPr lang="en-US" altLang="zh-TW" sz="4800" b="1"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滋生萬物，花草芬芳，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讚美真神！讚美真神！</a:t>
            </a:r>
          </a:p>
          <a:p>
            <a:pPr algn="ctr" eaLnBrk="1" hangingPunct="1">
              <a:buFontTx/>
              <a:buNone/>
            </a:pPr>
            <a:r>
              <a:rPr lang="zh-TW" altLang="en-US" sz="4000" b="1">
                <a:ea typeface="標楷體" panose="03000509000000000000" pitchFamily="65" charset="-120"/>
              </a:rPr>
              <a:t>哈利路亞！哈利路亞！哈利路亞！</a:t>
            </a:r>
            <a:endParaRPr lang="en-US" altLang="en-US" sz="4000" b="1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EBF2F9-BFA7-3EBB-6032-106F624E7EE3}"/>
              </a:ext>
            </a:extLst>
          </p:cNvPr>
          <p:cNvSpPr txBox="1"/>
          <p:nvPr/>
        </p:nvSpPr>
        <p:spPr>
          <a:xfrm>
            <a:off x="201586" y="1038939"/>
            <a:ext cx="85518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耶稣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满有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圣灵的能力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，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回到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加利利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；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祂的名声就传遍了四方。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2FBA26B-A79B-F084-1EB4-903D5C6F6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"/>
            <a:ext cx="687705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A2CEBE-4826-A11A-439E-C612EC0E827E}"/>
              </a:ext>
            </a:extLst>
          </p:cNvPr>
          <p:cNvSpPr txBox="1"/>
          <p:nvPr/>
        </p:nvSpPr>
        <p:spPr>
          <a:xfrm>
            <a:off x="277853" y="3105834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祂在各会堂里教训人，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众人都称赞祂。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B395E-E7B6-96D4-01FE-82C8C5D8CB09}"/>
              </a:ext>
            </a:extLst>
          </p:cNvPr>
          <p:cNvSpPr txBox="1"/>
          <p:nvPr/>
        </p:nvSpPr>
        <p:spPr>
          <a:xfrm>
            <a:off x="352733" y="4618732"/>
            <a:ext cx="6100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耶稣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来到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拿撒勒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，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就是祂长大的地方。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5B068B-C12C-1E20-376F-DB82645A1A17}"/>
                  </a:ext>
                </a:extLst>
              </p14:cNvPr>
              <p14:cNvContentPartPr/>
              <p14:nvPr/>
            </p14:nvContentPartPr>
            <p14:xfrm>
              <a:off x="9891830" y="4999852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5B068B-C12C-1E20-376F-DB82645A1A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82830" y="4990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4FD0CA7-9DFE-8100-A2AE-80981B16936B}"/>
                  </a:ext>
                </a:extLst>
              </p14:cNvPr>
              <p14:cNvContentPartPr/>
              <p14:nvPr/>
            </p14:nvContentPartPr>
            <p14:xfrm>
              <a:off x="-2452210" y="2697652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4FD0CA7-9DFE-8100-A2AE-80981B1693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460850" y="26886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1F5FB51-6C6A-7779-CACC-0F49CC2CAB88}"/>
                  </a:ext>
                </a:extLst>
              </p14:cNvPr>
              <p14:cNvContentPartPr/>
              <p14:nvPr/>
            </p14:nvContentPartPr>
            <p14:xfrm>
              <a:off x="-2557690" y="2439892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1F5FB51-6C6A-7779-CACC-0F49CC2CAB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611690" y="233225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52B724A-E654-E6CE-6A26-D06766DC2C0D}"/>
                  </a:ext>
                </a:extLst>
              </p14:cNvPr>
              <p14:cNvContentPartPr/>
              <p14:nvPr/>
            </p14:nvContentPartPr>
            <p14:xfrm>
              <a:off x="9154550" y="4373812"/>
              <a:ext cx="788040" cy="623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52B724A-E654-E6CE-6A26-D06766DC2C0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45550" y="4365172"/>
                <a:ext cx="805680" cy="64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2E5146B-7F11-E786-0087-324F4DEBA18C}"/>
                  </a:ext>
                </a:extLst>
              </p14:cNvPr>
              <p14:cNvContentPartPr/>
              <p14:nvPr/>
            </p14:nvContentPartPr>
            <p14:xfrm>
              <a:off x="7244750" y="1391212"/>
              <a:ext cx="2714400" cy="2210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2E5146B-7F11-E786-0087-324F4DEBA18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36110" y="1382212"/>
                <a:ext cx="2732040" cy="222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2F93BD3-1B1C-65BF-920E-6B678C873735}"/>
                  </a:ext>
                </a:extLst>
              </p14:cNvPr>
              <p14:cNvContentPartPr/>
              <p14:nvPr/>
            </p14:nvContentPartPr>
            <p14:xfrm>
              <a:off x="8066630" y="-756548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2F93BD3-1B1C-65BF-920E-6B678C8737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57990" y="-7655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F4B16E9-DE8E-5D58-3B5C-7EBE3CE5AE72}"/>
                  </a:ext>
                </a:extLst>
              </p14:cNvPr>
              <p14:cNvContentPartPr/>
              <p14:nvPr/>
            </p14:nvContentPartPr>
            <p14:xfrm>
              <a:off x="9715430" y="4973212"/>
              <a:ext cx="921960" cy="648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F4B16E9-DE8E-5D58-3B5C-7EBE3CE5AE7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06790" y="4964212"/>
                <a:ext cx="939600" cy="66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AB975D7-1E31-C8EE-C023-FDB3E00F2BB5}"/>
                  </a:ext>
                </a:extLst>
              </p14:cNvPr>
              <p14:cNvContentPartPr/>
              <p14:nvPr/>
            </p14:nvContentPartPr>
            <p14:xfrm>
              <a:off x="9747110" y="-847628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AB975D7-1E31-C8EE-C023-FDB3E00F2BB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38110" y="-8562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306435A-97D6-7C8B-CDB8-DE7E25278569}"/>
                  </a:ext>
                </a:extLst>
              </p14:cNvPr>
              <p14:cNvContentPartPr/>
              <p14:nvPr/>
            </p14:nvContentPartPr>
            <p14:xfrm>
              <a:off x="7509710" y="3551212"/>
              <a:ext cx="740520" cy="28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306435A-97D6-7C8B-CDB8-DE7E2527856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00710" y="3542572"/>
                <a:ext cx="758160" cy="4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69ED2E4A-00CF-6842-748D-E6E76A235604}"/>
              </a:ext>
            </a:extLst>
          </p:cNvPr>
          <p:cNvGrpSpPr/>
          <p:nvPr/>
        </p:nvGrpSpPr>
        <p:grpSpPr>
          <a:xfrm>
            <a:off x="7465430" y="3178252"/>
            <a:ext cx="812880" cy="435960"/>
            <a:chOff x="7465430" y="3178252"/>
            <a:chExt cx="812880" cy="43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75D03E8-6FCF-07A2-965A-A8D6683F8AA7}"/>
                    </a:ext>
                  </a:extLst>
                </p14:cNvPr>
                <p14:cNvContentPartPr/>
                <p14:nvPr/>
              </p14:nvContentPartPr>
              <p14:xfrm>
                <a:off x="7465430" y="3178252"/>
                <a:ext cx="812880" cy="4345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75D03E8-6FCF-07A2-965A-A8D6683F8AA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456790" y="3169612"/>
                  <a:ext cx="83052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8E0D824-B7B2-AFFA-3AD6-3670ABD2BAE6}"/>
                    </a:ext>
                  </a:extLst>
                </p14:cNvPr>
                <p14:cNvContentPartPr/>
                <p14:nvPr/>
              </p14:nvContentPartPr>
              <p14:xfrm>
                <a:off x="7507910" y="3609172"/>
                <a:ext cx="70560" cy="5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8E0D824-B7B2-AFFA-3AD6-3670ABD2BAE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99270" y="3600532"/>
                  <a:ext cx="88200" cy="22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102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7AD2D-147D-0301-7B91-5374B8A38299}"/>
              </a:ext>
            </a:extLst>
          </p:cNvPr>
          <p:cNvSpPr txBox="1"/>
          <p:nvPr/>
        </p:nvSpPr>
        <p:spPr>
          <a:xfrm>
            <a:off x="287867" y="-1928295"/>
            <a:ext cx="6333066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在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安息日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，                                              照祂平常的规矩进了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会堂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，       站起来要念圣经。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A533C-3C65-5DF7-3DA0-20C9110C17C8}"/>
              </a:ext>
            </a:extLst>
          </p:cNvPr>
          <p:cNvSpPr txBox="1"/>
          <p:nvPr/>
        </p:nvSpPr>
        <p:spPr>
          <a:xfrm>
            <a:off x="414338" y="3271838"/>
            <a:ext cx="5043487" cy="9326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有人把先知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以赛亚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的书           交给祂，祂就打开，              找到一处写着说：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耶稣的回乡遭遇">
            <a:extLst>
              <a:ext uri="{FF2B5EF4-FFF2-40B4-BE49-F238E27FC236}">
                <a16:creationId xmlns:a16="http://schemas.microsoft.com/office/drawing/2014/main" id="{D66CC943-3EBB-B10B-31B5-211C96A1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2" b="2"/>
          <a:stretch>
            <a:fillRect/>
          </a:stretch>
        </p:blipFill>
        <p:spPr bwMode="auto">
          <a:xfrm>
            <a:off x="5557838" y="10"/>
            <a:ext cx="663416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034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ee Salvation's Narrow Path Image - Religious, Path, Cross | Download at  StockCake">
            <a:extLst>
              <a:ext uri="{FF2B5EF4-FFF2-40B4-BE49-F238E27FC236}">
                <a16:creationId xmlns:a16="http://schemas.microsoft.com/office/drawing/2014/main" id="{5DF01E87-FA9A-74C8-3E26-355660C97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49"/>
            <a:ext cx="6502400" cy="790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392F0-4165-F708-6464-4C3006B883E4}"/>
              </a:ext>
            </a:extLst>
          </p:cNvPr>
          <p:cNvSpPr txBox="1"/>
          <p:nvPr/>
        </p:nvSpPr>
        <p:spPr>
          <a:xfrm>
            <a:off x="6894576" y="1371599"/>
            <a:ext cx="4663440" cy="523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主的灵在我身上，                               因为祂用膏膏我，                           叫我传福音                             给贫穷的人；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                                                          差遣我报告：                                  被掳的得释放，                            瞎眼的得看见，                             叫那受压制的得自由，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报告神悦纳人的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禧年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9CBB48-5C9F-A8A6-56B9-C51BA1F22F8B}"/>
              </a:ext>
            </a:extLst>
          </p:cNvPr>
          <p:cNvSpPr txBox="1"/>
          <p:nvPr/>
        </p:nvSpPr>
        <p:spPr>
          <a:xfrm>
            <a:off x="7255764" y="522321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使命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685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F3148B-F055-085E-012E-244D36FE11A7}"/>
              </a:ext>
            </a:extLst>
          </p:cNvPr>
          <p:cNvSpPr txBox="1"/>
          <p:nvPr/>
        </p:nvSpPr>
        <p:spPr>
          <a:xfrm>
            <a:off x="2419350" y="3677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拿撒勒宣言：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弥赛亚使命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A466B-CB63-BA7A-7477-F3141245E9C6}"/>
              </a:ext>
            </a:extLst>
          </p:cNvPr>
          <p:cNvSpPr txBox="1"/>
          <p:nvPr/>
        </p:nvSpPr>
        <p:spPr>
          <a:xfrm>
            <a:off x="1257300" y="14536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，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F1263-F6FB-0ED4-6F47-234442203BB0}"/>
              </a:ext>
            </a:extLst>
          </p:cNvPr>
          <p:cNvSpPr txBox="1"/>
          <p:nvPr/>
        </p:nvSpPr>
        <p:spPr>
          <a:xfrm>
            <a:off x="1365250" y="3429000"/>
            <a:ext cx="7810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主的灵在我身上， 因为祂用膏膏我，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1121B-057B-3650-D005-740EF6A35EB9}"/>
              </a:ext>
            </a:extLst>
          </p:cNvPr>
          <p:cNvSpPr txBox="1"/>
          <p:nvPr/>
        </p:nvSpPr>
        <p:spPr>
          <a:xfrm>
            <a:off x="552450" y="932354"/>
            <a:ext cx="103822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 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希伯来文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Messiah</a:t>
            </a:r>
            <a:r>
              <a:rPr kumimoji="0" lang="zh-CN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希腊文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+mn-ea"/>
                <a:cs typeface="+mn-cs"/>
              </a:rPr>
              <a:t>Christos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（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基督）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意思是 “受膏者” 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表示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被神拣选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、分别出来，承担神所托付的使命职分。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9C40C4-0679-BB8A-EAAA-CDDB1A3E474F}"/>
              </a:ext>
            </a:extLst>
          </p:cNvPr>
          <p:cNvSpPr txBox="1"/>
          <p:nvPr/>
        </p:nvSpPr>
        <p:spPr>
          <a:xfrm>
            <a:off x="1295400" y="4671656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，君王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2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，祭司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，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先知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16DF0A-D8B0-4622-7D63-BA4173850D47}"/>
              </a:ext>
            </a:extLst>
          </p:cNvPr>
          <p:cNvSpPr txBox="1"/>
          <p:nvPr/>
        </p:nvSpPr>
        <p:spPr>
          <a:xfrm>
            <a:off x="3562350" y="517981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终极的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弥赛亚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—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耶稣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 Semibold" panose="020B0400000000000000" pitchFamily="34" charset="-122"/>
              <a:ea typeface="PingFang SC Semibold" panose="020B0400000000000000" pitchFamily="34" charset="-122"/>
              <a:cs typeface="+mn-cs"/>
            </a:endParaRPr>
          </a:p>
        </p:txBody>
      </p:sp>
      <p:pic>
        <p:nvPicPr>
          <p:cNvPr id="6146" name="Picture 2" descr="受膏者| じゅこうしゃ| 受膏者是什麼意思？-日文字典，日文中文（繁體）字典Mazii">
            <a:extLst>
              <a:ext uri="{FF2B5EF4-FFF2-40B4-BE49-F238E27FC236}">
                <a16:creationId xmlns:a16="http://schemas.microsoft.com/office/drawing/2014/main" id="{DA59D56B-9C12-8485-7ABC-8EB7C5C92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4703994"/>
            <a:ext cx="3463229" cy="21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0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202562-FEFB-4C23-77F9-913A3E6A3A74}"/>
              </a:ext>
            </a:extLst>
          </p:cNvPr>
          <p:cNvSpPr txBox="1"/>
          <p:nvPr/>
        </p:nvSpPr>
        <p:spPr>
          <a:xfrm>
            <a:off x="1543050" y="61543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传福音给贫穷的人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A1463-2B2F-BC58-B24F-095F6F85C0DF}"/>
              </a:ext>
            </a:extLst>
          </p:cNvPr>
          <p:cNvSpPr txBox="1"/>
          <p:nvPr/>
        </p:nvSpPr>
        <p:spPr>
          <a:xfrm>
            <a:off x="805816" y="3429000"/>
            <a:ext cx="813435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灵性的贫穷：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 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指向谦卑、心灵渴求神的人。                 承认自己的不足，依赖神的恩典。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2882B-9E06-93BA-BFC2-C79DE530AF4F}"/>
              </a:ext>
            </a:extLst>
          </p:cNvPr>
          <p:cNvSpPr txBox="1"/>
          <p:nvPr/>
        </p:nvSpPr>
        <p:spPr>
          <a:xfrm>
            <a:off x="1019176" y="1600020"/>
            <a:ext cx="6096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物质的贫穷：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福音包含对现实苦难的关注，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关怀物质缺乏的人。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C4CAE-F57A-2699-7A9C-17CB7C54403E}"/>
              </a:ext>
            </a:extLst>
          </p:cNvPr>
          <p:cNvSpPr txBox="1"/>
          <p:nvPr/>
        </p:nvSpPr>
        <p:spPr>
          <a:xfrm>
            <a:off x="1543050" y="537662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“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虚心的人有福了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”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</p:txBody>
      </p:sp>
      <p:pic>
        <p:nvPicPr>
          <p:cNvPr id="7170" name="Picture 2" descr="耶穌基督伸出他的手| Premium AI 生成圖片">
            <a:extLst>
              <a:ext uri="{FF2B5EF4-FFF2-40B4-BE49-F238E27FC236}">
                <a16:creationId xmlns:a16="http://schemas.microsoft.com/office/drawing/2014/main" id="{3A3E16AA-B809-43E6-78D1-F6E1353CC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50" y="2800350"/>
            <a:ext cx="44259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18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4297D-ED77-4D59-6BF2-AE085CED5B9B}"/>
              </a:ext>
            </a:extLst>
          </p:cNvPr>
          <p:cNvSpPr txBox="1"/>
          <p:nvPr/>
        </p:nvSpPr>
        <p:spPr>
          <a:xfrm>
            <a:off x="3695700" y="25705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被掳的得释放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77161-85BF-6B6F-FC2A-F9D552ABB7FD}"/>
              </a:ext>
            </a:extLst>
          </p:cNvPr>
          <p:cNvSpPr txBox="1"/>
          <p:nvPr/>
        </p:nvSpPr>
        <p:spPr>
          <a:xfrm>
            <a:off x="942975" y="964942"/>
            <a:ext cx="84772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历史层面：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以色列人被掳到巴比伦等外邦的历史经历。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“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得释放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”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 归回故土、重建家园的应许。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F2BC5-A31A-6500-1428-FB8784DD112A}"/>
              </a:ext>
            </a:extLst>
          </p:cNvPr>
          <p:cNvSpPr txBox="1"/>
          <p:nvPr/>
        </p:nvSpPr>
        <p:spPr>
          <a:xfrm>
            <a:off x="942975" y="2784515"/>
            <a:ext cx="80105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灵性层面：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从罪恶的权势、私欲的捆绑、对死亡的恐惧的奴役中得释放。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F6C0E-C153-E4DA-BCDC-18C661E06AB4}"/>
              </a:ext>
            </a:extLst>
          </p:cNvPr>
          <p:cNvSpPr txBox="1"/>
          <p:nvPr/>
        </p:nvSpPr>
        <p:spPr>
          <a:xfrm>
            <a:off x="942974" y="4604088"/>
            <a:ext cx="801052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生活层面：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从疾病、邪灵、心理创伤中得医治，                从不公、压迫的枷锁中得解放与盼望。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</a:b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194" name="Picture 2" descr="刀声与重生(含音频) – 生命季刊">
            <a:extLst>
              <a:ext uri="{FF2B5EF4-FFF2-40B4-BE49-F238E27FC236}">
                <a16:creationId xmlns:a16="http://schemas.microsoft.com/office/drawing/2014/main" id="{B988C31A-E1CE-23F9-153E-430B8FA5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764" y="4261842"/>
            <a:ext cx="3894236" cy="259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8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338512-28A6-F5F3-9846-E682544BFE13}"/>
              </a:ext>
            </a:extLst>
          </p:cNvPr>
          <p:cNvSpPr txBox="1"/>
          <p:nvPr/>
        </p:nvSpPr>
        <p:spPr>
          <a:xfrm>
            <a:off x="3848100" y="262235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瞎眼的得看见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01E64-4AF3-91AA-16DB-09172DCF731A}"/>
              </a:ext>
            </a:extLst>
          </p:cNvPr>
          <p:cNvSpPr txBox="1"/>
          <p:nvPr/>
        </p:nvSpPr>
        <p:spPr>
          <a:xfrm>
            <a:off x="838200" y="563998"/>
            <a:ext cx="8153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表象层面：</a:t>
            </a:r>
            <a:b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</a:b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这是最直接、最可见的应验。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耶稣在世时，多次怜悯医治生理上的盲人。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17358-D018-87BF-B8B9-4196358F7745}"/>
              </a:ext>
            </a:extLst>
          </p:cNvPr>
          <p:cNvSpPr txBox="1"/>
          <p:nvPr/>
        </p:nvSpPr>
        <p:spPr>
          <a:xfrm>
            <a:off x="895350" y="2195214"/>
            <a:ext cx="96964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灵性层面：</a:t>
            </a:r>
            <a:b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</a:b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“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瞎眼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”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最根本是指属灵上的盲目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不认识神、不认识基督、活在罪恶与黑暗之中。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617F77-A467-5953-BB5E-5923EAD6BFEA}"/>
              </a:ext>
            </a:extLst>
          </p:cNvPr>
          <p:cNvSpPr txBox="1"/>
          <p:nvPr/>
        </p:nvSpPr>
        <p:spPr>
          <a:xfrm>
            <a:off x="895350" y="3961268"/>
            <a:ext cx="809625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如何得看见？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这不是靠人的智慧，而是神的启示和恩典。开启人心灵的眼睛，看见并信靠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耶稣是基督，是神的儿子，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从而得着生命的光，不在黑暗里走。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</p:txBody>
      </p:sp>
      <p:pic>
        <p:nvPicPr>
          <p:cNvPr id="9218" name="Picture 2" descr="Sight for the blind | Feeling God's Pleasure">
            <a:extLst>
              <a:ext uri="{FF2B5EF4-FFF2-40B4-BE49-F238E27FC236}">
                <a16:creationId xmlns:a16="http://schemas.microsoft.com/office/drawing/2014/main" id="{83EF48E1-4F04-889F-06A4-D76533E2B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26430"/>
            <a:ext cx="2819400" cy="303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21D45D-A7B5-E3EC-F565-E6DA8EAF6A12}"/>
              </a:ext>
            </a:extLst>
          </p:cNvPr>
          <p:cNvSpPr txBox="1"/>
          <p:nvPr/>
        </p:nvSpPr>
        <p:spPr>
          <a:xfrm>
            <a:off x="876300" y="788075"/>
            <a:ext cx="106299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历史层面：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在旧约背景中，社会上债务奴役、土地被占、司法不公等。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不公正的结构被打破，受压者得以自由而恢复尊严与权利。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1095C-38D0-21F2-C35D-4E15C053B90D}"/>
              </a:ext>
            </a:extLst>
          </p:cNvPr>
          <p:cNvSpPr txBox="1"/>
          <p:nvPr/>
        </p:nvSpPr>
        <p:spPr>
          <a:xfrm>
            <a:off x="4381500" y="434132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受压制的得自由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66901-D6A1-1273-A096-59C8784F023F}"/>
              </a:ext>
            </a:extLst>
          </p:cNvPr>
          <p:cNvSpPr txBox="1"/>
          <p:nvPr/>
        </p:nvSpPr>
        <p:spPr>
          <a:xfrm>
            <a:off x="876300" y="2514601"/>
            <a:ext cx="94488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灵性层面：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罪带来愧疚、恐惧、破碎和与神的隔绝。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因与神的和好，从罪的统治和奴役权势下彻底解放。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E190A-25B6-DAE9-7432-E830A210C43E}"/>
              </a:ext>
            </a:extLst>
          </p:cNvPr>
          <p:cNvSpPr txBox="1"/>
          <p:nvPr/>
        </p:nvSpPr>
        <p:spPr>
          <a:xfrm>
            <a:off x="457200" y="4330782"/>
            <a:ext cx="88392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如何得自由？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 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基督的胜利：耶稣在十字架上承担了我们的咒诅，打破了罪的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奴役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，并藉着复活废除了死亡的权势。</a:t>
            </a:r>
          </a:p>
        </p:txBody>
      </p:sp>
      <p:pic>
        <p:nvPicPr>
          <p:cNvPr id="10242" name="Picture 2" descr="十字架讨厌的地方">
            <a:extLst>
              <a:ext uri="{FF2B5EF4-FFF2-40B4-BE49-F238E27FC236}">
                <a16:creationId xmlns:a16="http://schemas.microsoft.com/office/drawing/2014/main" id="{BA95CF60-87F3-592D-B008-0599486B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4518126"/>
            <a:ext cx="2895600" cy="258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7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BB73AE-40B2-0462-6680-2F9994D2AF47}"/>
              </a:ext>
            </a:extLst>
          </p:cNvPr>
          <p:cNvSpPr txBox="1"/>
          <p:nvPr/>
        </p:nvSpPr>
        <p:spPr>
          <a:xfrm>
            <a:off x="3644900" y="21576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神悦纳人的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禧年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1B673-38EC-559C-FA33-B892383C1C61}"/>
              </a:ext>
            </a:extLst>
          </p:cNvPr>
          <p:cNvSpPr txBox="1"/>
          <p:nvPr/>
        </p:nvSpPr>
        <p:spPr>
          <a:xfrm>
            <a:off x="342899" y="224210"/>
            <a:ext cx="1106805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禧年：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每七个安息年（即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49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年）之后的那一年，第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50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年定为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禧年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 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，土地的安息：土地不可耕种，自然歇息。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 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2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，债务的豁免：一切债务被一笔勾销。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 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，奴仆得自由：希伯来奴仆无条件获得释放。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 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4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，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产业归还原主：出售的土地归回原业主家族。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B29FF6-4C1F-78A9-2044-B41F33296A8B}"/>
              </a:ext>
            </a:extLst>
          </p:cNvPr>
          <p:cNvSpPr txBox="1"/>
          <p:nvPr/>
        </p:nvSpPr>
        <p:spPr>
          <a:xfrm>
            <a:off x="342899" y="3351177"/>
            <a:ext cx="8410575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神学意义：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神的主权与掌管，一切属于神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一切扭曲终将被纠正。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神终极的救赎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，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从罪债中得赦免，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从奴役中得自由，回归天父的家业。</a:t>
            </a:r>
          </a:p>
        </p:txBody>
      </p:sp>
      <p:pic>
        <p:nvPicPr>
          <p:cNvPr id="11266" name="Picture 2" descr="253,800+ Flower Field Mountain Stock Photos, Pictures &amp; Royalty-Free Images  - iStock">
            <a:extLst>
              <a:ext uri="{FF2B5EF4-FFF2-40B4-BE49-F238E27FC236}">
                <a16:creationId xmlns:a16="http://schemas.microsoft.com/office/drawing/2014/main" id="{15273C8B-AD5C-1E73-442C-7156BD2A0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979069"/>
            <a:ext cx="4991100" cy="2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3323C9-D6B2-09D0-2338-EEE1D0DACE77}"/>
              </a:ext>
            </a:extLst>
          </p:cNvPr>
          <p:cNvSpPr txBox="1"/>
          <p:nvPr/>
        </p:nvSpPr>
        <p:spPr>
          <a:xfrm>
            <a:off x="1500187" y="595828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禧年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的“已然，未然” ：</a:t>
            </a:r>
          </a:p>
        </p:txBody>
      </p:sp>
    </p:spTree>
    <p:extLst>
      <p:ext uri="{BB962C8B-B14F-4D97-AF65-F5344CB8AC3E}">
        <p14:creationId xmlns:p14="http://schemas.microsoft.com/office/powerpoint/2010/main" val="346017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C8C5B5-6C88-24C2-A872-ADE43F82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392"/>
          <a:stretch>
            <a:fillRect/>
          </a:stretch>
        </p:blipFill>
        <p:spPr bwMode="auto">
          <a:xfrm>
            <a:off x="-1761067" y="372532"/>
            <a:ext cx="9448800" cy="6485467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3EF7E2-D9E2-C9D2-4F1D-94E83E55EB81}"/>
              </a:ext>
            </a:extLst>
          </p:cNvPr>
          <p:cNvSpPr txBox="1"/>
          <p:nvPr/>
        </p:nvSpPr>
        <p:spPr>
          <a:xfrm>
            <a:off x="8205756" y="2196451"/>
            <a:ext cx="4842932" cy="2465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于是把书卷起来，                交还执事，就坐下。                                     会堂里的人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等线 Light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都定睛看祂。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等线 Light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等线 Light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4933C-9778-7DB5-BC7A-D2C060019E0D}"/>
              </a:ext>
            </a:extLst>
          </p:cNvPr>
          <p:cNvSpPr txBox="1"/>
          <p:nvPr/>
        </p:nvSpPr>
        <p:spPr>
          <a:xfrm>
            <a:off x="8205756" y="4580137"/>
            <a:ext cx="3894804" cy="1423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耶稣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对他们说：              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今天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这经                             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应验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 Display" panose="02110004020202020204"/>
                <a:ea typeface="等线 Light" panose="02010600030101010101" pitchFamily="2" charset="-122"/>
                <a:cs typeface="+mn-cs"/>
              </a:rPr>
              <a:t>在你们耳中了。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FA7302-F4CD-208D-C3F6-A6D0CC1704F1}"/>
              </a:ext>
            </a:extLst>
          </p:cNvPr>
          <p:cNvSpPr txBox="1"/>
          <p:nvPr/>
        </p:nvSpPr>
        <p:spPr>
          <a:xfrm>
            <a:off x="7687733" y="1040689"/>
            <a:ext cx="7498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身份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3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487A83FB-5C4D-4A11-C9F3-7E4DC3BC88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8300" y="0"/>
            <a:ext cx="8915400" cy="6781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zh-TW" b="1">
                <a:latin typeface="Times New Roman" panose="02020603050405020304" pitchFamily="18" charset="0"/>
                <a:ea typeface="標楷體" panose="03000509000000000000" pitchFamily="65" charset="-120"/>
              </a:rPr>
              <a:t>3.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萬物讚美造物主宰，</a:t>
            </a:r>
            <a:endParaRPr lang="en-US" altLang="zh-TW" sz="4800" b="1"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都當謙卑向主敬拜，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哈利路亞！哈利路亞！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讚美聖父聖子聖靈，</a:t>
            </a:r>
            <a:endParaRPr lang="en-US" altLang="zh-TW" sz="4800" b="1">
              <a:ea typeface="標楷體" panose="03000509000000000000" pitchFamily="65" charset="-120"/>
            </a:endParaRP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同聲讚美三一真神。</a:t>
            </a:r>
          </a:p>
          <a:p>
            <a:pPr algn="ctr" eaLnBrk="1" hangingPunct="1">
              <a:buFontTx/>
              <a:buNone/>
            </a:pPr>
            <a:r>
              <a:rPr lang="zh-TW" altLang="en-US" sz="4800" b="1">
                <a:ea typeface="標楷體" panose="03000509000000000000" pitchFamily="65" charset="-120"/>
              </a:rPr>
              <a:t>讚美真神！讚美真神！</a:t>
            </a:r>
          </a:p>
          <a:p>
            <a:pPr algn="ctr" eaLnBrk="1" hangingPunct="1">
              <a:buFontTx/>
              <a:buNone/>
            </a:pPr>
            <a:r>
              <a:rPr lang="zh-TW" altLang="en-US" sz="4000" b="1">
                <a:ea typeface="標楷體" panose="03000509000000000000" pitchFamily="65" charset="-120"/>
              </a:rPr>
              <a:t>哈利路亞！哈利路亞！哈利路亞！</a:t>
            </a:r>
            <a:endParaRPr lang="en-US" altLang="en-US" sz="4000" b="1"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600757C-B02E-63BE-5FE2-2B817BD47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146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5E93E-F512-7B7C-FAFC-CA688B876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9D513FB-FA20-85AA-C7DD-A3805EE1B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5677F8-138C-87E4-8E49-5C046EFBBA5D}"/>
              </a:ext>
            </a:extLst>
          </p:cNvPr>
          <p:cNvSpPr txBox="1"/>
          <p:nvPr/>
        </p:nvSpPr>
        <p:spPr>
          <a:xfrm>
            <a:off x="3314700" y="424934"/>
            <a:ext cx="782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众人都称赞祂，并希奇祂口中所出的恩言；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0032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0C7D-4EBE-EA77-1A8F-5B94E1E57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A7488A9-7052-4408-9F77-6D046023E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726D45-1D45-700A-AFC6-B29777059BB3}"/>
              </a:ext>
            </a:extLst>
          </p:cNvPr>
          <p:cNvSpPr txBox="1"/>
          <p:nvPr/>
        </p:nvSpPr>
        <p:spPr>
          <a:xfrm>
            <a:off x="5041900" y="3487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又说：这不是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约瑟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的儿子吗？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3370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707A26E-B1A7-4CA1-2AEB-E54464553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348" y="2348525"/>
            <a:ext cx="7146759" cy="450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ABE9D-F4A8-F0C1-682C-5C5D822D0C3E}"/>
              </a:ext>
            </a:extLst>
          </p:cNvPr>
          <p:cNvSpPr txBox="1"/>
          <p:nvPr/>
        </p:nvSpPr>
        <p:spPr>
          <a:xfrm>
            <a:off x="4805092" y="1232537"/>
            <a:ext cx="7880684" cy="2895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耶稣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对他们说：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你们必引这俗语向我说：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“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医生，你医治自己吧！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我们听见你在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迦百农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所行的事，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也当行在你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自己家乡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里”；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9752F-30EB-D532-DAEF-6F2BDFA77DBF}"/>
              </a:ext>
            </a:extLst>
          </p:cNvPr>
          <p:cNvSpPr txBox="1"/>
          <p:nvPr/>
        </p:nvSpPr>
        <p:spPr>
          <a:xfrm>
            <a:off x="4954283" y="4417991"/>
            <a:ext cx="78806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又说：我实在告诉你们，                            没有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先知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在自己家乡被人悦纳的。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56EB0-6D33-9EBA-1E3D-9EF24FBBD011}"/>
              </a:ext>
            </a:extLst>
          </p:cNvPr>
          <p:cNvSpPr txBox="1"/>
          <p:nvPr/>
        </p:nvSpPr>
        <p:spPr>
          <a:xfrm>
            <a:off x="659812" y="501017"/>
            <a:ext cx="7328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被拒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7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BBA2D3-E092-8D88-D983-D7D8CFD9BC0E}"/>
              </a:ext>
            </a:extLst>
          </p:cNvPr>
          <p:cNvSpPr txBox="1"/>
          <p:nvPr/>
        </p:nvSpPr>
        <p:spPr>
          <a:xfrm>
            <a:off x="514348" y="140477"/>
            <a:ext cx="111633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我对你们说实话，当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以利亚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的时候，天闭塞了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三年零六个月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，    遍地有大饥荒，那时，以色列中有许多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寡妇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，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56565"/>
              </a:solidFill>
              <a:effectLst/>
              <a:uLnTx/>
              <a:uFillTx/>
              <a:latin typeface="Montserrat" pitchFamily="2" charset="77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651FD-AC5C-BD90-321D-B57F3B777CD3}"/>
              </a:ext>
            </a:extLst>
          </p:cNvPr>
          <p:cNvSpPr txBox="1"/>
          <p:nvPr/>
        </p:nvSpPr>
        <p:spPr>
          <a:xfrm>
            <a:off x="755383" y="1168616"/>
            <a:ext cx="86114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以利亚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并没有奉差往她们一个人那里去，               只奉差往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西顿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的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撒勒法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，一个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寡妇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那里去。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CDFED2D-3B7F-4E63-DDDD-9EBDF066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3516"/>
            <a:ext cx="12191999" cy="399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D19206-28C3-26FD-D61D-48D4D650602A}"/>
              </a:ext>
            </a:extLst>
          </p:cNvPr>
          <p:cNvSpPr txBox="1"/>
          <p:nvPr/>
        </p:nvSpPr>
        <p:spPr>
          <a:xfrm>
            <a:off x="9571523" y="110493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王上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C06F9-145D-184D-002F-0E5741338A24}"/>
              </a:ext>
            </a:extLst>
          </p:cNvPr>
          <p:cNvSpPr txBox="1"/>
          <p:nvPr/>
        </p:nvSpPr>
        <p:spPr>
          <a:xfrm>
            <a:off x="514348" y="2182150"/>
            <a:ext cx="11917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现在我知道你是神人，耶和华借你口所说的话是真的。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051E4-AE09-87DB-2F8F-8020550E1CFD}"/>
              </a:ext>
            </a:extLst>
          </p:cNvPr>
          <p:cNvSpPr txBox="1"/>
          <p:nvPr/>
        </p:nvSpPr>
        <p:spPr>
          <a:xfrm>
            <a:off x="12242800" y="6477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7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089C93-7164-C2C7-3FA7-493DF6279B68}"/>
              </a:ext>
            </a:extLst>
          </p:cNvPr>
          <p:cNvSpPr txBox="1"/>
          <p:nvPr/>
        </p:nvSpPr>
        <p:spPr>
          <a:xfrm>
            <a:off x="535365" y="430245"/>
            <a:ext cx="111212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先知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以利沙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的时候，以色列中有许多长大麻风的，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但内中除了叙利亚国的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乃缦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，没有一个得洁净的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042D5B6-374B-DA66-DB41-490467BD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67F5AF-C95A-B7BF-A53F-BCE30EE31488}"/>
              </a:ext>
            </a:extLst>
          </p:cNvPr>
          <p:cNvSpPr txBox="1"/>
          <p:nvPr/>
        </p:nvSpPr>
        <p:spPr>
          <a:xfrm>
            <a:off x="10934192" y="77337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王下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4CEC0-0D0A-9E63-539A-A39E238C3EAD}"/>
              </a:ext>
            </a:extLst>
          </p:cNvPr>
          <p:cNvSpPr txBox="1"/>
          <p:nvPr/>
        </p:nvSpPr>
        <p:spPr>
          <a:xfrm>
            <a:off x="794479" y="1887606"/>
            <a:ext cx="9624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itchFamily="2" charset="77"/>
                <a:ea typeface="等线" panose="02010600030101010101" pitchFamily="2" charset="-122"/>
                <a:cs typeface="+mn-cs"/>
              </a:rPr>
              <a:t>如今我知道，除了以色列之外，普天下没有神。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自我反思是：这是定义">
            <a:extLst>
              <a:ext uri="{FF2B5EF4-FFF2-40B4-BE49-F238E27FC236}">
                <a16:creationId xmlns:a16="http://schemas.microsoft.com/office/drawing/2014/main" id="{31522504-52F4-A40C-6D90-57BC2078A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86644" cy="44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024A4-CE0F-B173-8C4B-8A7373DB53A9}"/>
              </a:ext>
            </a:extLst>
          </p:cNvPr>
          <p:cNvSpPr txBox="1"/>
          <p:nvPr/>
        </p:nvSpPr>
        <p:spPr>
          <a:xfrm>
            <a:off x="1845365" y="4998832"/>
            <a:ext cx="94918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我心中是否有“拿撒勒人” 的骄傲与偏见？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2.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我愿意效法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“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寡妇与乃缦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”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的信心与顺服？</a:t>
            </a:r>
          </a:p>
        </p:txBody>
      </p:sp>
    </p:spTree>
    <p:extLst>
      <p:ext uri="{BB962C8B-B14F-4D97-AF65-F5344CB8AC3E}">
        <p14:creationId xmlns:p14="http://schemas.microsoft.com/office/powerpoint/2010/main" val="28049587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C40F9B-1B73-A17F-886B-528FF3B26D07}"/>
              </a:ext>
            </a:extLst>
          </p:cNvPr>
          <p:cNvSpPr txBox="1"/>
          <p:nvPr/>
        </p:nvSpPr>
        <p:spPr>
          <a:xfrm>
            <a:off x="474282" y="1383885"/>
            <a:ext cx="8855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会堂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里的人听见这话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，都怒气满胸，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9AF056-1299-6124-F3C9-97FD05E926C0}"/>
              </a:ext>
            </a:extLst>
          </p:cNvPr>
          <p:cNvSpPr txBox="1"/>
          <p:nvPr/>
        </p:nvSpPr>
        <p:spPr>
          <a:xfrm>
            <a:off x="243034" y="2467985"/>
            <a:ext cx="83799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就起来撵祂出城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（他们的城造在山上）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；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他们带祂到山崖，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要把祂推下去。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30C93-9890-AA26-98AB-6612FCCFEE0B}"/>
              </a:ext>
            </a:extLst>
          </p:cNvPr>
          <p:cNvSpPr txBox="1"/>
          <p:nvPr/>
        </p:nvSpPr>
        <p:spPr>
          <a:xfrm>
            <a:off x="258677" y="4958293"/>
            <a:ext cx="76581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祂却从他们中间直行，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herit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过去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ea typeface="等线" panose="02010600030101010101" pitchFamily="2" charset="-122"/>
                <a:cs typeface="+mn-cs"/>
              </a:rPr>
              <a:t>了。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AA7C3ADB-2C5F-7DCF-286D-9CA17A24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286000"/>
            <a:ext cx="7632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76D96F-7865-2ED3-866A-B212DC03A06E}"/>
              </a:ext>
            </a:extLst>
          </p:cNvPr>
          <p:cNvSpPr txBox="1"/>
          <p:nvPr/>
        </p:nvSpPr>
        <p:spPr>
          <a:xfrm>
            <a:off x="3230476" y="518669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4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的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主权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4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27 Best Heaven-Themed Templates for PowerPoint &amp; Google Slides">
            <a:extLst>
              <a:ext uri="{FF2B5EF4-FFF2-40B4-BE49-F238E27FC236}">
                <a16:creationId xmlns:a16="http://schemas.microsoft.com/office/drawing/2014/main" id="{4BF29BD7-7B1E-D403-7E57-E54C3E04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3520"/>
            <a:ext cx="12192000" cy="962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20821-85BE-9128-B148-86DA83429AF5}"/>
              </a:ext>
            </a:extLst>
          </p:cNvPr>
          <p:cNvSpPr txBox="1"/>
          <p:nvPr/>
        </p:nvSpPr>
        <p:spPr>
          <a:xfrm>
            <a:off x="8403186" y="240317"/>
            <a:ext cx="6100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结语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ingFang SC Semibold" panose="020B0400000000000000" pitchFamily="34" charset="-122"/>
              <a:ea typeface="PingFang SC Semibold" panose="020B0400000000000000" pitchFamily="34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0C32C6-89A9-30AA-5F06-CE592960ECDF}"/>
              </a:ext>
            </a:extLst>
          </p:cNvPr>
          <p:cNvSpPr txBox="1"/>
          <p:nvPr/>
        </p:nvSpPr>
        <p:spPr>
          <a:xfrm>
            <a:off x="833186" y="240317"/>
            <a:ext cx="9881196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使命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带来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全备的福音，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释放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自由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的恩典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身份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耶稣宣言，自己就是那位被圣灵充满、                      受神差遣的弥赛亚（受膏者）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的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被拒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人的愚昧，不认识耶稣是神的儿子，就是弥赛亚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4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，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弥赛亚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的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主权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神有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自己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定意的时间与方式，并拥有完全的主权。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 panose="02000503000000020004" pitchFamily="2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8916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-woman-walking-past-a-building-with-a-sign-that-says-lets-change-">
            <a:extLst>
              <a:ext uri="{FF2B5EF4-FFF2-40B4-BE49-F238E27FC236}">
                <a16:creationId xmlns:a16="http://schemas.microsoft.com/office/drawing/2014/main" id="{4FE8993D-3A16-6960-FB13-2C3FBAD26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3" b="2900"/>
          <a:stretch>
            <a:fillRect/>
          </a:stretch>
        </p:blipFill>
        <p:spPr bwMode="auto">
          <a:xfrm>
            <a:off x="0" y="-20117"/>
            <a:ext cx="16439757" cy="714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49CB58-A3A1-B800-2B55-51584ACF0DBF}"/>
              </a:ext>
            </a:extLst>
          </p:cNvPr>
          <p:cNvSpPr txBox="1"/>
          <p:nvPr/>
        </p:nvSpPr>
        <p:spPr>
          <a:xfrm>
            <a:off x="9531422" y="325781"/>
            <a:ext cx="8229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反思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PingFang SC Semibold" panose="020B0400000000000000" pitchFamily="34" charset="-122"/>
              <a:ea typeface="PingFang SC Semibold" panose="020B0400000000000000" pitchFamily="34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50384F-772F-9280-7B06-45BB33CC06E7}"/>
              </a:ext>
            </a:extLst>
          </p:cNvPr>
          <p:cNvSpPr txBox="1"/>
          <p:nvPr/>
        </p:nvSpPr>
        <p:spPr>
          <a:xfrm>
            <a:off x="214464" y="3429000"/>
            <a:ext cx="9154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，今天，我是否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还是只把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这段信息当作对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“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别人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”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的提醒？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84048-11A6-6553-5271-6AFAB1C54B51}"/>
              </a:ext>
            </a:extLst>
          </p:cNvPr>
          <p:cNvSpPr txBox="1"/>
          <p:nvPr/>
        </p:nvSpPr>
        <p:spPr>
          <a:xfrm>
            <a:off x="214464" y="4599494"/>
            <a:ext cx="899160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2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，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我是否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也有像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等线" panose="02010600030101010101" pitchFamily="2" charset="-122"/>
                <a:cs typeface="+mn-cs"/>
              </a:rPr>
              <a:t>拿撒勒人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一样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 Semibold" panose="020B0400000000000000" pitchFamily="34" charset="-122"/>
                <a:cs typeface="+mn-cs"/>
              </a:rPr>
              <a:t>“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自己期待的弥赛亚”？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 Semibold" panose="020B0400000000000000" pitchFamily="34" charset="-122"/>
              <a:ea typeface="PingFang SC Semibold" panose="020B0400000000000000" pitchFamily="34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2A2F3F-EB07-D88B-00DD-C3E6DC038D1F}"/>
              </a:ext>
            </a:extLst>
          </p:cNvPr>
          <p:cNvSpPr txBox="1"/>
          <p:nvPr/>
        </p:nvSpPr>
        <p:spPr>
          <a:xfrm>
            <a:off x="214464" y="5801528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3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，我是否有对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 Semibold" panose="020B0400000000000000" pitchFamily="34" charset="-122"/>
                <a:cs typeface="+mn-cs"/>
              </a:rPr>
              <a:t>“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今天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 Semibold" panose="020B0400000000000000" pitchFamily="34" charset="-122"/>
                <a:cs typeface="+mn-cs"/>
              </a:rPr>
              <a:t>”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的领悟性，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ingFang SC" panose="020B0400000000000000" pitchFamily="34" charset="-122"/>
              <a:ea typeface="PingFang SC" panose="020B04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愿意在这一刻就向耶稣敞开，不推托到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“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明天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PingFang SC" panose="020B0400000000000000" pitchFamily="34" charset="-122"/>
                <a:cs typeface="+mn-cs"/>
              </a:rPr>
              <a:t>”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75279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16E02390-55B0-BD80-A927-42F7EDA846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8300" y="152400"/>
            <a:ext cx="8915400" cy="6324600"/>
          </a:xfrm>
        </p:spPr>
        <p:txBody>
          <a:bodyPr rtlCol="0">
            <a:normAutofit lnSpcReduction="10000"/>
          </a:bodyPr>
          <a:lstStyle/>
          <a:p>
            <a:pPr marL="240030" indent="-240030" algn="ctr" eaLnBrk="1" fontAlgn="auto" hangingPunct="1">
              <a:spcBef>
                <a:spcPts val="930"/>
              </a:spcBef>
              <a:spcAft>
                <a:spcPts val="0"/>
              </a:spcAft>
              <a:buNone/>
              <a:defRPr/>
            </a:pPr>
            <a:r>
              <a:rPr lang="en-US" altLang="zh-TW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4.</a:t>
            </a:r>
          </a:p>
          <a:p>
            <a:pPr marL="240030" indent="-240030" algn="ctr" eaLnBrk="1" fontAlgn="auto" hangingPunct="1">
              <a:spcBef>
                <a:spcPts val="930"/>
              </a:spcBef>
              <a:spcAft>
                <a:spcPts val="0"/>
              </a:spcAft>
              <a:buNone/>
              <a:defRPr/>
            </a:pPr>
            <a:r>
              <a:rPr lang="zh-TW" alt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ea typeface="標楷體" panose="03000509000000000000" pitchFamily="65" charset="-120"/>
              </a:rPr>
              <a:t>讚美一神萬福之源，</a:t>
            </a:r>
            <a:endParaRPr lang="en-US" altLang="zh-TW" sz="4800" b="1" dirty="0">
              <a:solidFill>
                <a:schemeClr val="tx2">
                  <a:lumMod val="75000"/>
                  <a:lumOff val="25000"/>
                </a:schemeClr>
              </a:solidFill>
              <a:ea typeface="標楷體" panose="03000509000000000000" pitchFamily="65" charset="-120"/>
            </a:endParaRPr>
          </a:p>
          <a:p>
            <a:pPr marL="240030" indent="-240030" algn="ctr" eaLnBrk="1" fontAlgn="auto" hangingPunct="1">
              <a:spcBef>
                <a:spcPts val="930"/>
              </a:spcBef>
              <a:spcAft>
                <a:spcPts val="0"/>
              </a:spcAft>
              <a:buNone/>
              <a:defRPr/>
            </a:pPr>
            <a:r>
              <a:rPr lang="zh-TW" alt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ea typeface="標楷體" panose="03000509000000000000" pitchFamily="65" charset="-120"/>
              </a:rPr>
              <a:t>天下生靈都當頌言，</a:t>
            </a:r>
          </a:p>
          <a:p>
            <a:pPr marL="240030" indent="-240030" algn="ctr" eaLnBrk="1" fontAlgn="auto" hangingPunct="1">
              <a:spcBef>
                <a:spcPts val="930"/>
              </a:spcBef>
              <a:spcAft>
                <a:spcPts val="0"/>
              </a:spcAft>
              <a:buNone/>
              <a:defRPr/>
            </a:pPr>
            <a:r>
              <a:rPr lang="zh-TW" alt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ea typeface="標楷體" panose="03000509000000000000" pitchFamily="65" charset="-120"/>
              </a:rPr>
              <a:t>哈利路亞！哈利路亞！</a:t>
            </a:r>
          </a:p>
          <a:p>
            <a:pPr marL="240030" indent="-240030" algn="ctr" eaLnBrk="1" fontAlgn="auto" hangingPunct="1">
              <a:spcBef>
                <a:spcPts val="930"/>
              </a:spcBef>
              <a:spcAft>
                <a:spcPts val="0"/>
              </a:spcAft>
              <a:buNone/>
              <a:defRPr/>
            </a:pPr>
            <a:r>
              <a:rPr lang="zh-TW" alt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ea typeface="標楷體" panose="03000509000000000000" pitchFamily="65" charset="-120"/>
              </a:rPr>
              <a:t>天上萬軍讚美主名，</a:t>
            </a:r>
            <a:endParaRPr lang="en-US" altLang="zh-TW" sz="4800" b="1" dirty="0">
              <a:solidFill>
                <a:schemeClr val="tx2">
                  <a:lumMod val="75000"/>
                  <a:lumOff val="25000"/>
                </a:schemeClr>
              </a:solidFill>
              <a:ea typeface="標楷體" panose="03000509000000000000" pitchFamily="65" charset="-120"/>
            </a:endParaRPr>
          </a:p>
          <a:p>
            <a:pPr marL="240030" indent="-240030" algn="ctr" eaLnBrk="1" fontAlgn="auto" hangingPunct="1">
              <a:spcBef>
                <a:spcPts val="930"/>
              </a:spcBef>
              <a:spcAft>
                <a:spcPts val="0"/>
              </a:spcAft>
              <a:buNone/>
              <a:defRPr/>
            </a:pPr>
            <a:r>
              <a:rPr lang="zh-TW" alt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ea typeface="標楷體" panose="03000509000000000000" pitchFamily="65" charset="-120"/>
              </a:rPr>
              <a:t>同心讚美父子聖靈，</a:t>
            </a:r>
          </a:p>
          <a:p>
            <a:pPr marL="240030" indent="-240030" algn="ctr" eaLnBrk="1" fontAlgn="auto" hangingPunct="1">
              <a:spcBef>
                <a:spcPts val="930"/>
              </a:spcBef>
              <a:spcAft>
                <a:spcPts val="0"/>
              </a:spcAft>
              <a:buNone/>
              <a:defRPr/>
            </a:pPr>
            <a:r>
              <a:rPr lang="zh-TW" altLang="en-US" sz="4800" b="1" dirty="0">
                <a:solidFill>
                  <a:schemeClr val="tx2">
                    <a:lumMod val="75000"/>
                    <a:lumOff val="25000"/>
                  </a:schemeClr>
                </a:solidFill>
                <a:ea typeface="標楷體" panose="03000509000000000000" pitchFamily="65" charset="-120"/>
              </a:rPr>
              <a:t>讚美真神！讚美真神！</a:t>
            </a:r>
          </a:p>
          <a:p>
            <a:pPr marL="240030" indent="-240030" algn="ctr" eaLnBrk="1" fontAlgn="auto" hangingPunct="1">
              <a:spcBef>
                <a:spcPts val="930"/>
              </a:spcBef>
              <a:spcAft>
                <a:spcPts val="0"/>
              </a:spcAft>
              <a:buNone/>
              <a:defRPr/>
            </a:pPr>
            <a:r>
              <a:rPr lang="zh-TW" alt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ea typeface="標楷體" panose="03000509000000000000" pitchFamily="65" charset="-120"/>
              </a:rPr>
              <a:t>哈利路亞！哈利路亞！哈利路亞！</a:t>
            </a:r>
            <a:endParaRPr lang="en-US" altLang="en-US" sz="4000" b="1" dirty="0">
              <a:solidFill>
                <a:schemeClr val="tx2">
                  <a:lumMod val="75000"/>
                  <a:lumOff val="25000"/>
                </a:schemeClr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8" descr="98">
            <a:extLst>
              <a:ext uri="{FF2B5EF4-FFF2-40B4-BE49-F238E27FC236}">
                <a16:creationId xmlns:a16="http://schemas.microsoft.com/office/drawing/2014/main" id="{B90ED012-0E4D-7A71-196F-8BCAA18DE76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"/>
            <a:ext cx="12192000" cy="686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AA559ECA-50F7-2E6D-2243-156FB81B96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5334000" cy="1066800"/>
          </a:xfrm>
          <a:solidFill>
            <a:srgbClr val="CCFFFF">
              <a:alpha val="39999"/>
            </a:srgbClr>
          </a:solidFill>
          <a:ln>
            <a:solidFill>
              <a:srgbClr val="33CCCC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zh-TW" altLang="en-US" sz="6600" b="1" dirty="0">
                <a:solidFill>
                  <a:srgbClr val="1D2228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遵主恩言</a:t>
            </a:r>
            <a:endParaRPr lang="zh-CN" altLang="en-US" sz="6600" b="1" dirty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228D3C9-AA10-3F17-34C9-531B8595BEB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1420813"/>
            <a:ext cx="8077200" cy="52181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TW" sz="3600" dirty="0">
                <a:latin typeface="黑体" panose="02010609060101010101" pitchFamily="49" charset="-122"/>
                <a:ea typeface="黑体" panose="02010609060101010101" pitchFamily="49" charset="-122"/>
              </a:rPr>
              <a:t>1 </a:t>
            </a:r>
          </a:p>
          <a:p>
            <a:pPr eaLnBrk="1" hangingPunct="1">
              <a:buFontTx/>
              <a:buNone/>
            </a:pPr>
            <a:r>
              <a:rPr lang="zh-TW" altLang="en-US" sz="6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我今遵照救主恩言，</a:t>
            </a:r>
            <a:endParaRPr lang="en-US" altLang="zh-TW" sz="6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zh-TW" altLang="en-US" sz="6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謙恭到主面前，</a:t>
            </a:r>
            <a:endParaRPr lang="en-US" altLang="zh-TW" sz="6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zh-TW" altLang="en-US" sz="6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思念恩主為我受死，</a:t>
            </a:r>
            <a:endParaRPr lang="en-US" altLang="zh-TW" sz="6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zh-TW" altLang="en-US" sz="6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我願常記念你。</a:t>
            </a:r>
            <a:endParaRPr lang="en-US" altLang="zh-CN" sz="60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8">
            <a:extLst>
              <a:ext uri="{FF2B5EF4-FFF2-40B4-BE49-F238E27FC236}">
                <a16:creationId xmlns:a16="http://schemas.microsoft.com/office/drawing/2014/main" id="{330FC405-16F9-CB39-29D9-77EE6C5AD8C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"/>
            <a:ext cx="12192000" cy="686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Rectangle 6">
            <a:extLst>
              <a:ext uri="{FF2B5EF4-FFF2-40B4-BE49-F238E27FC236}">
                <a16:creationId xmlns:a16="http://schemas.microsoft.com/office/drawing/2014/main" id="{2AB410A5-5910-CF49-F223-C92701AA30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304800"/>
            <a:ext cx="8077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36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基督身體為我受傷，</a:t>
            </a:r>
            <a:endParaRPr lang="en-US" altLang="zh-TW" sz="6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使我得生命糧，</a:t>
            </a:r>
            <a:endParaRPr lang="en-US" altLang="zh-TW" sz="6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立約之杯我今舉起，</a:t>
            </a:r>
            <a:endParaRPr lang="en-US" altLang="zh-TW" sz="6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如此為記念你。</a:t>
            </a:r>
            <a:endParaRPr lang="zh-TW" altLang="en-US" sz="6000" b="1">
              <a:latin typeface="Monotype Corsiva" panose="03010101010201010101" pitchFamily="66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7A00-350B-BD0B-81B5-E4C471491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BF92-D286-2505-E448-CE0EC2FE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59BC2-918D-B0F5-9289-5B91F6055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4B676-E100-A8EA-EF26-3AA794DC3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235" y="0"/>
            <a:ext cx="12326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938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98">
            <a:extLst>
              <a:ext uri="{FF2B5EF4-FFF2-40B4-BE49-F238E27FC236}">
                <a16:creationId xmlns:a16="http://schemas.microsoft.com/office/drawing/2014/main" id="{1391A0B7-0ABC-2A21-24C8-BD7C4DAA73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"/>
            <a:ext cx="12192000" cy="686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7EA50E55-32D3-93AA-FE88-6CB2996C4E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304800"/>
            <a:ext cx="8077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360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記念你受痛楚苦害，</a:t>
            </a:r>
            <a:endParaRPr lang="en-US" altLang="zh-TW" sz="6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向我所施大愛，</a:t>
            </a:r>
            <a:endParaRPr lang="en-US" altLang="zh-TW" sz="6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呼吸猶存脈息尚在，</a:t>
            </a:r>
            <a:endParaRPr lang="en-US" altLang="zh-TW" sz="6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我仍要記念你。</a:t>
            </a:r>
            <a:endParaRPr lang="zh-TW" altLang="en-US" sz="6000" b="1">
              <a:latin typeface="Monotype Corsiva" panose="03010101010201010101" pitchFamily="66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98">
            <a:extLst>
              <a:ext uri="{FF2B5EF4-FFF2-40B4-BE49-F238E27FC236}">
                <a16:creationId xmlns:a16="http://schemas.microsoft.com/office/drawing/2014/main" id="{868DB1A7-1F33-5248-8D2C-C877774920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"/>
            <a:ext cx="12192000" cy="686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BBB5C61E-72C6-C740-B36F-B26CF19E438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304800"/>
            <a:ext cx="8077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sz="360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當我口舌不能發言，</a:t>
            </a:r>
            <a:endParaRPr lang="en-US" altLang="zh-TW" sz="6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心智記憶衰減</a:t>
            </a:r>
            <a:r>
              <a:rPr lang="en-US" altLang="zh-TW" sz="6000" b="1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在你得國降臨時刻，</a:t>
            </a:r>
            <a:endParaRPr lang="en-US" altLang="zh-TW" sz="6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TW" altLang="en-US" sz="6000" b="1">
                <a:solidFill>
                  <a:srgbClr val="000000"/>
                </a:solidFill>
                <a:latin typeface="Times New Roman" panose="02020603050405020304" pitchFamily="18" charset="0"/>
              </a:rPr>
              <a:t>懇求主記念我。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99C413-64CB-7167-B132-7987077CB5E0}"/>
              </a:ext>
            </a:extLst>
          </p:cNvPr>
          <p:cNvSpPr txBox="1">
            <a:spLocks/>
          </p:cNvSpPr>
          <p:nvPr/>
        </p:nvSpPr>
        <p:spPr>
          <a:xfrm>
            <a:off x="1470660" y="331211"/>
            <a:ext cx="9686645" cy="4329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【</a:t>
            </a:r>
            <a:r>
              <a:rPr kumimoji="0" lang="zh-TW" altLang="en-US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报告</a:t>
            </a:r>
            <a:r>
              <a:rPr kumimoji="0" lang="en-US" altLang="zh-TW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j-cs"/>
              </a:rPr>
              <a:t>Announcements</a:t>
            </a:r>
            <a:r>
              <a:rPr kumimoji="0" lang="en-US" altLang="zh-CN" sz="5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j-cs"/>
              </a:rPr>
              <a:t>】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579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648D8-6C74-932D-CE3D-7900F0EF1B14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210862" y="1979495"/>
            <a:ext cx="11572568" cy="2387600"/>
          </a:xfrm>
        </p:spPr>
        <p:txBody>
          <a:bodyPr>
            <a:normAutofit fontScale="90000"/>
          </a:bodyPr>
          <a:lstStyle/>
          <a:p>
            <a:r>
              <a:rPr lang="en-US" altLang="zh-CN" sz="6700" b="1" dirty="0">
                <a:solidFill>
                  <a:srgbClr val="FFC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【</a:t>
            </a:r>
            <a:r>
              <a:rPr lang="zh-CN" altLang="en-US" sz="6700" b="1" dirty="0">
                <a:solidFill>
                  <a:srgbClr val="FFC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财务部公告</a:t>
            </a:r>
            <a:r>
              <a:rPr lang="en-US" altLang="zh-CN" sz="6700" b="1" dirty="0">
                <a:solidFill>
                  <a:srgbClr val="FFC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】</a:t>
            </a:r>
            <a:r>
              <a:rPr lang="zh-CN" altLang="en-US" sz="6700" b="1" dirty="0">
                <a:solidFill>
                  <a:srgbClr val="FFC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b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b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2025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年度捐款收据已于</a:t>
            </a: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2026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年</a:t>
            </a: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1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月</a:t>
            </a:r>
            <a: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  <a:t>16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日通过电子邮件发送给所有捐赠者。邮件发送者为：</a:t>
            </a:r>
            <a:r>
              <a:rPr lang="en-US" altLang="zh-CN" b="1" dirty="0">
                <a:solidFill>
                  <a:srgbClr val="3333FF"/>
                </a:solidFill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finance@ecbckc.org</a:t>
            </a: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b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br>
              <a:rPr lang="en-US" altLang="zh-CN" b="1" dirty="0"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zh-CN" altLang="en-US" b="1" dirty="0">
                <a:latin typeface="DengXian" panose="02010600030101010101" pitchFamily="2" charset="-122"/>
                <a:ea typeface="DengXian" panose="02010600030101010101" pitchFamily="2" charset="-122"/>
              </a:rPr>
              <a:t>如果您发现任何错误或未收到邮件，请联系财务部</a:t>
            </a:r>
            <a:endParaRPr 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3911A-9C80-6240-D154-E469532B93C8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 flipH="1">
            <a:off x="12477134" y="4532670"/>
            <a:ext cx="609599" cy="72512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453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05A643-FCF2-F1D8-F7E8-A139554B2F6C}"/>
              </a:ext>
            </a:extLst>
          </p:cNvPr>
          <p:cNvSpPr txBox="1"/>
          <p:nvPr/>
        </p:nvSpPr>
        <p:spPr>
          <a:xfrm>
            <a:off x="259493" y="135242"/>
            <a:ext cx="6935228" cy="694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700" b="1" i="0" u="none" strike="noStrike" kern="1200" cap="none" spc="0" normalizeH="0" baseline="0" noProof="0" dirty="0">
                <a:ln>
                  <a:noFill/>
                </a:ln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t>【</a:t>
            </a:r>
            <a:r>
              <a:rPr kumimoji="1" lang="zh-CN" alt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图书馆公告</a:t>
            </a:r>
            <a:r>
              <a:rPr kumimoji="1" lang="en-US" altLang="zh-CN" sz="6700" b="1" i="0" u="none" strike="noStrike" kern="1200" cap="none" spc="0" normalizeH="0" baseline="0" noProof="0" dirty="0">
                <a:ln>
                  <a:noFill/>
                </a:ln>
                <a:solidFill>
                  <a:srgbClr val="66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t>】</a:t>
            </a:r>
            <a:br>
              <a:rPr kumimoji="1" lang="en-US" altLang="zh-CN" sz="6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</a:b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n-cs"/>
              </a:rPr>
              <a:t>为了腾出书架空间，图书馆現送出一些藏书量过多的书籍。敬拜结束后，欢迎大家前往图书馆领取免费书籍。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2C8EF-AD04-2D24-5C6C-60FAA0B36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9708" y="1245201"/>
            <a:ext cx="6858000" cy="4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344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8E36-D807-9402-9DAC-58EB03F5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495300"/>
            <a:ext cx="11468100" cy="59626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第二周日（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2/8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）午餐照常进行。第三周日（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2/15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），我们将有特别午餐，大家一起来欢度中国新年！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69787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0063F8-9F2A-6F5A-A7FF-B24749281C9B}"/>
              </a:ext>
            </a:extLst>
          </p:cNvPr>
          <p:cNvSpPr txBox="1"/>
          <p:nvPr/>
        </p:nvSpPr>
        <p:spPr>
          <a:xfrm>
            <a:off x="201227" y="383293"/>
            <a:ext cx="11789546" cy="6073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全教会会员大会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，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月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8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日下午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2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举行，请所有会员预留时间参会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。 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会议议题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之一是修改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ECBC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会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章第六</a:t>
            </a: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条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（教会治理人员）如下：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教會治理人員包括牧師、職員、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长老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、執事及其他由教會認為在必要時能實行教會宗旨之其他治理人員。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220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>
            <a:extLst>
              <a:ext uri="{FF2B5EF4-FFF2-40B4-BE49-F238E27FC236}">
                <a16:creationId xmlns:a16="http://schemas.microsoft.com/office/drawing/2014/main" id="{EFBCEFF9-7CD1-270B-108D-0FECB5EEB1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1"/>
            <a:ext cx="9144000" cy="4525963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TW" sz="5400">
                <a:ea typeface="文新字海-特行" panose="02020500000000000000" pitchFamily="2" charset="-120"/>
              </a:rPr>
              <a:t>1.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我要歌頌我救贖主，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歌頌</a:t>
            </a:r>
            <a:r>
              <a:rPr lang="zh-TW" altLang="en-US" sz="6000" b="1">
                <a:ea typeface="文新字海-中行" pitchFamily="2" charset="-120"/>
              </a:rPr>
              <a:t>祂</a:t>
            </a:r>
            <a:r>
              <a:rPr lang="zh-TW" altLang="en-US" sz="5400" b="1">
                <a:ea typeface="文新字海-特行" panose="02020500000000000000" pitchFamily="2" charset="-120"/>
              </a:rPr>
              <a:t>奇妙大愛；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被釘十架受辱、受苦，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為要將我贖出來。</a:t>
            </a:r>
            <a:br>
              <a:rPr lang="zh-TW" altLang="en-US" sz="5000" b="1">
                <a:ea typeface="標楷體" panose="03000509000000000000" pitchFamily="65" charset="-120"/>
              </a:rPr>
            </a:br>
            <a:endParaRPr lang="en-US" altLang="en-US" sz="4400" b="1">
              <a:ea typeface="標楷體" panose="03000509000000000000" pitchFamily="65" charset="-120"/>
            </a:endParaRPr>
          </a:p>
        </p:txBody>
      </p:sp>
      <p:sp>
        <p:nvSpPr>
          <p:cNvPr id="2051" name="Text Box 6">
            <a:extLst>
              <a:ext uri="{FF2B5EF4-FFF2-40B4-BE49-F238E27FC236}">
                <a16:creationId xmlns:a16="http://schemas.microsoft.com/office/drawing/2014/main" id="{189046C0-CB8B-54FE-BD79-7F665D496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18238"/>
            <a:ext cx="4224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歌頌救贖主 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CL#0186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以馬內利華人浸信會 </a:t>
            </a: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ECBC</a:t>
            </a: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C5FE5714-6155-7C44-1CA6-B2F12E820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8601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文新字海-特行" pitchFamily="2" charset="-120"/>
                <a:cs typeface="+mn-cs"/>
              </a:rPr>
              <a:t>歌頌救贖主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32DB99-93A2-40E5-BC49-E211DCC0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8D323-B3EB-44BB-ABAA-D89B3AF28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B47024-63DA-46E1-9182-136173A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2BA534-3AF0-54B5-EAB7-48F631E4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-1111886"/>
            <a:ext cx="11639550" cy="54662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请同工会代表们注意：本月同工会提前到第一个周 六（</a:t>
            </a:r>
            <a:r>
              <a:rPr lang="en-US" altLang="zh-CN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2/7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）早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8:30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举行。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274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24A5E1-5375-CF9B-7AA9-E6EB23E1E4C0}"/>
              </a:ext>
            </a:extLst>
          </p:cNvPr>
          <p:cNvSpPr txBox="1"/>
          <p:nvPr/>
        </p:nvSpPr>
        <p:spPr>
          <a:xfrm>
            <a:off x="381000" y="1828801"/>
            <a:ext cx="11449050" cy="3705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所有在儿童事工服事的弟兄姐妹们，请于今天中午</a:t>
            </a:r>
            <a:r>
              <a:rPr lang="en-US" altLang="zh-CN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12:30</a:t>
            </a: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到</a:t>
            </a:r>
            <a:r>
              <a:rPr lang="en-US" altLang="zh-CN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123</a:t>
            </a:r>
            <a:r>
              <a:rPr lang="zh-CN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教室参加会议。</a:t>
            </a:r>
            <a:endParaRPr lang="en-US" sz="5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5639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DF8CA4-5602-108E-EA9A-79E063D7C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1234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7A529-BF06-7B03-B49D-D57B8340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1" y="-167176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【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欢迎新来宾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】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937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A3AE1-8DCE-7EFA-E224-63EB02885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4" t="6484" r="6522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612C9-70A9-B54E-A84F-7181E5D1D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88" y="0"/>
            <a:ext cx="4176081" cy="2949064"/>
          </a:xfrm>
        </p:spPr>
        <p:txBody>
          <a:bodyPr anchor="b">
            <a:normAutofit/>
          </a:bodyPr>
          <a:lstStyle/>
          <a:p>
            <a:pPr algn="l"/>
            <a:r>
              <a:rPr lang="zh-TW" altLang="en-US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祝  祷</a:t>
            </a:r>
            <a:r>
              <a:rPr lang="en-US" altLang="zh-TW" sz="4800" b="1" dirty="0">
                <a:solidFill>
                  <a:srgbClr val="FFFF00"/>
                </a:solidFill>
                <a:latin typeface="FZYaoTi" panose="02010601030101010101" pitchFamily="2" charset="-122"/>
                <a:ea typeface="FZYaoTi" panose="02010601030101010101" pitchFamily="2" charset="-122"/>
              </a:rPr>
              <a:t>Benediction</a:t>
            </a:r>
            <a:endParaRPr lang="en-US" sz="4800" b="1" dirty="0">
              <a:solidFill>
                <a:srgbClr val="FFFF00"/>
              </a:solidFill>
              <a:latin typeface="FZYaoTi" panose="02010601030101010101" pitchFamily="2" charset="-122"/>
              <a:ea typeface="FZYaoTi" panose="02010601030101010101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6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7640468-E3D4-5A16-34F8-5FAFFC8A1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381000"/>
            <a:ext cx="9144000" cy="5562600"/>
          </a:xfrm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TW" sz="5400">
                <a:solidFill>
                  <a:srgbClr val="FFC000"/>
                </a:solidFill>
                <a:ea typeface="文新字海-特行" panose="02020500000000000000" pitchFamily="2" charset="-120"/>
              </a:rPr>
              <a:t>(</a:t>
            </a:r>
            <a:r>
              <a:rPr lang="zh-TW" altLang="en-US" sz="5400">
                <a:solidFill>
                  <a:srgbClr val="FFC000"/>
                </a:solidFill>
                <a:ea typeface="文新字海-特行" panose="02020500000000000000" pitchFamily="2" charset="-120"/>
              </a:rPr>
              <a:t>副歌</a:t>
            </a:r>
            <a:r>
              <a:rPr lang="en-US" altLang="zh-TW" sz="5400">
                <a:solidFill>
                  <a:srgbClr val="FFC000"/>
                </a:solidFill>
                <a:ea typeface="文新字海-特行" panose="02020500000000000000" pitchFamily="2" charset="-120"/>
              </a:rPr>
              <a:t>)</a:t>
            </a:r>
          </a:p>
          <a:p>
            <a:pPr marL="0" indent="0" algn="ctr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zh-TW" altLang="en-US" sz="5400" b="1">
                <a:ea typeface="文新字海-特行" panose="02020500000000000000" pitchFamily="2" charset="-120"/>
              </a:rPr>
              <a:t>歌頌，歌頌我救贖主！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為救贖我寶血流，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十字架上擔我刑罰，</a:t>
            </a:r>
            <a:br>
              <a:rPr lang="zh-TW" altLang="en-US" sz="5400" b="1">
                <a:ea typeface="文新字海-特行" panose="02020500000000000000" pitchFamily="2" charset="-120"/>
              </a:rPr>
            </a:br>
            <a:r>
              <a:rPr lang="zh-TW" altLang="en-US" sz="5400" b="1">
                <a:ea typeface="文新字海-特行" panose="02020500000000000000" pitchFamily="2" charset="-120"/>
              </a:rPr>
              <a:t>還我罪債使自由。</a:t>
            </a:r>
            <a:br>
              <a:rPr lang="zh-TW" altLang="en-US" sz="4500" b="1">
                <a:ea typeface="標楷體" panose="03000509000000000000" pitchFamily="65" charset="-120"/>
              </a:rPr>
            </a:br>
            <a:endParaRPr lang="en-US" altLang="en-US" sz="4100" b="1">
              <a:ea typeface="標楷體" panose="03000509000000000000" pitchFamily="65" charset="-120"/>
            </a:endParaRPr>
          </a:p>
        </p:txBody>
      </p:sp>
      <p:sp>
        <p:nvSpPr>
          <p:cNvPr id="3075" name="Text Box 4">
            <a:extLst>
              <a:ext uri="{FF2B5EF4-FFF2-40B4-BE49-F238E27FC236}">
                <a16:creationId xmlns:a16="http://schemas.microsoft.com/office/drawing/2014/main" id="{89B7EE16-230C-7F02-0615-4F5F5FC95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096001"/>
            <a:ext cx="4224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歌頌救贖主 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CL#0186</a:t>
            </a:r>
            <a:br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</a:br>
            <a:r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文新字海-特行" panose="02020500000000000000" pitchFamily="2" charset="-120"/>
                <a:cs typeface="+mn-cs"/>
              </a:rPr>
              <a:t>以馬內利華人浸信會</a:t>
            </a:r>
            <a:endParaRPr kumimoji="0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文新字海-特行" panose="02020500000000000000" pitchFamily="2" charset="-120"/>
              <a:cs typeface="+mn-cs"/>
            </a:endParaRPr>
          </a:p>
        </p:txBody>
      </p:sp>
    </p:spTree>
  </p:cSld>
  <p:clrMapOvr>
    <a:masterClrMapping/>
  </p:clrMapOvr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1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13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14.xml><?xml version="1.0" encoding="utf-8"?>
<a:theme xmlns:a="http://schemas.openxmlformats.org/drawingml/2006/main" name="2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1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4_Office Them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6.xml><?xml version="1.0" encoding="utf-8"?>
<a:theme xmlns:a="http://schemas.openxmlformats.org/drawingml/2006/main" name="2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>
              <a:tint val="0"/>
              <a:shade val="0"/>
              <a:alpha val="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ppt/theme/theme8.xml><?xml version="1.0" encoding="utf-8"?>
<a:theme xmlns:a="http://schemas.openxmlformats.org/drawingml/2006/main" name="2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35F5504-4A37-284A-BE51-AFBF74D44920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1D41B725B8D741B559B1B7C1DD8083" ma:contentTypeVersion="11" ma:contentTypeDescription="Create a new document." ma:contentTypeScope="" ma:versionID="a934a4cd11e92149ec479db1eb5f74af">
  <xsd:schema xmlns:xsd="http://www.w3.org/2001/XMLSchema" xmlns:xs="http://www.w3.org/2001/XMLSchema" xmlns:p="http://schemas.microsoft.com/office/2006/metadata/properties" xmlns:ns3="f94628cb-1a74-416f-b922-4006abeb55d5" targetNamespace="http://schemas.microsoft.com/office/2006/metadata/properties" ma:root="true" ma:fieldsID="552cfdc57fbea2b15c246285490fab92" ns3:_="">
    <xsd:import namespace="f94628cb-1a74-416f-b922-4006abeb55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628cb-1a74-416f-b922-4006abeb5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D2AF57-C447-408E-B16B-A37AA1192486}">
  <ds:schemaRefs>
    <ds:schemaRef ds:uri="http://schemas.openxmlformats.org/package/2006/metadata/core-properties"/>
    <ds:schemaRef ds:uri="http://purl.org/dc/elements/1.1/"/>
    <ds:schemaRef ds:uri="http://purl.org/dc/terms/"/>
    <ds:schemaRef ds:uri="f94628cb-1a74-416f-b922-4006abeb55d5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E317F39-32FF-4ED4-9E06-80503A3E41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628cb-1a74-416f-b922-4006abeb55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A3282A-CD0E-48C8-94C0-5376D1C213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140048</TotalTime>
  <Words>3835</Words>
  <Application>Microsoft Office PowerPoint</Application>
  <PresentationFormat>Widescreen</PresentationFormat>
  <Paragraphs>422</Paragraphs>
  <Slides>83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83</vt:i4>
      </vt:variant>
    </vt:vector>
  </HeadingPairs>
  <TitlesOfParts>
    <vt:vector size="131" baseType="lpstr">
      <vt:lpstr>DengXian</vt:lpstr>
      <vt:lpstr>DengXian</vt:lpstr>
      <vt:lpstr>DFKai-SB</vt:lpstr>
      <vt:lpstr>DFKai-SB</vt:lpstr>
      <vt:lpstr>FZXingKai-S04</vt:lpstr>
      <vt:lpstr>FZYaoTi</vt:lpstr>
      <vt:lpstr>Helvetica Neue</vt:lpstr>
      <vt:lpstr>inherit</vt:lpstr>
      <vt:lpstr>Meiryo</vt:lpstr>
      <vt:lpstr>Microsoft JhengHei</vt:lpstr>
      <vt:lpstr>MingLiU</vt:lpstr>
      <vt:lpstr>PingFang SC</vt:lpstr>
      <vt:lpstr>PingFang SC Semibold</vt:lpstr>
      <vt:lpstr>PMingLiU</vt:lpstr>
      <vt:lpstr>SimHei</vt:lpstr>
      <vt:lpstr>文新字海-中行</vt:lpstr>
      <vt:lpstr>文新字海-特行</vt:lpstr>
      <vt:lpstr>Aptos</vt:lpstr>
      <vt:lpstr>Aptos Display</vt:lpstr>
      <vt:lpstr>Arial</vt:lpstr>
      <vt:lpstr>Calibri</vt:lpstr>
      <vt:lpstr>Calibri Light</vt:lpstr>
      <vt:lpstr>Century Gothic</vt:lpstr>
      <vt:lpstr>Century Schoolbook</vt:lpstr>
      <vt:lpstr>Corbel</vt:lpstr>
      <vt:lpstr>Lucida Fax</vt:lpstr>
      <vt:lpstr>Monotype Corsiva</vt:lpstr>
      <vt:lpstr>Montserrat</vt:lpstr>
      <vt:lpstr>Tahoma</vt:lpstr>
      <vt:lpstr>Times New Roman</vt:lpstr>
      <vt:lpstr>Traditional Arabic</vt:lpstr>
      <vt:lpstr>Wingdings 3</vt:lpstr>
      <vt:lpstr>Default Design</vt:lpstr>
      <vt:lpstr>3_Office Theme</vt:lpstr>
      <vt:lpstr>4_Office Theme</vt:lpstr>
      <vt:lpstr>Mountain Top</vt:lpstr>
      <vt:lpstr>Slice</vt:lpstr>
      <vt:lpstr>2_Mountain Top</vt:lpstr>
      <vt:lpstr>Feathered</vt:lpstr>
      <vt:lpstr>2_Default Design</vt:lpstr>
      <vt:lpstr>Celestial</vt:lpstr>
      <vt:lpstr>3_Default Design</vt:lpstr>
      <vt:lpstr>1_Slice</vt:lpstr>
      <vt:lpstr>Vapor Trail</vt:lpstr>
      <vt:lpstr>1_Vapor Trail</vt:lpstr>
      <vt:lpstr>2_Vapor Trail</vt:lpstr>
      <vt:lpstr>4_Default Design</vt:lpstr>
      <vt:lpstr>Office Theme</vt:lpstr>
      <vt:lpstr>    </vt:lpstr>
      <vt:lpstr>【宣召】</vt:lpstr>
      <vt:lpstr>主手所造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Offering Prayer  奉献祷告</vt:lpstr>
      <vt:lpstr>彌 賽 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读经Bible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【信 息Message】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遵主恩言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【财务部公告】   2025年度捐款收据已于2026年1月16日通过电子邮件发送给所有捐赠者。邮件发送者为：finance@ecbckc.org。  如果您发现任何错误或未收到邮件，请联系财务部</vt:lpstr>
      <vt:lpstr>PowerPoint Presentation</vt:lpstr>
      <vt:lpstr>第二周日（2/8）午餐照常进行。第三周日（2/15），我们将有特别午餐，大家一起来欢度中国新年！</vt:lpstr>
      <vt:lpstr>PowerPoint Presentation</vt:lpstr>
      <vt:lpstr>请同工会代表们注意：本月同工会提前到第一个周 六（2/7）早8:30举行。</vt:lpstr>
      <vt:lpstr>PowerPoint Presentation</vt:lpstr>
      <vt:lpstr>【欢迎新来宾】</vt:lpstr>
      <vt:lpstr>祝  祷Benediction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主日崇拜</dc:title>
  <dc:creator>Karen Liau</dc:creator>
  <cp:lastModifiedBy>Eric Li</cp:lastModifiedBy>
  <cp:revision>202</cp:revision>
  <dcterms:created xsi:type="dcterms:W3CDTF">2021-01-17T03:05:34Z</dcterms:created>
  <dcterms:modified xsi:type="dcterms:W3CDTF">2026-02-01T04:00:41Z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0x0101006B1D41B725B8D741B559B1B7C1DD8083</vt:lpwstr>
  </property>
</Properties>
</file>