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6" r:id="rId4"/>
    <p:sldMasterId id="2147483844" r:id="rId5"/>
    <p:sldMasterId id="2147483862" r:id="rId6"/>
    <p:sldMasterId id="2147483880" r:id="rId7"/>
    <p:sldMasterId id="2147483898" r:id="rId8"/>
  </p:sldMasterIdLst>
  <p:notesMasterIdLst>
    <p:notesMasterId r:id="rId15"/>
  </p:notesMasterIdLst>
  <p:handoutMasterIdLst>
    <p:handoutMasterId r:id="rId16"/>
  </p:handoutMasterIdLst>
  <p:sldIdLst>
    <p:sldId id="9863" r:id="rId9"/>
    <p:sldId id="8536" r:id="rId10"/>
    <p:sldId id="8549" r:id="rId11"/>
    <p:sldId id="8550" r:id="rId12"/>
    <p:sldId id="8552" r:id="rId13"/>
    <p:sldId id="98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04" autoAdjust="0"/>
  </p:normalViewPr>
  <p:slideViewPr>
    <p:cSldViewPr snapToGrid="0">
      <p:cViewPr>
        <p:scale>
          <a:sx n="35" d="100"/>
          <a:sy n="35" d="100"/>
        </p:scale>
        <p:origin x="976" y="49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1/3/2026</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65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87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99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51463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6520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50024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4259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49122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8806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79302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2845729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53918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263533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4673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316237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513563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202420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2403273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693831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113306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75021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274034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3508493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3789127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430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42436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304975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23744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2352567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137432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094372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D78AEC-7F14-4D4F-90DB-3E5314B21356}"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48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DD80D-5631-4F2C-BAE5-D40D1CCA20BE}" type="slidenum">
              <a:rPr lang="en-US" altLang="en-US" smtClean="0"/>
              <a:pPr>
                <a:defRPr/>
              </a:pPr>
              <a:t>‹#›</a:t>
            </a:fld>
            <a:endParaRPr lang="en-US" altLang="en-US"/>
          </a:p>
        </p:txBody>
      </p:sp>
    </p:spTree>
    <p:extLst>
      <p:ext uri="{BB962C8B-B14F-4D97-AF65-F5344CB8AC3E}">
        <p14:creationId xmlns:p14="http://schemas.microsoft.com/office/powerpoint/2010/main" val="4263445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83932F-B8DF-45E1-BD5F-F1C7F964248C}" type="slidenum">
              <a:rPr lang="en-US" altLang="en-US" smtClean="0"/>
              <a:pPr>
                <a:defRPr/>
              </a:pPr>
              <a:t>‹#›</a:t>
            </a:fld>
            <a:endParaRPr lang="en-US" altLang="en-US"/>
          </a:p>
        </p:txBody>
      </p:sp>
    </p:spTree>
    <p:extLst>
      <p:ext uri="{BB962C8B-B14F-4D97-AF65-F5344CB8AC3E}">
        <p14:creationId xmlns:p14="http://schemas.microsoft.com/office/powerpoint/2010/main" val="892431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38DA529-9C4F-42CF-ADBD-F3F91D9DCE30}" type="slidenum">
              <a:rPr lang="en-US" altLang="en-US" smtClean="0"/>
              <a:pPr>
                <a:defRPr/>
              </a:pPr>
              <a:t>‹#›</a:t>
            </a:fld>
            <a:endParaRPr lang="en-US" altLang="en-US"/>
          </a:p>
        </p:txBody>
      </p:sp>
    </p:spTree>
    <p:extLst>
      <p:ext uri="{BB962C8B-B14F-4D97-AF65-F5344CB8AC3E}">
        <p14:creationId xmlns:p14="http://schemas.microsoft.com/office/powerpoint/2010/main" val="1899082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E09B587-27A8-4897-8C2E-B38727EC5A29}" type="slidenum">
              <a:rPr lang="en-US" altLang="en-US" smtClean="0"/>
              <a:pPr>
                <a:defRPr/>
              </a:pPr>
              <a:t>‹#›</a:t>
            </a:fld>
            <a:endParaRPr lang="en-US" altLang="en-US"/>
          </a:p>
        </p:txBody>
      </p:sp>
    </p:spTree>
    <p:extLst>
      <p:ext uri="{BB962C8B-B14F-4D97-AF65-F5344CB8AC3E}">
        <p14:creationId xmlns:p14="http://schemas.microsoft.com/office/powerpoint/2010/main" val="205823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4060532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350E75-EDF1-4DC1-8F54-D0FE4F659B9F}" type="slidenum">
              <a:rPr lang="en-US" altLang="en-US" smtClean="0"/>
              <a:pPr>
                <a:defRPr/>
              </a:pPr>
              <a:t>‹#›</a:t>
            </a:fld>
            <a:endParaRPr lang="en-US" altLang="en-US"/>
          </a:p>
        </p:txBody>
      </p:sp>
    </p:spTree>
    <p:extLst>
      <p:ext uri="{BB962C8B-B14F-4D97-AF65-F5344CB8AC3E}">
        <p14:creationId xmlns:p14="http://schemas.microsoft.com/office/powerpoint/2010/main" val="3806886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1E5DDA7-C718-43E3-BF25-B09E605D94E7}" type="slidenum">
              <a:rPr lang="en-US" altLang="en-US" smtClean="0"/>
              <a:pPr>
                <a:defRPr/>
              </a:pPr>
              <a:t>‹#›</a:t>
            </a:fld>
            <a:endParaRPr lang="en-US" altLang="en-US"/>
          </a:p>
        </p:txBody>
      </p:sp>
    </p:spTree>
    <p:extLst>
      <p:ext uri="{BB962C8B-B14F-4D97-AF65-F5344CB8AC3E}">
        <p14:creationId xmlns:p14="http://schemas.microsoft.com/office/powerpoint/2010/main" val="357424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5BB427-5C7D-44BC-9F16-EC1576615FF2}" type="slidenum">
              <a:rPr lang="en-US" altLang="en-US" smtClean="0"/>
              <a:pPr>
                <a:defRPr/>
              </a:pPr>
              <a:t>‹#›</a:t>
            </a:fld>
            <a:endParaRPr lang="en-US" altLang="en-US"/>
          </a:p>
        </p:txBody>
      </p:sp>
    </p:spTree>
    <p:extLst>
      <p:ext uri="{BB962C8B-B14F-4D97-AF65-F5344CB8AC3E}">
        <p14:creationId xmlns:p14="http://schemas.microsoft.com/office/powerpoint/2010/main" val="3142670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4CEDFB-7986-4F09-8075-2C2FCA19A595}" type="slidenum">
              <a:rPr lang="en-US" altLang="en-US" smtClean="0"/>
              <a:pPr>
                <a:defRPr/>
              </a:pPr>
              <a:t>‹#›</a:t>
            </a:fld>
            <a:endParaRPr lang="en-US" altLang="en-US"/>
          </a:p>
        </p:txBody>
      </p:sp>
    </p:spTree>
    <p:extLst>
      <p:ext uri="{BB962C8B-B14F-4D97-AF65-F5344CB8AC3E}">
        <p14:creationId xmlns:p14="http://schemas.microsoft.com/office/powerpoint/2010/main" val="3297521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1F0F6B1-A9D4-407D-BFD3-580D43F39D93}" type="slidenum">
              <a:rPr lang="en-US" altLang="zh-TW" smtClean="0"/>
              <a:pPr/>
              <a:t>‹#›</a:t>
            </a:fld>
            <a:endParaRPr lang="en-US" altLang="zh-TW"/>
          </a:p>
        </p:txBody>
      </p:sp>
    </p:spTree>
    <p:extLst>
      <p:ext uri="{BB962C8B-B14F-4D97-AF65-F5344CB8AC3E}">
        <p14:creationId xmlns:p14="http://schemas.microsoft.com/office/powerpoint/2010/main" val="259640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798E228-D4E5-49E6-A1A5-9418D2795C6C}" type="slidenum">
              <a:rPr lang="en-US" altLang="zh-TW" smtClean="0"/>
              <a:pPr/>
              <a:t>‹#›</a:t>
            </a:fld>
            <a:endParaRPr lang="en-US" altLang="zh-TW"/>
          </a:p>
        </p:txBody>
      </p:sp>
    </p:spTree>
    <p:extLst>
      <p:ext uri="{BB962C8B-B14F-4D97-AF65-F5344CB8AC3E}">
        <p14:creationId xmlns:p14="http://schemas.microsoft.com/office/powerpoint/2010/main" val="3526383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D235EEA-34D4-4561-B0FB-CB58E5840D3E}" type="slidenum">
              <a:rPr lang="en-US" altLang="zh-TW" smtClean="0"/>
              <a:pPr/>
              <a:t>‹#›</a:t>
            </a:fld>
            <a:endParaRPr lang="en-US" altLang="zh-TW"/>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8697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C5267DD0-7933-4618-970B-87A9ABE98791}" type="slidenum">
              <a:rPr lang="en-US" altLang="zh-TW" smtClean="0"/>
              <a:pPr/>
              <a:t>‹#›</a:t>
            </a:fld>
            <a:endParaRPr lang="en-US" altLang="zh-TW"/>
          </a:p>
        </p:txBody>
      </p:sp>
    </p:spTree>
    <p:extLst>
      <p:ext uri="{BB962C8B-B14F-4D97-AF65-F5344CB8AC3E}">
        <p14:creationId xmlns:p14="http://schemas.microsoft.com/office/powerpoint/2010/main" val="2611264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719056B-356D-479E-AA76-58467C415476}" type="slidenum">
              <a:rPr lang="en-US" altLang="zh-TW" smtClean="0"/>
              <a:pPr/>
              <a:t>‹#›</a:t>
            </a:fld>
            <a:endParaRPr lang="en-US" altLang="zh-TW"/>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06532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3DDF0673-4DEB-4E5C-84A8-A6C5DDC4F199}" type="slidenum">
              <a:rPr lang="en-US" altLang="zh-TW" smtClean="0"/>
              <a:pPr/>
              <a:t>‹#›</a:t>
            </a:fld>
            <a:endParaRPr lang="en-US" altLang="zh-TW"/>
          </a:p>
        </p:txBody>
      </p:sp>
    </p:spTree>
    <p:extLst>
      <p:ext uri="{BB962C8B-B14F-4D97-AF65-F5344CB8AC3E}">
        <p14:creationId xmlns:p14="http://schemas.microsoft.com/office/powerpoint/2010/main" val="331077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2508315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66B003-E78A-451D-914F-A49EBFF207E3}" type="slidenum">
              <a:rPr lang="en-US" altLang="en-US" smtClean="0"/>
              <a:pPr>
                <a:defRPr/>
              </a:pPr>
              <a:t>‹#›</a:t>
            </a:fld>
            <a:endParaRPr lang="en-US" altLang="en-US"/>
          </a:p>
        </p:txBody>
      </p:sp>
    </p:spTree>
    <p:extLst>
      <p:ext uri="{BB962C8B-B14F-4D97-AF65-F5344CB8AC3E}">
        <p14:creationId xmlns:p14="http://schemas.microsoft.com/office/powerpoint/2010/main" val="2639510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314733-BDB9-47AF-BF47-ECD8610E0229}" type="slidenum">
              <a:rPr lang="en-US" altLang="en-US" smtClean="0"/>
              <a:pPr>
                <a:defRPr/>
              </a:pPr>
              <a:t>‹#›</a:t>
            </a:fld>
            <a:endParaRPr lang="en-US" altLang="en-US"/>
          </a:p>
        </p:txBody>
      </p:sp>
    </p:spTree>
    <p:extLst>
      <p:ext uri="{BB962C8B-B14F-4D97-AF65-F5344CB8AC3E}">
        <p14:creationId xmlns:p14="http://schemas.microsoft.com/office/powerpoint/2010/main" val="3495269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D78AEC-7F14-4D4F-90DB-3E5314B21356}"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805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DD80D-5631-4F2C-BAE5-D40D1CCA20BE}" type="slidenum">
              <a:rPr lang="en-US" altLang="en-US" smtClean="0"/>
              <a:pPr>
                <a:defRPr/>
              </a:pPr>
              <a:t>‹#›</a:t>
            </a:fld>
            <a:endParaRPr lang="en-US" altLang="en-US"/>
          </a:p>
        </p:txBody>
      </p:sp>
    </p:spTree>
    <p:extLst>
      <p:ext uri="{BB962C8B-B14F-4D97-AF65-F5344CB8AC3E}">
        <p14:creationId xmlns:p14="http://schemas.microsoft.com/office/powerpoint/2010/main" val="1523765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83932F-B8DF-45E1-BD5F-F1C7F964248C}" type="slidenum">
              <a:rPr lang="en-US" altLang="en-US" smtClean="0"/>
              <a:pPr>
                <a:defRPr/>
              </a:pPr>
              <a:t>‹#›</a:t>
            </a:fld>
            <a:endParaRPr lang="en-US" altLang="en-US"/>
          </a:p>
        </p:txBody>
      </p:sp>
    </p:spTree>
    <p:extLst>
      <p:ext uri="{BB962C8B-B14F-4D97-AF65-F5344CB8AC3E}">
        <p14:creationId xmlns:p14="http://schemas.microsoft.com/office/powerpoint/2010/main" val="1464944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38DA529-9C4F-42CF-ADBD-F3F91D9DCE30}" type="slidenum">
              <a:rPr lang="en-US" altLang="en-US" smtClean="0"/>
              <a:pPr>
                <a:defRPr/>
              </a:pPr>
              <a:t>‹#›</a:t>
            </a:fld>
            <a:endParaRPr lang="en-US" altLang="en-US"/>
          </a:p>
        </p:txBody>
      </p:sp>
    </p:spTree>
    <p:extLst>
      <p:ext uri="{BB962C8B-B14F-4D97-AF65-F5344CB8AC3E}">
        <p14:creationId xmlns:p14="http://schemas.microsoft.com/office/powerpoint/2010/main" val="756102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E09B587-27A8-4897-8C2E-B38727EC5A29}" type="slidenum">
              <a:rPr lang="en-US" altLang="en-US" smtClean="0"/>
              <a:pPr>
                <a:defRPr/>
              </a:pPr>
              <a:t>‹#›</a:t>
            </a:fld>
            <a:endParaRPr lang="en-US" altLang="en-US"/>
          </a:p>
        </p:txBody>
      </p:sp>
    </p:spTree>
    <p:extLst>
      <p:ext uri="{BB962C8B-B14F-4D97-AF65-F5344CB8AC3E}">
        <p14:creationId xmlns:p14="http://schemas.microsoft.com/office/powerpoint/2010/main" val="14758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350E75-EDF1-4DC1-8F54-D0FE4F659B9F}" type="slidenum">
              <a:rPr lang="en-US" altLang="en-US" smtClean="0"/>
              <a:pPr>
                <a:defRPr/>
              </a:pPr>
              <a:t>‹#›</a:t>
            </a:fld>
            <a:endParaRPr lang="en-US" altLang="en-US"/>
          </a:p>
        </p:txBody>
      </p:sp>
    </p:spTree>
    <p:extLst>
      <p:ext uri="{BB962C8B-B14F-4D97-AF65-F5344CB8AC3E}">
        <p14:creationId xmlns:p14="http://schemas.microsoft.com/office/powerpoint/2010/main" val="1451650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1E5DDA7-C718-43E3-BF25-B09E605D94E7}" type="slidenum">
              <a:rPr lang="en-US" altLang="en-US" smtClean="0"/>
              <a:pPr>
                <a:defRPr/>
              </a:pPr>
              <a:t>‹#›</a:t>
            </a:fld>
            <a:endParaRPr lang="en-US" altLang="en-US"/>
          </a:p>
        </p:txBody>
      </p:sp>
    </p:spTree>
    <p:extLst>
      <p:ext uri="{BB962C8B-B14F-4D97-AF65-F5344CB8AC3E}">
        <p14:creationId xmlns:p14="http://schemas.microsoft.com/office/powerpoint/2010/main" val="3369972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5BB427-5C7D-44BC-9F16-EC1576615FF2}" type="slidenum">
              <a:rPr lang="en-US" altLang="en-US" smtClean="0"/>
              <a:pPr>
                <a:defRPr/>
              </a:pPr>
              <a:t>‹#›</a:t>
            </a:fld>
            <a:endParaRPr lang="en-US" altLang="en-US"/>
          </a:p>
        </p:txBody>
      </p:sp>
    </p:spTree>
    <p:extLst>
      <p:ext uri="{BB962C8B-B14F-4D97-AF65-F5344CB8AC3E}">
        <p14:creationId xmlns:p14="http://schemas.microsoft.com/office/powerpoint/2010/main" val="167074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449200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4CEDFB-7986-4F09-8075-2C2FCA19A595}" type="slidenum">
              <a:rPr lang="en-US" altLang="en-US" smtClean="0"/>
              <a:pPr>
                <a:defRPr/>
              </a:pPr>
              <a:t>‹#›</a:t>
            </a:fld>
            <a:endParaRPr lang="en-US" altLang="en-US"/>
          </a:p>
        </p:txBody>
      </p:sp>
    </p:spTree>
    <p:extLst>
      <p:ext uri="{BB962C8B-B14F-4D97-AF65-F5344CB8AC3E}">
        <p14:creationId xmlns:p14="http://schemas.microsoft.com/office/powerpoint/2010/main" val="3053783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1F0F6B1-A9D4-407D-BFD3-580D43F39D93}" type="slidenum">
              <a:rPr lang="en-US" altLang="zh-TW" smtClean="0"/>
              <a:pPr/>
              <a:t>‹#›</a:t>
            </a:fld>
            <a:endParaRPr lang="en-US" altLang="zh-TW"/>
          </a:p>
        </p:txBody>
      </p:sp>
    </p:spTree>
    <p:extLst>
      <p:ext uri="{BB962C8B-B14F-4D97-AF65-F5344CB8AC3E}">
        <p14:creationId xmlns:p14="http://schemas.microsoft.com/office/powerpoint/2010/main" val="2359866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798E228-D4E5-49E6-A1A5-9418D2795C6C}" type="slidenum">
              <a:rPr lang="en-US" altLang="zh-TW" smtClean="0"/>
              <a:pPr/>
              <a:t>‹#›</a:t>
            </a:fld>
            <a:endParaRPr lang="en-US" altLang="zh-TW"/>
          </a:p>
        </p:txBody>
      </p:sp>
    </p:spTree>
    <p:extLst>
      <p:ext uri="{BB962C8B-B14F-4D97-AF65-F5344CB8AC3E}">
        <p14:creationId xmlns:p14="http://schemas.microsoft.com/office/powerpoint/2010/main" val="2791217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D235EEA-34D4-4561-B0FB-CB58E5840D3E}" type="slidenum">
              <a:rPr lang="en-US" altLang="zh-TW" smtClean="0"/>
              <a:pPr/>
              <a:t>‹#›</a:t>
            </a:fld>
            <a:endParaRPr lang="en-US" altLang="zh-TW"/>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438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C5267DD0-7933-4618-970B-87A9ABE98791}" type="slidenum">
              <a:rPr lang="en-US" altLang="zh-TW" smtClean="0"/>
              <a:pPr/>
              <a:t>‹#›</a:t>
            </a:fld>
            <a:endParaRPr lang="en-US" altLang="zh-TW"/>
          </a:p>
        </p:txBody>
      </p:sp>
    </p:spTree>
    <p:extLst>
      <p:ext uri="{BB962C8B-B14F-4D97-AF65-F5344CB8AC3E}">
        <p14:creationId xmlns:p14="http://schemas.microsoft.com/office/powerpoint/2010/main" val="42195592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719056B-356D-479E-AA76-58467C415476}" type="slidenum">
              <a:rPr lang="en-US" altLang="zh-TW" smtClean="0"/>
              <a:pPr/>
              <a:t>‹#›</a:t>
            </a:fld>
            <a:endParaRPr lang="en-US" altLang="zh-TW"/>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5312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3DDF0673-4DEB-4E5C-84A8-A6C5DDC4F199}" type="slidenum">
              <a:rPr lang="en-US" altLang="zh-TW" smtClean="0"/>
              <a:pPr/>
              <a:t>‹#›</a:t>
            </a:fld>
            <a:endParaRPr lang="en-US" altLang="zh-TW"/>
          </a:p>
        </p:txBody>
      </p:sp>
    </p:spTree>
    <p:extLst>
      <p:ext uri="{BB962C8B-B14F-4D97-AF65-F5344CB8AC3E}">
        <p14:creationId xmlns:p14="http://schemas.microsoft.com/office/powerpoint/2010/main" val="12409079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66B003-E78A-451D-914F-A49EBFF207E3}" type="slidenum">
              <a:rPr lang="en-US" altLang="en-US" smtClean="0"/>
              <a:pPr>
                <a:defRPr/>
              </a:pPr>
              <a:t>‹#›</a:t>
            </a:fld>
            <a:endParaRPr lang="en-US" altLang="en-US"/>
          </a:p>
        </p:txBody>
      </p:sp>
    </p:spTree>
    <p:extLst>
      <p:ext uri="{BB962C8B-B14F-4D97-AF65-F5344CB8AC3E}">
        <p14:creationId xmlns:p14="http://schemas.microsoft.com/office/powerpoint/2010/main" val="19416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314733-BDB9-47AF-BF47-ECD8610E0229}" type="slidenum">
              <a:rPr lang="en-US" altLang="en-US" smtClean="0"/>
              <a:pPr>
                <a:defRPr/>
              </a:pPr>
              <a:t>‹#›</a:t>
            </a:fld>
            <a:endParaRPr lang="en-US" altLang="en-US"/>
          </a:p>
        </p:txBody>
      </p:sp>
    </p:spTree>
    <p:extLst>
      <p:ext uri="{BB962C8B-B14F-4D97-AF65-F5344CB8AC3E}">
        <p14:creationId xmlns:p14="http://schemas.microsoft.com/office/powerpoint/2010/main" val="4230693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0D78AEC-7F14-4D4F-90DB-3E5314B21356}" type="slidenum">
              <a:rPr lang="en-US" altLang="en-US" smtClean="0"/>
              <a:pPr>
                <a:defRPr/>
              </a:pPr>
              <a:t>‹#›</a:t>
            </a:fld>
            <a:endParaRPr lang="en-US"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57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7962347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DDD80D-5631-4F2C-BAE5-D40D1CCA20BE}" type="slidenum">
              <a:rPr lang="en-US" altLang="en-US" smtClean="0"/>
              <a:pPr>
                <a:defRPr/>
              </a:pPr>
              <a:t>‹#›</a:t>
            </a:fld>
            <a:endParaRPr lang="en-US" altLang="en-US"/>
          </a:p>
        </p:txBody>
      </p:sp>
    </p:spTree>
    <p:extLst>
      <p:ext uri="{BB962C8B-B14F-4D97-AF65-F5344CB8AC3E}">
        <p14:creationId xmlns:p14="http://schemas.microsoft.com/office/powerpoint/2010/main" val="3010185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83932F-B8DF-45E1-BD5F-F1C7F964248C}" type="slidenum">
              <a:rPr lang="en-US" altLang="en-US" smtClean="0"/>
              <a:pPr>
                <a:defRPr/>
              </a:pPr>
              <a:t>‹#›</a:t>
            </a:fld>
            <a:endParaRPr lang="en-US" altLang="en-US"/>
          </a:p>
        </p:txBody>
      </p:sp>
    </p:spTree>
    <p:extLst>
      <p:ext uri="{BB962C8B-B14F-4D97-AF65-F5344CB8AC3E}">
        <p14:creationId xmlns:p14="http://schemas.microsoft.com/office/powerpoint/2010/main" val="144025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38DA529-9C4F-42CF-ADBD-F3F91D9DCE30}" type="slidenum">
              <a:rPr lang="en-US" altLang="en-US" smtClean="0"/>
              <a:pPr>
                <a:defRPr/>
              </a:pPr>
              <a:t>‹#›</a:t>
            </a:fld>
            <a:endParaRPr lang="en-US" altLang="en-US"/>
          </a:p>
        </p:txBody>
      </p:sp>
    </p:spTree>
    <p:extLst>
      <p:ext uri="{BB962C8B-B14F-4D97-AF65-F5344CB8AC3E}">
        <p14:creationId xmlns:p14="http://schemas.microsoft.com/office/powerpoint/2010/main" val="3016176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AE09B587-27A8-4897-8C2E-B38727EC5A29}" type="slidenum">
              <a:rPr lang="en-US" altLang="en-US" smtClean="0"/>
              <a:pPr>
                <a:defRPr/>
              </a:pPr>
              <a:t>‹#›</a:t>
            </a:fld>
            <a:endParaRPr lang="en-US" altLang="en-US"/>
          </a:p>
        </p:txBody>
      </p:sp>
    </p:spTree>
    <p:extLst>
      <p:ext uri="{BB962C8B-B14F-4D97-AF65-F5344CB8AC3E}">
        <p14:creationId xmlns:p14="http://schemas.microsoft.com/office/powerpoint/2010/main" val="2527589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9F350E75-EDF1-4DC1-8F54-D0FE4F659B9F}" type="slidenum">
              <a:rPr lang="en-US" altLang="en-US" smtClean="0"/>
              <a:pPr>
                <a:defRPr/>
              </a:pPr>
              <a:t>‹#›</a:t>
            </a:fld>
            <a:endParaRPr lang="en-US" altLang="en-US"/>
          </a:p>
        </p:txBody>
      </p:sp>
    </p:spTree>
    <p:extLst>
      <p:ext uri="{BB962C8B-B14F-4D97-AF65-F5344CB8AC3E}">
        <p14:creationId xmlns:p14="http://schemas.microsoft.com/office/powerpoint/2010/main" val="3809726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1E5DDA7-C718-43E3-BF25-B09E605D94E7}" type="slidenum">
              <a:rPr lang="en-US" altLang="en-US" smtClean="0"/>
              <a:pPr>
                <a:defRPr/>
              </a:pPr>
              <a:t>‹#›</a:t>
            </a:fld>
            <a:endParaRPr lang="en-US" altLang="en-US"/>
          </a:p>
        </p:txBody>
      </p:sp>
    </p:spTree>
    <p:extLst>
      <p:ext uri="{BB962C8B-B14F-4D97-AF65-F5344CB8AC3E}">
        <p14:creationId xmlns:p14="http://schemas.microsoft.com/office/powerpoint/2010/main" val="2133116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E95BB427-5C7D-44BC-9F16-EC1576615FF2}" type="slidenum">
              <a:rPr lang="en-US" altLang="en-US" smtClean="0"/>
              <a:pPr>
                <a:defRPr/>
              </a:pPr>
              <a:t>‹#›</a:t>
            </a:fld>
            <a:endParaRPr lang="en-US" altLang="en-US"/>
          </a:p>
        </p:txBody>
      </p:sp>
    </p:spTree>
    <p:extLst>
      <p:ext uri="{BB962C8B-B14F-4D97-AF65-F5344CB8AC3E}">
        <p14:creationId xmlns:p14="http://schemas.microsoft.com/office/powerpoint/2010/main" val="146890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E4CEDFB-7986-4F09-8075-2C2FCA19A595}" type="slidenum">
              <a:rPr lang="en-US" altLang="en-US" smtClean="0"/>
              <a:pPr>
                <a:defRPr/>
              </a:pPr>
              <a:t>‹#›</a:t>
            </a:fld>
            <a:endParaRPr lang="en-US" altLang="en-US"/>
          </a:p>
        </p:txBody>
      </p:sp>
    </p:spTree>
    <p:extLst>
      <p:ext uri="{BB962C8B-B14F-4D97-AF65-F5344CB8AC3E}">
        <p14:creationId xmlns:p14="http://schemas.microsoft.com/office/powerpoint/2010/main" val="3637035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21F0F6B1-A9D4-407D-BFD3-580D43F39D93}" type="slidenum">
              <a:rPr lang="en-US" altLang="zh-TW" smtClean="0"/>
              <a:pPr/>
              <a:t>‹#›</a:t>
            </a:fld>
            <a:endParaRPr lang="en-US" altLang="zh-TW"/>
          </a:p>
        </p:txBody>
      </p:sp>
    </p:spTree>
    <p:extLst>
      <p:ext uri="{BB962C8B-B14F-4D97-AF65-F5344CB8AC3E}">
        <p14:creationId xmlns:p14="http://schemas.microsoft.com/office/powerpoint/2010/main" val="1293792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798E228-D4E5-49E6-A1A5-9418D2795C6C}" type="slidenum">
              <a:rPr lang="en-US" altLang="zh-TW" smtClean="0"/>
              <a:pPr/>
              <a:t>‹#›</a:t>
            </a:fld>
            <a:endParaRPr lang="en-US" altLang="zh-TW"/>
          </a:p>
        </p:txBody>
      </p:sp>
    </p:spTree>
    <p:extLst>
      <p:ext uri="{BB962C8B-B14F-4D97-AF65-F5344CB8AC3E}">
        <p14:creationId xmlns:p14="http://schemas.microsoft.com/office/powerpoint/2010/main" val="109357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1477676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D235EEA-34D4-4561-B0FB-CB58E5840D3E}" type="slidenum">
              <a:rPr lang="en-US" altLang="zh-TW" smtClean="0"/>
              <a:pPr/>
              <a:t>‹#›</a:t>
            </a:fld>
            <a:endParaRPr lang="en-US" altLang="zh-TW"/>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275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C5267DD0-7933-4618-970B-87A9ABE98791}" type="slidenum">
              <a:rPr lang="en-US" altLang="zh-TW" smtClean="0"/>
              <a:pPr/>
              <a:t>‹#›</a:t>
            </a:fld>
            <a:endParaRPr lang="en-US" altLang="zh-TW"/>
          </a:p>
        </p:txBody>
      </p:sp>
    </p:spTree>
    <p:extLst>
      <p:ext uri="{BB962C8B-B14F-4D97-AF65-F5344CB8AC3E}">
        <p14:creationId xmlns:p14="http://schemas.microsoft.com/office/powerpoint/2010/main" val="2693162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D719056B-356D-479E-AA76-58467C415476}" type="slidenum">
              <a:rPr lang="en-US" altLang="zh-TW" smtClean="0"/>
              <a:pPr/>
              <a:t>‹#›</a:t>
            </a:fld>
            <a:endParaRPr lang="en-US" altLang="zh-TW"/>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43916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3DDF0673-4DEB-4E5C-84A8-A6C5DDC4F199}" type="slidenum">
              <a:rPr lang="en-US" altLang="zh-TW" smtClean="0"/>
              <a:pPr/>
              <a:t>‹#›</a:t>
            </a:fld>
            <a:endParaRPr lang="en-US" altLang="zh-TW"/>
          </a:p>
        </p:txBody>
      </p:sp>
    </p:spTree>
    <p:extLst>
      <p:ext uri="{BB962C8B-B14F-4D97-AF65-F5344CB8AC3E}">
        <p14:creationId xmlns:p14="http://schemas.microsoft.com/office/powerpoint/2010/main" val="2268321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066B003-E78A-451D-914F-A49EBFF207E3}" type="slidenum">
              <a:rPr lang="en-US" altLang="en-US" smtClean="0"/>
              <a:pPr>
                <a:defRPr/>
              </a:pPr>
              <a:t>‹#›</a:t>
            </a:fld>
            <a:endParaRPr lang="en-US" altLang="en-US"/>
          </a:p>
        </p:txBody>
      </p:sp>
    </p:spTree>
    <p:extLst>
      <p:ext uri="{BB962C8B-B14F-4D97-AF65-F5344CB8AC3E}">
        <p14:creationId xmlns:p14="http://schemas.microsoft.com/office/powerpoint/2010/main" val="472105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314733-BDB9-47AF-BF47-ECD8610E0229}" type="slidenum">
              <a:rPr lang="en-US" altLang="en-US" smtClean="0"/>
              <a:pPr>
                <a:defRPr/>
              </a:pPr>
              <a:t>‹#›</a:t>
            </a:fld>
            <a:endParaRPr lang="en-US" altLang="en-US"/>
          </a:p>
        </p:txBody>
      </p:sp>
    </p:spTree>
    <p:extLst>
      <p:ext uri="{BB962C8B-B14F-4D97-AF65-F5344CB8AC3E}">
        <p14:creationId xmlns:p14="http://schemas.microsoft.com/office/powerpoint/2010/main" val="149983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17137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D85675CD-4BAB-4F09-A693-572DB1A680AB}" type="slidenum">
              <a:rPr lang="en-US" altLang="en-US" smtClean="0"/>
              <a:pPr>
                <a:defRPr/>
              </a:pPr>
              <a:t>‹#›</a:t>
            </a:fld>
            <a:endParaRPr lang="en-US" altLang="en-US"/>
          </a:p>
        </p:txBody>
      </p:sp>
    </p:spTree>
    <p:extLst>
      <p:ext uri="{BB962C8B-B14F-4D97-AF65-F5344CB8AC3E}">
        <p14:creationId xmlns:p14="http://schemas.microsoft.com/office/powerpoint/2010/main" val="91505839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414294044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904682983"/>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44592076"/>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3973852963"/>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1" name="Picture 10">
            <a:extLst>
              <a:ext uri="{FF2B5EF4-FFF2-40B4-BE49-F238E27FC236}">
                <a16:creationId xmlns:a16="http://schemas.microsoft.com/office/drawing/2014/main" id="{FDB47024-63DA-46E1-9182-136173A3FC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 name="Title 1">
            <a:extLst>
              <a:ext uri="{FF2B5EF4-FFF2-40B4-BE49-F238E27FC236}">
                <a16:creationId xmlns:a16="http://schemas.microsoft.com/office/drawing/2014/main" id="{FE99C413-64CB-7167-B132-7987077CB5E0}"/>
              </a:ext>
            </a:extLst>
          </p:cNvPr>
          <p:cNvSpPr txBox="1">
            <a:spLocks/>
          </p:cNvSpPr>
          <p:nvPr/>
        </p:nvSpPr>
        <p:spPr>
          <a:xfrm>
            <a:off x="1694946" y="-108352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cxnSp>
        <p:nvCxnSpPr>
          <p:cNvPr id="13" name="Straight Connector 12">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89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6216-C7DA-19AE-22BB-19CFECBA6286}"/>
              </a:ext>
            </a:extLst>
          </p:cNvPr>
          <p:cNvSpPr>
            <a:spLocks noGrp="1"/>
          </p:cNvSpPr>
          <p:nvPr>
            <p:ph type="title"/>
          </p:nvPr>
        </p:nvSpPr>
        <p:spPr>
          <a:xfrm>
            <a:off x="333555" y="3260786"/>
            <a:ext cx="11524890" cy="1169272"/>
          </a:xfrm>
        </p:spPr>
        <p:txBody>
          <a:bodyPr>
            <a:noAutofit/>
          </a:bodyPr>
          <a:lstStyle/>
          <a:p>
            <a:pPr algn="l">
              <a:lnSpc>
                <a:spcPct val="120000"/>
              </a:lnSpc>
            </a:pPr>
            <a:r>
              <a:rPr lang="en-US" altLang="zh-CN"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Praise</a:t>
            </a:r>
            <a:r>
              <a:rPr lang="zh-CN" altLang="en-US"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 </a:t>
            </a:r>
            <a:r>
              <a:rPr lang="en-US" altLang="zh-CN"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the</a:t>
            </a:r>
            <a:r>
              <a:rPr lang="zh-CN" altLang="en-US"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 </a:t>
            </a:r>
            <a:r>
              <a:rPr lang="en-US" altLang="zh-CN"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rPr>
              <a:t>Lord! We received a total of $31,740.33 (16,740.33+15K) for the Lottie Moon International Missions special offering. May God greatly bless all brothers and sisters with their generous offerings. And may the gospel be preached to the ends of the earth through faithful IMB missionaries.</a:t>
            </a:r>
            <a:endParaRPr lang="en-US" b="1" cap="none" dirty="0">
              <a:solidFill>
                <a:srgbClr val="7030A0"/>
              </a:solidFill>
              <a:effectLst>
                <a:outerShdw blurRad="38100" dist="38100" dir="2700000" algn="tl">
                  <a:srgbClr val="000000">
                    <a:alpha val="43137"/>
                  </a:srgbClr>
                </a:outerShd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62681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3" name="Picture 42">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45" name="Rectangle 44">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111A2E80-E37D-731C-0DC4-14C34DD9E4C3}"/>
              </a:ext>
            </a:extLst>
          </p:cNvPr>
          <p:cNvSpPr>
            <a:spLocks noGrp="1"/>
          </p:cNvSpPr>
          <p:nvPr>
            <p:ph type="title"/>
          </p:nvPr>
        </p:nvSpPr>
        <p:spPr>
          <a:xfrm>
            <a:off x="746760" y="163407"/>
            <a:ext cx="10698480" cy="4638886"/>
          </a:xfrm>
        </p:spPr>
        <p:txBody>
          <a:bodyPr vert="horz" lIns="91440" tIns="45720" rIns="91440" bIns="45720" rtlCol="0" anchor="ctr">
            <a:noAutofit/>
          </a:bodyPr>
          <a:lstStyle/>
          <a:p>
            <a:pPr algn="l">
              <a:lnSpc>
                <a:spcPct val="100000"/>
              </a:lnSpc>
            </a:pPr>
            <a:r>
              <a:rPr lang="en-US" sz="4800" b="1" cap="none" dirty="0">
                <a:effectLst>
                  <a:outerShdw blurRad="38100" dist="38100" dir="2700000" algn="tl">
                    <a:srgbClr val="000000">
                      <a:alpha val="43137"/>
                    </a:srgbClr>
                  </a:outerShdw>
                </a:effectLst>
              </a:rPr>
              <a:t>The January 2026 Coworkers Council Meeting will be held at 8:30 a.m. this Saturday (1/10) in Rm 103. All coworker representatives are invited to participate. ，</a:t>
            </a:r>
            <a:endParaRPr lang="en-US" sz="6600" b="1" cap="none" dirty="0">
              <a:effectLst>
                <a:outerShdw blurRad="38100" dist="38100" dir="2700000" algn="tl">
                  <a:srgbClr val="000000">
                    <a:alpha val="43137"/>
                  </a:srgbClr>
                </a:outerShdw>
              </a:effectLst>
              <a:latin typeface="DengXian" panose="02010600030101010101" pitchFamily="2" charset="-122"/>
              <a:ea typeface="DengXian" panose="02010600030101010101" pitchFamily="2" charset="-122"/>
            </a:endParaRPr>
          </a:p>
        </p:txBody>
      </p:sp>
      <p:cxnSp>
        <p:nvCxnSpPr>
          <p:cNvPr id="47" name="Straight Connector 46">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Tree>
    <p:extLst>
      <p:ext uri="{BB962C8B-B14F-4D97-AF65-F5344CB8AC3E}">
        <p14:creationId xmlns:p14="http://schemas.microsoft.com/office/powerpoint/2010/main" val="40916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0" name="Rectangle 49">
            <a:extLst>
              <a:ext uri="{FF2B5EF4-FFF2-40B4-BE49-F238E27FC236}">
                <a16:creationId xmlns:a16="http://schemas.microsoft.com/office/drawing/2014/main" id="{313BE87B-D7FD-4BF3-A7BC-511F52252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2" name="Rectangle 51">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accent1">
              <a:lumMod val="75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4" name="Rectangle 53">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accent1">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A274"/>
              </a:solidFill>
              <a:effectLst/>
              <a:uLnTx/>
              <a:uFillTx/>
              <a:latin typeface="Century Gothic" panose="020B0502020202020204"/>
              <a:ea typeface="+mn-ea"/>
              <a:cs typeface="+mn-cs"/>
            </a:endParaRPr>
          </a:p>
        </p:txBody>
      </p:sp>
      <p:grpSp>
        <p:nvGrpSpPr>
          <p:cNvPr id="56" name="Group 55">
            <a:extLst>
              <a:ext uri="{FF2B5EF4-FFF2-40B4-BE49-F238E27FC236}">
                <a16:creationId xmlns:a16="http://schemas.microsoft.com/office/drawing/2014/main" id="{AE589C21-CEDE-4D90-AC85-6E43B68D13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57" name="Straight Connector 56">
              <a:extLst>
                <a:ext uri="{FF2B5EF4-FFF2-40B4-BE49-F238E27FC236}">
                  <a16:creationId xmlns:a16="http://schemas.microsoft.com/office/drawing/2014/main" id="{1F4121EC-0ADD-45C0-85F0-D49F67A3E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22F012F-0680-4AEC-9884-BA712ED2B9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A5CEDFE-9EC8-436B-AE10-F85A847783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9C70031-55D8-483B-8452-A6B809D0AC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24F1E16-B0BE-4400-9A10-95BB1D52CC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5A46DD17-5BA8-5FEF-7D2A-77FE25A8042C}"/>
              </a:ext>
            </a:extLst>
          </p:cNvPr>
          <p:cNvSpPr>
            <a:spLocks noGrp="1"/>
          </p:cNvSpPr>
          <p:nvPr>
            <p:ph type="title"/>
          </p:nvPr>
        </p:nvSpPr>
        <p:spPr>
          <a:xfrm>
            <a:off x="497313" y="-59266"/>
            <a:ext cx="11485921" cy="4495801"/>
          </a:xfrm>
        </p:spPr>
        <p:txBody>
          <a:bodyPr vert="horz" lIns="91440" tIns="45720" rIns="91440" bIns="45720" rtlCol="0" anchor="ctr">
            <a:normAutofit/>
          </a:bodyPr>
          <a:lstStyle/>
          <a:p>
            <a:pPr>
              <a:lnSpc>
                <a:spcPct val="150000"/>
              </a:lnSpc>
            </a:pPr>
            <a:r>
              <a:rPr lang="en-US" altLang="zh-CN" sz="5400" b="1" cap="none" dirty="0">
                <a:solidFill>
                  <a:srgbClr val="FFFFFF"/>
                </a:solidFill>
                <a:effectLst>
                  <a:outerShdw blurRad="38100" dist="38100" dir="2700000" algn="tl">
                    <a:srgbClr val="000000">
                      <a:alpha val="43137"/>
                    </a:srgbClr>
                  </a:outerShdw>
                </a:effectLst>
              </a:rPr>
              <a:t>Next Sunday (1/11), we’ll have a free monthly luncheon. </a:t>
            </a:r>
            <a:endParaRPr lang="en-US" sz="5400" b="1" cap="none"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45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95A1-430B-7185-6C09-594A5D825A49}"/>
              </a:ext>
            </a:extLst>
          </p:cNvPr>
          <p:cNvSpPr>
            <a:spLocks noGrp="1"/>
          </p:cNvSpPr>
          <p:nvPr>
            <p:ph type="title"/>
          </p:nvPr>
        </p:nvSpPr>
        <p:spPr>
          <a:xfrm>
            <a:off x="7244790" y="965447"/>
            <a:ext cx="4505302" cy="3326905"/>
          </a:xfrm>
        </p:spPr>
        <p:txBody>
          <a:bodyPr vert="horz" lIns="91440" tIns="45720" rIns="91440" bIns="45720" rtlCol="0" anchor="b">
            <a:normAutofit fontScale="90000"/>
          </a:bodyPr>
          <a:lstStyle/>
          <a:p>
            <a:r>
              <a:rPr lang="en-US" altLang="zh-CN" sz="4800" b="1" cap="none" dirty="0"/>
              <a:t>The spring semester of Emmanuel Chinese School starts this Saturday, </a:t>
            </a:r>
            <a:r>
              <a:rPr lang="en-US" altLang="zh-CN" sz="4800" b="1" cap="none" dirty="0">
                <a:solidFill>
                  <a:srgbClr val="FFFF00"/>
                </a:solidFill>
                <a:effectLst>
                  <a:outerShdw blurRad="38100" dist="38100" dir="2700000" algn="tl">
                    <a:srgbClr val="000000">
                      <a:alpha val="43137"/>
                    </a:srgbClr>
                  </a:outerShdw>
                </a:effectLst>
              </a:rPr>
              <a:t>1/10.</a:t>
            </a:r>
            <a:endParaRPr lang="en-US" sz="4800" b="1" cap="none" dirty="0">
              <a:solidFill>
                <a:srgbClr val="FFFF00"/>
              </a:solidFill>
              <a:effectLst>
                <a:outerShdw blurRad="38100" dist="38100" dir="2700000" algn="tl">
                  <a:srgbClr val="000000">
                    <a:alpha val="43137"/>
                  </a:srgbClr>
                </a:outerShdw>
              </a:effectLst>
            </a:endParaRPr>
          </a:p>
        </p:txBody>
      </p:sp>
      <p:pic>
        <p:nvPicPr>
          <p:cNvPr id="32" name="Picture 31" descr="A group of children coloring on a large paper&#10;&#10;AI-generated content may be incorrect.">
            <a:extLst>
              <a:ext uri="{FF2B5EF4-FFF2-40B4-BE49-F238E27FC236}">
                <a16:creationId xmlns:a16="http://schemas.microsoft.com/office/drawing/2014/main" id="{F79CCA83-7FEF-9B67-3EFA-6787FAD75994}"/>
              </a:ext>
            </a:extLst>
          </p:cNvPr>
          <p:cNvPicPr>
            <a:picLocks noChangeAspect="1"/>
          </p:cNvPicPr>
          <p:nvPr/>
        </p:nvPicPr>
        <p:blipFill rotWithShape="1">
          <a:blip r:embed="rId3"/>
          <a:srcRect l="19980" r="9137" b="1"/>
          <a:stretch>
            <a:fillRect/>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51865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0063F8-9F2A-6F5A-A7FF-B24749281C9B}"/>
              </a:ext>
            </a:extLst>
          </p:cNvPr>
          <p:cNvSpPr txBox="1"/>
          <p:nvPr/>
        </p:nvSpPr>
        <p:spPr>
          <a:xfrm>
            <a:off x="201227" y="383293"/>
            <a:ext cx="11789546"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ECBC Business Meeting will be held on February 8th at 2pm. One of the discussion items is to amend ECBC constitution article 6 (Church Officers)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The church officers shall consist of the pastor(s), staff, </a:t>
            </a:r>
            <a:r>
              <a:rPr kumimoji="0" lang="en-US" altLang="zh-CN" sz="4400" b="1" i="0" u="none" strike="noStrike" kern="1200" cap="none" spc="0" normalizeH="0" baseline="0" noProof="0" dirty="0">
                <a:ln>
                  <a:noFill/>
                </a:ln>
                <a:solidFill>
                  <a:srgbClr val="FF0000"/>
                </a:solidFill>
                <a:effectLst/>
                <a:highlight>
                  <a:srgbClr val="00FFFF"/>
                </a:highlight>
                <a:uLnTx/>
                <a:uFillTx/>
                <a:latin typeface="DengXian" panose="02010600030101010101" pitchFamily="2" charset="-122"/>
                <a:ea typeface="DengXian" panose="02010600030101010101" pitchFamily="2" charset="-122"/>
                <a:cs typeface="+mn-cs"/>
              </a:rPr>
              <a:t>elders</a:t>
            </a:r>
            <a:r>
              <a:rPr kumimoji="0" lang="en-US" altLang="zh-CN"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rPr>
              <a:t>, deacons, and other officers as the church may determine necessary for carrying out the purpose of the church.</a:t>
            </a:r>
            <a:endParaRPr kumimoji="0" lang="en-US" sz="4400" b="1" i="0" u="none" strike="noStrike" kern="1200" cap="none" spc="0" normalizeH="0" baseline="0" noProof="0" dirty="0">
              <a:ln>
                <a:noFill/>
              </a:ln>
              <a:solidFill>
                <a:srgbClr val="002060"/>
              </a:solidFill>
              <a:effectLst/>
              <a:uLnTx/>
              <a:uFillTx/>
              <a:latin typeface="DengXian" panose="02010600030101010101" pitchFamily="2" charset="-122"/>
              <a:ea typeface="DengXian" panose="02010600030101010101" pitchFamily="2" charset="-122"/>
              <a:cs typeface="+mn-cs"/>
            </a:endParaRPr>
          </a:p>
        </p:txBody>
      </p:sp>
    </p:spTree>
    <p:extLst>
      <p:ext uri="{BB962C8B-B14F-4D97-AF65-F5344CB8AC3E}">
        <p14:creationId xmlns:p14="http://schemas.microsoft.com/office/powerpoint/2010/main" val="2699220213"/>
      </p:ext>
    </p:extLst>
  </p:cSld>
  <p:clrMapOvr>
    <a:masterClrMapping/>
  </p:clrMapOvr>
</p:sld>
</file>

<file path=ppt/theme/theme1.xml><?xml version="1.0" encoding="utf-8"?>
<a:theme xmlns:a="http://schemas.openxmlformats.org/drawingml/2006/main" name="6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3_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4.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1_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{6384FEB1-6364-460A-9509-303DA4FD1F7B}tf33968143_win32</Template>
  <TotalTime>155</TotalTime>
  <Words>184</Words>
  <Application>Microsoft Office PowerPoint</Application>
  <PresentationFormat>Widescreen</PresentationFormat>
  <Paragraphs>11</Paragraphs>
  <Slides>6</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DengXian</vt:lpstr>
      <vt:lpstr>Arial</vt:lpstr>
      <vt:lpstr>Calibri</vt:lpstr>
      <vt:lpstr>Century Gothic</vt:lpstr>
      <vt:lpstr>Wingdings 3</vt:lpstr>
      <vt:lpstr>6_Vapor Trail</vt:lpstr>
      <vt:lpstr>Vapor Trail</vt:lpstr>
      <vt:lpstr>3_Slice</vt:lpstr>
      <vt:lpstr>2_Slice</vt:lpstr>
      <vt:lpstr>1_Slice</vt:lpstr>
      <vt:lpstr>PowerPoint Presentation</vt:lpstr>
      <vt:lpstr>Praise the Lord! We received a total of $31,740.33 (16,740.33+15K) for the Lottie Moon International Missions special offering. May God greatly bless all brothers and sisters with their generous offerings. And may the gospel be preached to the ends of the earth through faithful IMB missionaries.</vt:lpstr>
      <vt:lpstr>The January 2026 Coworkers Council Meeting will be held at 8:30 a.m. this Saturday (1/10) in Rm 103. All coworker representatives are invited to participate. ，</vt:lpstr>
      <vt:lpstr>Next Sunday (1/11), we’ll have a free monthly luncheon. </vt:lpstr>
      <vt:lpstr>The spring semester of Emmanuel Chinese School starts this Saturday, 1/10.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6</cp:revision>
  <dcterms:created xsi:type="dcterms:W3CDTF">2024-12-15T03:28:32Z</dcterms:created>
  <dcterms:modified xsi:type="dcterms:W3CDTF">2026-01-04T03:08:34Z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