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4"/>
    <p:sldMasterId id="2147483898" r:id="rId5"/>
    <p:sldMasterId id="2147483916" r:id="rId6"/>
    <p:sldMasterId id="2147483946" r:id="rId7"/>
  </p:sldMasterIdLst>
  <p:notesMasterIdLst>
    <p:notesMasterId r:id="rId14"/>
  </p:notesMasterIdLst>
  <p:handoutMasterIdLst>
    <p:handoutMasterId r:id="rId15"/>
  </p:handoutMasterIdLst>
  <p:sldIdLst>
    <p:sldId id="9863" r:id="rId8"/>
    <p:sldId id="8536" r:id="rId9"/>
    <p:sldId id="256" r:id="rId10"/>
    <p:sldId id="258" r:id="rId11"/>
    <p:sldId id="9940" r:id="rId12"/>
    <p:sldId id="98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4" autoAdjust="0"/>
  </p:normalViewPr>
  <p:slideViewPr>
    <p:cSldViewPr snapToGrid="0">
      <p:cViewPr varScale="1">
        <p:scale>
          <a:sx n="56" d="100"/>
          <a:sy n="56" d="100"/>
        </p:scale>
        <p:origin x="1068" y="4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1/17/2026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65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51463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6520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50024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425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49122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8806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79302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284572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53918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D78AEC-7F14-4D4F-90DB-3E5314B21356}"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57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DDD80D-5631-4F2C-BAE5-D40D1CCA20BE}" type="slidenum">
              <a:rPr lang="en-US" altLang="en-US" smtClean="0"/>
              <a:pPr>
                <a:defRPr/>
              </a:pPr>
              <a:t>‹#›</a:t>
            </a:fld>
            <a:endParaRPr lang="en-US" altLang="en-US"/>
          </a:p>
        </p:txBody>
      </p:sp>
    </p:spTree>
    <p:extLst>
      <p:ext uri="{BB962C8B-B14F-4D97-AF65-F5344CB8AC3E}">
        <p14:creationId xmlns:p14="http://schemas.microsoft.com/office/powerpoint/2010/main" val="301018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316237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83932F-B8DF-45E1-BD5F-F1C7F964248C}" type="slidenum">
              <a:rPr lang="en-US" altLang="en-US" smtClean="0"/>
              <a:pPr>
                <a:defRPr/>
              </a:pPr>
              <a:t>‹#›</a:t>
            </a:fld>
            <a:endParaRPr lang="en-US" altLang="en-US"/>
          </a:p>
        </p:txBody>
      </p:sp>
    </p:spTree>
    <p:extLst>
      <p:ext uri="{BB962C8B-B14F-4D97-AF65-F5344CB8AC3E}">
        <p14:creationId xmlns:p14="http://schemas.microsoft.com/office/powerpoint/2010/main" val="144025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38DA529-9C4F-42CF-ADBD-F3F91D9DCE30}" type="slidenum">
              <a:rPr lang="en-US" altLang="en-US" smtClean="0"/>
              <a:pPr>
                <a:defRPr/>
              </a:pPr>
              <a:t>‹#›</a:t>
            </a:fld>
            <a:endParaRPr lang="en-US" altLang="en-US"/>
          </a:p>
        </p:txBody>
      </p:sp>
    </p:spTree>
    <p:extLst>
      <p:ext uri="{BB962C8B-B14F-4D97-AF65-F5344CB8AC3E}">
        <p14:creationId xmlns:p14="http://schemas.microsoft.com/office/powerpoint/2010/main" val="301617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E09B587-27A8-4897-8C2E-B38727EC5A29}" type="slidenum">
              <a:rPr lang="en-US" altLang="en-US" smtClean="0"/>
              <a:pPr>
                <a:defRPr/>
              </a:pPr>
              <a:t>‹#›</a:t>
            </a:fld>
            <a:endParaRPr lang="en-US" altLang="en-US"/>
          </a:p>
        </p:txBody>
      </p:sp>
    </p:spTree>
    <p:extLst>
      <p:ext uri="{BB962C8B-B14F-4D97-AF65-F5344CB8AC3E}">
        <p14:creationId xmlns:p14="http://schemas.microsoft.com/office/powerpoint/2010/main" val="2527589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F350E75-EDF1-4DC1-8F54-D0FE4F659B9F}" type="slidenum">
              <a:rPr lang="en-US" altLang="en-US" smtClean="0"/>
              <a:pPr>
                <a:defRPr/>
              </a:pPr>
              <a:t>‹#›</a:t>
            </a:fld>
            <a:endParaRPr lang="en-US" altLang="en-US"/>
          </a:p>
        </p:txBody>
      </p:sp>
    </p:spTree>
    <p:extLst>
      <p:ext uri="{BB962C8B-B14F-4D97-AF65-F5344CB8AC3E}">
        <p14:creationId xmlns:p14="http://schemas.microsoft.com/office/powerpoint/2010/main" val="3809726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1E5DDA7-C718-43E3-BF25-B09E605D94E7}" type="slidenum">
              <a:rPr lang="en-US" altLang="en-US" smtClean="0"/>
              <a:pPr>
                <a:defRPr/>
              </a:pPr>
              <a:t>‹#›</a:t>
            </a:fld>
            <a:endParaRPr lang="en-US" altLang="en-US"/>
          </a:p>
        </p:txBody>
      </p:sp>
    </p:spTree>
    <p:extLst>
      <p:ext uri="{BB962C8B-B14F-4D97-AF65-F5344CB8AC3E}">
        <p14:creationId xmlns:p14="http://schemas.microsoft.com/office/powerpoint/2010/main" val="2133116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95BB427-5C7D-44BC-9F16-EC1576615FF2}" type="slidenum">
              <a:rPr lang="en-US" altLang="en-US" smtClean="0"/>
              <a:pPr>
                <a:defRPr/>
              </a:pPr>
              <a:t>‹#›</a:t>
            </a:fld>
            <a:endParaRPr lang="en-US" altLang="en-US"/>
          </a:p>
        </p:txBody>
      </p:sp>
    </p:spTree>
    <p:extLst>
      <p:ext uri="{BB962C8B-B14F-4D97-AF65-F5344CB8AC3E}">
        <p14:creationId xmlns:p14="http://schemas.microsoft.com/office/powerpoint/2010/main" val="14689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4CEDFB-7986-4F09-8075-2C2FCA19A595}" type="slidenum">
              <a:rPr lang="en-US" altLang="en-US" smtClean="0"/>
              <a:pPr>
                <a:defRPr/>
              </a:pPr>
              <a:t>‹#›</a:t>
            </a:fld>
            <a:endParaRPr lang="en-US" altLang="en-US"/>
          </a:p>
        </p:txBody>
      </p:sp>
    </p:spTree>
    <p:extLst>
      <p:ext uri="{BB962C8B-B14F-4D97-AF65-F5344CB8AC3E}">
        <p14:creationId xmlns:p14="http://schemas.microsoft.com/office/powerpoint/2010/main" val="3637035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21F0F6B1-A9D4-407D-BFD3-580D43F39D93}" type="slidenum">
              <a:rPr lang="en-US" altLang="zh-TW" smtClean="0"/>
              <a:pPr/>
              <a:t>‹#›</a:t>
            </a:fld>
            <a:endParaRPr lang="en-US" altLang="zh-TW"/>
          </a:p>
        </p:txBody>
      </p:sp>
    </p:spTree>
    <p:extLst>
      <p:ext uri="{BB962C8B-B14F-4D97-AF65-F5344CB8AC3E}">
        <p14:creationId xmlns:p14="http://schemas.microsoft.com/office/powerpoint/2010/main" val="1293792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798E228-D4E5-49E6-A1A5-9418D2795C6C}" type="slidenum">
              <a:rPr lang="en-US" altLang="zh-TW" smtClean="0"/>
              <a:pPr/>
              <a:t>‹#›</a:t>
            </a:fld>
            <a:endParaRPr lang="en-US" altLang="zh-TW"/>
          </a:p>
        </p:txBody>
      </p:sp>
    </p:spTree>
    <p:extLst>
      <p:ext uri="{BB962C8B-B14F-4D97-AF65-F5344CB8AC3E}">
        <p14:creationId xmlns:p14="http://schemas.microsoft.com/office/powerpoint/2010/main" val="1093578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D235EEA-34D4-4561-B0FB-CB58E5840D3E}" type="slidenum">
              <a:rPr lang="en-US" altLang="zh-TW" smtClean="0"/>
              <a:pPr/>
              <a:t>‹#›</a:t>
            </a:fld>
            <a:endParaRPr lang="en-US" altLang="zh-TW"/>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72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424361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C5267DD0-7933-4618-970B-87A9ABE98791}" type="slidenum">
              <a:rPr lang="en-US" altLang="zh-TW" smtClean="0"/>
              <a:pPr/>
              <a:t>‹#›</a:t>
            </a:fld>
            <a:endParaRPr lang="en-US" altLang="zh-TW"/>
          </a:p>
        </p:txBody>
      </p:sp>
    </p:spTree>
    <p:extLst>
      <p:ext uri="{BB962C8B-B14F-4D97-AF65-F5344CB8AC3E}">
        <p14:creationId xmlns:p14="http://schemas.microsoft.com/office/powerpoint/2010/main" val="2693162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719056B-356D-479E-AA76-58467C415476}" type="slidenum">
              <a:rPr lang="en-US" altLang="zh-TW" smtClean="0"/>
              <a:pPr/>
              <a:t>‹#›</a:t>
            </a:fld>
            <a:endParaRPr lang="en-US" altLang="zh-TW"/>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3916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3DDF0673-4DEB-4E5C-84A8-A6C5DDC4F199}" type="slidenum">
              <a:rPr lang="en-US" altLang="zh-TW" smtClean="0"/>
              <a:pPr/>
              <a:t>‹#›</a:t>
            </a:fld>
            <a:endParaRPr lang="en-US" altLang="zh-TW"/>
          </a:p>
        </p:txBody>
      </p:sp>
    </p:spTree>
    <p:extLst>
      <p:ext uri="{BB962C8B-B14F-4D97-AF65-F5344CB8AC3E}">
        <p14:creationId xmlns:p14="http://schemas.microsoft.com/office/powerpoint/2010/main" val="2268321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066B003-E78A-451D-914F-A49EBFF207E3}" type="slidenum">
              <a:rPr lang="en-US" altLang="en-US" smtClean="0"/>
              <a:pPr>
                <a:defRPr/>
              </a:pPr>
              <a:t>‹#›</a:t>
            </a:fld>
            <a:endParaRPr lang="en-US" altLang="en-US"/>
          </a:p>
        </p:txBody>
      </p:sp>
    </p:spTree>
    <p:extLst>
      <p:ext uri="{BB962C8B-B14F-4D97-AF65-F5344CB8AC3E}">
        <p14:creationId xmlns:p14="http://schemas.microsoft.com/office/powerpoint/2010/main" val="472105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314733-BDB9-47AF-BF47-ECD8610E0229}" type="slidenum">
              <a:rPr lang="en-US" altLang="en-US" smtClean="0"/>
              <a:pPr>
                <a:defRPr/>
              </a:pPr>
              <a:t>‹#›</a:t>
            </a:fld>
            <a:endParaRPr lang="en-US" altLang="en-US"/>
          </a:p>
        </p:txBody>
      </p:sp>
    </p:spTree>
    <p:extLst>
      <p:ext uri="{BB962C8B-B14F-4D97-AF65-F5344CB8AC3E}">
        <p14:creationId xmlns:p14="http://schemas.microsoft.com/office/powerpoint/2010/main" val="1499837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887022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428826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20623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2779176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19229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4060532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1464192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163758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3945203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423060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1327977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3541606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4119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789324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2027251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6359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250831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3940183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2184550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061EDDCC-CED7-A23A-7EE9-95544B17E900}"/>
              </a:ext>
            </a:extLst>
          </p:cNvPr>
          <p:cNvSpPr>
            <a:spLocks noChangeShapeType="1"/>
          </p:cNvSpPr>
          <p:nvPr/>
        </p:nvSpPr>
        <p:spPr bwMode="auto">
          <a:xfrm>
            <a:off x="1" y="1708150"/>
            <a:ext cx="12196233" cy="0"/>
          </a:xfrm>
          <a:prstGeom prst="line">
            <a:avLst/>
          </a:prstGeom>
          <a:noFill/>
          <a:ln w="12700" cap="sq">
            <a:solidFill>
              <a:schemeClr val="bg2"/>
            </a:solidFill>
            <a:round/>
            <a:headEnd type="none" w="sm" len="sm"/>
            <a:tailEnd type="none" w="sm" len="sm"/>
          </a:ln>
        </p:spPr>
        <p:txBody>
          <a:bodyPr/>
          <a:lstStyle/>
          <a:p>
            <a:pPr>
              <a:defRPr/>
            </a:pPr>
            <a:endParaRPr lang="en-US" sz="2400"/>
          </a:p>
        </p:txBody>
      </p:sp>
      <p:sp>
        <p:nvSpPr>
          <p:cNvPr id="3" name="Arc 3">
            <a:extLst>
              <a:ext uri="{FF2B5EF4-FFF2-40B4-BE49-F238E27FC236}">
                <a16:creationId xmlns:a16="http://schemas.microsoft.com/office/drawing/2014/main" id="{40A3D9A6-C6EC-B5A3-B41B-171FC2079EEE}"/>
              </a:ext>
            </a:extLst>
          </p:cNvPr>
          <p:cNvSpPr>
            <a:spLocks/>
          </p:cNvSpPr>
          <p:nvPr/>
        </p:nvSpPr>
        <p:spPr bwMode="auto">
          <a:xfrm>
            <a:off x="0" y="842964"/>
            <a:ext cx="3862917"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p>
        </p:txBody>
      </p:sp>
      <p:sp>
        <p:nvSpPr>
          <p:cNvPr id="459780" name="Rectangle 4"/>
          <p:cNvSpPr>
            <a:spLocks noGrp="1" noChangeArrowheads="1"/>
          </p:cNvSpPr>
          <p:nvPr>
            <p:ph type="ctrTitle" sz="quarter"/>
          </p:nvPr>
        </p:nvSpPr>
        <p:spPr>
          <a:xfrm>
            <a:off x="3657601" y="427038"/>
            <a:ext cx="8532284" cy="1524000"/>
          </a:xfrm>
        </p:spPr>
        <p:txBody>
          <a:bodyPr anchor="b"/>
          <a:lstStyle>
            <a:lvl1pPr>
              <a:lnSpc>
                <a:spcPct val="80000"/>
              </a:lnSpc>
              <a:defRPr sz="6600"/>
            </a:lvl1pPr>
          </a:lstStyle>
          <a:p>
            <a:r>
              <a:rPr lang="en-US"/>
              <a:t>Click to edit Master title style</a:t>
            </a:r>
          </a:p>
        </p:txBody>
      </p:sp>
      <p:sp>
        <p:nvSpPr>
          <p:cNvPr id="459781" name="Rectangle 5"/>
          <p:cNvSpPr>
            <a:spLocks noGrp="1" noChangeArrowheads="1"/>
          </p:cNvSpPr>
          <p:nvPr>
            <p:ph type="subTitle" sz="quarter" idx="1"/>
          </p:nvPr>
        </p:nvSpPr>
        <p:spPr>
          <a:xfrm>
            <a:off x="5588000" y="1828800"/>
            <a:ext cx="6096000" cy="1752600"/>
          </a:xfrm>
        </p:spPr>
        <p:txBody>
          <a:bodyPr/>
          <a:lstStyle>
            <a:lvl1pPr marL="0" indent="0">
              <a:buFont typeface="Wingdings" pitchFamily="2" charset="2"/>
              <a:buNone/>
              <a:defRPr sz="2400"/>
            </a:lvl1pPr>
          </a:lstStyle>
          <a:p>
            <a:r>
              <a:rPr lang="en-US"/>
              <a:t>Click to edit Master subtitle style</a:t>
            </a:r>
          </a:p>
        </p:txBody>
      </p:sp>
      <p:sp>
        <p:nvSpPr>
          <p:cNvPr id="4" name="Rectangle 6">
            <a:extLst>
              <a:ext uri="{FF2B5EF4-FFF2-40B4-BE49-F238E27FC236}">
                <a16:creationId xmlns:a16="http://schemas.microsoft.com/office/drawing/2014/main" id="{20ABA6B5-61DF-50B2-718B-DED15392D83F}"/>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F4F1215-E362-BFCD-BA87-D575CEE4387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EFFCDB0-3134-D76A-8CE3-08779AC91125}"/>
              </a:ext>
            </a:extLst>
          </p:cNvPr>
          <p:cNvSpPr>
            <a:spLocks noGrp="1" noChangeArrowheads="1"/>
          </p:cNvSpPr>
          <p:nvPr>
            <p:ph type="sldNum" sz="quarter" idx="12"/>
          </p:nvPr>
        </p:nvSpPr>
        <p:spPr/>
        <p:txBody>
          <a:bodyPr/>
          <a:lstStyle>
            <a:lvl1pPr>
              <a:defRPr/>
            </a:lvl1pPr>
          </a:lstStyle>
          <a:p>
            <a:fld id="{622CD711-55FE-456C-B480-B10B26B018FA}" type="slidenum">
              <a:rPr lang="en-US" altLang="en-US"/>
              <a:pPr/>
              <a:t>‹#›</a:t>
            </a:fld>
            <a:endParaRPr lang="en-US" altLang="en-US"/>
          </a:p>
        </p:txBody>
      </p:sp>
    </p:spTree>
    <p:extLst>
      <p:ext uri="{BB962C8B-B14F-4D97-AF65-F5344CB8AC3E}">
        <p14:creationId xmlns:p14="http://schemas.microsoft.com/office/powerpoint/2010/main" val="1663256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9C9074A-8957-C2A6-CA04-08609C32BA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36BFAC-5D4D-AF1A-3552-1F0B9B252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4180FAE-0415-BDBE-30E7-1247160660AB}"/>
              </a:ext>
            </a:extLst>
          </p:cNvPr>
          <p:cNvSpPr>
            <a:spLocks noGrp="1" noChangeArrowheads="1"/>
          </p:cNvSpPr>
          <p:nvPr>
            <p:ph type="sldNum" sz="quarter" idx="12"/>
          </p:nvPr>
        </p:nvSpPr>
        <p:spPr>
          <a:ln/>
        </p:spPr>
        <p:txBody>
          <a:bodyPr/>
          <a:lstStyle>
            <a:lvl1pPr>
              <a:defRPr/>
            </a:lvl1pPr>
          </a:lstStyle>
          <a:p>
            <a:fld id="{E0E7E18A-F590-4266-A193-F45FD9633343}" type="slidenum">
              <a:rPr lang="en-US" altLang="en-US"/>
              <a:pPr/>
              <a:t>‹#›</a:t>
            </a:fld>
            <a:endParaRPr lang="en-US" altLang="en-US"/>
          </a:p>
        </p:txBody>
      </p:sp>
    </p:spTree>
    <p:extLst>
      <p:ext uri="{BB962C8B-B14F-4D97-AF65-F5344CB8AC3E}">
        <p14:creationId xmlns:p14="http://schemas.microsoft.com/office/powerpoint/2010/main" val="666077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641C3854-3533-0A5B-83BF-8098F66CC1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73289F-0C37-5A10-4F01-A90818864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6E83863-8664-8E38-6EBD-4F01662EE3AB}"/>
              </a:ext>
            </a:extLst>
          </p:cNvPr>
          <p:cNvSpPr>
            <a:spLocks noGrp="1" noChangeArrowheads="1"/>
          </p:cNvSpPr>
          <p:nvPr>
            <p:ph type="sldNum" sz="quarter" idx="12"/>
          </p:nvPr>
        </p:nvSpPr>
        <p:spPr>
          <a:ln/>
        </p:spPr>
        <p:txBody>
          <a:bodyPr/>
          <a:lstStyle>
            <a:lvl1pPr>
              <a:defRPr/>
            </a:lvl1pPr>
          </a:lstStyle>
          <a:p>
            <a:fld id="{6223CA71-7132-4CAB-B8A5-D4940163C582}" type="slidenum">
              <a:rPr lang="en-US" altLang="en-US"/>
              <a:pPr/>
              <a:t>‹#›</a:t>
            </a:fld>
            <a:endParaRPr lang="en-US" altLang="en-US"/>
          </a:p>
        </p:txBody>
      </p:sp>
    </p:spTree>
    <p:extLst>
      <p:ext uri="{BB962C8B-B14F-4D97-AF65-F5344CB8AC3E}">
        <p14:creationId xmlns:p14="http://schemas.microsoft.com/office/powerpoint/2010/main" val="1173766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59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48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069439B-F1AF-3D31-47E4-DE5B8C6845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2D4B20-4DE7-EFD3-90BB-87AA0D9650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963082E0-05A6-217B-37B2-9F7ABE01E025}"/>
              </a:ext>
            </a:extLst>
          </p:cNvPr>
          <p:cNvSpPr>
            <a:spLocks noGrp="1" noChangeArrowheads="1"/>
          </p:cNvSpPr>
          <p:nvPr>
            <p:ph type="sldNum" sz="quarter" idx="12"/>
          </p:nvPr>
        </p:nvSpPr>
        <p:spPr>
          <a:ln/>
        </p:spPr>
        <p:txBody>
          <a:bodyPr/>
          <a:lstStyle>
            <a:lvl1pPr>
              <a:defRPr/>
            </a:lvl1pPr>
          </a:lstStyle>
          <a:p>
            <a:fld id="{A5E093DA-8E88-4BF3-BC3F-B113B71CD076}" type="slidenum">
              <a:rPr lang="en-US" altLang="en-US"/>
              <a:pPr/>
              <a:t>‹#›</a:t>
            </a:fld>
            <a:endParaRPr lang="en-US" altLang="en-US"/>
          </a:p>
        </p:txBody>
      </p:sp>
    </p:spTree>
    <p:extLst>
      <p:ext uri="{BB962C8B-B14F-4D97-AF65-F5344CB8AC3E}">
        <p14:creationId xmlns:p14="http://schemas.microsoft.com/office/powerpoint/2010/main" val="2663865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F892E2C-E951-9639-203F-E393DCDBC2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0F3A1E7-D3C2-DABC-FA5A-2E28FE262A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A5E686A7-8467-CC18-3316-76BA3BA4A473}"/>
              </a:ext>
            </a:extLst>
          </p:cNvPr>
          <p:cNvSpPr>
            <a:spLocks noGrp="1" noChangeArrowheads="1"/>
          </p:cNvSpPr>
          <p:nvPr>
            <p:ph type="sldNum" sz="quarter" idx="12"/>
          </p:nvPr>
        </p:nvSpPr>
        <p:spPr>
          <a:ln/>
        </p:spPr>
        <p:txBody>
          <a:bodyPr/>
          <a:lstStyle>
            <a:lvl1pPr>
              <a:defRPr/>
            </a:lvl1pPr>
          </a:lstStyle>
          <a:p>
            <a:fld id="{170DD352-08B6-4D66-BA96-E50811C17857}" type="slidenum">
              <a:rPr lang="en-US" altLang="en-US"/>
              <a:pPr/>
              <a:t>‹#›</a:t>
            </a:fld>
            <a:endParaRPr lang="en-US" altLang="en-US"/>
          </a:p>
        </p:txBody>
      </p:sp>
    </p:spTree>
    <p:extLst>
      <p:ext uri="{BB962C8B-B14F-4D97-AF65-F5344CB8AC3E}">
        <p14:creationId xmlns:p14="http://schemas.microsoft.com/office/powerpoint/2010/main" val="1433528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646FB9F-56E0-A4AB-563E-8E3E9270F3A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C5BB224-D36B-61E9-5FAE-12EEF585DC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AC10CE8-3808-CCD0-8AB2-737EDA8F6B5F}"/>
              </a:ext>
            </a:extLst>
          </p:cNvPr>
          <p:cNvSpPr>
            <a:spLocks noGrp="1" noChangeArrowheads="1"/>
          </p:cNvSpPr>
          <p:nvPr>
            <p:ph type="sldNum" sz="quarter" idx="12"/>
          </p:nvPr>
        </p:nvSpPr>
        <p:spPr>
          <a:ln/>
        </p:spPr>
        <p:txBody>
          <a:bodyPr/>
          <a:lstStyle>
            <a:lvl1pPr>
              <a:defRPr/>
            </a:lvl1pPr>
          </a:lstStyle>
          <a:p>
            <a:fld id="{602DF0EA-4E98-42B1-A0BC-D15302CE7DA5}" type="slidenum">
              <a:rPr lang="en-US" altLang="en-US"/>
              <a:pPr/>
              <a:t>‹#›</a:t>
            </a:fld>
            <a:endParaRPr lang="en-US" altLang="en-US"/>
          </a:p>
        </p:txBody>
      </p:sp>
    </p:spTree>
    <p:extLst>
      <p:ext uri="{BB962C8B-B14F-4D97-AF65-F5344CB8AC3E}">
        <p14:creationId xmlns:p14="http://schemas.microsoft.com/office/powerpoint/2010/main" val="350635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D5FD825-E2F2-AE26-0BB0-31C382F282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569DCF87-C741-2E6D-D1A6-B11F839FA2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13588E0B-D0EF-9995-CF1A-77A929E681E1}"/>
              </a:ext>
            </a:extLst>
          </p:cNvPr>
          <p:cNvSpPr>
            <a:spLocks noGrp="1" noChangeArrowheads="1"/>
          </p:cNvSpPr>
          <p:nvPr>
            <p:ph type="sldNum" sz="quarter" idx="12"/>
          </p:nvPr>
        </p:nvSpPr>
        <p:spPr>
          <a:ln/>
        </p:spPr>
        <p:txBody>
          <a:bodyPr/>
          <a:lstStyle>
            <a:lvl1pPr>
              <a:defRPr/>
            </a:lvl1pPr>
          </a:lstStyle>
          <a:p>
            <a:fld id="{55BA2209-E0AA-4D4F-9C99-BED179673B31}" type="slidenum">
              <a:rPr lang="en-US" altLang="en-US"/>
              <a:pPr/>
              <a:t>‹#›</a:t>
            </a:fld>
            <a:endParaRPr lang="en-US" altLang="en-US"/>
          </a:p>
        </p:txBody>
      </p:sp>
    </p:spTree>
    <p:extLst>
      <p:ext uri="{BB962C8B-B14F-4D97-AF65-F5344CB8AC3E}">
        <p14:creationId xmlns:p14="http://schemas.microsoft.com/office/powerpoint/2010/main" val="1713465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C29CE74-C268-0481-38B3-67EEFDAF0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DABECA-3C2A-1D6D-7AE5-0156C6E456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4B6E8CF-4062-0F8B-E831-C9347007D7E5}"/>
              </a:ext>
            </a:extLst>
          </p:cNvPr>
          <p:cNvSpPr>
            <a:spLocks noGrp="1" noChangeArrowheads="1"/>
          </p:cNvSpPr>
          <p:nvPr>
            <p:ph type="sldNum" sz="quarter" idx="12"/>
          </p:nvPr>
        </p:nvSpPr>
        <p:spPr>
          <a:ln/>
        </p:spPr>
        <p:txBody>
          <a:bodyPr/>
          <a:lstStyle>
            <a:lvl1pPr>
              <a:defRPr/>
            </a:lvl1pPr>
          </a:lstStyle>
          <a:p>
            <a:fld id="{CF27AE00-88D0-4F30-B457-F035B71CEA0A}" type="slidenum">
              <a:rPr lang="en-US" altLang="en-US"/>
              <a:pPr/>
              <a:t>‹#›</a:t>
            </a:fld>
            <a:endParaRPr lang="en-US" altLang="en-US"/>
          </a:p>
        </p:txBody>
      </p:sp>
    </p:spTree>
    <p:extLst>
      <p:ext uri="{BB962C8B-B14F-4D97-AF65-F5344CB8AC3E}">
        <p14:creationId xmlns:p14="http://schemas.microsoft.com/office/powerpoint/2010/main" val="278076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449200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6E21DEA-E770-49E5-B47A-61C2E16781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04E348-2EFA-8FAE-686F-7112FA769C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B623BDA-C279-E172-8D9D-5A31C4173D3E}"/>
              </a:ext>
            </a:extLst>
          </p:cNvPr>
          <p:cNvSpPr>
            <a:spLocks noGrp="1" noChangeArrowheads="1"/>
          </p:cNvSpPr>
          <p:nvPr>
            <p:ph type="sldNum" sz="quarter" idx="12"/>
          </p:nvPr>
        </p:nvSpPr>
        <p:spPr>
          <a:ln/>
        </p:spPr>
        <p:txBody>
          <a:bodyPr/>
          <a:lstStyle>
            <a:lvl1pPr>
              <a:defRPr/>
            </a:lvl1pPr>
          </a:lstStyle>
          <a:p>
            <a:fld id="{DF73827D-0688-4731-9DED-31DAF8E8CFF4}" type="slidenum">
              <a:rPr lang="en-US" altLang="en-US"/>
              <a:pPr/>
              <a:t>‹#›</a:t>
            </a:fld>
            <a:endParaRPr lang="en-US" altLang="en-US"/>
          </a:p>
        </p:txBody>
      </p:sp>
    </p:spTree>
    <p:extLst>
      <p:ext uri="{BB962C8B-B14F-4D97-AF65-F5344CB8AC3E}">
        <p14:creationId xmlns:p14="http://schemas.microsoft.com/office/powerpoint/2010/main" val="3986733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4F2D75B-E79B-A609-BEA5-300BA3C5A8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6A9C15-B986-78C6-A88D-D1E2253F8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4124CE9-7756-0761-1679-C2E74A6DD545}"/>
              </a:ext>
            </a:extLst>
          </p:cNvPr>
          <p:cNvSpPr>
            <a:spLocks noGrp="1" noChangeArrowheads="1"/>
          </p:cNvSpPr>
          <p:nvPr>
            <p:ph type="sldNum" sz="quarter" idx="12"/>
          </p:nvPr>
        </p:nvSpPr>
        <p:spPr>
          <a:ln/>
        </p:spPr>
        <p:txBody>
          <a:bodyPr/>
          <a:lstStyle>
            <a:lvl1pPr>
              <a:defRPr/>
            </a:lvl1pPr>
          </a:lstStyle>
          <a:p>
            <a:fld id="{45AB27A2-A9E9-43BE-9951-A67A07213C4A}" type="slidenum">
              <a:rPr lang="en-US" altLang="en-US"/>
              <a:pPr/>
              <a:t>‹#›</a:t>
            </a:fld>
            <a:endParaRPr lang="en-US" altLang="en-US"/>
          </a:p>
        </p:txBody>
      </p:sp>
    </p:spTree>
    <p:extLst>
      <p:ext uri="{BB962C8B-B14F-4D97-AF65-F5344CB8AC3E}">
        <p14:creationId xmlns:p14="http://schemas.microsoft.com/office/powerpoint/2010/main" val="2681308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609600"/>
            <a:ext cx="2032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59200" y="609600"/>
            <a:ext cx="5892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B5E5AF2-EA35-377A-8ADF-F760349020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21CE7BB-061A-C761-F661-C687D657D1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2076635-1911-A787-BA48-3FCF7ADA68DF}"/>
              </a:ext>
            </a:extLst>
          </p:cNvPr>
          <p:cNvSpPr>
            <a:spLocks noGrp="1" noChangeArrowheads="1"/>
          </p:cNvSpPr>
          <p:nvPr>
            <p:ph type="sldNum" sz="quarter" idx="12"/>
          </p:nvPr>
        </p:nvSpPr>
        <p:spPr>
          <a:ln/>
        </p:spPr>
        <p:txBody>
          <a:bodyPr/>
          <a:lstStyle>
            <a:lvl1pPr>
              <a:defRPr/>
            </a:lvl1pPr>
          </a:lstStyle>
          <a:p>
            <a:fld id="{01A1F8C3-B089-4DFC-A31F-D2AE74BE2BE0}" type="slidenum">
              <a:rPr lang="en-US" altLang="en-US"/>
              <a:pPr/>
              <a:t>‹#›</a:t>
            </a:fld>
            <a:endParaRPr lang="en-US" altLang="en-US"/>
          </a:p>
        </p:txBody>
      </p:sp>
    </p:spTree>
    <p:extLst>
      <p:ext uri="{BB962C8B-B14F-4D97-AF65-F5344CB8AC3E}">
        <p14:creationId xmlns:p14="http://schemas.microsoft.com/office/powerpoint/2010/main" val="317075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7962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147767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71373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D85675CD-4BAB-4F09-A693-572DB1A680AB}" type="slidenum">
              <a:rPr lang="en-US" altLang="en-US" smtClean="0"/>
              <a:pPr>
                <a:defRPr/>
              </a:pPr>
              <a:t>‹#›</a:t>
            </a:fld>
            <a:endParaRPr lang="en-US" altLang="en-US"/>
          </a:p>
        </p:txBody>
      </p:sp>
    </p:spTree>
    <p:extLst>
      <p:ext uri="{BB962C8B-B14F-4D97-AF65-F5344CB8AC3E}">
        <p14:creationId xmlns:p14="http://schemas.microsoft.com/office/powerpoint/2010/main" val="91505839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973852963"/>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570496259"/>
      </p:ext>
    </p:extLst>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8754" name="Arc 2">
            <a:extLst>
              <a:ext uri="{FF2B5EF4-FFF2-40B4-BE49-F238E27FC236}">
                <a16:creationId xmlns:a16="http://schemas.microsoft.com/office/drawing/2014/main" id="{89CAC1C9-4178-9AEA-664C-13B96071C096}"/>
              </a:ext>
            </a:extLst>
          </p:cNvPr>
          <p:cNvSpPr>
            <a:spLocks/>
          </p:cNvSpPr>
          <p:nvPr/>
        </p:nvSpPr>
        <p:spPr bwMode="auto">
          <a:xfrm>
            <a:off x="0" y="842964"/>
            <a:ext cx="3862917"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p>
        </p:txBody>
      </p:sp>
      <p:sp>
        <p:nvSpPr>
          <p:cNvPr id="1027" name="Rectangle 3">
            <a:extLst>
              <a:ext uri="{FF2B5EF4-FFF2-40B4-BE49-F238E27FC236}">
                <a16:creationId xmlns:a16="http://schemas.microsoft.com/office/drawing/2014/main" id="{C07861B9-7FC0-8381-3DB2-22D5E79D0DE9}"/>
              </a:ext>
            </a:extLst>
          </p:cNvPr>
          <p:cNvSpPr>
            <a:spLocks noGrp="1" noChangeArrowheads="1"/>
          </p:cNvSpPr>
          <p:nvPr>
            <p:ph type="title"/>
          </p:nvPr>
        </p:nvSpPr>
        <p:spPr bwMode="auto">
          <a:xfrm>
            <a:off x="3759200" y="609600"/>
            <a:ext cx="812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2AE1AC7-A359-9714-A894-491DBAF2D772}"/>
              </a:ext>
            </a:extLst>
          </p:cNvPr>
          <p:cNvSpPr>
            <a:spLocks noGrp="1" noChangeArrowheads="1"/>
          </p:cNvSpPr>
          <p:nvPr>
            <p:ph type="body" idx="1"/>
          </p:nvPr>
        </p:nvSpPr>
        <p:spPr bwMode="auto">
          <a:xfrm>
            <a:off x="3759200" y="1981200"/>
            <a:ext cx="812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8757" name="Rectangle 5">
            <a:extLst>
              <a:ext uri="{FF2B5EF4-FFF2-40B4-BE49-F238E27FC236}">
                <a16:creationId xmlns:a16="http://schemas.microsoft.com/office/drawing/2014/main" id="{7CC8F27C-668D-250C-72D1-3869242BD2EF}"/>
              </a:ext>
            </a:extLst>
          </p:cNvPr>
          <p:cNvSpPr>
            <a:spLocks noGrp="1" noChangeArrowheads="1"/>
          </p:cNvSpPr>
          <p:nvPr>
            <p:ph type="dt" sz="half" idx="2"/>
          </p:nvPr>
        </p:nvSpPr>
        <p:spPr bwMode="auto">
          <a:xfrm>
            <a:off x="406400" y="6248400"/>
            <a:ext cx="2540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atin typeface="+mn-lt"/>
              </a:defRPr>
            </a:lvl1pPr>
          </a:lstStyle>
          <a:p>
            <a:pPr>
              <a:defRPr/>
            </a:pPr>
            <a:endParaRPr lang="en-US"/>
          </a:p>
        </p:txBody>
      </p:sp>
      <p:sp>
        <p:nvSpPr>
          <p:cNvPr id="458758" name="Rectangle 6">
            <a:extLst>
              <a:ext uri="{FF2B5EF4-FFF2-40B4-BE49-F238E27FC236}">
                <a16:creationId xmlns:a16="http://schemas.microsoft.com/office/drawing/2014/main" id="{88F312CB-53F2-CCEE-B14A-C2ED893EA33B}"/>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defRPr>
            </a:lvl1pPr>
          </a:lstStyle>
          <a:p>
            <a:pPr>
              <a:defRPr/>
            </a:pPr>
            <a:endParaRPr lang="en-US"/>
          </a:p>
        </p:txBody>
      </p:sp>
      <p:sp>
        <p:nvSpPr>
          <p:cNvPr id="458759" name="Rectangle 7">
            <a:extLst>
              <a:ext uri="{FF2B5EF4-FFF2-40B4-BE49-F238E27FC236}">
                <a16:creationId xmlns:a16="http://schemas.microsoft.com/office/drawing/2014/main" id="{79719E82-7528-25A2-8C75-EA2CFC860B66}"/>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atin typeface="Arial" panose="020B0604020202020204" pitchFamily="34" charset="0"/>
              </a:defRPr>
            </a:lvl1pPr>
          </a:lstStyle>
          <a:p>
            <a:fld id="{AF6ADE7A-87D9-4DE8-9819-22F95AAA584B}" type="slidenum">
              <a:rPr lang="en-US" altLang="en-US"/>
              <a:pPr/>
              <a:t>‹#›</a:t>
            </a:fld>
            <a:endParaRPr lang="en-US" altLang="en-US"/>
          </a:p>
        </p:txBody>
      </p:sp>
    </p:spTree>
    <p:extLst>
      <p:ext uri="{BB962C8B-B14F-4D97-AF65-F5344CB8AC3E}">
        <p14:creationId xmlns:p14="http://schemas.microsoft.com/office/powerpoint/2010/main" val="396279570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hyperlink" Target="mailto:finance@ecbckc.org"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1" name="Picture 10">
            <a:extLst>
              <a:ext uri="{FF2B5EF4-FFF2-40B4-BE49-F238E27FC236}">
                <a16:creationId xmlns:a16="http://schemas.microsoft.com/office/drawing/2014/main" id="{FDB47024-63DA-46E1-9182-136173A3FC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1">
            <a:extLst>
              <a:ext uri="{FF2B5EF4-FFF2-40B4-BE49-F238E27FC236}">
                <a16:creationId xmlns:a16="http://schemas.microsoft.com/office/drawing/2014/main" id="{FE99C413-64CB-7167-B132-7987077CB5E0}"/>
              </a:ext>
            </a:extLst>
          </p:cNvPr>
          <p:cNvSpPr txBox="1">
            <a:spLocks/>
          </p:cNvSpPr>
          <p:nvPr/>
        </p:nvSpPr>
        <p:spPr>
          <a:xfrm>
            <a:off x="1694946" y="-1083521"/>
            <a:ext cx="9686645" cy="4329641"/>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r>
              <a:rPr kumimoji="0" lang="en-US" altLang="zh-TW" sz="5400" b="1" i="0" u="none" strike="noStrike" kern="1200" cap="all" spc="0" normalizeH="0" baseline="0" noProof="0" dirty="0">
                <a:ln>
                  <a:noFill/>
                </a:ln>
                <a:solidFill>
                  <a:prstClr val="white"/>
                </a:solidFill>
                <a:effectLst/>
                <a:uLnTx/>
                <a:uFillTx/>
                <a:latin typeface="Century Gothic" panose="020B0502020202020204"/>
                <a:ea typeface="新細明體" panose="02020500000000000000" pitchFamily="18" charset="-120"/>
                <a:cs typeface="+mj-cs"/>
              </a:rPr>
              <a:t>Announcements</a:t>
            </a: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endParaRPr kumimoji="0" lang="en-US" sz="5400" b="1"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cxnSp>
        <p:nvCxnSpPr>
          <p:cNvPr id="13" name="Straight Connector 12">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89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6216-C7DA-19AE-22BB-19CFECBA6286}"/>
              </a:ext>
            </a:extLst>
          </p:cNvPr>
          <p:cNvSpPr>
            <a:spLocks noGrp="1"/>
          </p:cNvSpPr>
          <p:nvPr>
            <p:ph type="title"/>
          </p:nvPr>
        </p:nvSpPr>
        <p:spPr>
          <a:xfrm>
            <a:off x="333555" y="2259728"/>
            <a:ext cx="11524890" cy="1169272"/>
          </a:xfrm>
        </p:spPr>
        <p:txBody>
          <a:bodyPr>
            <a:noAutofit/>
          </a:bodyPr>
          <a:lstStyle/>
          <a:p>
            <a:pPr algn="l">
              <a:lnSpc>
                <a:spcPct val="150000"/>
              </a:lnSpc>
            </a:pPr>
            <a:r>
              <a:rPr lang="en-US" altLang="zh-CN" sz="54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We will be having a newcomers’ luncheon today at 12:30 pm in Rm 123. </a:t>
            </a:r>
            <a:endParaRPr lang="en-US" sz="54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62681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7130-19B9-E00F-C9CA-44A2E24FE504}"/>
              </a:ext>
            </a:extLst>
          </p:cNvPr>
          <p:cNvSpPr>
            <a:spLocks noGrp="1"/>
          </p:cNvSpPr>
          <p:nvPr>
            <p:ph type="ctrTitle"/>
          </p:nvPr>
        </p:nvSpPr>
        <p:spPr>
          <a:xfrm>
            <a:off x="235974" y="1789974"/>
            <a:ext cx="11720052" cy="4885146"/>
          </a:xfrm>
        </p:spPr>
        <p:txBody>
          <a:bodyPr>
            <a:noAutofit/>
          </a:bodyPr>
          <a:lstStyle/>
          <a:p>
            <a:pPr algn="ctr"/>
            <a:br>
              <a:rPr lang="en-US" sz="4800" b="1" cap="none" dirty="0">
                <a:effectLst>
                  <a:outerShdw blurRad="38100" dist="38100" dir="2700000" algn="tl">
                    <a:srgbClr val="000000">
                      <a:alpha val="43137"/>
                    </a:srgbClr>
                  </a:outerShdw>
                </a:effectLst>
              </a:rPr>
            </a:br>
            <a:r>
              <a:rPr lang="en-US" sz="4800" b="1" cap="none" dirty="0">
                <a:effectLst>
                  <a:outerShdw blurRad="38100" dist="38100" dir="2700000" algn="tl">
                    <a:srgbClr val="000000">
                      <a:alpha val="43137"/>
                    </a:srgbClr>
                  </a:outerShdw>
                </a:effectLst>
              </a:rPr>
              <a:t>2025 offering receipts have been emailed to all </a:t>
            </a:r>
            <a:r>
              <a:rPr lang="en-US" altLang="zh-CN" sz="4800" b="1" cap="none" dirty="0">
                <a:effectLst>
                  <a:outerShdw blurRad="38100" dist="38100" dir="2700000" algn="tl">
                    <a:srgbClr val="000000">
                      <a:alpha val="43137"/>
                    </a:srgbClr>
                  </a:outerShdw>
                </a:effectLst>
              </a:rPr>
              <a:t>givers</a:t>
            </a:r>
            <a:r>
              <a:rPr lang="zh-CN" altLang="en-US" sz="4800" b="1" cap="none" dirty="0">
                <a:effectLst>
                  <a:outerShdw blurRad="38100" dist="38100" dir="2700000" algn="tl">
                    <a:srgbClr val="000000">
                      <a:alpha val="43137"/>
                    </a:srgbClr>
                  </a:outerShdw>
                </a:effectLst>
              </a:rPr>
              <a:t> </a:t>
            </a:r>
            <a:r>
              <a:rPr lang="en-US" sz="4800" b="1" cap="none" dirty="0">
                <a:effectLst>
                  <a:outerShdw blurRad="38100" dist="38100" dir="2700000" algn="tl">
                    <a:srgbClr val="000000">
                      <a:alpha val="43137"/>
                    </a:srgbClr>
                  </a:outerShdw>
                </a:effectLst>
              </a:rPr>
              <a:t>on 1/16/2026.  </a:t>
            </a:r>
            <a:r>
              <a:rPr lang="en-US" altLang="zh-CN" sz="4800" b="1" cap="none" dirty="0">
                <a:effectLst>
                  <a:outerShdw blurRad="38100" dist="38100" dir="2700000" algn="tl">
                    <a:srgbClr val="000000">
                      <a:alpha val="43137"/>
                    </a:srgbClr>
                  </a:outerShdw>
                </a:effectLst>
              </a:rPr>
              <a:t>The</a:t>
            </a:r>
            <a:r>
              <a:rPr lang="en-US" sz="4800" b="1" cap="none" dirty="0">
                <a:effectLst>
                  <a:outerShdw blurRad="38100" dist="38100" dir="2700000" algn="tl">
                    <a:srgbClr val="000000">
                      <a:alpha val="43137"/>
                    </a:srgbClr>
                  </a:outerShdw>
                </a:effectLst>
              </a:rPr>
              <a:t> email was sent by </a:t>
            </a:r>
            <a:r>
              <a:rPr lang="en-US" sz="4800" b="1" cap="none" dirty="0" err="1">
                <a:solidFill>
                  <a:srgbClr val="FFFF00"/>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finance@ecbckc.Org</a:t>
            </a:r>
            <a:br>
              <a:rPr lang="en-US" sz="4800" b="1" cap="none" dirty="0">
                <a:effectLst>
                  <a:outerShdw blurRad="38100" dist="38100" dir="2700000" algn="tl">
                    <a:srgbClr val="000000">
                      <a:alpha val="43137"/>
                    </a:srgbClr>
                  </a:outerShdw>
                </a:effectLst>
              </a:rPr>
            </a:br>
            <a:br>
              <a:rPr lang="en-US" sz="4800" b="1" cap="none" dirty="0">
                <a:effectLst>
                  <a:outerShdw blurRad="38100" dist="38100" dir="2700000" algn="tl">
                    <a:srgbClr val="000000">
                      <a:alpha val="43137"/>
                    </a:srgbClr>
                  </a:outerShdw>
                </a:effectLst>
              </a:rPr>
            </a:br>
            <a:r>
              <a:rPr lang="en-US" sz="4800" b="1" cap="none" dirty="0">
                <a:effectLst>
                  <a:outerShdw blurRad="38100" dist="38100" dir="2700000" algn="tl">
                    <a:srgbClr val="000000">
                      <a:alpha val="43137"/>
                    </a:srgbClr>
                  </a:outerShdw>
                </a:effectLst>
              </a:rPr>
              <a:t>Please let the finance department know if you find any errors or didn’t receive your email.</a:t>
            </a:r>
            <a:br>
              <a:rPr lang="en-US" sz="4800" b="1" cap="none" dirty="0">
                <a:effectLst>
                  <a:outerShdw blurRad="38100" dist="38100" dir="2700000" algn="tl">
                    <a:srgbClr val="000000">
                      <a:alpha val="43137"/>
                    </a:srgbClr>
                  </a:outerShdw>
                </a:effectLst>
              </a:rPr>
            </a:br>
            <a:endParaRPr lang="en-US" sz="4800" b="1" cap="none"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C9CBC6C-D936-CA49-0173-F9E33F28A4A0}"/>
              </a:ext>
            </a:extLst>
          </p:cNvPr>
          <p:cNvSpPr>
            <a:spLocks noGrp="1"/>
          </p:cNvSpPr>
          <p:nvPr>
            <p:ph type="subTitle" idx="1"/>
          </p:nvPr>
        </p:nvSpPr>
        <p:spPr>
          <a:xfrm flipH="1">
            <a:off x="12477134" y="5073445"/>
            <a:ext cx="570271" cy="184354"/>
          </a:xfrm>
        </p:spPr>
        <p:txBody>
          <a:bodyPr>
            <a:normAutofit fontScale="40000" lnSpcReduction="20000"/>
          </a:bodyPr>
          <a:lstStyle/>
          <a:p>
            <a:endParaRPr lang="en-US" dirty="0"/>
          </a:p>
        </p:txBody>
      </p:sp>
    </p:spTree>
    <p:extLst>
      <p:ext uri="{BB962C8B-B14F-4D97-AF65-F5344CB8AC3E}">
        <p14:creationId xmlns:p14="http://schemas.microsoft.com/office/powerpoint/2010/main" val="331167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9D67-3EA1-B8AC-8DB7-FC10C8BC2BDD}"/>
              </a:ext>
            </a:extLst>
          </p:cNvPr>
          <p:cNvSpPr>
            <a:spLocks noGrp="1"/>
          </p:cNvSpPr>
          <p:nvPr>
            <p:ph type="title"/>
          </p:nvPr>
        </p:nvSpPr>
        <p:spPr>
          <a:xfrm>
            <a:off x="0" y="-1081217"/>
            <a:ext cx="7299652" cy="9020433"/>
          </a:xfrm>
        </p:spPr>
        <p:txBody>
          <a:bodyPr>
            <a:normAutofit/>
          </a:bodyPr>
          <a:lstStyle/>
          <a:p>
            <a:pPr algn="ctr"/>
            <a:r>
              <a:rPr lang="en-US" sz="4400" b="1" u="sng" cap="none" dirty="0">
                <a:solidFill>
                  <a:srgbClr val="FFFF00"/>
                </a:solidFill>
                <a:effectLst>
                  <a:outerShdw blurRad="38100" dist="38100" dir="2700000" algn="tl">
                    <a:srgbClr val="000000">
                      <a:alpha val="43137"/>
                    </a:srgbClr>
                  </a:outerShdw>
                </a:effectLst>
              </a:rPr>
              <a:t>Library Announcement</a:t>
            </a:r>
            <a:br>
              <a:rPr lang="en-US" b="1" u="sng" cap="none" dirty="0"/>
            </a:br>
            <a:br>
              <a:rPr lang="en-US" b="1" cap="none" dirty="0"/>
            </a:br>
            <a:r>
              <a:rPr lang="en-US" b="1" cap="none" dirty="0"/>
              <a:t>In order to clear out shelf space, the library is giving out books that we have too many copies.  Please stop by the library after worship to pick up your free books.</a:t>
            </a:r>
            <a:br>
              <a:rPr lang="en-US" b="1" cap="none" dirty="0"/>
            </a:br>
            <a:br>
              <a:rPr lang="en-US" b="1" cap="none" dirty="0"/>
            </a:br>
            <a:br>
              <a:rPr lang="en-US" b="1" cap="none" dirty="0"/>
            </a:br>
            <a:br>
              <a:rPr lang="en-US" cap="none" dirty="0"/>
            </a:br>
            <a:endParaRPr lang="en-US" cap="none" dirty="0"/>
          </a:p>
        </p:txBody>
      </p:sp>
      <p:sp>
        <p:nvSpPr>
          <p:cNvPr id="3" name="Text Placeholder 2">
            <a:extLst>
              <a:ext uri="{FF2B5EF4-FFF2-40B4-BE49-F238E27FC236}">
                <a16:creationId xmlns:a16="http://schemas.microsoft.com/office/drawing/2014/main" id="{70886A07-0D03-9D99-A2ED-026C7C7C37A6}"/>
              </a:ext>
            </a:extLst>
          </p:cNvPr>
          <p:cNvSpPr>
            <a:spLocks noGrp="1"/>
          </p:cNvSpPr>
          <p:nvPr>
            <p:ph type="body" idx="1"/>
          </p:nvPr>
        </p:nvSpPr>
        <p:spPr>
          <a:xfrm>
            <a:off x="7747819" y="1189703"/>
            <a:ext cx="4119715" cy="4034708"/>
          </a:xfrm>
        </p:spPr>
        <p:txBody>
          <a:bodyPr/>
          <a:lstStyle/>
          <a:p>
            <a:endParaRPr lang="en-US" dirty="0"/>
          </a:p>
        </p:txBody>
      </p:sp>
      <p:pic>
        <p:nvPicPr>
          <p:cNvPr id="5" name="Picture 4">
            <a:extLst>
              <a:ext uri="{FF2B5EF4-FFF2-40B4-BE49-F238E27FC236}">
                <a16:creationId xmlns:a16="http://schemas.microsoft.com/office/drawing/2014/main" id="{0736CCF8-7092-8F8F-7587-1C8CEADBD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8918" y="1393482"/>
            <a:ext cx="6858000" cy="4367598"/>
          </a:xfrm>
          <a:prstGeom prst="rect">
            <a:avLst/>
          </a:prstGeom>
        </p:spPr>
      </p:pic>
    </p:spTree>
    <p:extLst>
      <p:ext uri="{BB962C8B-B14F-4D97-AF65-F5344CB8AC3E}">
        <p14:creationId xmlns:p14="http://schemas.microsoft.com/office/powerpoint/2010/main" val="384915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39218-A3FD-5F7B-A18D-3F5D262B07EF}"/>
              </a:ext>
            </a:extLst>
          </p:cNvPr>
          <p:cNvSpPr txBox="1"/>
          <p:nvPr/>
        </p:nvSpPr>
        <p:spPr>
          <a:xfrm>
            <a:off x="284205" y="358346"/>
            <a:ext cx="11590637" cy="6863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Our ECBC Chinese School invited tax expert Sister Kathie Shen to host a Q&amp;A session on tax filing. Everyone is welcome to attend.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Date: January 24th, Saturday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Time: 1:40 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Location: Room 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endParaRPr>
          </a:p>
        </p:txBody>
      </p:sp>
    </p:spTree>
    <p:extLst>
      <p:ext uri="{BB962C8B-B14F-4D97-AF65-F5344CB8AC3E}">
        <p14:creationId xmlns:p14="http://schemas.microsoft.com/office/powerpoint/2010/main" val="358589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0063F8-9F2A-6F5A-A7FF-B24749281C9B}"/>
              </a:ext>
            </a:extLst>
          </p:cNvPr>
          <p:cNvSpPr txBox="1"/>
          <p:nvPr/>
        </p:nvSpPr>
        <p:spPr>
          <a:xfrm>
            <a:off x="201227" y="383293"/>
            <a:ext cx="11789546"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ECBC Business Meeting will be held on February 8th at 2pm. One of the discussion items is to amend ECBC constitution article 6 (Church Officers)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The church officers shall consist of the pastor(s), staff, </a:t>
            </a:r>
            <a:r>
              <a:rPr kumimoji="0" lang="en-US" altLang="zh-CN" sz="44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highlight>
                  <a:srgbClr val="0000FF"/>
                </a:highlight>
                <a:uLnTx/>
                <a:uFillTx/>
                <a:latin typeface="DengXian" panose="02010600030101010101" pitchFamily="2" charset="-122"/>
                <a:ea typeface="DengXian" panose="02010600030101010101" pitchFamily="2" charset="-122"/>
                <a:cs typeface="+mn-cs"/>
              </a:rPr>
              <a:t>elders</a:t>
            </a: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 deacons, and other officers as the church may determine necessary for carrying out the purpose of the church.</a:t>
            </a:r>
            <a:endParaRPr kumimoji="0" lang="en-US"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endParaRPr>
          </a:p>
        </p:txBody>
      </p:sp>
    </p:spTree>
    <p:extLst>
      <p:ext uri="{BB962C8B-B14F-4D97-AF65-F5344CB8AC3E}">
        <p14:creationId xmlns:p14="http://schemas.microsoft.com/office/powerpoint/2010/main" val="2699220213"/>
      </p:ext>
    </p:extLst>
  </p:cSld>
  <p:clrMapOvr>
    <a:masterClrMapping/>
  </p:clrMapOvr>
</p:sld>
</file>

<file path=ppt/theme/theme1.xml><?xml version="1.0" encoding="utf-8"?>
<a:theme xmlns:a="http://schemas.openxmlformats.org/drawingml/2006/main" name="6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3.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4.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{6384FEB1-6364-460A-9509-303DA4FD1F7B}tf33968143_win32</Template>
  <TotalTime>171</TotalTime>
  <Words>215</Words>
  <Application>Microsoft Office PowerPoint</Application>
  <PresentationFormat>Widescreen</PresentationFormat>
  <Paragraphs>16</Paragraphs>
  <Slides>6</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Arial</vt:lpstr>
      <vt:lpstr>Arial Narrow</vt:lpstr>
      <vt:lpstr>Calibri</vt:lpstr>
      <vt:lpstr>Century Gothic</vt:lpstr>
      <vt:lpstr>DengXian</vt:lpstr>
      <vt:lpstr>Wingdings</vt:lpstr>
      <vt:lpstr>Wingdings 3</vt:lpstr>
      <vt:lpstr>6_Vapor Trail</vt:lpstr>
      <vt:lpstr>1_Slice</vt:lpstr>
      <vt:lpstr>2_Vapor Trail</vt:lpstr>
      <vt:lpstr>Generic</vt:lpstr>
      <vt:lpstr>PowerPoint Presentation</vt:lpstr>
      <vt:lpstr>We will be having a newcomers’ luncheon today at 12:30 pm in Rm 123. </vt:lpstr>
      <vt:lpstr> 2025 offering receipts have been emailed to all givers on 1/16/2026.  The email was sent by finance@ecbckc.Org  Please let the finance department know if you find any errors or didn’t receive your email. </vt:lpstr>
      <vt:lpstr>Library Announcement  In order to clear out shelf space, the library is giving out books that we have too many copies.  Please stop by the library after worship to pick up your free books.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8</cp:revision>
  <dcterms:created xsi:type="dcterms:W3CDTF">2024-12-15T03:28:32Z</dcterms:created>
  <dcterms:modified xsi:type="dcterms:W3CDTF">2026-01-18T03:28:08Z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