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6" r:id="rId4"/>
    <p:sldMasterId id="2147483844" r:id="rId5"/>
    <p:sldMasterId id="2147483898" r:id="rId6"/>
  </p:sldMasterIdLst>
  <p:notesMasterIdLst>
    <p:notesMasterId r:id="rId10"/>
  </p:notesMasterIdLst>
  <p:handoutMasterIdLst>
    <p:handoutMasterId r:id="rId11"/>
  </p:handoutMasterIdLst>
  <p:sldIdLst>
    <p:sldId id="9863" r:id="rId7"/>
    <p:sldId id="8536" r:id="rId8"/>
    <p:sldId id="98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04" autoAdjust="0"/>
  </p:normalViewPr>
  <p:slideViewPr>
    <p:cSldViewPr snapToGrid="0">
      <p:cViewPr varScale="1">
        <p:scale>
          <a:sx n="96" d="100"/>
          <a:sy n="96" d="100"/>
        </p:scale>
        <p:origin x="1068" y="78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1/10/2026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1/10/2026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9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65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79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63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00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24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259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226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664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020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729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184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338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3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373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563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200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273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831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062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21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345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493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127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430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361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755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40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567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326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372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78AEC-7F14-4D4F-90DB-3E5314B2135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75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DD80D-5631-4F2C-BAE5-D40D1CCA20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185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3932F-B8DF-45E1-BD5F-F1C7F964248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258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DA529-9C4F-42CF-ADBD-F3F91D9DCE3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17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9B587-27A8-4897-8C2E-B38727EC5A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58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532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50E75-EDF1-4DC1-8F54-D0FE4F659B9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7267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5DDA7-C718-43E3-BF25-B09E605D94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1162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BB427-5C7D-44BC-9F16-EC1576615F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90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CEDFB-7986-4F09-8075-2C2FCA19A5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035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6B1-A9D4-407D-BFD3-580D43F39D9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3792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E228-D4E5-49E6-A1A5-9418D2795C6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35781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5EEA-34D4-4561-B0FB-CB58E5840D3E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7275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7DD0-7933-4618-970B-87A9ABE9879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31623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056B-356D-479E-AA76-58467C41547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39166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673-4DEB-4E5C-84A8-A6C5DDC4F19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832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3154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6B003-E78A-451D-914F-A49EBFF207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1055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14733-BDB9-47AF-BF47-ECD8610E02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83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20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2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67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73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5675CD-4BAB-4F09-A693-572DB1A680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05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94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852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B47024-63DA-46E1-9182-136173A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99C413-64CB-7167-B132-7987077CB5E0}"/>
              </a:ext>
            </a:extLst>
          </p:cNvPr>
          <p:cNvSpPr txBox="1">
            <a:spLocks/>
          </p:cNvSpPr>
          <p:nvPr/>
        </p:nvSpPr>
        <p:spPr>
          <a:xfrm>
            <a:off x="1694946" y="-1083521"/>
            <a:ext cx="9686645" cy="432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【</a:t>
            </a:r>
            <a:r>
              <a:rPr kumimoji="0" lang="en-US" altLang="zh-TW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Announcements</a:t>
            </a: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】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38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6216-C7DA-19AE-22BB-19CFECBA6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55" y="1869307"/>
            <a:ext cx="11524890" cy="1169272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b="1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Please stay to enjoy our monthly luncheon after today’s Sunday school.</a:t>
            </a:r>
            <a:endParaRPr lang="en-US" b="1" cap="none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681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0063F8-9F2A-6F5A-A7FF-B24749281C9B}"/>
              </a:ext>
            </a:extLst>
          </p:cNvPr>
          <p:cNvSpPr txBox="1"/>
          <p:nvPr/>
        </p:nvSpPr>
        <p:spPr>
          <a:xfrm>
            <a:off x="201227" y="383293"/>
            <a:ext cx="1178954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ECBC Business Meeting will be held on February 8th at 2pm. One of the discussion items is to amend ECBC constitution article 6 (Church Officers) as follows: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The church officers shall consist of the pastor(s), staff,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elders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, deacons, and other officers as the church may determine necessary for carrying out the purpose of the church.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220213"/>
      </p:ext>
    </p:extLst>
  </p:cSld>
  <p:clrMapOvr>
    <a:masterClrMapping/>
  </p:clrMapOvr>
</p:sld>
</file>

<file path=ppt/theme/theme1.xml><?xml version="1.0" encoding="utf-8"?>
<a:theme xmlns:a="http://schemas.openxmlformats.org/drawingml/2006/main" name="6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3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{6384FEB1-6364-460A-9509-303DA4FD1F7B}tf33968143_win32</Template>
  <TotalTime>157</TotalTime>
  <Words>84</Words>
  <Application>Microsoft Office PowerPoint</Application>
  <PresentationFormat>Widescreen</PresentationFormat>
  <Paragraphs>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DengXian</vt:lpstr>
      <vt:lpstr>Arial</vt:lpstr>
      <vt:lpstr>Calibri</vt:lpstr>
      <vt:lpstr>Century Gothic</vt:lpstr>
      <vt:lpstr>Wingdings 3</vt:lpstr>
      <vt:lpstr>6_Vapor Trail</vt:lpstr>
      <vt:lpstr>Vapor Trail</vt:lpstr>
      <vt:lpstr>1_Slice</vt:lpstr>
      <vt:lpstr>PowerPoint Presentation</vt:lpstr>
      <vt:lpstr>Please stay to enjoy our monthly luncheon after today’s Sunday school.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Li</dc:creator>
  <cp:lastModifiedBy>Eric Li</cp:lastModifiedBy>
  <cp:revision>7</cp:revision>
  <dcterms:created xsi:type="dcterms:W3CDTF">2024-12-15T03:28:32Z</dcterms:created>
  <dcterms:modified xsi:type="dcterms:W3CDTF">2026-01-11T03:56:21Z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