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1.xml" ContentType="application/xml"/>
  <Override PartName="/customXml/item2.xml" ContentType="application/xml"/>
  <Override PartName="/customXml/itemProps1.xml" ContentType="application/vnd.openxmlformats-officedocument.customXmlProperties+xml"/>
  <Override PartName="/customXml/item3.xml" ContentType="application/xml"/>
  <Override PartName="/customXml/itemProps2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3.xml" ContentType="application/vnd.openxmlformats-officedocument.customXmlProperties+xml"/>
  <Override PartName="/ppt/webextensions/taskpanes.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47.xml" ContentType="application/vnd.openxmlformats-officedocument.theme+xml"/>
  <Override PartName="/ppt/theme/_rels/theme12.xml.rels" ContentType="application/vnd.openxmlformats-package.relationship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3.png" ContentType="image/png"/>
  <Override PartName="/ppt/media/image1.jpeg" ContentType="image/jpeg"/>
  <Override PartName="/ppt/media/image2.png" ContentType="image/png"/>
  <Override PartName="/ppt/media/image5.png" ContentType="image/png"/>
  <Override PartName="/ppt/media/image4.jpeg" ContentType="image/jpeg"/>
  <Override PartName="/ppt/media/image8.jpeg" ContentType="image/jpeg"/>
  <Override PartName="/ppt/media/image6.png" ContentType="image/png"/>
  <Override PartName="/ppt/media/image7.png" ContentType="image/png"/>
  <Override PartName="/ppt/media/image9.png" ContentType="image/png"/>
  <Override PartName="/ppt/slideMasters/slideMaster80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_rels/slideMaster80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136.xml.rels" ContentType="application/vnd.openxmlformats-package.relationships+xml"/>
  <Override PartName="/ppt/slideLayouts/slideLayout10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microsoft.com/office/2011/relationships/webextensiontaskpanes" Target="ppt/webextensions/taskpanes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3" r:id="rId4"/>
    <p:sldMasterId id="2147483685" r:id="rId5"/>
    <p:sldMasterId id="2147483697" r:id="rId6"/>
    <p:sldMasterId id="2147483699" r:id="rId7"/>
    <p:sldMasterId id="2147483715" r:id="rId8"/>
    <p:sldMasterId id="2147483718" r:id="rId9"/>
    <p:sldMasterId id="2147483736" r:id="rId10"/>
    <p:sldMasterId id="2147483753" r:id="rId11"/>
    <p:sldMasterId id="2147483755" r:id="rId12"/>
    <p:sldMasterId id="2147483767" r:id="rId13"/>
    <p:sldMasterId id="2147483785" r:id="rId14"/>
    <p:sldMasterId id="2147483797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3.xml"/><Relationship Id="rId4" Type="http://schemas.openxmlformats.org/officeDocument/2006/relationships/slideMaster" Target="slideMasters/slideMaster24.xml"/><Relationship Id="rId5" Type="http://schemas.openxmlformats.org/officeDocument/2006/relationships/slideMaster" Target="slideMasters/slideMaster35.xml"/><Relationship Id="rId6" Type="http://schemas.openxmlformats.org/officeDocument/2006/relationships/slideMaster" Target="slideMasters/slideMaster46.xml"/><Relationship Id="rId7" Type="http://schemas.openxmlformats.org/officeDocument/2006/relationships/slideMaster" Target="slideMasters/slideMaster47.xml"/><Relationship Id="rId8" Type="http://schemas.openxmlformats.org/officeDocument/2006/relationships/slideMaster" Target="slideMasters/slideMaster55.xml"/><Relationship Id="rId9" Type="http://schemas.openxmlformats.org/officeDocument/2006/relationships/slideMaster" Target="slideMasters/slideMaster63.xml"/><Relationship Id="rId10" Type="http://schemas.openxmlformats.org/officeDocument/2006/relationships/slideMaster" Target="slideMasters/slideMaster80.xml"/><Relationship Id="rId11" Type="http://schemas.openxmlformats.org/officeDocument/2006/relationships/slideMaster" Target="slideMasters/slideMaster89.xml"/><Relationship Id="rId12" Type="http://schemas.openxmlformats.org/officeDocument/2006/relationships/slideMaster" Target="slideMasters/slideMaster97.xml"/><Relationship Id="rId13" Type="http://schemas.openxmlformats.org/officeDocument/2006/relationships/slideMaster" Target="slideMasters/slideMaster108.xml"/><Relationship Id="rId14" Type="http://schemas.openxmlformats.org/officeDocument/2006/relationships/slideMaster" Target="slideMasters/slideMaster125.xml"/><Relationship Id="rId15" Type="http://schemas.openxmlformats.org/officeDocument/2006/relationships/slideMaster" Target="slideMasters/slideMaster136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move the slide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30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6" name="PlaceHolder 4"/>
          <p:cNvSpPr>
            <a:spLocks noGrp="1"/>
          </p:cNvSpPr>
          <p:nvPr>
            <p:ph type="dt" idx="439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7" name="PlaceHolder 5"/>
          <p:cNvSpPr>
            <a:spLocks noGrp="1"/>
          </p:cNvSpPr>
          <p:nvPr>
            <p:ph type="ftr" idx="440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8" name="PlaceHolder 6"/>
          <p:cNvSpPr>
            <a:spLocks noGrp="1"/>
          </p:cNvSpPr>
          <p:nvPr>
            <p:ph type="sldNum" idx="441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94B3DBB-8B9E-4E5C-959B-1C5F8882BA7A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9" name="PlaceHolder 3"/>
          <p:cNvSpPr>
            <a:spLocks noGrp="1"/>
          </p:cNvSpPr>
          <p:nvPr>
            <p:ph type="sldNum" idx="44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C01002B1-EF65-45DD-82AC-C7C27DCB573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Calibri"/>
                <a:ea typeface="+mn-ea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2" name="PlaceHolder 3"/>
          <p:cNvSpPr>
            <a:spLocks noGrp="1"/>
          </p:cNvSpPr>
          <p:nvPr>
            <p:ph type="sldNum" idx="44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3579AC3-C9C6-4027-BCCC-FAE505C3B777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5" name="PlaceHolder 3"/>
          <p:cNvSpPr>
            <a:spLocks noGrp="1"/>
          </p:cNvSpPr>
          <p:nvPr>
            <p:ph type="sldNum" idx="44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04D7EEE-DCBA-4DDD-A39B-D4E62085A0B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5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<Relationship Id="rId2" Type="http://schemas.openxmlformats.org/officeDocument/2006/relationships/image" Target="../media/image4.jpeg"/><Relationship Id="rId3" Type="http://schemas.openxmlformats.org/officeDocument/2006/relationships/image" Target="../media/image6.png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0576D63-CA7B-49B4-9488-9907603ECE44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C4F99C1-FB5C-41CB-A49B-7EBDB920BECA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7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28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29" name="PlaceHolder 3"/>
          <p:cNvSpPr>
            <a:spLocks noGrp="1"/>
          </p:cNvSpPr>
          <p:nvPr>
            <p:ph type="dt" idx="29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0" name="PlaceHolder 4"/>
          <p:cNvSpPr>
            <a:spLocks noGrp="1"/>
          </p:cNvSpPr>
          <p:nvPr>
            <p:ph type="ftr" idx="29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1" name="PlaceHolder 5"/>
          <p:cNvSpPr>
            <a:spLocks noGrp="1"/>
          </p:cNvSpPr>
          <p:nvPr>
            <p:ph type="sldNum" idx="29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73D4B7-8E7F-4C22-826D-91D12D667E58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7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34" name="PlaceHolder 3"/>
          <p:cNvSpPr>
            <a:spLocks noGrp="1"/>
          </p:cNvSpPr>
          <p:nvPr>
            <p:ph type="dt" idx="29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5" name="PlaceHolder 4"/>
          <p:cNvSpPr>
            <a:spLocks noGrp="1"/>
          </p:cNvSpPr>
          <p:nvPr>
            <p:ph type="ftr" idx="29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6" name="PlaceHolder 5"/>
          <p:cNvSpPr>
            <a:spLocks noGrp="1"/>
          </p:cNvSpPr>
          <p:nvPr>
            <p:ph type="sldNum" idx="30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3758CC8-B9A5-40C5-B708-DD37A03CA54B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3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39" name="PlaceHolder 3"/>
          <p:cNvSpPr>
            <a:spLocks noGrp="1"/>
          </p:cNvSpPr>
          <p:nvPr>
            <p:ph type="dt" idx="30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0" name="PlaceHolder 4"/>
          <p:cNvSpPr>
            <a:spLocks noGrp="1"/>
          </p:cNvSpPr>
          <p:nvPr>
            <p:ph type="ftr" idx="30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1" name="PlaceHolder 5"/>
          <p:cNvSpPr>
            <a:spLocks noGrp="1"/>
          </p:cNvSpPr>
          <p:nvPr>
            <p:ph type="sldNum" idx="30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761575E-485A-4E7B-9F2D-C0092974052B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8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4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45" name="PlaceHolder 4"/>
          <p:cNvSpPr>
            <a:spLocks noGrp="1"/>
          </p:cNvSpPr>
          <p:nvPr>
            <p:ph type="dt" idx="30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6" name="PlaceHolder 5"/>
          <p:cNvSpPr>
            <a:spLocks noGrp="1"/>
          </p:cNvSpPr>
          <p:nvPr>
            <p:ph type="ftr" idx="30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7" name="PlaceHolder 6"/>
          <p:cNvSpPr>
            <a:spLocks noGrp="1"/>
          </p:cNvSpPr>
          <p:nvPr>
            <p:ph type="sldNum" idx="30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077215A-AA4D-461F-AFF0-2D196D678E2A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4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5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5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5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53" name="PlaceHolder 6"/>
          <p:cNvSpPr>
            <a:spLocks noGrp="1"/>
          </p:cNvSpPr>
          <p:nvPr>
            <p:ph type="dt" idx="30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4" name="PlaceHolder 7"/>
          <p:cNvSpPr>
            <a:spLocks noGrp="1"/>
          </p:cNvSpPr>
          <p:nvPr>
            <p:ph type="ftr" idx="30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5" name="PlaceHolder 8"/>
          <p:cNvSpPr>
            <a:spLocks noGrp="1"/>
          </p:cNvSpPr>
          <p:nvPr>
            <p:ph type="sldNum" idx="30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B631A7C-4E3A-4AEB-B4F4-DF3655B6B41E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57" name="PlaceHolder 2"/>
          <p:cNvSpPr>
            <a:spLocks noGrp="1"/>
          </p:cNvSpPr>
          <p:nvPr>
            <p:ph type="dt" idx="3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8" name="PlaceHolder 3"/>
          <p:cNvSpPr>
            <a:spLocks noGrp="1"/>
          </p:cNvSpPr>
          <p:nvPr>
            <p:ph type="ftr" idx="3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9" name="PlaceHolder 4"/>
          <p:cNvSpPr>
            <a:spLocks noGrp="1"/>
          </p:cNvSpPr>
          <p:nvPr>
            <p:ph type="sldNum" idx="3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3FD7E41-BBA6-4676-8A93-64DF081D0BBC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PlaceHolder 1"/>
          <p:cNvSpPr>
            <a:spLocks noGrp="1"/>
          </p:cNvSpPr>
          <p:nvPr>
            <p:ph type="dt" idx="3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1" name="PlaceHolder 2"/>
          <p:cNvSpPr>
            <a:spLocks noGrp="1"/>
          </p:cNvSpPr>
          <p:nvPr>
            <p:ph type="ftr" idx="3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2" name="PlaceHolder 3"/>
          <p:cNvSpPr>
            <a:spLocks noGrp="1"/>
          </p:cNvSpPr>
          <p:nvPr>
            <p:ph type="sldNum" idx="3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966E68E-AF74-4F5F-8106-065FCCB63AE7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the title text format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6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the outline text format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6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6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68" name="PlaceHolder 4"/>
          <p:cNvSpPr>
            <a:spLocks noGrp="1"/>
          </p:cNvSpPr>
          <p:nvPr>
            <p:ph type="dt" idx="3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9" name="PlaceHolder 5"/>
          <p:cNvSpPr>
            <a:spLocks noGrp="1"/>
          </p:cNvSpPr>
          <p:nvPr>
            <p:ph type="ftr" idx="3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0" name="PlaceHolder 6"/>
          <p:cNvSpPr>
            <a:spLocks noGrp="1"/>
          </p:cNvSpPr>
          <p:nvPr>
            <p:ph type="sldNum" idx="3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64E0C4-D876-48C8-BDDA-42922854F7B9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7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the outline text format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7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74" name="PlaceHolder 4"/>
          <p:cNvSpPr>
            <a:spLocks noGrp="1"/>
          </p:cNvSpPr>
          <p:nvPr>
            <p:ph type="dt" idx="3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5" name="PlaceHolder 5"/>
          <p:cNvSpPr>
            <a:spLocks noGrp="1"/>
          </p:cNvSpPr>
          <p:nvPr>
            <p:ph type="ftr" idx="3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6" name="PlaceHolder 6"/>
          <p:cNvSpPr>
            <a:spLocks noGrp="1"/>
          </p:cNvSpPr>
          <p:nvPr>
            <p:ph type="sldNum" idx="3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E2E59D8-B2BF-46C0-88F4-4C87DDC69F0A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87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6" descr="Celestia-R1---OverlayTitle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8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r" defTabSz="457200">
              <a:lnSpc>
                <a:spcPct val="100000"/>
              </a:lnSpc>
              <a:buNone/>
            </a:pPr>
            <a:r>
              <a:rPr b="0" lang="en-US" sz="4800" strike="noStrike" u="none" cap="all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79" name="PlaceHolder 2"/>
          <p:cNvSpPr>
            <a:spLocks noGrp="1"/>
          </p:cNvSpPr>
          <p:nvPr>
            <p:ph type="dt" idx="322"/>
          </p:nvPr>
        </p:nvSpPr>
        <p:spPr>
          <a:xfrm>
            <a:off x="893268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80" name="PlaceHolder 3"/>
          <p:cNvSpPr>
            <a:spLocks noGrp="1"/>
          </p:cNvSpPr>
          <p:nvPr>
            <p:ph type="ftr" idx="323"/>
          </p:nvPr>
        </p:nvSpPr>
        <p:spPr>
          <a:xfrm>
            <a:off x="3962520" y="5870520"/>
            <a:ext cx="489348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81" name="PlaceHolder 4"/>
          <p:cNvSpPr>
            <a:spLocks noGrp="1"/>
          </p:cNvSpPr>
          <p:nvPr>
            <p:ph type="sldNum" idx="324"/>
          </p:nvPr>
        </p:nvSpPr>
        <p:spPr>
          <a:xfrm>
            <a:off x="1060884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BF95124-99D7-4867-8017-8729FED33851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8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Outline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Outline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Outline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8CA15BE-CDD9-46B6-9E41-D2E5353E292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8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3" name="Picture 7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4" name="PlaceHolder 1"/>
          <p:cNvSpPr>
            <a:spLocks noGrp="1"/>
          </p:cNvSpPr>
          <p:nvPr>
            <p:ph type="title"/>
          </p:nvPr>
        </p:nvSpPr>
        <p:spPr>
          <a:xfrm>
            <a:off x="685800" y="4732920"/>
            <a:ext cx="1013112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85" name="PlaceHolder 2"/>
          <p:cNvSpPr>
            <a:spLocks noGrp="1"/>
          </p:cNvSpPr>
          <p:nvPr>
            <p:ph type="body"/>
          </p:nvPr>
        </p:nvSpPr>
        <p:spPr>
          <a:xfrm>
            <a:off x="1371600" y="932040"/>
            <a:ext cx="8759520" cy="3164760"/>
          </a:xfrm>
          <a:prstGeom prst="rect">
            <a:avLst/>
          </a:prstGeom>
          <a:noFill/>
          <a:ln cap="sq" w="50760">
            <a:solidFill>
              <a:srgbClr val="ffffff"/>
            </a:solidFill>
            <a:miter/>
          </a:ln>
          <a:effectLst>
            <a:outerShdw dist="0" dir="0" blurRad="2541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icon to add picture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86" name="PlaceHolder 3"/>
          <p:cNvSpPr>
            <a:spLocks noGrp="1"/>
          </p:cNvSpPr>
          <p:nvPr>
            <p:ph type="body"/>
          </p:nvPr>
        </p:nvSpPr>
        <p:spPr>
          <a:xfrm>
            <a:off x="685800" y="5299560"/>
            <a:ext cx="10131120" cy="493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87" name="PlaceHolder 4"/>
          <p:cNvSpPr>
            <a:spLocks noGrp="1"/>
          </p:cNvSpPr>
          <p:nvPr>
            <p:ph type="dt" idx="325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88" name="PlaceHolder 5"/>
          <p:cNvSpPr>
            <a:spLocks noGrp="1"/>
          </p:cNvSpPr>
          <p:nvPr>
            <p:ph type="ftr" idx="326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89" name="PlaceHolder 6"/>
          <p:cNvSpPr>
            <a:spLocks noGrp="1"/>
          </p:cNvSpPr>
          <p:nvPr>
            <p:ph type="sldNum" idx="327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B589147-503B-4904-A9F1-E1691196BD46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9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31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10131120" cy="144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93" name="PlaceHolder 3"/>
          <p:cNvSpPr>
            <a:spLocks noGrp="1"/>
          </p:cNvSpPr>
          <p:nvPr>
            <p:ph type="dt" idx="328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94" name="PlaceHolder 4"/>
          <p:cNvSpPr>
            <a:spLocks noGrp="1"/>
          </p:cNvSpPr>
          <p:nvPr>
            <p:ph type="ftr" idx="329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95" name="PlaceHolder 5"/>
          <p:cNvSpPr>
            <a:spLocks noGrp="1"/>
          </p:cNvSpPr>
          <p:nvPr>
            <p:ph type="sldNum" idx="330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C3A824C-A1E9-4AA0-BAA8-9239C39CEA0C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0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Picture 15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7" name="TextBox 14"/>
          <p:cNvSpPr/>
          <p:nvPr/>
        </p:nvSpPr>
        <p:spPr>
          <a:xfrm>
            <a:off x="10238040" y="2743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lt1"/>
                </a:solidFill>
                <a:effectLst/>
                <a:uFillTx/>
                <a:latin typeface="Calibri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98" name="TextBox 10"/>
          <p:cNvSpPr/>
          <p:nvPr/>
        </p:nvSpPr>
        <p:spPr>
          <a:xfrm>
            <a:off x="488160" y="82332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lt1"/>
                </a:solidFill>
                <a:effectLst/>
                <a:uFillTx/>
                <a:latin typeface="Calibri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99" name="PlaceHolder 1"/>
          <p:cNvSpPr>
            <a:spLocks noGrp="1"/>
          </p:cNvSpPr>
          <p:nvPr>
            <p:ph type="title"/>
          </p:nvPr>
        </p:nvSpPr>
        <p:spPr>
          <a:xfrm>
            <a:off x="992160" y="609480"/>
            <a:ext cx="955008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00" name="PlaceHolder 2"/>
          <p:cNvSpPr>
            <a:spLocks noGrp="1"/>
          </p:cNvSpPr>
          <p:nvPr>
            <p:ph type="body"/>
          </p:nvPr>
        </p:nvSpPr>
        <p:spPr>
          <a:xfrm>
            <a:off x="1098000" y="3352680"/>
            <a:ext cx="933876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01" name="PlaceHolder 3"/>
          <p:cNvSpPr>
            <a:spLocks noGrp="1"/>
          </p:cNvSpPr>
          <p:nvPr>
            <p:ph type="body"/>
          </p:nvPr>
        </p:nvSpPr>
        <p:spPr>
          <a:xfrm>
            <a:off x="687600" y="4343400"/>
            <a:ext cx="10152000" cy="144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02" name="PlaceHolder 4"/>
          <p:cNvSpPr>
            <a:spLocks noGrp="1"/>
          </p:cNvSpPr>
          <p:nvPr>
            <p:ph type="dt" idx="331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03" name="PlaceHolder 5"/>
          <p:cNvSpPr>
            <a:spLocks noGrp="1"/>
          </p:cNvSpPr>
          <p:nvPr>
            <p:ph type="ftr" idx="332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04" name="PlaceHolder 6"/>
          <p:cNvSpPr>
            <a:spLocks noGrp="1"/>
          </p:cNvSpPr>
          <p:nvPr>
            <p:ph type="sldNum" idx="333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875571C-2341-4898-9BF3-50C3BCA7D937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" name="Picture 7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6" name="PlaceHolder 1"/>
          <p:cNvSpPr>
            <a:spLocks noGrp="1"/>
          </p:cNvSpPr>
          <p:nvPr>
            <p:ph type="title"/>
          </p:nvPr>
        </p:nvSpPr>
        <p:spPr>
          <a:xfrm>
            <a:off x="685800" y="3308760"/>
            <a:ext cx="1013112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07" name="PlaceHolder 2"/>
          <p:cNvSpPr>
            <a:spLocks noGrp="1"/>
          </p:cNvSpPr>
          <p:nvPr>
            <p:ph type="body"/>
          </p:nvPr>
        </p:nvSpPr>
        <p:spPr>
          <a:xfrm>
            <a:off x="685800" y="4777560"/>
            <a:ext cx="1013112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08" name="PlaceHolder 3"/>
          <p:cNvSpPr>
            <a:spLocks noGrp="1"/>
          </p:cNvSpPr>
          <p:nvPr>
            <p:ph type="dt" idx="334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09" name="PlaceHolder 4"/>
          <p:cNvSpPr>
            <a:spLocks noGrp="1"/>
          </p:cNvSpPr>
          <p:nvPr>
            <p:ph type="ftr" idx="335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10" name="PlaceHolder 5"/>
          <p:cNvSpPr>
            <a:spLocks noGrp="1"/>
          </p:cNvSpPr>
          <p:nvPr>
            <p:ph type="sldNum" idx="336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C33195C-8A6A-4087-B487-74C5C98E250F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" name="Picture 10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2" name="TextBox 12"/>
          <p:cNvSpPr/>
          <p:nvPr/>
        </p:nvSpPr>
        <p:spPr>
          <a:xfrm>
            <a:off x="10238040" y="274320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lt1"/>
                </a:solidFill>
                <a:effectLst/>
                <a:uFillTx/>
                <a:latin typeface="Calibri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13" name="TextBox 13"/>
          <p:cNvSpPr/>
          <p:nvPr/>
        </p:nvSpPr>
        <p:spPr>
          <a:xfrm>
            <a:off x="488160" y="82332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lt1"/>
                </a:solidFill>
                <a:effectLst/>
                <a:uFillTx/>
                <a:latin typeface="Calibri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14" name="PlaceHolder 1"/>
          <p:cNvSpPr>
            <a:spLocks noGrp="1"/>
          </p:cNvSpPr>
          <p:nvPr>
            <p:ph type="title"/>
          </p:nvPr>
        </p:nvSpPr>
        <p:spPr>
          <a:xfrm>
            <a:off x="992160" y="609480"/>
            <a:ext cx="955008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15" name="PlaceHolder 2"/>
          <p:cNvSpPr>
            <a:spLocks noGrp="1"/>
          </p:cNvSpPr>
          <p:nvPr>
            <p:ph type="body"/>
          </p:nvPr>
        </p:nvSpPr>
        <p:spPr>
          <a:xfrm>
            <a:off x="685800" y="3886200"/>
            <a:ext cx="10135080" cy="88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16" name="PlaceHolder 3"/>
          <p:cNvSpPr>
            <a:spLocks noGrp="1"/>
          </p:cNvSpPr>
          <p:nvPr>
            <p:ph type="body"/>
          </p:nvPr>
        </p:nvSpPr>
        <p:spPr>
          <a:xfrm>
            <a:off x="685800" y="4775040"/>
            <a:ext cx="10135080" cy="101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17" name="PlaceHolder 4"/>
          <p:cNvSpPr>
            <a:spLocks noGrp="1"/>
          </p:cNvSpPr>
          <p:nvPr>
            <p:ph type="dt" idx="337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18" name="PlaceHolder 5"/>
          <p:cNvSpPr>
            <a:spLocks noGrp="1"/>
          </p:cNvSpPr>
          <p:nvPr>
            <p:ph type="ftr" idx="338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19" name="PlaceHolder 6"/>
          <p:cNvSpPr>
            <a:spLocks noGrp="1"/>
          </p:cNvSpPr>
          <p:nvPr>
            <p:ph type="sldNum" idx="339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D373F5C-8101-4D96-8228-A356B2733C8E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3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" name="Picture 7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22" name="PlaceHolder 2"/>
          <p:cNvSpPr>
            <a:spLocks noGrp="1"/>
          </p:cNvSpPr>
          <p:nvPr>
            <p:ph type="body"/>
          </p:nvPr>
        </p:nvSpPr>
        <p:spPr>
          <a:xfrm>
            <a:off x="685800" y="3505320"/>
            <a:ext cx="10131120" cy="83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2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10131120" cy="144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24" name="PlaceHolder 4"/>
          <p:cNvSpPr>
            <a:spLocks noGrp="1"/>
          </p:cNvSpPr>
          <p:nvPr>
            <p:ph type="dt" idx="340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25" name="PlaceHolder 5"/>
          <p:cNvSpPr>
            <a:spLocks noGrp="1"/>
          </p:cNvSpPr>
          <p:nvPr>
            <p:ph type="ftr" idx="341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26" name="PlaceHolder 6"/>
          <p:cNvSpPr>
            <a:spLocks noGrp="1"/>
          </p:cNvSpPr>
          <p:nvPr>
            <p:ph type="sldNum" idx="342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8C23F98-3692-467D-8B0E-CAA1E4915B4F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94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8" name="PlaceHolder 1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2002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5429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001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29" name="PlaceHolder 2"/>
          <p:cNvSpPr>
            <a:spLocks noGrp="1"/>
          </p:cNvSpPr>
          <p:nvPr>
            <p:ph type="dt" idx="343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30" name="PlaceHolder 3"/>
          <p:cNvSpPr>
            <a:spLocks noGrp="1"/>
          </p:cNvSpPr>
          <p:nvPr>
            <p:ph type="ftr" idx="344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31" name="PlaceHolder 4"/>
          <p:cNvSpPr>
            <a:spLocks noGrp="1"/>
          </p:cNvSpPr>
          <p:nvPr>
            <p:ph type="sldNum" idx="345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E07D6D5-A32B-4B7B-9003-B2873F1681D7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32" name="PlaceHolder 5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95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4" name="PlaceHolder 1"/>
          <p:cNvSpPr>
            <a:spLocks noGrp="1"/>
          </p:cNvSpPr>
          <p:nvPr>
            <p:ph type="title"/>
          </p:nvPr>
        </p:nvSpPr>
        <p:spPr>
          <a:xfrm>
            <a:off x="8658720" y="609480"/>
            <a:ext cx="2158200" cy="51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35" name="PlaceHolder 2"/>
          <p:cNvSpPr>
            <a:spLocks noGrp="1"/>
          </p:cNvSpPr>
          <p:nvPr>
            <p:ph type="body"/>
          </p:nvPr>
        </p:nvSpPr>
        <p:spPr>
          <a:xfrm>
            <a:off x="685800" y="609480"/>
            <a:ext cx="7831800" cy="51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2002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5429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001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36" name="PlaceHolder 3"/>
          <p:cNvSpPr>
            <a:spLocks noGrp="1"/>
          </p:cNvSpPr>
          <p:nvPr>
            <p:ph type="dt" idx="346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37" name="PlaceHolder 4"/>
          <p:cNvSpPr>
            <a:spLocks noGrp="1"/>
          </p:cNvSpPr>
          <p:nvPr>
            <p:ph type="ftr" idx="347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38" name="PlaceHolder 5"/>
          <p:cNvSpPr>
            <a:spLocks noGrp="1"/>
          </p:cNvSpPr>
          <p:nvPr>
            <p:ph type="sldNum" idx="348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62DC342-5A98-4B04-8D6B-1A0C7800B784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96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858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2002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5429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001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2" name="PlaceHolder 3"/>
          <p:cNvSpPr>
            <a:spLocks noGrp="1"/>
          </p:cNvSpPr>
          <p:nvPr>
            <p:ph type="dt" idx="349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43" name="PlaceHolder 4"/>
          <p:cNvSpPr>
            <a:spLocks noGrp="1"/>
          </p:cNvSpPr>
          <p:nvPr>
            <p:ph type="ftr" idx="350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44" name="PlaceHolder 5"/>
          <p:cNvSpPr>
            <a:spLocks noGrp="1"/>
          </p:cNvSpPr>
          <p:nvPr>
            <p:ph type="sldNum" idx="351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92463CE-CC0D-4AEE-9846-1CE406B1B4E9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7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6" name="PlaceHolder 1"/>
          <p:cNvSpPr>
            <a:spLocks noGrp="1"/>
          </p:cNvSpPr>
          <p:nvPr>
            <p:ph type="title"/>
          </p:nvPr>
        </p:nvSpPr>
        <p:spPr>
          <a:xfrm>
            <a:off x="685800" y="3308760"/>
            <a:ext cx="1013112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4000" strike="noStrike" u="none" cap="all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7" name="PlaceHolder 2"/>
          <p:cNvSpPr>
            <a:spLocks noGrp="1"/>
          </p:cNvSpPr>
          <p:nvPr>
            <p:ph type="body"/>
          </p:nvPr>
        </p:nvSpPr>
        <p:spPr>
          <a:xfrm>
            <a:off x="685800" y="4777560"/>
            <a:ext cx="1013112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US" sz="2000" strike="noStrike" u="none" cap="all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8" name="PlaceHolder 3"/>
          <p:cNvSpPr>
            <a:spLocks noGrp="1"/>
          </p:cNvSpPr>
          <p:nvPr>
            <p:ph type="dt" idx="352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49" name="PlaceHolder 4"/>
          <p:cNvSpPr>
            <a:spLocks noGrp="1"/>
          </p:cNvSpPr>
          <p:nvPr>
            <p:ph type="ftr" idx="353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50" name="PlaceHolder 5"/>
          <p:cNvSpPr>
            <a:spLocks noGrp="1"/>
          </p:cNvSpPr>
          <p:nvPr>
            <p:ph type="sldNum" idx="354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6AB1300-5295-4D2F-9F97-FF2D7314AD14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ftr" idx="3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sldNum" idx="3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6212684-BFF1-4DE4-A533-A5AA16C9963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98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Picture 7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53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95000" cy="364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2002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5429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001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54" name="PlaceHolder 3"/>
          <p:cNvSpPr>
            <a:spLocks noGrp="1"/>
          </p:cNvSpPr>
          <p:nvPr>
            <p:ph type="body"/>
          </p:nvPr>
        </p:nvSpPr>
        <p:spPr>
          <a:xfrm>
            <a:off x="5821920" y="2142000"/>
            <a:ext cx="4995000" cy="364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2002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5429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001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55" name="PlaceHolder 4"/>
          <p:cNvSpPr>
            <a:spLocks noGrp="1"/>
          </p:cNvSpPr>
          <p:nvPr>
            <p:ph type="dt" idx="355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56" name="PlaceHolder 5"/>
          <p:cNvSpPr>
            <a:spLocks noGrp="1"/>
          </p:cNvSpPr>
          <p:nvPr>
            <p:ph type="ftr" idx="356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57" name="PlaceHolder 6"/>
          <p:cNvSpPr>
            <a:spLocks noGrp="1"/>
          </p:cNvSpPr>
          <p:nvPr>
            <p:ph type="sldNum" idx="357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54912BD-C105-4062-BC54-318178451D64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9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59" name="PlaceHolder 2"/>
          <p:cNvSpPr>
            <a:spLocks noGrp="1"/>
          </p:cNvSpPr>
          <p:nvPr>
            <p:ph type="body"/>
          </p:nvPr>
        </p:nvSpPr>
        <p:spPr>
          <a:xfrm>
            <a:off x="973800" y="2218320"/>
            <a:ext cx="470880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60" name="PlaceHolder 3"/>
          <p:cNvSpPr>
            <a:spLocks noGrp="1"/>
          </p:cNvSpPr>
          <p:nvPr>
            <p:ph type="body"/>
          </p:nvPr>
        </p:nvSpPr>
        <p:spPr>
          <a:xfrm>
            <a:off x="685800" y="2870280"/>
            <a:ext cx="4996440" cy="2920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2002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5429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001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61" name="PlaceHolder 4"/>
          <p:cNvSpPr>
            <a:spLocks noGrp="1"/>
          </p:cNvSpPr>
          <p:nvPr>
            <p:ph type="body"/>
          </p:nvPr>
        </p:nvSpPr>
        <p:spPr>
          <a:xfrm>
            <a:off x="6095880" y="2226600"/>
            <a:ext cx="472248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62" name="PlaceHolder 5"/>
          <p:cNvSpPr>
            <a:spLocks noGrp="1"/>
          </p:cNvSpPr>
          <p:nvPr>
            <p:ph type="body"/>
          </p:nvPr>
        </p:nvSpPr>
        <p:spPr>
          <a:xfrm>
            <a:off x="5823360" y="2870280"/>
            <a:ext cx="4995000" cy="2920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2002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5429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001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63" name="PlaceHolder 6"/>
          <p:cNvSpPr>
            <a:spLocks noGrp="1"/>
          </p:cNvSpPr>
          <p:nvPr>
            <p:ph type="dt" idx="358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64" name="PlaceHolder 7"/>
          <p:cNvSpPr>
            <a:spLocks noGrp="1"/>
          </p:cNvSpPr>
          <p:nvPr>
            <p:ph type="ftr" idx="359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65" name="PlaceHolder 8"/>
          <p:cNvSpPr>
            <a:spLocks noGrp="1"/>
          </p:cNvSpPr>
          <p:nvPr>
            <p:ph type="sldNum" idx="360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3335F2E-1B0D-4F42-BC2A-31AD6BF3A572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00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Picture 5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6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68" name="PlaceHolder 2"/>
          <p:cNvSpPr>
            <a:spLocks noGrp="1"/>
          </p:cNvSpPr>
          <p:nvPr>
            <p:ph type="dt" idx="361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69" name="PlaceHolder 3"/>
          <p:cNvSpPr>
            <a:spLocks noGrp="1"/>
          </p:cNvSpPr>
          <p:nvPr>
            <p:ph type="ftr" idx="362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70" name="PlaceHolder 4"/>
          <p:cNvSpPr>
            <a:spLocks noGrp="1"/>
          </p:cNvSpPr>
          <p:nvPr>
            <p:ph type="sldNum" idx="363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BC3BC02-C2F8-4DC8-A633-23AB113978B6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Picture 4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2" name="PlaceHolder 1"/>
          <p:cNvSpPr>
            <a:spLocks noGrp="1"/>
          </p:cNvSpPr>
          <p:nvPr>
            <p:ph type="dt" idx="364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73" name="PlaceHolder 2"/>
          <p:cNvSpPr>
            <a:spLocks noGrp="1"/>
          </p:cNvSpPr>
          <p:nvPr>
            <p:ph type="ftr" idx="365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74" name="PlaceHolder 3"/>
          <p:cNvSpPr>
            <a:spLocks noGrp="1"/>
          </p:cNvSpPr>
          <p:nvPr>
            <p:ph type="sldNum" idx="366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450CAD8-AE6A-413B-B8F4-6D2C3DD7C1E0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" name="Picture 7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6" name="PlaceHolder 1"/>
          <p:cNvSpPr>
            <a:spLocks noGrp="1"/>
          </p:cNvSpPr>
          <p:nvPr>
            <p:ph type="title"/>
          </p:nvPr>
        </p:nvSpPr>
        <p:spPr>
          <a:xfrm>
            <a:off x="685800" y="2074320"/>
            <a:ext cx="368064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77" name="PlaceHolder 2"/>
          <p:cNvSpPr>
            <a:spLocks noGrp="1"/>
          </p:cNvSpPr>
          <p:nvPr>
            <p:ph type="body"/>
          </p:nvPr>
        </p:nvSpPr>
        <p:spPr>
          <a:xfrm>
            <a:off x="4648320" y="609480"/>
            <a:ext cx="6168600" cy="51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200240" indent="-28584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5429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00160" indent="-171360" defTabSz="4572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78" name="PlaceHolder 3"/>
          <p:cNvSpPr>
            <a:spLocks noGrp="1"/>
          </p:cNvSpPr>
          <p:nvPr>
            <p:ph type="body"/>
          </p:nvPr>
        </p:nvSpPr>
        <p:spPr>
          <a:xfrm>
            <a:off x="685800" y="3445920"/>
            <a:ext cx="3680640" cy="182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79" name="PlaceHolder 4"/>
          <p:cNvSpPr>
            <a:spLocks noGrp="1"/>
          </p:cNvSpPr>
          <p:nvPr>
            <p:ph type="dt" idx="367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80" name="PlaceHolder 5"/>
          <p:cNvSpPr>
            <a:spLocks noGrp="1"/>
          </p:cNvSpPr>
          <p:nvPr>
            <p:ph type="ftr" idx="368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81" name="PlaceHolder 6"/>
          <p:cNvSpPr>
            <a:spLocks noGrp="1"/>
          </p:cNvSpPr>
          <p:nvPr>
            <p:ph type="sldNum" idx="369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03D56DA-9D2A-4FE6-B6B1-031012DC8EA5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3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2" name="Picture 7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3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28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800" strike="noStrike" u="none" cap="all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84" name="PlaceHolder 2"/>
          <p:cNvSpPr>
            <a:spLocks noGrp="1"/>
          </p:cNvSpPr>
          <p:nvPr>
            <p:ph type="body"/>
          </p:nvPr>
        </p:nvSpPr>
        <p:spPr>
          <a:xfrm>
            <a:off x="7536240" y="914400"/>
            <a:ext cx="3280680" cy="4571640"/>
          </a:xfrm>
          <a:prstGeom prst="rect">
            <a:avLst/>
          </a:prstGeom>
          <a:noFill/>
          <a:ln cap="sq" w="50760">
            <a:solidFill>
              <a:srgbClr val="ffffff"/>
            </a:solidFill>
            <a:miter/>
          </a:ln>
          <a:effectLst>
            <a:outerShdw dist="0" dir="0" blurRad="2541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icon to add picture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85" name="PlaceHolder 3"/>
          <p:cNvSpPr>
            <a:spLocks noGrp="1"/>
          </p:cNvSpPr>
          <p:nvPr>
            <p:ph type="body"/>
          </p:nvPr>
        </p:nvSpPr>
        <p:spPr>
          <a:xfrm>
            <a:off x="685800" y="2971800"/>
            <a:ext cx="6164280" cy="182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86" name="PlaceHolder 4"/>
          <p:cNvSpPr>
            <a:spLocks noGrp="1"/>
          </p:cNvSpPr>
          <p:nvPr>
            <p:ph type="dt" idx="370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87" name="PlaceHolder 5"/>
          <p:cNvSpPr>
            <a:spLocks noGrp="1"/>
          </p:cNvSpPr>
          <p:nvPr>
            <p:ph type="ftr" idx="371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88" name="PlaceHolder 6"/>
          <p:cNvSpPr>
            <a:spLocks noGrp="1"/>
          </p:cNvSpPr>
          <p:nvPr>
            <p:ph type="sldNum" idx="372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E634F2-2ADE-4C6E-96D7-0D49F8FB23BE}" type="slidenum">
              <a:rPr b="0" lang="en-US" sz="1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&lt;number&gt;</a:t>
            </a:fld>
            <a:endParaRPr b="0" lang="en-US" sz="1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04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190" name="PlaceHolder 2"/>
          <p:cNvSpPr>
            <a:spLocks noGrp="1"/>
          </p:cNvSpPr>
          <p:nvPr>
            <p:ph type="dt" idx="373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1" name="PlaceHolder 3"/>
          <p:cNvSpPr>
            <a:spLocks noGrp="1"/>
          </p:cNvSpPr>
          <p:nvPr>
            <p:ph type="ftr" idx="374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2" name="PlaceHolder 4"/>
          <p:cNvSpPr>
            <a:spLocks noGrp="1"/>
          </p:cNvSpPr>
          <p:nvPr>
            <p:ph type="sldNum" idx="375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4E43A35-B688-4039-8D64-64164E412F39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05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19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195" name="PlaceHolder 3"/>
          <p:cNvSpPr>
            <a:spLocks noGrp="1"/>
          </p:cNvSpPr>
          <p:nvPr>
            <p:ph type="dt" idx="376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6" name="PlaceHolder 4"/>
          <p:cNvSpPr>
            <a:spLocks noGrp="1"/>
          </p:cNvSpPr>
          <p:nvPr>
            <p:ph type="ftr" idx="377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7" name="PlaceHolder 5"/>
          <p:cNvSpPr>
            <a:spLocks noGrp="1"/>
          </p:cNvSpPr>
          <p:nvPr>
            <p:ph type="sldNum" idx="378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73458CF-9726-4F41-9F83-AF653E50575F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06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PlaceHolder 1"/>
          <p:cNvSpPr>
            <a:spLocks noGrp="1"/>
          </p:cNvSpPr>
          <p:nvPr>
            <p:ph type="title"/>
          </p:nvPr>
        </p:nvSpPr>
        <p:spPr>
          <a:xfrm>
            <a:off x="8839080" y="274680"/>
            <a:ext cx="27428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199" name="PlaceHolder 2"/>
          <p:cNvSpPr>
            <a:spLocks noGrp="1"/>
          </p:cNvSpPr>
          <p:nvPr>
            <p:ph type="body"/>
          </p:nvPr>
        </p:nvSpPr>
        <p:spPr>
          <a:xfrm>
            <a:off x="609480" y="274680"/>
            <a:ext cx="802620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00" name="PlaceHolder 3"/>
          <p:cNvSpPr>
            <a:spLocks noGrp="1"/>
          </p:cNvSpPr>
          <p:nvPr>
            <p:ph type="dt" idx="379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1" name="PlaceHolder 4"/>
          <p:cNvSpPr>
            <a:spLocks noGrp="1"/>
          </p:cNvSpPr>
          <p:nvPr>
            <p:ph type="ftr" idx="380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2" name="PlaceHolder 5"/>
          <p:cNvSpPr>
            <a:spLocks noGrp="1"/>
          </p:cNvSpPr>
          <p:nvPr>
            <p:ph type="sldNum" idx="381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BCA5048-0ABD-422E-959E-D33EAFCA3354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07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0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05" name="PlaceHolder 3"/>
          <p:cNvSpPr>
            <a:spLocks noGrp="1"/>
          </p:cNvSpPr>
          <p:nvPr>
            <p:ph type="dt" idx="382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6" name="PlaceHolder 4"/>
          <p:cNvSpPr>
            <a:spLocks noGrp="1"/>
          </p:cNvSpPr>
          <p:nvPr>
            <p:ph type="ftr" idx="383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07" name="PlaceHolder 5"/>
          <p:cNvSpPr>
            <a:spLocks noGrp="1"/>
          </p:cNvSpPr>
          <p:nvPr>
            <p:ph type="sldNum" idx="384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91311E7-5516-4FF7-9EA0-949A2FEE94A7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ftr" idx="3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sldNum" idx="3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FDB6F1-8C50-4FCF-9A8B-CEB9C98B23CC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8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000" strike="noStrike" u="none" cap="all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09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10" name="PlaceHolder 3"/>
          <p:cNvSpPr>
            <a:spLocks noGrp="1"/>
          </p:cNvSpPr>
          <p:nvPr>
            <p:ph type="dt" idx="385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1" name="PlaceHolder 4"/>
          <p:cNvSpPr>
            <a:spLocks noGrp="1"/>
          </p:cNvSpPr>
          <p:nvPr>
            <p:ph type="ftr" idx="386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2" name="PlaceHolder 5"/>
          <p:cNvSpPr>
            <a:spLocks noGrp="1"/>
          </p:cNvSpPr>
          <p:nvPr>
            <p:ph type="sldNum" idx="387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593D4DC-4C2E-467C-B6E3-4EB772053CF2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09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1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15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16" name="PlaceHolder 4"/>
          <p:cNvSpPr>
            <a:spLocks noGrp="1"/>
          </p:cNvSpPr>
          <p:nvPr>
            <p:ph type="dt" idx="388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7" name="PlaceHolder 5"/>
          <p:cNvSpPr>
            <a:spLocks noGrp="1"/>
          </p:cNvSpPr>
          <p:nvPr>
            <p:ph type="ftr" idx="389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8" name="PlaceHolder 6"/>
          <p:cNvSpPr>
            <a:spLocks noGrp="1"/>
          </p:cNvSpPr>
          <p:nvPr>
            <p:ph type="sldNum" idx="390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3442E65-7E14-4DBB-BF2A-CE7D6D8B1122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0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20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21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22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23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24" name="PlaceHolder 6"/>
          <p:cNvSpPr>
            <a:spLocks noGrp="1"/>
          </p:cNvSpPr>
          <p:nvPr>
            <p:ph type="dt" idx="391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25" name="PlaceHolder 7"/>
          <p:cNvSpPr>
            <a:spLocks noGrp="1"/>
          </p:cNvSpPr>
          <p:nvPr>
            <p:ph type="ftr" idx="392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26" name="PlaceHolder 8"/>
          <p:cNvSpPr>
            <a:spLocks noGrp="1"/>
          </p:cNvSpPr>
          <p:nvPr>
            <p:ph type="sldNum" idx="393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35FE017-1039-4AD2-B956-71DD11131121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11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28" name="PlaceHolder 2"/>
          <p:cNvSpPr>
            <a:spLocks noGrp="1"/>
          </p:cNvSpPr>
          <p:nvPr>
            <p:ph type="dt" idx="394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29" name="PlaceHolder 3"/>
          <p:cNvSpPr>
            <a:spLocks noGrp="1"/>
          </p:cNvSpPr>
          <p:nvPr>
            <p:ph type="ftr" idx="395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30" name="PlaceHolder 4"/>
          <p:cNvSpPr>
            <a:spLocks noGrp="1"/>
          </p:cNvSpPr>
          <p:nvPr>
            <p:ph type="sldNum" idx="396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7B8B75C-BFF8-4E32-B018-73706A0F767A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2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PlaceHolder 1"/>
          <p:cNvSpPr>
            <a:spLocks noGrp="1"/>
          </p:cNvSpPr>
          <p:nvPr>
            <p:ph type="dt" idx="397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32" name="PlaceHolder 2"/>
          <p:cNvSpPr>
            <a:spLocks noGrp="1"/>
          </p:cNvSpPr>
          <p:nvPr>
            <p:ph type="ftr" idx="398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33" name="PlaceHolder 3"/>
          <p:cNvSpPr>
            <a:spLocks noGrp="1"/>
          </p:cNvSpPr>
          <p:nvPr>
            <p:ph type="sldNum" idx="399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B738BBB-2B19-4260-8FA9-3C21044CFD27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3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35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36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37" name="PlaceHolder 4"/>
          <p:cNvSpPr>
            <a:spLocks noGrp="1"/>
          </p:cNvSpPr>
          <p:nvPr>
            <p:ph type="dt" idx="400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38" name="PlaceHolder 5"/>
          <p:cNvSpPr>
            <a:spLocks noGrp="1"/>
          </p:cNvSpPr>
          <p:nvPr>
            <p:ph type="ftr" idx="401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39" name="PlaceHolder 6"/>
          <p:cNvSpPr>
            <a:spLocks noGrp="1"/>
          </p:cNvSpPr>
          <p:nvPr>
            <p:ph type="sldNum" idx="402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D2DEC02-051E-47C9-BBD7-F3D1C4626037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4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41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42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243" name="PlaceHolder 4"/>
          <p:cNvSpPr>
            <a:spLocks noGrp="1"/>
          </p:cNvSpPr>
          <p:nvPr>
            <p:ph type="dt" idx="403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44" name="PlaceHolder 5"/>
          <p:cNvSpPr>
            <a:spLocks noGrp="1"/>
          </p:cNvSpPr>
          <p:nvPr>
            <p:ph type="ftr" idx="404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45" name="PlaceHolder 6"/>
          <p:cNvSpPr>
            <a:spLocks noGrp="1"/>
          </p:cNvSpPr>
          <p:nvPr>
            <p:ph type="sldNum" idx="405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CB4EBBF-020B-4330-9637-9398C8813D55}" type="slidenum"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15">
    <p:bg>
      <p:bgPr>
        <a:solidFill>
          <a:srgbClr val="8ac6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47" name="PlaceHolder 2"/>
          <p:cNvSpPr>
            <a:spLocks noGrp="1"/>
          </p:cNvSpPr>
          <p:nvPr>
            <p:ph type="dt" idx="406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8" name="PlaceHolder 3"/>
          <p:cNvSpPr>
            <a:spLocks noGrp="1"/>
          </p:cNvSpPr>
          <p:nvPr>
            <p:ph type="ftr" idx="407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9" name="PlaceHolder 4"/>
          <p:cNvSpPr>
            <a:spLocks noGrp="1"/>
          </p:cNvSpPr>
          <p:nvPr>
            <p:ph type="sldNum" idx="408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36C8B62-3E00-4FEC-9C29-1B93DC72E18C}" type="slidenum"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16">
    <p:bg>
      <p:bgPr>
        <a:solidFill>
          <a:srgbClr val="8ac6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5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52" name="PlaceHolder 3"/>
          <p:cNvSpPr>
            <a:spLocks noGrp="1"/>
          </p:cNvSpPr>
          <p:nvPr>
            <p:ph type="dt" idx="409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3" name="PlaceHolder 4"/>
          <p:cNvSpPr>
            <a:spLocks noGrp="1"/>
          </p:cNvSpPr>
          <p:nvPr>
            <p:ph type="ftr" idx="410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4" name="PlaceHolder 5"/>
          <p:cNvSpPr>
            <a:spLocks noGrp="1"/>
          </p:cNvSpPr>
          <p:nvPr>
            <p:ph type="sldNum" idx="411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12175E5-CF5D-405F-A7C4-18509B4E1B73}" type="slidenum"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17">
    <p:bg>
      <p:bgPr>
        <a:solidFill>
          <a:srgbClr val="8ac6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PlaceHolder 1"/>
          <p:cNvSpPr>
            <a:spLocks noGrp="1"/>
          </p:cNvSpPr>
          <p:nvPr>
            <p:ph type="title"/>
          </p:nvPr>
        </p:nvSpPr>
        <p:spPr>
          <a:xfrm>
            <a:off x="8839080" y="274680"/>
            <a:ext cx="27428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56" name="PlaceHolder 2"/>
          <p:cNvSpPr>
            <a:spLocks noGrp="1"/>
          </p:cNvSpPr>
          <p:nvPr>
            <p:ph type="body"/>
          </p:nvPr>
        </p:nvSpPr>
        <p:spPr>
          <a:xfrm>
            <a:off x="609480" y="274680"/>
            <a:ext cx="802620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57" name="PlaceHolder 3"/>
          <p:cNvSpPr>
            <a:spLocks noGrp="1"/>
          </p:cNvSpPr>
          <p:nvPr>
            <p:ph type="dt" idx="412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8" name="PlaceHolder 4"/>
          <p:cNvSpPr>
            <a:spLocks noGrp="1"/>
          </p:cNvSpPr>
          <p:nvPr>
            <p:ph type="ftr" idx="413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9" name="PlaceHolder 5"/>
          <p:cNvSpPr>
            <a:spLocks noGrp="1"/>
          </p:cNvSpPr>
          <p:nvPr>
            <p:ph type="sldNum" idx="414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E916076-13D0-4374-B6A0-97E183E2F369}" type="slidenum"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ftr" idx="4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sldNum" idx="4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32B194F-C428-4891-92E2-55D70461FE30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18">
    <p:bg>
      <p:bgPr>
        <a:solidFill>
          <a:srgbClr val="8ac6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6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62" name="PlaceHolder 3"/>
          <p:cNvSpPr>
            <a:spLocks noGrp="1"/>
          </p:cNvSpPr>
          <p:nvPr>
            <p:ph type="dt" idx="415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3" name="PlaceHolder 4"/>
          <p:cNvSpPr>
            <a:spLocks noGrp="1"/>
          </p:cNvSpPr>
          <p:nvPr>
            <p:ph type="ftr" idx="416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4" name="PlaceHolder 5"/>
          <p:cNvSpPr>
            <a:spLocks noGrp="1"/>
          </p:cNvSpPr>
          <p:nvPr>
            <p:ph type="sldNum" idx="417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6413F7E-7372-4C34-95C8-2DABC39364F8}" type="slidenum"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9">
    <p:bg>
      <p:bgPr>
        <a:solidFill>
          <a:srgbClr val="8ac6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000" strike="noStrike" u="none" cap="all">
                <a:solidFill>
                  <a:schemeClr val="dk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66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67" name="PlaceHolder 3"/>
          <p:cNvSpPr>
            <a:spLocks noGrp="1"/>
          </p:cNvSpPr>
          <p:nvPr>
            <p:ph type="dt" idx="418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8" name="PlaceHolder 4"/>
          <p:cNvSpPr>
            <a:spLocks noGrp="1"/>
          </p:cNvSpPr>
          <p:nvPr>
            <p:ph type="ftr" idx="419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9" name="PlaceHolder 5"/>
          <p:cNvSpPr>
            <a:spLocks noGrp="1"/>
          </p:cNvSpPr>
          <p:nvPr>
            <p:ph type="sldNum" idx="420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2470C83-9ADB-40C6-944E-9153D79E0347}" type="slidenum"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20">
    <p:bg>
      <p:bgPr>
        <a:solidFill>
          <a:srgbClr val="8ac6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7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72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73" name="PlaceHolder 4"/>
          <p:cNvSpPr>
            <a:spLocks noGrp="1"/>
          </p:cNvSpPr>
          <p:nvPr>
            <p:ph type="dt" idx="421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4" name="PlaceHolder 5"/>
          <p:cNvSpPr>
            <a:spLocks noGrp="1"/>
          </p:cNvSpPr>
          <p:nvPr>
            <p:ph type="ftr" idx="422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5" name="PlaceHolder 6"/>
          <p:cNvSpPr>
            <a:spLocks noGrp="1"/>
          </p:cNvSpPr>
          <p:nvPr>
            <p:ph type="sldNum" idx="423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1BDDBE3-B318-48DB-B1C2-1A7272B9CF25}" type="slidenum"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1">
    <p:bg>
      <p:bgPr>
        <a:solidFill>
          <a:srgbClr val="8ac6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77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78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79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80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81" name="PlaceHolder 6"/>
          <p:cNvSpPr>
            <a:spLocks noGrp="1"/>
          </p:cNvSpPr>
          <p:nvPr>
            <p:ph type="dt" idx="424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2" name="PlaceHolder 7"/>
          <p:cNvSpPr>
            <a:spLocks noGrp="1"/>
          </p:cNvSpPr>
          <p:nvPr>
            <p:ph type="ftr" idx="425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3" name="PlaceHolder 8"/>
          <p:cNvSpPr>
            <a:spLocks noGrp="1"/>
          </p:cNvSpPr>
          <p:nvPr>
            <p:ph type="sldNum" idx="426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71F25B9-112D-4E83-BF7A-16962DD55A09}" type="slidenum"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22">
    <p:bg>
      <p:bgPr>
        <a:solidFill>
          <a:srgbClr val="8ac6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85" name="PlaceHolder 2"/>
          <p:cNvSpPr>
            <a:spLocks noGrp="1"/>
          </p:cNvSpPr>
          <p:nvPr>
            <p:ph type="dt" idx="427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6" name="PlaceHolder 3"/>
          <p:cNvSpPr>
            <a:spLocks noGrp="1"/>
          </p:cNvSpPr>
          <p:nvPr>
            <p:ph type="ftr" idx="428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7" name="PlaceHolder 4"/>
          <p:cNvSpPr>
            <a:spLocks noGrp="1"/>
          </p:cNvSpPr>
          <p:nvPr>
            <p:ph type="sldNum" idx="429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D2A0A2A-099A-4079-B0CA-81E73F14A19B}" type="slidenum"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3">
    <p:bg>
      <p:bgPr>
        <a:solidFill>
          <a:srgbClr val="8ac6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PlaceHolder 1"/>
          <p:cNvSpPr>
            <a:spLocks noGrp="1"/>
          </p:cNvSpPr>
          <p:nvPr>
            <p:ph type="dt" idx="430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9" name="PlaceHolder 2"/>
          <p:cNvSpPr>
            <a:spLocks noGrp="1"/>
          </p:cNvSpPr>
          <p:nvPr>
            <p:ph type="ftr" idx="431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0" name="PlaceHolder 3"/>
          <p:cNvSpPr>
            <a:spLocks noGrp="1"/>
          </p:cNvSpPr>
          <p:nvPr>
            <p:ph type="sldNum" idx="432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BF5F8F0-C5B1-478E-8FA0-AFD60949FAA5}" type="slidenum"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4">
    <p:bg>
      <p:bgPr>
        <a:solidFill>
          <a:srgbClr val="8ac6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dk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92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93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94" name="PlaceHolder 4"/>
          <p:cNvSpPr>
            <a:spLocks noGrp="1"/>
          </p:cNvSpPr>
          <p:nvPr>
            <p:ph type="dt" idx="433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5" name="PlaceHolder 5"/>
          <p:cNvSpPr>
            <a:spLocks noGrp="1"/>
          </p:cNvSpPr>
          <p:nvPr>
            <p:ph type="ftr" idx="434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6" name="PlaceHolder 6"/>
          <p:cNvSpPr>
            <a:spLocks noGrp="1"/>
          </p:cNvSpPr>
          <p:nvPr>
            <p:ph type="sldNum" idx="435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06AFFC8-9D50-4300-9409-1469AF087B92}" type="slidenum"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5">
    <p:bg>
      <p:bgPr>
        <a:solidFill>
          <a:srgbClr val="8ac6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dk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98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99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00" name="PlaceHolder 4"/>
          <p:cNvSpPr>
            <a:spLocks noGrp="1"/>
          </p:cNvSpPr>
          <p:nvPr>
            <p:ph type="dt" idx="436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1" name="PlaceHolder 5"/>
          <p:cNvSpPr>
            <a:spLocks noGrp="1"/>
          </p:cNvSpPr>
          <p:nvPr>
            <p:ph type="ftr" idx="437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2" name="PlaceHolder 6"/>
          <p:cNvSpPr>
            <a:spLocks noGrp="1"/>
          </p:cNvSpPr>
          <p:nvPr>
            <p:ph type="sldNum" idx="438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EEBFBDB-633F-4D1B-AF11-E8458CDCA3E0}" type="slidenum"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dt" idx="4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ftr" idx="4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sldNum" idx="4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087E9C3-2667-40CB-8388-BC0A4C051F7C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 idx="4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ftr" idx="4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sldNum" idx="4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34A6785-436B-4313-BEBE-F44DF6820670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4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5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 idx="5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B871255-549B-4D37-9C70-9F482B8024AE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dt" idx="5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ftr" idx="5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sldNum" idx="5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5BCA7C4-445E-4651-94FF-219EC21E3BD7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dt" idx="5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ftr" idx="5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8"/>
          <p:cNvSpPr>
            <a:spLocks noGrp="1"/>
          </p:cNvSpPr>
          <p:nvPr>
            <p:ph type="sldNum" idx="5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11A80DE-11CA-430D-BD5D-659461C70F20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DD04089-E7C9-4053-9B36-FD0305F95B4C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dt" idx="5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ftr" idx="5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sldNum" idx="6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0786776-5786-402F-A44A-22E33FD888C9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dt" idx="6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ftr" idx="6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sldNum" idx="6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55587A5-D80E-464A-8093-66C8E69ABB2D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dt" idx="6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ftr" idx="6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sldNum" idx="6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058ED00-90AA-45C3-BDB5-ED833C131BDE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icon to add picture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dt" idx="6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ftr" idx="6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sldNum" idx="6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5F884BC-3C2D-44B8-9A05-9DEAE4CDF9B8}" type="slidenum">
              <a:rPr b="0" lang="en-US" sz="1200" strike="noStrike" u="non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1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dt" idx="70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ftr" idx="71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Num" idx="72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E4CF5F7-4C3C-4975-949A-70E17F5071FD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2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dt" idx="73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 idx="74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 idx="75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9F5F55F-D4C9-4FF3-9346-403E961851DF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3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839080" y="274680"/>
            <a:ext cx="27428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274680"/>
            <a:ext cx="802620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dt" idx="76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ftr" idx="77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sldNum" idx="78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46D732-0298-4A0A-B07D-CD2EBB125600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4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dt" idx="79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ftr" idx="80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sldNum" idx="81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18C0000-89F6-44E2-8869-6A4855B1694C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dt" idx="82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ftr" idx="83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sldNum" idx="84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A0DA070-E854-4648-9A64-E6B6FD07A120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6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dt" idx="85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ftr" idx="86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sldNum" idx="87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1663192-B11A-4EC0-BAD5-6C200F8AA3D1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7C899E6-D52C-4000-B61C-EB91E387380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7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dt" idx="88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ftr" idx="89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PlaceHolder 8"/>
          <p:cNvSpPr>
            <a:spLocks noGrp="1"/>
          </p:cNvSpPr>
          <p:nvPr>
            <p:ph type="sldNum" idx="90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9CB898-D66A-4597-A66E-98D56270BB33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8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dt" idx="91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ftr" idx="92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sldNum" idx="93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E0A681F-0231-4B77-AFBE-C26B9727CBF2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9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dt" idx="94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ftr" idx="95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 idx="96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172F8DF-4296-4F39-B2D9-7B030A053F12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0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dt" idx="97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ftr" idx="98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sldNum" idx="99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5BCC7E2-416F-43AA-BC8C-56692AB3DD03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1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dt" idx="100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1" lang="en-US" sz="1200" strike="noStrike" u="sng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ftr" idx="101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sldNum" idx="102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85F13E6-FD4E-48FC-ACD0-8100D9101D17}" type="slidenum">
              <a:rPr b="1" lang="en-US" sz="1200" strike="noStrike" u="sng">
                <a:solidFill>
                  <a:srgbClr val="898989"/>
                </a:solidFill>
                <a:effectLst/>
                <a:uFillTx/>
                <a:latin typeface="Calibri"/>
                <a:ea typeface="DFPLiShuW5-B5-AZ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22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81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182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183" name="Freeform 5" hidden="1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184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185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186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187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188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189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190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191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192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193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194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195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196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197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198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199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200" name="Group 2"/>
          <p:cNvGrpSpPr/>
          <p:nvPr/>
        </p:nvGrpSpPr>
        <p:grpSpPr>
          <a:xfrm>
            <a:off x="-8640" y="20520"/>
            <a:ext cx="12191760" cy="6857640"/>
            <a:chOff x="-8640" y="20520"/>
            <a:chExt cx="12191760" cy="6857640"/>
          </a:xfrm>
        </p:grpSpPr>
        <p:sp>
          <p:nvSpPr>
            <p:cNvPr id="201" name="Freeform 3"/>
            <p:cNvSpPr/>
            <p:nvPr/>
          </p:nvSpPr>
          <p:spPr>
            <a:xfrm>
              <a:off x="-8640" y="489744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02" name="Freeform 4"/>
            <p:cNvSpPr/>
            <p:nvPr/>
          </p:nvSpPr>
          <p:spPr>
            <a:xfrm>
              <a:off x="-8640" y="2052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03" name="Freeform 5"/>
          <p:cNvSpPr/>
          <p:nvPr/>
        </p:nvSpPr>
        <p:spPr>
          <a:xfrm>
            <a:off x="8322840" y="626904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204" name="Group 6"/>
          <p:cNvGrpSpPr/>
          <p:nvPr/>
        </p:nvGrpSpPr>
        <p:grpSpPr>
          <a:xfrm>
            <a:off x="-2160" y="6033960"/>
            <a:ext cx="10460160" cy="850680"/>
            <a:chOff x="-2160" y="6033960"/>
            <a:chExt cx="10460160" cy="850680"/>
          </a:xfrm>
        </p:grpSpPr>
        <p:sp>
          <p:nvSpPr>
            <p:cNvPr id="205" name="Freeform 7"/>
            <p:cNvSpPr/>
            <p:nvPr/>
          </p:nvSpPr>
          <p:spPr>
            <a:xfrm>
              <a:off x="3147480" y="603396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206" name="Group 8"/>
            <p:cNvGrpSpPr/>
            <p:nvPr/>
          </p:nvGrpSpPr>
          <p:grpSpPr>
            <a:xfrm>
              <a:off x="5259960" y="6033960"/>
              <a:ext cx="5198040" cy="850680"/>
              <a:chOff x="5259960" y="6033960"/>
              <a:chExt cx="5198040" cy="850680"/>
            </a:xfrm>
          </p:grpSpPr>
          <p:sp>
            <p:nvSpPr>
              <p:cNvPr id="207" name="Freeform 9"/>
              <p:cNvSpPr/>
              <p:nvPr/>
            </p:nvSpPr>
            <p:spPr>
              <a:xfrm>
                <a:off x="8354520" y="6045120"/>
                <a:ext cx="2103480" cy="839520"/>
              </a:xfrm>
              <a:custGeom>
                <a:avLst/>
                <a:gdLst>
                  <a:gd name="textAreaLeft" fmla="*/ 0 w 2103480"/>
                  <a:gd name="textAreaRight" fmla="*/ 2103840 w 2103480"/>
                  <a:gd name="textAreaTop" fmla="*/ 0 h 839520"/>
                  <a:gd name="textAreaBottom" fmla="*/ 839880 h 83952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592 w 0"/>
                  <a:gd name="GluePoint12Y" fmla="*/ 527 h 0"/>
                  <a:gd name="GluePoint13X" fmla="*/ 994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08" name="Freeform 10"/>
              <p:cNvSpPr/>
              <p:nvPr/>
            </p:nvSpPr>
            <p:spPr>
              <a:xfrm>
                <a:off x="5664240" y="603396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09" name="Freeform 11"/>
              <p:cNvSpPr/>
              <p:nvPr/>
            </p:nvSpPr>
            <p:spPr>
              <a:xfrm>
                <a:off x="6411240" y="61945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10" name="Freeform 12"/>
              <p:cNvSpPr/>
              <p:nvPr/>
            </p:nvSpPr>
            <p:spPr>
              <a:xfrm>
                <a:off x="7677000" y="61516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11" name="Freeform 13"/>
              <p:cNvSpPr/>
              <p:nvPr/>
            </p:nvSpPr>
            <p:spPr>
              <a:xfrm>
                <a:off x="5259960" y="61405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212" name="Freeform 14"/>
            <p:cNvSpPr/>
            <p:nvPr/>
          </p:nvSpPr>
          <p:spPr>
            <a:xfrm>
              <a:off x="-2160" y="603396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213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214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15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16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17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18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19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1447920"/>
            <a:ext cx="10972440" cy="1736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5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5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dt" idx="103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 idx="104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B368C4F-E2C1-478A-86B2-52A9C5A2C7A9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ftr" idx="105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23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226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27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28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229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230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231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232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33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34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35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36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237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238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239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40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41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42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43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44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dt" idx="106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ftr" idx="107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sldNum" idx="108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31E49B-8955-4B44-A21C-EB3E0704E91F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24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251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52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53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254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255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256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257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58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59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60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61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262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263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264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65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66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67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68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69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8839080" y="228600"/>
            <a:ext cx="2742840" cy="5866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228600"/>
            <a:ext cx="8026200" cy="5866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dt" idx="109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ftr" idx="110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sldNum" idx="111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E1DE807-C1C0-4664-840B-5C7EEBDE32AF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5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276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77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78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279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280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281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282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83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84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85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286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287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288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289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90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91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92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93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294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dt" idx="112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ftr" idx="113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 type="sldNum" idx="114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1C2B462-7C65-4886-B6D7-868CBFBAAC79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6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301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02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03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304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305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306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307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08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09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10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11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312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313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314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15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16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17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18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19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000" strike="noStrike" u="none" cap="all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dt" idx="115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ftr" idx="116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sldNum" idx="117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10ED304-CDE1-4A1E-8022-EA3535F6FF65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Title and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1B2FCA1-D2C3-4FF5-8135-547EBA55DD05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27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326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27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28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329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330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331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332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33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34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35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36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337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338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339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40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41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42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43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44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49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dt" idx="118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ftr" idx="119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PlaceHolder 6"/>
          <p:cNvSpPr>
            <a:spLocks noGrp="1"/>
          </p:cNvSpPr>
          <p:nvPr>
            <p:ph type="sldNum" idx="120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603DB71-8C9F-4B7D-8C20-D1A6780A114D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8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352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53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54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355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356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357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358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59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60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61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62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363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364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365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66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67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68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69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70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75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16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76" name="PlaceHolder 6"/>
          <p:cNvSpPr>
            <a:spLocks noGrp="1"/>
          </p:cNvSpPr>
          <p:nvPr>
            <p:ph type="dt" idx="121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PlaceHolder 7"/>
          <p:cNvSpPr>
            <a:spLocks noGrp="1"/>
          </p:cNvSpPr>
          <p:nvPr>
            <p:ph type="ftr" idx="122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PlaceHolder 8"/>
          <p:cNvSpPr>
            <a:spLocks noGrp="1"/>
          </p:cNvSpPr>
          <p:nvPr>
            <p:ph type="sldNum" idx="123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D9F64E7-6E5D-4F1D-9ED6-6F602FC72972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9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380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81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82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383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384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385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386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87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88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89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390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391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392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393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94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95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96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97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398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09480" y="22860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4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dt" idx="124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ftr" idx="125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sldNum" idx="126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F795F99-F8FF-47AF-ACD2-1BD095BC9C42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0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404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05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06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407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408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409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410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11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12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13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14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415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416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417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18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19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20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21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22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23" name="PlaceHolder 1"/>
          <p:cNvSpPr>
            <a:spLocks noGrp="1"/>
          </p:cNvSpPr>
          <p:nvPr>
            <p:ph type="dt" idx="127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ftr" idx="128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sldNum" idx="129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45E54AA-FDAF-4C69-8110-92C5CB5D09CB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1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427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28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29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430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431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432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433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34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35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36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37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438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439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440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41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42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43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44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45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Second level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Third level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Fourth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e3e3ff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Fifth level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dt" idx="130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PlaceHolder 5"/>
          <p:cNvSpPr>
            <a:spLocks noGrp="1"/>
          </p:cNvSpPr>
          <p:nvPr>
            <p:ph type="ftr" idx="131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PlaceHolder 6"/>
          <p:cNvSpPr>
            <a:spLocks noGrp="1"/>
          </p:cNvSpPr>
          <p:nvPr>
            <p:ph type="sldNum" idx="132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FF6423E-568C-455E-AA03-402576DBBFB5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2"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roup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453" name="Freeform 3"/>
            <p:cNvSpPr/>
            <p:nvPr/>
          </p:nvSpPr>
          <p:spPr>
            <a:xfrm>
              <a:off x="0" y="4876920"/>
              <a:ext cx="12191760" cy="198072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1980720"/>
                <a:gd name="textAreaBottom" fmla="*/ 1981080 h 198072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54" name="Freeform 4"/>
            <p:cNvSpPr/>
            <p:nvPr/>
          </p:nvSpPr>
          <p:spPr>
            <a:xfrm>
              <a:off x="0" y="0"/>
              <a:ext cx="12191760" cy="487656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4876560"/>
                <a:gd name="textAreaBottom" fmla="*/ 4876920 h 4876560"/>
                <a:gd name="GluePoint1X" fmla="*/ 6027 w 0"/>
                <a:gd name="GluePoint1Y" fmla="*/ 2296 h 0"/>
                <a:gd name="GluePoint2X" fmla="logwidth"/>
                <a:gd name="GluePoint2Y" fmla="*/ 2296 h 0"/>
                <a:gd name="GluePoint3X" fmla="logwidth"/>
                <a:gd name="GluePoint3Y" fmla="logwidth"/>
                <a:gd name="GluePoint4X" fmla="*/ 6027 w 0"/>
                <a:gd name="GluePoint4Y" fmla="logwidth"/>
                <a:gd name="GluePoint5X" fmla="*/ 6027 w 0"/>
                <a:gd name="GluePoint5Y" fmla="*/ 2296 h 0"/>
                <a:gd name="GluePoint6X" fmla="*/ 6027 w 0"/>
                <a:gd name="GluePoint6Y" fmla="*/ 229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55" name="Freeform 5"/>
          <p:cNvSpPr/>
          <p:nvPr/>
        </p:nvSpPr>
        <p:spPr>
          <a:xfrm>
            <a:off x="8331120" y="6262560"/>
            <a:ext cx="3860280" cy="609120"/>
          </a:xfrm>
          <a:custGeom>
            <a:avLst/>
            <a:gdLst>
              <a:gd name="textAreaLeft" fmla="*/ 0 w 3860280"/>
              <a:gd name="textAreaRight" fmla="*/ 3860640 w 3860280"/>
              <a:gd name="textAreaTop" fmla="*/ 0 h 609120"/>
              <a:gd name="textAreaBottom" fmla="*/ 609480 h 609120"/>
              <a:gd name="GluePoint1X" fmla="*/ 5748 w 0"/>
              <a:gd name="GluePoint1Y" fmla="*/ 246 h 0"/>
              <a:gd name="GluePoint2X" fmla="logwidth"/>
              <a:gd name="GluePoint2Y" fmla="*/ 246 h 0"/>
              <a:gd name="GluePoint3X" fmla="logwidth"/>
              <a:gd name="GluePoint3Y" fmla="logwidth"/>
              <a:gd name="GluePoint4X" fmla="*/ 5748 w 0"/>
              <a:gd name="GluePoint4Y" fmla="logwidth"/>
              <a:gd name="GluePoint5X" fmla="*/ 5748 w 0"/>
              <a:gd name="GluePoint5Y" fmla="*/ 246 h 0"/>
              <a:gd name="GluePoint6X" fmla="*/ 5748 w 0"/>
              <a:gd name="GluePoint6Y" fmla="*/ 246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  <a:ea typeface="新細明體"/>
            </a:endParaRPr>
          </a:p>
        </p:txBody>
      </p:sp>
      <p:grpSp>
        <p:nvGrpSpPr>
          <p:cNvPr id="456" name="Group 6"/>
          <p:cNvGrpSpPr/>
          <p:nvPr/>
        </p:nvGrpSpPr>
        <p:grpSpPr>
          <a:xfrm>
            <a:off x="0" y="6019920"/>
            <a:ext cx="10464480" cy="856800"/>
            <a:chOff x="0" y="6019920"/>
            <a:chExt cx="10464480" cy="856800"/>
          </a:xfrm>
        </p:grpSpPr>
        <p:sp>
          <p:nvSpPr>
            <p:cNvPr id="457" name="Freeform 7"/>
            <p:cNvSpPr/>
            <p:nvPr/>
          </p:nvSpPr>
          <p:spPr>
            <a:xfrm>
              <a:off x="3149640" y="6019920"/>
              <a:ext cx="6857640" cy="850680"/>
            </a:xfrm>
            <a:custGeom>
              <a:avLst/>
              <a:gdLst>
                <a:gd name="textAreaLeft" fmla="*/ 0 w 6857640"/>
                <a:gd name="textAreaRight" fmla="*/ 6858000 w 6857640"/>
                <a:gd name="textAreaTop" fmla="*/ 0 h 850680"/>
                <a:gd name="textAreaBottom" fmla="*/ 851040 h 850680"/>
                <a:gd name="GluePoint1X" fmla="*/ 3132 w 0"/>
                <a:gd name="GluePoint1Y" fmla="*/ 469 h 0"/>
                <a:gd name="GluePoint2X" fmla="*/ 2995 w 0"/>
                <a:gd name="GluePoint2Y" fmla="*/ 395 h 0"/>
                <a:gd name="GluePoint3X" fmla="*/ 2911 w 0"/>
                <a:gd name="GluePoint3Y" fmla="*/ 375 h 0"/>
                <a:gd name="GluePoint4X" fmla="*/ 2678 w 0"/>
                <a:gd name="GluePoint4Y" fmla="*/ 228 h 0"/>
                <a:gd name="GluePoint5X" fmla="*/ 2553 w 0"/>
                <a:gd name="GluePoint5Y" fmla="*/ 74 h 0"/>
                <a:gd name="GluePoint6X" fmla="*/ 2457 w 0"/>
                <a:gd name="GluePoint6Y" fmla="*/ 7 h 0"/>
                <a:gd name="GluePoint7X" fmla="*/ 2403 w 0"/>
                <a:gd name="GluePoint7Y" fmla="*/ 47 h 0"/>
                <a:gd name="GluePoint8X" fmla="*/ 2289 w 0"/>
                <a:gd name="GluePoint8Y" fmla="*/ 74 h 0"/>
                <a:gd name="GluePoint9X" fmla="*/ 2134 w 0"/>
                <a:gd name="GluePoint9Y" fmla="*/ 74 h 0"/>
                <a:gd name="GluePoint10X" fmla="*/ 2044 w 0"/>
                <a:gd name="GluePoint10Y" fmla="*/ 128 h 0"/>
                <a:gd name="GluePoint11X" fmla="*/ 1775 w 0"/>
                <a:gd name="GluePoint11Y" fmla="*/ 222 h 0"/>
                <a:gd name="GluePoint12X" fmla="*/ 1602 w 0"/>
                <a:gd name="GluePoint12Y" fmla="*/ 181 h 0"/>
                <a:gd name="GluePoint13X" fmla="*/ 1560 w 0"/>
                <a:gd name="GluePoint13Y" fmla="*/ 101 h 0"/>
                <a:gd name="GluePoint14X" fmla="*/ 1542 w 0"/>
                <a:gd name="GluePoint14Y" fmla="*/ 87 h 0"/>
                <a:gd name="GluePoint15X" fmla="*/ 1446 w 0"/>
                <a:gd name="GluePoint15Y" fmla="*/ 60 h 0"/>
                <a:gd name="GluePoint16X" fmla="*/ 1375 w 0"/>
                <a:gd name="GluePoint16Y" fmla="*/ 74 h 0"/>
                <a:gd name="GluePoint17X" fmla="*/ 1309 w 0"/>
                <a:gd name="GluePoint17Y" fmla="*/ 87 h 0"/>
                <a:gd name="GluePoint18X" fmla="*/ 1243 w 0"/>
                <a:gd name="GluePoint18Y" fmla="*/ 13 h 0"/>
                <a:gd name="GluePoint19X" fmla="*/ 1225 w 0"/>
                <a:gd name="GluePoint19Y" fmla="logwidth"/>
                <a:gd name="GluePoint20X" fmla="*/ 1189 w 0"/>
                <a:gd name="GluePoint20Y" fmla="logwidth"/>
                <a:gd name="GluePoint21X" fmla="*/ 1106 w 0"/>
                <a:gd name="GluePoint21Y" fmla="*/ 34 h 0"/>
                <a:gd name="GluePoint22X" fmla="*/ 1106 w 0"/>
                <a:gd name="GluePoint22Y" fmla="*/ 34 h 0"/>
                <a:gd name="GluePoint23X" fmla="*/ 1094 w 0"/>
                <a:gd name="GluePoint23Y" fmla="*/ 40 h 0"/>
                <a:gd name="GluePoint24X" fmla="*/ 1070 w 0"/>
                <a:gd name="GluePoint24Y" fmla="*/ 54 h 0"/>
                <a:gd name="GluePoint25X" fmla="*/ 1034 w 0"/>
                <a:gd name="GluePoint25Y" fmla="*/ 74 h 0"/>
                <a:gd name="GluePoint26X" fmla="*/ 1004 w 0"/>
                <a:gd name="GluePoint26Y" fmla="*/ 74 h 0"/>
                <a:gd name="GluePoint27X" fmla="*/ 986 w 0"/>
                <a:gd name="GluePoint27Y" fmla="*/ 74 h 0"/>
                <a:gd name="GluePoint28X" fmla="*/ 956 w 0"/>
                <a:gd name="GluePoint28Y" fmla="*/ 81 h 0"/>
                <a:gd name="GluePoint29X" fmla="*/ 920 w 0"/>
                <a:gd name="GluePoint29Y" fmla="*/ 94 h 0"/>
                <a:gd name="GluePoint30X" fmla="*/ 884 w 0"/>
                <a:gd name="GluePoint30Y" fmla="*/ 107 h 0"/>
                <a:gd name="GluePoint31X" fmla="*/ 843 w 0"/>
                <a:gd name="GluePoint31Y" fmla="*/ 128 h 0"/>
                <a:gd name="GluePoint32X" fmla="*/ 813 w 0"/>
                <a:gd name="GluePoint32Y" fmla="*/ 141 h 0"/>
                <a:gd name="GluePoint33X" fmla="*/ 789 w 0"/>
                <a:gd name="GluePoint33Y" fmla="*/ 148 h 0"/>
                <a:gd name="GluePoint34X" fmla="*/ 783 w 0"/>
                <a:gd name="GluePoint34Y" fmla="*/ 154 h 0"/>
                <a:gd name="GluePoint35X" fmla="*/ 556 w 0"/>
                <a:gd name="GluePoint35Y" fmla="*/ 228 h 0"/>
                <a:gd name="GluePoint36X" fmla="*/ 394 w 0"/>
                <a:gd name="GluePoint36Y" fmla="*/ 294 h 0"/>
                <a:gd name="GluePoint37X" fmla="*/ 107 w 0"/>
                <a:gd name="GluePoint37Y" fmla="*/ 462 h 0"/>
                <a:gd name="GluePoint38X" fmla="logwidth"/>
                <a:gd name="GluePoint38Y" fmla="*/ 536 h 0"/>
                <a:gd name="GluePoint39X" fmla="*/ 3240 w 0"/>
                <a:gd name="GluePoint39Y" fmla="*/ 536 h 0"/>
                <a:gd name="GluePoint40X" fmla="*/ 3132 w 0"/>
                <a:gd name="GluePoint40Y" fmla="*/ 469 h 0"/>
                <a:gd name="GluePoint41X" fmla="*/ 3132 w 0"/>
                <a:gd name="GluePoint41Y" fmla="*/ 469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</a:cxnLst>
              <a:rect l="textAreaLeft" t="textAreaTop" r="textAreaRight" b="textAreaBottom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grpSp>
          <p:nvGrpSpPr>
            <p:cNvPr id="458" name="Group 8"/>
            <p:cNvGrpSpPr/>
            <p:nvPr/>
          </p:nvGrpSpPr>
          <p:grpSpPr>
            <a:xfrm>
              <a:off x="5262120" y="6019920"/>
              <a:ext cx="5202360" cy="856800"/>
              <a:chOff x="5262120" y="6019920"/>
              <a:chExt cx="5202360" cy="856800"/>
            </a:xfrm>
          </p:grpSpPr>
          <p:sp>
            <p:nvSpPr>
              <p:cNvPr id="459" name="Freeform 9"/>
              <p:cNvSpPr/>
              <p:nvPr/>
            </p:nvSpPr>
            <p:spPr>
              <a:xfrm>
                <a:off x="8356680" y="6031080"/>
                <a:ext cx="2107800" cy="845640"/>
              </a:xfrm>
              <a:custGeom>
                <a:avLst/>
                <a:gdLst>
                  <a:gd name="textAreaLeft" fmla="*/ 0 w 2107800"/>
                  <a:gd name="textAreaRight" fmla="*/ 2108160 w 2107800"/>
                  <a:gd name="textAreaTop" fmla="*/ 0 h 845640"/>
                  <a:gd name="textAreaBottom" fmla="*/ 846000 h 845640"/>
                  <a:gd name="GluePoint1X" fmla="*/ 636 w 0"/>
                  <a:gd name="GluePoint1Y" fmla="*/ 373 h 0"/>
                  <a:gd name="GluePoint2X" fmla="*/ 495 w 0"/>
                  <a:gd name="GluePoint2Y" fmla="*/ 370 h 0"/>
                  <a:gd name="GluePoint3X" fmla="*/ 280 w 0"/>
                  <a:gd name="GluePoint3Y" fmla="*/ 249 h 0"/>
                  <a:gd name="GluePoint4X" fmla="*/ 127 w 0"/>
                  <a:gd name="GluePoint4Y" fmla="*/ 66 h 0"/>
                  <a:gd name="GluePoint5X" fmla="logwidth"/>
                  <a:gd name="GluePoint5Y" fmla="logwidth"/>
                  <a:gd name="GluePoint6X" fmla="*/ 22 w 0"/>
                  <a:gd name="GluePoint6Y" fmla="*/ 26 h 0"/>
                  <a:gd name="GluePoint7X" fmla="logwidth"/>
                  <a:gd name="GluePoint7Y" fmla="*/ 65 h 0"/>
                  <a:gd name="GluePoint8X" fmla="*/ 30 w 0"/>
                  <a:gd name="GluePoint8Y" fmla="*/ 119 h 0"/>
                  <a:gd name="GluePoint9X" fmla="*/ 75 w 0"/>
                  <a:gd name="GluePoint9Y" fmla="*/ 243 h 0"/>
                  <a:gd name="GluePoint10X" fmla="*/ 45 w 0"/>
                  <a:gd name="GluePoint10Y" fmla="*/ 422 h 0"/>
                  <a:gd name="GluePoint11X" fmla="*/ 200 w 0"/>
                  <a:gd name="GluePoint11Y" fmla="*/ 329 h 0"/>
                  <a:gd name="GluePoint12X" fmla="*/ 612 w 0"/>
                  <a:gd name="GluePoint12Y" fmla="*/ 533 h 0"/>
                  <a:gd name="GluePoint13X" fmla="*/ 996 w 0"/>
                  <a:gd name="GluePoint13Y" fmla="*/ 529 h 0"/>
                  <a:gd name="GluePoint14X" fmla="*/ 828 w 0"/>
                  <a:gd name="GluePoint14Y" fmla="*/ 473 h 0"/>
                  <a:gd name="GluePoint15X" fmla="*/ 636 w 0"/>
                  <a:gd name="GluePoint15Y" fmla="*/ 373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60" name="Freeform 10"/>
              <p:cNvSpPr/>
              <p:nvPr/>
            </p:nvSpPr>
            <p:spPr>
              <a:xfrm>
                <a:off x="5666400" y="6019920"/>
                <a:ext cx="393480" cy="626760"/>
              </a:xfrm>
              <a:custGeom>
                <a:avLst/>
                <a:gdLst>
                  <a:gd name="textAreaLeft" fmla="*/ 0 w 393480"/>
                  <a:gd name="textAreaRight" fmla="*/ 393840 w 393480"/>
                  <a:gd name="textAreaTop" fmla="*/ 0 h 626760"/>
                  <a:gd name="textAreaBottom" fmla="*/ 627120 h 626760"/>
                  <a:gd name="GluePoint1X" fmla="*/ 36 w 0"/>
                  <a:gd name="GluePoint1Y" fmla="logwidth"/>
                  <a:gd name="GluePoint2X" fmla="*/ 54 w 0"/>
                  <a:gd name="GluePoint2Y" fmla="*/ 18 h 0"/>
                  <a:gd name="GluePoint3X" fmla="*/ 24 w 0"/>
                  <a:gd name="GluePoint3Y" fmla="*/ 30 h 0"/>
                  <a:gd name="GluePoint4X" fmla="*/ 18 w 0"/>
                  <a:gd name="GluePoint4Y" fmla="*/ 66 h 0"/>
                  <a:gd name="GluePoint5X" fmla="*/ 42 w 0"/>
                  <a:gd name="GluePoint5Y" fmla="*/ 114 h 0"/>
                  <a:gd name="GluePoint6X" fmla="*/ 48 w 0"/>
                  <a:gd name="GluePoint6Y" fmla="*/ 162 h 0"/>
                  <a:gd name="GluePoint7X" fmla="logwidth"/>
                  <a:gd name="GluePoint7Y" fmla="*/ 353 h 0"/>
                  <a:gd name="GluePoint8X" fmla="*/ 54 w 0"/>
                  <a:gd name="GluePoint8Y" fmla="*/ 233 h 0"/>
                  <a:gd name="GluePoint9X" fmla="*/ 84 w 0"/>
                  <a:gd name="GluePoint9Y" fmla="*/ 216 h 0"/>
                  <a:gd name="GluePoint10X" fmla="*/ 126 w 0"/>
                  <a:gd name="GluePoint10Y" fmla="*/ 126 h 0"/>
                  <a:gd name="GluePoint11X" fmla="*/ 144 w 0"/>
                  <a:gd name="GluePoint11Y" fmla="*/ 120 h 0"/>
                  <a:gd name="GluePoint12X" fmla="*/ 144 w 0"/>
                  <a:gd name="GluePoint12Y" fmla="*/ 90 h 0"/>
                  <a:gd name="GluePoint13X" fmla="*/ 186 w 0"/>
                  <a:gd name="GluePoint13Y" fmla="*/ 66 h 0"/>
                  <a:gd name="GluePoint14X" fmla="*/ 162 w 0"/>
                  <a:gd name="GluePoint14Y" fmla="*/ 60 h 0"/>
                  <a:gd name="GluePoint15X" fmla="*/ 36 w 0"/>
                  <a:gd name="GluePoint15Y" fmla="logwidth"/>
                  <a:gd name="GluePoint16X" fmla="*/ 36 w 0"/>
                  <a:gd name="GluePoint16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61" name="Freeform 11"/>
              <p:cNvSpPr/>
              <p:nvPr/>
            </p:nvSpPr>
            <p:spPr>
              <a:xfrm>
                <a:off x="6413400" y="6180120"/>
                <a:ext cx="799920" cy="429840"/>
              </a:xfrm>
              <a:custGeom>
                <a:avLst/>
                <a:gdLst>
                  <a:gd name="textAreaLeft" fmla="*/ 0 w 799920"/>
                  <a:gd name="textAreaRight" fmla="*/ 800280 w 799920"/>
                  <a:gd name="textAreaTop" fmla="*/ 0 h 429840"/>
                  <a:gd name="textAreaBottom" fmla="*/ 430200 h 429840"/>
                  <a:gd name="GluePoint1X" fmla="*/ 18 w 0"/>
                  <a:gd name="GluePoint1Y" fmla="logwidth"/>
                  <a:gd name="GluePoint2X" fmla="*/ 12 w 0"/>
                  <a:gd name="GluePoint2Y" fmla="*/ 13 h 0"/>
                  <a:gd name="GluePoint3X" fmla="logwidth"/>
                  <a:gd name="GluePoint3Y" fmla="*/ 40 h 0"/>
                  <a:gd name="GluePoint4X" fmla="*/ 60 w 0"/>
                  <a:gd name="GluePoint4Y" fmla="*/ 121 h 0"/>
                  <a:gd name="GluePoint5X" fmla="*/ 310 w 0"/>
                  <a:gd name="GluePoint5Y" fmla="*/ 271 h 0"/>
                  <a:gd name="GluePoint6X" fmla="*/ 290 w 0"/>
                  <a:gd name="GluePoint6Y" fmla="*/ 139 h 0"/>
                  <a:gd name="GluePoint7X" fmla="*/ 378 w 0"/>
                  <a:gd name="GluePoint7Y" fmla="*/ 76 h 0"/>
                  <a:gd name="GluePoint8X" fmla="*/ 251 w 0"/>
                  <a:gd name="GluePoint8Y" fmla="*/ 94 h 0"/>
                  <a:gd name="GluePoint9X" fmla="*/ 90 w 0"/>
                  <a:gd name="GluePoint9Y" fmla="*/ 54 h 0"/>
                  <a:gd name="GluePoint10X" fmla="*/ 18 w 0"/>
                  <a:gd name="GluePoint10Y" fmla="logwidth"/>
                  <a:gd name="GluePoint11X" fmla="*/ 18 w 0"/>
                  <a:gd name="GluePoint11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62" name="Freeform 12"/>
              <p:cNvSpPr/>
              <p:nvPr/>
            </p:nvSpPr>
            <p:spPr>
              <a:xfrm>
                <a:off x="7679160" y="6137280"/>
                <a:ext cx="327600" cy="117000"/>
              </a:xfrm>
              <a:custGeom>
                <a:avLst/>
                <a:gdLst>
                  <a:gd name="textAreaLeft" fmla="*/ 0 w 327600"/>
                  <a:gd name="textAreaRight" fmla="*/ 327960 w 327600"/>
                  <a:gd name="textAreaTop" fmla="*/ 0 h 117000"/>
                  <a:gd name="textAreaBottom" fmla="*/ 117360 h 117000"/>
                  <a:gd name="GluePoint1X" fmla="*/ 114 w 0"/>
                  <a:gd name="GluePoint1Y" fmla="logwidth"/>
                  <a:gd name="GluePoint2X" fmla="logwidth"/>
                  <a:gd name="GluePoint2Y" fmla="logwidth"/>
                  <a:gd name="GluePoint3X" fmla="logwidth"/>
                  <a:gd name="GluePoint3Y" fmla="logwidth"/>
                  <a:gd name="GluePoint4X" fmla="*/ 6 w 0"/>
                  <a:gd name="GluePoint4Y" fmla="*/ 6 h 0"/>
                  <a:gd name="GluePoint5X" fmla="*/ 6 w 0"/>
                  <a:gd name="GluePoint5Y" fmla="*/ 18 h 0"/>
                  <a:gd name="GluePoint6X" fmla="logwidth"/>
                  <a:gd name="GluePoint6Y" fmla="*/ 24 h 0"/>
                  <a:gd name="GluePoint7X" fmla="*/ 78 w 0"/>
                  <a:gd name="GluePoint7Y" fmla="*/ 60 h 0"/>
                  <a:gd name="GluePoint8X" fmla="*/ 96 w 0"/>
                  <a:gd name="GluePoint8Y" fmla="*/ 42 h 0"/>
                  <a:gd name="GluePoint9X" fmla="*/ 155 w 0"/>
                  <a:gd name="GluePoint9Y" fmla="*/ 66 h 0"/>
                  <a:gd name="GluePoint10X" fmla="*/ 126 w 0"/>
                  <a:gd name="GluePoint10Y" fmla="*/ 24 h 0"/>
                  <a:gd name="GluePoint11X" fmla="*/ 149 w 0"/>
                  <a:gd name="GluePoint11Y" fmla="logwidth"/>
                  <a:gd name="GluePoint12X" fmla="*/ 114 w 0"/>
                  <a:gd name="GluePoint12Y" fmla="logwidth"/>
                  <a:gd name="GluePoint13X" fmla="*/ 114 w 0"/>
                  <a:gd name="GluePoint13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  <p:sp>
            <p:nvSpPr>
              <p:cNvPr id="463" name="Freeform 13"/>
              <p:cNvSpPr/>
              <p:nvPr/>
            </p:nvSpPr>
            <p:spPr>
              <a:xfrm>
                <a:off x="5262120" y="6126120"/>
                <a:ext cx="88560" cy="128160"/>
              </a:xfrm>
              <a:custGeom>
                <a:avLst/>
                <a:gdLst>
                  <a:gd name="textAreaLeft" fmla="*/ 0 w 88560"/>
                  <a:gd name="textAreaRight" fmla="*/ 88920 w 88560"/>
                  <a:gd name="textAreaTop" fmla="*/ 0 h 128160"/>
                  <a:gd name="textAreaBottom" fmla="*/ 128520 h 128160"/>
                  <a:gd name="GluePoint1X" fmla="*/ 6 w 0"/>
                  <a:gd name="GluePoint1Y" fmla="*/ 36 h 0"/>
                  <a:gd name="GluePoint2X" fmla="logwidth"/>
                  <a:gd name="GluePoint2Y" fmla="*/ 18 h 0"/>
                  <a:gd name="GluePoint3X" fmla="*/ 12 w 0"/>
                  <a:gd name="GluePoint3Y" fmla="*/ 6 h 0"/>
                  <a:gd name="GluePoint4X" fmla="logwidth"/>
                  <a:gd name="GluePoint4Y" fmla="*/ 6 h 0"/>
                  <a:gd name="GluePoint5X" fmla="*/ 12 w 0"/>
                  <a:gd name="GluePoint5Y" fmla="*/ 6 h 0"/>
                  <a:gd name="GluePoint6X" fmla="*/ 24 w 0"/>
                  <a:gd name="GluePoint6Y" fmla="*/ 6 h 0"/>
                  <a:gd name="GluePoint7X" fmla="*/ 36 w 0"/>
                  <a:gd name="GluePoint7Y" fmla="*/ 6 h 0"/>
                  <a:gd name="GluePoint8X" fmla="*/ 42 w 0"/>
                  <a:gd name="GluePoint8Y" fmla="logwidth"/>
                  <a:gd name="GluePoint9X" fmla="*/ 30 w 0"/>
                  <a:gd name="GluePoint9Y" fmla="*/ 18 h 0"/>
                  <a:gd name="GluePoint10X" fmla="*/ 42 w 0"/>
                  <a:gd name="GluePoint10Y" fmla="*/ 48 h 0"/>
                  <a:gd name="GluePoint11X" fmla="*/ 12 w 0"/>
                  <a:gd name="GluePoint11Y" fmla="*/ 72 h 0"/>
                  <a:gd name="GluePoint12X" fmla="*/ 6 w 0"/>
                  <a:gd name="GluePoint12Y" fmla="*/ 36 h 0"/>
                  <a:gd name="GluePoint13X" fmla="*/ 6 w 0"/>
                  <a:gd name="GluePoint13Y" fmla="*/ 36 h 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  <a:ea typeface="新細明體"/>
                </a:endParaRPr>
              </a:p>
            </p:txBody>
          </p:sp>
        </p:grpSp>
        <p:sp>
          <p:nvSpPr>
            <p:cNvPr id="464" name="Freeform 14"/>
            <p:cNvSpPr/>
            <p:nvPr/>
          </p:nvSpPr>
          <p:spPr>
            <a:xfrm>
              <a:off x="0" y="6019920"/>
              <a:ext cx="8415360" cy="848880"/>
            </a:xfrm>
            <a:custGeom>
              <a:avLst/>
              <a:gdLst>
                <a:gd name="textAreaLeft" fmla="*/ 0 w 8415360"/>
                <a:gd name="textAreaRight" fmla="*/ 8415720 w 8415360"/>
                <a:gd name="textAreaTop" fmla="*/ 0 h 848880"/>
                <a:gd name="textAreaBottom" fmla="*/ 849240 h 848880"/>
                <a:gd name="GluePoint1X" fmla="*/ 3976 w 0"/>
                <a:gd name="GluePoint1Y" fmla="*/ 527 h 0"/>
                <a:gd name="GluePoint2X" fmla="*/ 3970 w 0"/>
                <a:gd name="GluePoint2Y" fmla="*/ 527 h 0"/>
                <a:gd name="GluePoint3X" fmla="*/ 3844 w 0"/>
                <a:gd name="GluePoint3Y" fmla="*/ 509 h 0"/>
                <a:gd name="GluePoint4X" fmla="*/ 2487 w 0"/>
                <a:gd name="GluePoint4Y" fmla="*/ 305 h 0"/>
                <a:gd name="GluePoint5X" fmla="*/ 2039 w 0"/>
                <a:gd name="GluePoint5Y" fmla="*/ 36 h 0"/>
                <a:gd name="GluePoint6X" fmla="*/ 1907 w 0"/>
                <a:gd name="GluePoint6Y" fmla="*/ 24 h 0"/>
                <a:gd name="GluePoint7X" fmla="*/ 1883 w 0"/>
                <a:gd name="GluePoint7Y" fmla="*/ 54 h 0"/>
                <a:gd name="GluePoint8X" fmla="*/ 1859 w 0"/>
                <a:gd name="GluePoint8Y" fmla="*/ 54 h 0"/>
                <a:gd name="GluePoint9X" fmla="*/ 1830 w 0"/>
                <a:gd name="GluePoint9Y" fmla="*/ 30 h 0"/>
                <a:gd name="GluePoint10X" fmla="*/ 1704 w 0"/>
                <a:gd name="GluePoint10Y" fmla="*/ 102 h 0"/>
                <a:gd name="GluePoint11X" fmla="*/ 1608 w 0"/>
                <a:gd name="GluePoint11Y" fmla="*/ 126 h 0"/>
                <a:gd name="GluePoint12X" fmla="*/ 1561 w 0"/>
                <a:gd name="GluePoint12Y" fmla="*/ 132 h 0"/>
                <a:gd name="GluePoint13X" fmla="*/ 1495 w 0"/>
                <a:gd name="GluePoint13Y" fmla="*/ 102 h 0"/>
                <a:gd name="GluePoint14X" fmla="*/ 1357 w 0"/>
                <a:gd name="GluePoint14Y" fmla="*/ 126 h 0"/>
                <a:gd name="GluePoint15X" fmla="*/ 1285 w 0"/>
                <a:gd name="GluePoint15Y" fmla="*/ 24 h 0"/>
                <a:gd name="GluePoint16X" fmla="*/ 1280 w 0"/>
                <a:gd name="GluePoint16Y" fmla="*/ 18 h 0"/>
                <a:gd name="GluePoint17X" fmla="*/ 1262 w 0"/>
                <a:gd name="GluePoint17Y" fmla="*/ 12 h 0"/>
                <a:gd name="GluePoint18X" fmla="*/ 1238 w 0"/>
                <a:gd name="GluePoint18Y" fmla="*/ 6 h 0"/>
                <a:gd name="GluePoint19X" fmla="*/ 1220 w 0"/>
                <a:gd name="GluePoint19Y" fmla="logwidth"/>
                <a:gd name="GluePoint20X" fmla="*/ 1196 w 0"/>
                <a:gd name="GluePoint20Y" fmla="logwidth"/>
                <a:gd name="GluePoint21X" fmla="*/ 1166 w 0"/>
                <a:gd name="GluePoint21Y" fmla="logwidth"/>
                <a:gd name="GluePoint22X" fmla="*/ 1142 w 0"/>
                <a:gd name="GluePoint22Y" fmla="logwidth"/>
                <a:gd name="GluePoint23X" fmla="*/ 1136 w 0"/>
                <a:gd name="GluePoint23Y" fmla="logwidth"/>
                <a:gd name="GluePoint24X" fmla="*/ 1130 w 0"/>
                <a:gd name="GluePoint24Y" fmla="logwidth"/>
                <a:gd name="GluePoint25X" fmla="*/ 1124 w 0"/>
                <a:gd name="GluePoint25Y" fmla="*/ 6 h 0"/>
                <a:gd name="GluePoint26X" fmla="*/ 1118 w 0"/>
                <a:gd name="GluePoint26Y" fmla="*/ 12 h 0"/>
                <a:gd name="GluePoint27X" fmla="*/ 1100 w 0"/>
                <a:gd name="GluePoint27Y" fmla="*/ 18 h 0"/>
                <a:gd name="GluePoint28X" fmla="*/ 1088 w 0"/>
                <a:gd name="GluePoint28Y" fmla="*/ 18 h 0"/>
                <a:gd name="GluePoint29X" fmla="*/ 1070 w 0"/>
                <a:gd name="GluePoint29Y" fmla="*/ 24 h 0"/>
                <a:gd name="GluePoint30X" fmla="*/ 1052 w 0"/>
                <a:gd name="GluePoint30Y" fmla="*/ 30 h 0"/>
                <a:gd name="GluePoint31X" fmla="*/ 1034 w 0"/>
                <a:gd name="GluePoint31Y" fmla="*/ 36 h 0"/>
                <a:gd name="GluePoint32X" fmla="*/ 1028 w 0"/>
                <a:gd name="GluePoint32Y" fmla="*/ 42 h 0"/>
                <a:gd name="GluePoint33X" fmla="*/ 969 w 0"/>
                <a:gd name="GluePoint33Y" fmla="*/ 60 h 0"/>
                <a:gd name="GluePoint34X" fmla="*/ 921 w 0"/>
                <a:gd name="GluePoint34Y" fmla="*/ 72 h 0"/>
                <a:gd name="GluePoint35X" fmla="*/ 855 w 0"/>
                <a:gd name="GluePoint35Y" fmla="*/ 48 h 0"/>
                <a:gd name="GluePoint36X" fmla="*/ 825 w 0"/>
                <a:gd name="GluePoint36Y" fmla="*/ 48 h 0"/>
                <a:gd name="GluePoint37X" fmla="*/ 759 w 0"/>
                <a:gd name="GluePoint37Y" fmla="*/ 72 h 0"/>
                <a:gd name="GluePoint38X" fmla="*/ 735 w 0"/>
                <a:gd name="GluePoint38Y" fmla="*/ 72 h 0"/>
                <a:gd name="GluePoint39X" fmla="*/ 706 w 0"/>
                <a:gd name="GluePoint39Y" fmla="*/ 60 h 0"/>
                <a:gd name="GluePoint40X" fmla="*/ 640 w 0"/>
                <a:gd name="GluePoint40Y" fmla="*/ 60 h 0"/>
                <a:gd name="GluePoint41X" fmla="*/ 544 w 0"/>
                <a:gd name="GluePoint41Y" fmla="*/ 72 h 0"/>
                <a:gd name="GluePoint42X" fmla="*/ 389 w 0"/>
                <a:gd name="GluePoint42Y" fmla="*/ 18 h 0"/>
                <a:gd name="GluePoint43X" fmla="*/ 323 w 0"/>
                <a:gd name="GluePoint43Y" fmla="*/ 60 h 0"/>
                <a:gd name="GluePoint44X" fmla="*/ 317 w 0"/>
                <a:gd name="GluePoint44Y" fmla="*/ 60 h 0"/>
                <a:gd name="GluePoint45X" fmla="*/ 305 w 0"/>
                <a:gd name="GluePoint45Y" fmla="*/ 72 h 0"/>
                <a:gd name="GluePoint46X" fmla="*/ 287 w 0"/>
                <a:gd name="GluePoint46Y" fmla="*/ 78 h 0"/>
                <a:gd name="GluePoint47X" fmla="*/ 263 w 0"/>
                <a:gd name="GluePoint47Y" fmla="*/ 90 h 0"/>
                <a:gd name="GluePoint48X" fmla="*/ 203 w 0"/>
                <a:gd name="GluePoint48Y" fmla="*/ 120 h 0"/>
                <a:gd name="GluePoint49X" fmla="*/ 149 w 0"/>
                <a:gd name="GluePoint49Y" fmla="*/ 150 h 0"/>
                <a:gd name="GluePoint50X" fmla="*/ 78 w 0"/>
                <a:gd name="GluePoint50Y" fmla="*/ 168 h 0"/>
                <a:gd name="GluePoint51X" fmla="logwidth"/>
                <a:gd name="GluePoint51Y" fmla="*/ 180 h 0"/>
                <a:gd name="GluePoint52X" fmla="logwidth"/>
                <a:gd name="GluePoint52Y" fmla="*/ 527 h 0"/>
                <a:gd name="GluePoint53X" fmla="*/ 1010 w 0"/>
                <a:gd name="GluePoint53Y" fmla="*/ 527 h 0"/>
                <a:gd name="GluePoint54X" fmla="*/ 3725 w 0"/>
                <a:gd name="GluePoint54Y" fmla="*/ 527 h 0"/>
                <a:gd name="GluePoint55X" fmla="*/ 3976 w 0"/>
                <a:gd name="GluePoint55Y" fmla="*/ 527 h 0"/>
                <a:gd name="GluePoint56X" fmla="*/ 3976 w 0"/>
                <a:gd name="GluePoint56Y" fmla="*/ 527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54e"/>
                </a:gs>
                <a:gs pos="100000">
                  <a:srgbClr val="463416"/>
                </a:gs>
              </a:gsLst>
              <a:lin ang="54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grpSp>
        <p:nvGrpSpPr>
          <p:cNvPr id="465" name="Group 15"/>
          <p:cNvGrpSpPr/>
          <p:nvPr/>
        </p:nvGrpSpPr>
        <p:grpSpPr>
          <a:xfrm>
            <a:off x="835920" y="6021360"/>
            <a:ext cx="7579440" cy="848880"/>
            <a:chOff x="835920" y="6021360"/>
            <a:chExt cx="7579440" cy="848880"/>
          </a:xfrm>
        </p:grpSpPr>
        <p:sp>
          <p:nvSpPr>
            <p:cNvPr id="466" name="Freeform 16"/>
            <p:cNvSpPr/>
            <p:nvPr/>
          </p:nvSpPr>
          <p:spPr>
            <a:xfrm>
              <a:off x="2531520" y="6021360"/>
              <a:ext cx="772200" cy="461520"/>
            </a:xfrm>
            <a:custGeom>
              <a:avLst/>
              <a:gdLst>
                <a:gd name="textAreaLeft" fmla="*/ 0 w 772200"/>
                <a:gd name="textAreaRight" fmla="*/ 772560 w 772200"/>
                <a:gd name="textAreaTop" fmla="*/ 0 h 461520"/>
                <a:gd name="textAreaBottom" fmla="*/ 461880 h 461520"/>
                <a:gd name="GluePoint1X" fmla="*/ 24 w 0"/>
                <a:gd name="GluePoint1Y" fmla="*/ 24 h 0"/>
                <a:gd name="GluePoint2X" fmla="logwidth"/>
                <a:gd name="GluePoint2Y" fmla="*/ 60 h 0"/>
                <a:gd name="GluePoint3X" fmla="*/ 66 w 0"/>
                <a:gd name="GluePoint3Y" fmla="*/ 108 h 0"/>
                <a:gd name="GluePoint4X" fmla="*/ 143 w 0"/>
                <a:gd name="GluePoint4Y" fmla="*/ 180 h 0"/>
                <a:gd name="GluePoint5X" fmla="*/ 191 w 0"/>
                <a:gd name="GluePoint5Y" fmla="*/ 168 h 0"/>
                <a:gd name="GluePoint6X" fmla="*/ 341 w 0"/>
                <a:gd name="GluePoint6Y" fmla="*/ 287 h 0"/>
                <a:gd name="GluePoint7X" fmla="*/ 305 w 0"/>
                <a:gd name="GluePoint7Y" fmla="*/ 174 h 0"/>
                <a:gd name="GluePoint8X" fmla="*/ 365 w 0"/>
                <a:gd name="GluePoint8Y" fmla="*/ 132 h 0"/>
                <a:gd name="GluePoint9X" fmla="*/ 359 w 0"/>
                <a:gd name="GluePoint9Y" fmla="*/ 126 h 0"/>
                <a:gd name="GluePoint10X" fmla="*/ 335 w 0"/>
                <a:gd name="GluePoint10Y" fmla="*/ 114 h 0"/>
                <a:gd name="GluePoint11X" fmla="*/ 299 w 0"/>
                <a:gd name="GluePoint11Y" fmla="*/ 90 h 0"/>
                <a:gd name="GluePoint12X" fmla="*/ 257 w 0"/>
                <a:gd name="GluePoint12Y" fmla="*/ 72 h 0"/>
                <a:gd name="GluePoint13X" fmla="*/ 215 w 0"/>
                <a:gd name="GluePoint13Y" fmla="*/ 54 h 0"/>
                <a:gd name="GluePoint14X" fmla="*/ 173 w 0"/>
                <a:gd name="GluePoint14Y" fmla="*/ 36 h 0"/>
                <a:gd name="GluePoint15X" fmla="*/ 143 w 0"/>
                <a:gd name="GluePoint15Y" fmla="*/ 24 h 0"/>
                <a:gd name="GluePoint16X" fmla="*/ 131 w 0"/>
                <a:gd name="GluePoint16Y" fmla="*/ 18 h 0"/>
                <a:gd name="GluePoint17X" fmla="*/ 107 w 0"/>
                <a:gd name="GluePoint17Y" fmla="*/ 18 h 0"/>
                <a:gd name="GluePoint18X" fmla="*/ 95 w 0"/>
                <a:gd name="GluePoint18Y" fmla="*/ 18 h 0"/>
                <a:gd name="GluePoint19X" fmla="*/ 72 w 0"/>
                <a:gd name="GluePoint19Y" fmla="*/ 12 h 0"/>
                <a:gd name="GluePoint20X" fmla="*/ 66 w 0"/>
                <a:gd name="GluePoint20Y" fmla="*/ 12 h 0"/>
                <a:gd name="GluePoint21X" fmla="*/ 54 w 0"/>
                <a:gd name="GluePoint21Y" fmla="*/ 6 h 0"/>
                <a:gd name="GluePoint22X" fmla="*/ 42 w 0"/>
                <a:gd name="GluePoint22Y" fmla="logwidth"/>
                <a:gd name="GluePoint23X" fmla="*/ 30 w 0"/>
                <a:gd name="GluePoint23Y" fmla="logwidth"/>
                <a:gd name="GluePoint24X" fmla="*/ 24 w 0"/>
                <a:gd name="GluePoint24Y" fmla="*/ 24 h 0"/>
                <a:gd name="GluePoint25X" fmla="*/ 24 w 0"/>
                <a:gd name="GluePoint25Y" fmla="*/ 2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</a:cxnLst>
              <a:rect l="textAreaLeft" t="textAreaTop" r="textAreaRight" b="textAreaBottom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67" name="Freeform 17"/>
            <p:cNvSpPr/>
            <p:nvPr/>
          </p:nvSpPr>
          <p:spPr>
            <a:xfrm>
              <a:off x="4112640" y="6078600"/>
              <a:ext cx="4302720" cy="791640"/>
            </a:xfrm>
            <a:custGeom>
              <a:avLst/>
              <a:gdLst>
                <a:gd name="textAreaLeft" fmla="*/ 0 w 4302720"/>
                <a:gd name="textAreaRight" fmla="*/ 4303080 w 4302720"/>
                <a:gd name="textAreaTop" fmla="*/ 0 h 791640"/>
                <a:gd name="textAreaBottom" fmla="*/ 792000 h 791640"/>
                <a:gd name="GluePoint1X" fmla="*/ 186 w 0"/>
                <a:gd name="GluePoint1Y" fmla="*/ 18 h 0"/>
                <a:gd name="GluePoint2X" fmla="*/ 138 w 0"/>
                <a:gd name="GluePoint2Y" fmla="*/ 6 h 0"/>
                <a:gd name="GluePoint3X" fmla="*/ 96 w 0"/>
                <a:gd name="GluePoint3Y" fmla="logwidth"/>
                <a:gd name="GluePoint4X" fmla="*/ 36 w 0"/>
                <a:gd name="GluePoint4Y" fmla="logwidth"/>
                <a:gd name="GluePoint5X" fmla="*/ 12 w 0"/>
                <a:gd name="GluePoint5Y" fmla="*/ 25 h 0"/>
                <a:gd name="GluePoint6X" fmla="logwidth"/>
                <a:gd name="GluePoint6Y" fmla="*/ 128 h 0"/>
                <a:gd name="GluePoint7X" fmla="*/ 60 w 0"/>
                <a:gd name="GluePoint7Y" fmla="*/ 104 h 0"/>
                <a:gd name="GluePoint8X" fmla="*/ 90 w 0"/>
                <a:gd name="GluePoint8Y" fmla="*/ 134 h 0"/>
                <a:gd name="GluePoint9X" fmla="*/ 150 w 0"/>
                <a:gd name="GluePoint9Y" fmla="*/ 153 h 0"/>
                <a:gd name="GluePoint10X" fmla="*/ 209 w 0"/>
                <a:gd name="GluePoint10Y" fmla="*/ 273 h 0"/>
                <a:gd name="GluePoint11X" fmla="*/ 401 w 0"/>
                <a:gd name="GluePoint11Y" fmla="*/ 359 h 0"/>
                <a:gd name="GluePoint12X" fmla="*/ 777 w 0"/>
                <a:gd name="GluePoint12Y" fmla="*/ 359 h 0"/>
                <a:gd name="GluePoint13X" fmla="*/ 2033 w 0"/>
                <a:gd name="GluePoint13Y" fmla="*/ 499 h 0"/>
                <a:gd name="GluePoint14X" fmla="*/ 2033 w 0"/>
                <a:gd name="GluePoint14Y" fmla="*/ 499 h 0"/>
                <a:gd name="GluePoint15X" fmla="*/ 1991 w 0"/>
                <a:gd name="GluePoint15Y" fmla="*/ 493 h 0"/>
                <a:gd name="GluePoint16X" fmla="*/ 676 w 0"/>
                <a:gd name="GluePoint16Y" fmla="*/ 243 h 0"/>
                <a:gd name="GluePoint17X" fmla="*/ 514 w 0"/>
                <a:gd name="GluePoint17Y" fmla="*/ 159 h 0"/>
                <a:gd name="GluePoint18X" fmla="*/ 425 w 0"/>
                <a:gd name="GluePoint18Y" fmla="*/ 110 h 0"/>
                <a:gd name="GluePoint19X" fmla="*/ 365 w 0"/>
                <a:gd name="GluePoint19Y" fmla="*/ 92 h 0"/>
                <a:gd name="GluePoint20X" fmla="*/ 281 w 0"/>
                <a:gd name="GluePoint20Y" fmla="*/ 61 h 0"/>
                <a:gd name="GluePoint21X" fmla="*/ 186 w 0"/>
                <a:gd name="GluePoint21Y" fmla="*/ 18 h 0"/>
                <a:gd name="GluePoint22X" fmla="*/ 186 w 0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68" name="Freeform 18"/>
            <p:cNvSpPr/>
            <p:nvPr/>
          </p:nvSpPr>
          <p:spPr>
            <a:xfrm>
              <a:off x="3873600" y="6068880"/>
              <a:ext cx="149760" cy="96480"/>
            </a:xfrm>
            <a:custGeom>
              <a:avLst/>
              <a:gdLst>
                <a:gd name="textAreaLeft" fmla="*/ 0 w 149760"/>
                <a:gd name="textAreaRight" fmla="*/ 150120 w 149760"/>
                <a:gd name="textAreaTop" fmla="*/ 0 h 96480"/>
                <a:gd name="textAreaBottom" fmla="*/ 96840 h 96480"/>
                <a:gd name="GluePoint1X" fmla="logwidth"/>
                <a:gd name="GluePoint1Y" fmla="*/ 18 h 0"/>
                <a:gd name="GluePoint2X" fmla="*/ 6 w 0"/>
                <a:gd name="GluePoint2Y" fmla="*/ 18 h 0"/>
                <a:gd name="GluePoint3X" fmla="*/ 12 w 0"/>
                <a:gd name="GluePoint3Y" fmla="*/ 12 h 0"/>
                <a:gd name="GluePoint4X" fmla="*/ 6 w 0"/>
                <a:gd name="GluePoint4Y" fmla="*/ 6 h 0"/>
                <a:gd name="GluePoint5X" fmla="logwidth"/>
                <a:gd name="GluePoint5Y" fmla="logwidth"/>
                <a:gd name="GluePoint6X" fmla="*/ 29 w 0"/>
                <a:gd name="GluePoint6Y" fmla="*/ 18 h 0"/>
                <a:gd name="GluePoint7X" fmla="*/ 53 w 0"/>
                <a:gd name="GluePoint7Y" fmla="*/ 18 h 0"/>
                <a:gd name="GluePoint8X" fmla="*/ 59 w 0"/>
                <a:gd name="GluePoint8Y" fmla="*/ 30 h 0"/>
                <a:gd name="GluePoint9X" fmla="*/ 65 w 0"/>
                <a:gd name="GluePoint9Y" fmla="*/ 42 h 0"/>
                <a:gd name="GluePoint10X" fmla="*/ 71 w 0"/>
                <a:gd name="GluePoint10Y" fmla="*/ 54 h 0"/>
                <a:gd name="GluePoint11X" fmla="*/ 71 w 0"/>
                <a:gd name="GluePoint11Y" fmla="*/ 60 h 0"/>
                <a:gd name="GluePoint12X" fmla="*/ 59 w 0"/>
                <a:gd name="GluePoint12Y" fmla="*/ 54 h 0"/>
                <a:gd name="GluePoint13X" fmla="*/ 47 w 0"/>
                <a:gd name="GluePoint13Y" fmla="*/ 42 h 0"/>
                <a:gd name="GluePoint14X" fmla="*/ 23 w 0"/>
                <a:gd name="GluePoint14Y" fmla="*/ 30 h 0"/>
                <a:gd name="GluePoint15X" fmla="*/ 23 w 0"/>
                <a:gd name="GluePoint15Y" fmla="*/ 36 h 0"/>
                <a:gd name="GluePoint16X" fmla="*/ 18 w 0"/>
                <a:gd name="GluePoint16Y" fmla="*/ 42 h 0"/>
                <a:gd name="GluePoint17X" fmla="*/ 12 w 0"/>
                <a:gd name="GluePoint17Y" fmla="*/ 48 h 0"/>
                <a:gd name="GluePoint18X" fmla="*/ 6 w 0"/>
                <a:gd name="GluePoint18Y" fmla="*/ 48 h 0"/>
                <a:gd name="GluePoint19X" fmla="*/ 6 w 0"/>
                <a:gd name="GluePoint19Y" fmla="*/ 48 h 0"/>
                <a:gd name="GluePoint20X" fmla="*/ 6 w 0"/>
                <a:gd name="GluePoint20Y" fmla="*/ 36 h 0"/>
                <a:gd name="GluePoint21X" fmla="logwidth"/>
                <a:gd name="GluePoint21Y" fmla="*/ 18 h 0"/>
                <a:gd name="GluePoint22X" fmla="logwidth"/>
                <a:gd name="GluePoint22Y" fmla="*/ 18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</a:cxnLst>
              <a:rect l="textAreaLeft" t="textAreaTop" r="textAreaRight" b="textAreaBottom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69" name="Freeform 19"/>
            <p:cNvSpPr/>
            <p:nvPr/>
          </p:nvSpPr>
          <p:spPr>
            <a:xfrm>
              <a:off x="1809720" y="6099120"/>
              <a:ext cx="340560" cy="25992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259920"/>
                <a:gd name="textAreaBottom" fmla="*/ 260280 h 259920"/>
                <a:gd name="GluePoint1X" fmla="*/ 30 w 0"/>
                <a:gd name="GluePoint1Y" fmla="logwidth"/>
                <a:gd name="GluePoint2X" fmla="*/ 48 w 0"/>
                <a:gd name="GluePoint2Y" fmla="*/ 6 h 0"/>
                <a:gd name="GluePoint3X" fmla="*/ 72 w 0"/>
                <a:gd name="GluePoint3Y" fmla="*/ 6 h 0"/>
                <a:gd name="GluePoint4X" fmla="*/ 114 w 0"/>
                <a:gd name="GluePoint4Y" fmla="*/ 12 h 0"/>
                <a:gd name="GluePoint5X" fmla="*/ 96 w 0"/>
                <a:gd name="GluePoint5Y" fmla="*/ 54 h 0"/>
                <a:gd name="GluePoint6X" fmla="*/ 96 w 0"/>
                <a:gd name="GluePoint6Y" fmla="*/ 60 h 0"/>
                <a:gd name="GluePoint7X" fmla="*/ 102 w 0"/>
                <a:gd name="GluePoint7Y" fmla="*/ 72 h 0"/>
                <a:gd name="GluePoint8X" fmla="*/ 108 w 0"/>
                <a:gd name="GluePoint8Y" fmla="*/ 84 h 0"/>
                <a:gd name="GluePoint9X" fmla="*/ 120 w 0"/>
                <a:gd name="GluePoint9Y" fmla="*/ 96 h 0"/>
                <a:gd name="GluePoint10X" fmla="*/ 143 w 0"/>
                <a:gd name="GluePoint10Y" fmla="*/ 114 h 0"/>
                <a:gd name="GluePoint11X" fmla="*/ 155 w 0"/>
                <a:gd name="GluePoint11Y" fmla="*/ 138 h 0"/>
                <a:gd name="GluePoint12X" fmla="*/ 161 w 0"/>
                <a:gd name="GluePoint12Y" fmla="*/ 156 h 0"/>
                <a:gd name="GluePoint13X" fmla="*/ 161 w 0"/>
                <a:gd name="GluePoint13Y" fmla="*/ 162 h 0"/>
                <a:gd name="GluePoint14X" fmla="*/ 96 w 0"/>
                <a:gd name="GluePoint14Y" fmla="*/ 102 h 0"/>
                <a:gd name="GluePoint15X" fmla="*/ 30 w 0"/>
                <a:gd name="GluePoint15Y" fmla="*/ 54 h 0"/>
                <a:gd name="GluePoint16X" fmla="logwidth"/>
                <a:gd name="GluePoint16Y" fmla="logwidth"/>
                <a:gd name="GluePoint17X" fmla="*/ 30 w 0"/>
                <a:gd name="GluePoint17Y" fmla="logwidth"/>
                <a:gd name="GluePoint18X" fmla="*/ 30 w 0"/>
                <a:gd name="GluePoint18Y" fmla="logwidth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70" name="Freeform 20"/>
            <p:cNvSpPr/>
            <p:nvPr/>
          </p:nvSpPr>
          <p:spPr>
            <a:xfrm>
              <a:off x="1494360" y="6118200"/>
              <a:ext cx="124560" cy="964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96480"/>
                <a:gd name="textAreaBottom" fmla="*/ 96840 h 96480"/>
                <a:gd name="GluePoint1X" fmla="*/ 59 w 0"/>
                <a:gd name="GluePoint1Y" fmla="*/ 6 h 0"/>
                <a:gd name="GluePoint2X" fmla="*/ 41 w 0"/>
                <a:gd name="GluePoint2Y" fmla="*/ 30 h 0"/>
                <a:gd name="GluePoint3X" fmla="*/ 41 w 0"/>
                <a:gd name="GluePoint3Y" fmla="*/ 36 h 0"/>
                <a:gd name="GluePoint4X" fmla="*/ 47 w 0"/>
                <a:gd name="GluePoint4Y" fmla="*/ 42 h 0"/>
                <a:gd name="GluePoint5X" fmla="*/ 53 w 0"/>
                <a:gd name="GluePoint5Y" fmla="*/ 54 h 0"/>
                <a:gd name="GluePoint6X" fmla="*/ 53 w 0"/>
                <a:gd name="GluePoint6Y" fmla="*/ 60 h 0"/>
                <a:gd name="GluePoint7X" fmla="*/ 47 w 0"/>
                <a:gd name="GluePoint7Y" fmla="*/ 54 h 0"/>
                <a:gd name="GluePoint8X" fmla="*/ 35 w 0"/>
                <a:gd name="GluePoint8Y" fmla="*/ 48 h 0"/>
                <a:gd name="GluePoint9X" fmla="*/ 23 w 0"/>
                <a:gd name="GluePoint9Y" fmla="*/ 36 h 0"/>
                <a:gd name="GluePoint10X" fmla="*/ 17 w 0"/>
                <a:gd name="GluePoint10Y" fmla="*/ 30 h 0"/>
                <a:gd name="GluePoint11X" fmla="logwidth"/>
                <a:gd name="GluePoint11Y" fmla="logwidth"/>
                <a:gd name="GluePoint12X" fmla="*/ 59 w 0"/>
                <a:gd name="GluePoint12Y" fmla="*/ 6 h 0"/>
                <a:gd name="GluePoint13X" fmla="*/ 59 w 0"/>
                <a:gd name="GluePoint13Y" fmla="*/ 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  <p:sp>
          <p:nvSpPr>
            <p:cNvPr id="471" name="Freeform 21"/>
            <p:cNvSpPr/>
            <p:nvPr/>
          </p:nvSpPr>
          <p:spPr>
            <a:xfrm>
              <a:off x="835920" y="6049800"/>
              <a:ext cx="518400" cy="328320"/>
            </a:xfrm>
            <a:custGeom>
              <a:avLst/>
              <a:gdLst>
                <a:gd name="textAreaLeft" fmla="*/ 0 w 518400"/>
                <a:gd name="textAreaRight" fmla="*/ 518760 w 518400"/>
                <a:gd name="textAreaTop" fmla="*/ 0 h 328320"/>
                <a:gd name="textAreaBottom" fmla="*/ 328680 h 328320"/>
                <a:gd name="GluePoint1X" fmla="*/ 233 w 0"/>
                <a:gd name="GluePoint1Y" fmla="*/ 36 h 0"/>
                <a:gd name="GluePoint2X" fmla="*/ 245 w 0"/>
                <a:gd name="GluePoint2Y" fmla="*/ 42 h 0"/>
                <a:gd name="GluePoint3X" fmla="*/ 209 w 0"/>
                <a:gd name="GluePoint3Y" fmla="*/ 84 h 0"/>
                <a:gd name="GluePoint4X" fmla="*/ 143 w 0"/>
                <a:gd name="GluePoint4Y" fmla="*/ 132 h 0"/>
                <a:gd name="GluePoint5X" fmla="*/ 167 w 0"/>
                <a:gd name="GluePoint5Y" fmla="*/ 156 h 0"/>
                <a:gd name="GluePoint6X" fmla="*/ 179 w 0"/>
                <a:gd name="GluePoint6Y" fmla="*/ 204 h 0"/>
                <a:gd name="GluePoint7X" fmla="*/ 77 w 0"/>
                <a:gd name="GluePoint7Y" fmla="*/ 132 h 0"/>
                <a:gd name="GluePoint8X" fmla="*/ 47 w 0"/>
                <a:gd name="GluePoint8Y" fmla="*/ 84 h 0"/>
                <a:gd name="GluePoint9X" fmla="*/ 89 w 0"/>
                <a:gd name="GluePoint9Y" fmla="*/ 66 h 0"/>
                <a:gd name="GluePoint10X" fmla="*/ 59 w 0"/>
                <a:gd name="GluePoint10Y" fmla="*/ 36 h 0"/>
                <a:gd name="GluePoint11X" fmla="logwidth"/>
                <a:gd name="GluePoint11Y" fmla="*/ 12 h 0"/>
                <a:gd name="GluePoint12X" fmla="logwidth"/>
                <a:gd name="GluePoint12Y" fmla="logwidth"/>
                <a:gd name="GluePoint13X" fmla="*/ 6 w 0"/>
                <a:gd name="GluePoint13Y" fmla="logwidth"/>
                <a:gd name="GluePoint14X" fmla="*/ 12 w 0"/>
                <a:gd name="GluePoint14Y" fmla="logwidth"/>
                <a:gd name="GluePoint15X" fmla="*/ 47 w 0"/>
                <a:gd name="GluePoint15Y" fmla="*/ 6 h 0"/>
                <a:gd name="GluePoint16X" fmla="*/ 77 w 0"/>
                <a:gd name="GluePoint16Y" fmla="*/ 6 h 0"/>
                <a:gd name="GluePoint17X" fmla="*/ 83 w 0"/>
                <a:gd name="GluePoint17Y" fmla="*/ 6 h 0"/>
                <a:gd name="GluePoint18X" fmla="*/ 89 w 0"/>
                <a:gd name="GluePoint18Y" fmla="*/ 6 h 0"/>
                <a:gd name="GluePoint19X" fmla="*/ 101 w 0"/>
                <a:gd name="GluePoint19Y" fmla="*/ 12 h 0"/>
                <a:gd name="GluePoint20X" fmla="*/ 125 w 0"/>
                <a:gd name="GluePoint20Y" fmla="*/ 12 h 0"/>
                <a:gd name="GluePoint21X" fmla="*/ 143 w 0"/>
                <a:gd name="GluePoint21Y" fmla="*/ 18 h 0"/>
                <a:gd name="GluePoint22X" fmla="*/ 149 w 0"/>
                <a:gd name="GluePoint22Y" fmla="*/ 18 h 0"/>
                <a:gd name="GluePoint23X" fmla="*/ 149 w 0"/>
                <a:gd name="GluePoint23Y" fmla="*/ 18 h 0"/>
                <a:gd name="GluePoint24X" fmla="*/ 203 w 0"/>
                <a:gd name="GluePoint24Y" fmla="*/ 24 h 0"/>
                <a:gd name="GluePoint25X" fmla="*/ 233 w 0"/>
                <a:gd name="GluePoint25Y" fmla="*/ 36 h 0"/>
                <a:gd name="GluePoint26X" fmla="*/ 233 w 0"/>
                <a:gd name="GluePoint26Y" fmla="*/ 36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endParaRPr>
            </a:p>
          </p:txBody>
        </p:sp>
      </p:grpSp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lt2"/>
                </a:solidFill>
                <a:effectLst/>
                <a:uFillTx/>
                <a:latin typeface="Arial"/>
                <a:ea typeface="PMingLiU"/>
              </a:rPr>
              <a:t>Click to edit Master title style</a:t>
            </a:r>
            <a:endParaRPr b="0" lang="en-US" sz="20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rial"/>
                <a:ea typeface="PMingLiU"/>
              </a:rPr>
              <a:t>Click to edit Master text styles</a:t>
            </a:r>
            <a:endParaRPr b="0" lang="en-US" sz="14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dt" idx="133"/>
          </p:nvPr>
        </p:nvSpPr>
        <p:spPr>
          <a:xfrm>
            <a:off x="60948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76" name="PlaceHolder 5"/>
          <p:cNvSpPr>
            <a:spLocks noGrp="1"/>
          </p:cNvSpPr>
          <p:nvPr>
            <p:ph type="ftr" idx="134"/>
          </p:nvPr>
        </p:nvSpPr>
        <p:spPr>
          <a:xfrm>
            <a:off x="4165560" y="6248520"/>
            <a:ext cx="386028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PlaceHolder 6"/>
          <p:cNvSpPr>
            <a:spLocks noGrp="1"/>
          </p:cNvSpPr>
          <p:nvPr>
            <p:ph type="sldNum" idx="135"/>
          </p:nvPr>
        </p:nvSpPr>
        <p:spPr>
          <a:xfrm>
            <a:off x="8737560" y="6248520"/>
            <a:ext cx="2844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4571D57-728F-4E84-B230-964AB3216B62}" type="slidenum">
              <a:rPr b="0" lang="en-US" sz="1200" strike="noStrike" u="none">
                <a:solidFill>
                  <a:schemeClr val="lt1"/>
                </a:solidFill>
                <a:effectLst/>
                <a:uFillTx/>
                <a:latin typeface="Arial"/>
                <a:ea typeface="新細明體"/>
              </a:rPr>
              <a:t>&lt;number&gt;</a:t>
            </a:fld>
            <a:endParaRPr b="0" lang="en-US" sz="1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subTitle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8"/>
          </p:nvPr>
        </p:nvSpPr>
        <p:spPr/>
        <p:txBody>
          <a:bodyPr/>
          <a:p>
            <a:fld id="{4D799524-E322-423A-8224-7F0F6FB9903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anoramic Picture with Caption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496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97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98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99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00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85800" y="533520"/>
            <a:ext cx="10818360" cy="312372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914400" y="3843720"/>
            <a:ext cx="830376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dt" idx="139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PlaceHolder 5"/>
          <p:cNvSpPr>
            <a:spLocks noGrp="1"/>
          </p:cNvSpPr>
          <p:nvPr>
            <p:ph type="ftr" idx="140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PlaceHolder 6"/>
          <p:cNvSpPr>
            <a:spLocks noGrp="1"/>
          </p:cNvSpPr>
          <p:nvPr>
            <p:ph type="sldNum" idx="141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DD65DEF-E32F-47CA-9726-A5ED454EBD90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aption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0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0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1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1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1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684360" y="4114800"/>
            <a:ext cx="8535600" cy="187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dt" idx="142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ftr" idx="143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 type="sldNum" idx="144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1A3548-D5FC-4E37-AAE9-364EE51B6D97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Quote with Caption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19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20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21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22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23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1446120" y="3429000"/>
            <a:ext cx="853416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684360" y="4300920"/>
            <a:ext cx="8534160" cy="168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 type="dt" idx="145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28" name="PlaceHolder 5"/>
          <p:cNvSpPr>
            <a:spLocks noGrp="1"/>
          </p:cNvSpPr>
          <p:nvPr>
            <p:ph type="ftr" idx="146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29" name="PlaceHolder 6"/>
          <p:cNvSpPr>
            <a:spLocks noGrp="1"/>
          </p:cNvSpPr>
          <p:nvPr>
            <p:ph type="sldNum" idx="147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0D9A6BE-E658-484E-89B9-E4842F4C35BE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30" name="TextBox 13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1" name="TextBox 14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30555E2-F239-46B2-8110-6A9728F2ABCA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me Card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3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3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3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3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3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684360" y="3429000"/>
            <a:ext cx="8534160" cy="169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84360" y="5132880"/>
            <a:ext cx="853560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dt" idx="148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ftr" idx="149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 type="sldNum" idx="150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EA9FCA6-E058-4956-BD61-35F2B7F5C67B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Quote Name Card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4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4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4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4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4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104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body"/>
          </p:nvPr>
        </p:nvSpPr>
        <p:spPr>
          <a:xfrm>
            <a:off x="684360" y="4978440"/>
            <a:ext cx="8534160" cy="101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 type="dt" idx="15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53" name="PlaceHolder 5"/>
          <p:cNvSpPr>
            <a:spLocks noGrp="1"/>
          </p:cNvSpPr>
          <p:nvPr>
            <p:ph type="ftr" idx="15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54" name="PlaceHolder 6"/>
          <p:cNvSpPr>
            <a:spLocks noGrp="1"/>
          </p:cNvSpPr>
          <p:nvPr>
            <p:ph type="sldNum" idx="15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CF82FBB-BACF-4FB3-996F-6513ADA46CE2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55" name="TextBox 10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56" name="TextBox 11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rue or False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5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5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6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6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6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83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684360" y="4766760"/>
            <a:ext cx="8534160" cy="122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 type="dt" idx="15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67" name="PlaceHolder 5"/>
          <p:cNvSpPr>
            <a:spLocks noGrp="1"/>
          </p:cNvSpPr>
          <p:nvPr>
            <p:ph type="ftr" idx="15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68" name="PlaceHolder 6"/>
          <p:cNvSpPr>
            <a:spLocks noGrp="1"/>
          </p:cNvSpPr>
          <p:nvPr>
            <p:ph type="sldNum" idx="15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AC6401C-87D0-47C7-9740-B97BE0618C9A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34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70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71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72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73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74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dt" idx="15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78" name="PlaceHolder 4"/>
          <p:cNvSpPr>
            <a:spLocks noGrp="1"/>
          </p:cNvSpPr>
          <p:nvPr>
            <p:ph type="ftr" idx="15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PlaceHolder 5"/>
          <p:cNvSpPr>
            <a:spLocks noGrp="1"/>
          </p:cNvSpPr>
          <p:nvPr>
            <p:ph type="sldNum" idx="15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F573ADB-EB70-4AF5-8595-E718823EC77A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35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8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8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8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8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8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8685360" y="685800"/>
            <a:ext cx="2057040" cy="457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685800" y="685800"/>
            <a:ext cx="782280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dt" idx="160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 type="ftr" idx="161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90" name="PlaceHolder 5"/>
          <p:cNvSpPr>
            <a:spLocks noGrp="1"/>
          </p:cNvSpPr>
          <p:nvPr>
            <p:ph type="sldNum" idx="162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CFACFEB-4C72-4A60-8463-E5B7563D69B3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7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07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08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09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10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11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684360" y="2006640"/>
            <a:ext cx="8534160" cy="228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684360" y="4495680"/>
            <a:ext cx="8534160" cy="149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dt" idx="16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15" name="PlaceHolder 4"/>
          <p:cNvSpPr>
            <a:spLocks noGrp="1"/>
          </p:cNvSpPr>
          <p:nvPr>
            <p:ph type="ftr" idx="16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16" name="PlaceHolder 5"/>
          <p:cNvSpPr>
            <a:spLocks noGrp="1"/>
          </p:cNvSpPr>
          <p:nvPr>
            <p:ph type="sldNum" idx="16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0F994AA-5603-4902-82BD-DD97674E8E37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38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1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1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2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2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2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493740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 type="body"/>
          </p:nvPr>
        </p:nvSpPr>
        <p:spPr>
          <a:xfrm>
            <a:off x="5808240" y="685800"/>
            <a:ext cx="49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26" name="PlaceHolder 4"/>
          <p:cNvSpPr>
            <a:spLocks noGrp="1"/>
          </p:cNvSpPr>
          <p:nvPr>
            <p:ph type="dt" idx="169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27" name="PlaceHolder 5"/>
          <p:cNvSpPr>
            <a:spLocks noGrp="1"/>
          </p:cNvSpPr>
          <p:nvPr>
            <p:ph type="ftr" idx="170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28" name="PlaceHolder 6"/>
          <p:cNvSpPr>
            <a:spLocks noGrp="1"/>
          </p:cNvSpPr>
          <p:nvPr>
            <p:ph type="sldNum" idx="171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EDC8AB5-AF6A-4DA9-802B-B82AD48B77CD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9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30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31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32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33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34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972000" y="685800"/>
            <a:ext cx="464940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 type="body"/>
          </p:nvPr>
        </p:nvSpPr>
        <p:spPr>
          <a:xfrm>
            <a:off x="684360" y="1270440"/>
            <a:ext cx="493740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 type="body"/>
          </p:nvPr>
        </p:nvSpPr>
        <p:spPr>
          <a:xfrm>
            <a:off x="6078960" y="685800"/>
            <a:ext cx="466488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39" name="PlaceHolder 5"/>
          <p:cNvSpPr>
            <a:spLocks noGrp="1"/>
          </p:cNvSpPr>
          <p:nvPr>
            <p:ph type="body"/>
          </p:nvPr>
        </p:nvSpPr>
        <p:spPr>
          <a:xfrm>
            <a:off x="5806440" y="1262160"/>
            <a:ext cx="492876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40" name="PlaceHolder 6"/>
          <p:cNvSpPr>
            <a:spLocks noGrp="1"/>
          </p:cNvSpPr>
          <p:nvPr>
            <p:ph type="dt" idx="172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41" name="PlaceHolder 7"/>
          <p:cNvSpPr>
            <a:spLocks noGrp="1"/>
          </p:cNvSpPr>
          <p:nvPr>
            <p:ph type="ftr" idx="173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42" name="PlaceHolder 8"/>
          <p:cNvSpPr>
            <a:spLocks noGrp="1"/>
          </p:cNvSpPr>
          <p:nvPr>
            <p:ph type="sldNum" idx="174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3CFC590-3D59-4767-8E44-DA17AE4A0239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40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4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4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4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4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4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dt" idx="175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PlaceHolder 3"/>
          <p:cNvSpPr>
            <a:spLocks noGrp="1"/>
          </p:cNvSpPr>
          <p:nvPr>
            <p:ph type="ftr" idx="176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52" name="PlaceHolder 4"/>
          <p:cNvSpPr>
            <a:spLocks noGrp="1"/>
          </p:cNvSpPr>
          <p:nvPr>
            <p:ph type="sldNum" idx="177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7102382-9345-4C7B-B85B-47BCF79838C6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1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5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5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5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5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5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59" name="PlaceHolder 1"/>
          <p:cNvSpPr>
            <a:spLocks noGrp="1"/>
          </p:cNvSpPr>
          <p:nvPr>
            <p:ph type="dt" idx="178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 type="ftr" idx="179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61" name="PlaceHolder 3"/>
          <p:cNvSpPr>
            <a:spLocks noGrp="1"/>
          </p:cNvSpPr>
          <p:nvPr>
            <p:ph type="sldNum" idx="180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3719045-10A4-49D9-AC7D-6C03F56ECA0E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6025F77-D839-4244-8EC2-0BC8E8E6909E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2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6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6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6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6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6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7085160" y="685800"/>
            <a:ext cx="365724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594324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7085160" y="2209680"/>
            <a:ext cx="3657240" cy="209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71" name="PlaceHolder 4"/>
          <p:cNvSpPr>
            <a:spLocks noGrp="1"/>
          </p:cNvSpPr>
          <p:nvPr>
            <p:ph type="dt" idx="18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72" name="PlaceHolder 5"/>
          <p:cNvSpPr>
            <a:spLocks noGrp="1"/>
          </p:cNvSpPr>
          <p:nvPr>
            <p:ph type="ftr" idx="18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73" name="PlaceHolder 6"/>
          <p:cNvSpPr>
            <a:spLocks noGrp="1"/>
          </p:cNvSpPr>
          <p:nvPr>
            <p:ph type="sldNum" idx="18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AA853DA-97EE-44EB-9C97-D10D325E9B11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3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675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76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77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678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679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4722840" y="1447920"/>
            <a:ext cx="60195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 type="body"/>
          </p:nvPr>
        </p:nvSpPr>
        <p:spPr>
          <a:xfrm>
            <a:off x="988920" y="914400"/>
            <a:ext cx="3280680" cy="457164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82" name="PlaceHolder 3"/>
          <p:cNvSpPr>
            <a:spLocks noGrp="1"/>
          </p:cNvSpPr>
          <p:nvPr>
            <p:ph type="body"/>
          </p:nvPr>
        </p:nvSpPr>
        <p:spPr>
          <a:xfrm>
            <a:off x="4722840" y="2777040"/>
            <a:ext cx="6021000" cy="204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683" name="PlaceHolder 4"/>
          <p:cNvSpPr>
            <a:spLocks noGrp="1"/>
          </p:cNvSpPr>
          <p:nvPr>
            <p:ph type="dt" idx="18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84" name="PlaceHolder 5"/>
          <p:cNvSpPr>
            <a:spLocks noGrp="1"/>
          </p:cNvSpPr>
          <p:nvPr>
            <p:ph type="ftr" idx="18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85" name="PlaceHolder 6"/>
          <p:cNvSpPr>
            <a:spLocks noGrp="1"/>
          </p:cNvSpPr>
          <p:nvPr>
            <p:ph type="sldNum" idx="18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C1A6287-F9D2-4CF0-B14F-10371AAF8DA7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5"/>
          </p:nvPr>
        </p:nvSpPr>
        <p:spPr/>
        <p:txBody>
          <a:bodyPr/>
          <a:p>
            <a:fld id="{BD669185-21C4-44FC-9623-658DB4CD92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subTitle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5"/>
          </p:nvPr>
        </p:nvSpPr>
        <p:spPr/>
        <p:txBody>
          <a:bodyPr/>
          <a:p>
            <a:fld id="{B268BCDA-F35E-4DC8-A9AE-56ACB48E2BD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7" name="Picture 7" descr="C2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 type="dt" idx="187"/>
          </p:nvPr>
        </p:nvSpPr>
        <p:spPr>
          <a:xfrm>
            <a:off x="7909560" y="4314240"/>
            <a:ext cx="2910600" cy="37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 type="ftr" idx="188"/>
          </p:nvPr>
        </p:nvSpPr>
        <p:spPr>
          <a:xfrm>
            <a:off x="1371600" y="4323960"/>
            <a:ext cx="6400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1" name="PlaceHolder 4"/>
          <p:cNvSpPr>
            <a:spLocks noGrp="1"/>
          </p:cNvSpPr>
          <p:nvPr>
            <p:ph type="sldNum" idx="189"/>
          </p:nvPr>
        </p:nvSpPr>
        <p:spPr>
          <a:xfrm>
            <a:off x="8077320" y="14310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56E4DA-ACFA-4B42-BDB7-82916D9C0AEF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the outline text format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Outline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Outline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685800" y="4697280"/>
            <a:ext cx="10821600" cy="81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681840" y="941400"/>
            <a:ext cx="10821600" cy="347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685800" y="5516640"/>
            <a:ext cx="10820160" cy="70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97" name="PlaceHolder 4"/>
          <p:cNvSpPr>
            <a:spLocks noGrp="1"/>
          </p:cNvSpPr>
          <p:nvPr>
            <p:ph type="dt" idx="190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8" name="PlaceHolder 5"/>
          <p:cNvSpPr>
            <a:spLocks noGrp="1"/>
          </p:cNvSpPr>
          <p:nvPr>
            <p:ph type="ftr" idx="191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9" name="PlaceHolder 6"/>
          <p:cNvSpPr>
            <a:spLocks noGrp="1"/>
          </p:cNvSpPr>
          <p:nvPr>
            <p:ph type="sldNum" idx="192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0BEB36E-A1E9-480A-B0D2-14D6198566FB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1" name="Picture 8" descr="C2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685800" y="753480"/>
            <a:ext cx="10820160" cy="280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1024560" y="3648960"/>
            <a:ext cx="10130040" cy="99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04" name="PlaceHolder 3"/>
          <p:cNvSpPr>
            <a:spLocks noGrp="1"/>
          </p:cNvSpPr>
          <p:nvPr>
            <p:ph type="dt" idx="193"/>
          </p:nvPr>
        </p:nvSpPr>
        <p:spPr>
          <a:xfrm>
            <a:off x="7814520" y="38088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" name="PlaceHolder 4"/>
          <p:cNvSpPr>
            <a:spLocks noGrp="1"/>
          </p:cNvSpPr>
          <p:nvPr>
            <p:ph type="ftr" idx="194"/>
          </p:nvPr>
        </p:nvSpPr>
        <p:spPr>
          <a:xfrm>
            <a:off x="685800" y="379800"/>
            <a:ext cx="6991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" name="PlaceHolder 5"/>
          <p:cNvSpPr>
            <a:spLocks noGrp="1"/>
          </p:cNvSpPr>
          <p:nvPr>
            <p:ph type="sldNum" idx="195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1847EF9-2646-473E-A6EA-4172CD65C3BB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8" name="Picture 10" descr="C2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1024560" y="753480"/>
            <a:ext cx="10151280" cy="260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1303920" y="3365640"/>
            <a:ext cx="9592200" cy="44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 type="body"/>
          </p:nvPr>
        </p:nvSpPr>
        <p:spPr>
          <a:xfrm>
            <a:off x="1024560" y="3960000"/>
            <a:ext cx="10151280" cy="679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12" name="PlaceHolder 4"/>
          <p:cNvSpPr>
            <a:spLocks noGrp="1"/>
          </p:cNvSpPr>
          <p:nvPr>
            <p:ph type="dt" idx="196"/>
          </p:nvPr>
        </p:nvSpPr>
        <p:spPr>
          <a:xfrm>
            <a:off x="7814520" y="38088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3" name="PlaceHolder 5"/>
          <p:cNvSpPr>
            <a:spLocks noGrp="1"/>
          </p:cNvSpPr>
          <p:nvPr>
            <p:ph type="ftr" idx="197"/>
          </p:nvPr>
        </p:nvSpPr>
        <p:spPr>
          <a:xfrm>
            <a:off x="685800" y="379800"/>
            <a:ext cx="6991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" name="PlaceHolder 6"/>
          <p:cNvSpPr>
            <a:spLocks noGrp="1"/>
          </p:cNvSpPr>
          <p:nvPr>
            <p:ph type="sldNum" idx="198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3028C10-F6E1-4F08-BBA1-4CF346CDDAB8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" name="TextBox 8"/>
          <p:cNvSpPr/>
          <p:nvPr/>
        </p:nvSpPr>
        <p:spPr>
          <a:xfrm>
            <a:off x="476280" y="93348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6" name="TextBox 9"/>
          <p:cNvSpPr/>
          <p:nvPr/>
        </p:nvSpPr>
        <p:spPr>
          <a:xfrm>
            <a:off x="10984320" y="270144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8" name="Picture 7" descr="C2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1024560" y="1124640"/>
            <a:ext cx="10145880" cy="2511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20" name="PlaceHolder 2"/>
          <p:cNvSpPr>
            <a:spLocks noGrp="1"/>
          </p:cNvSpPr>
          <p:nvPr>
            <p:ph type="body"/>
          </p:nvPr>
        </p:nvSpPr>
        <p:spPr>
          <a:xfrm>
            <a:off x="1024560" y="3648240"/>
            <a:ext cx="10144440" cy="99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21" name="PlaceHolder 3"/>
          <p:cNvSpPr>
            <a:spLocks noGrp="1"/>
          </p:cNvSpPr>
          <p:nvPr>
            <p:ph type="dt" idx="199"/>
          </p:nvPr>
        </p:nvSpPr>
        <p:spPr>
          <a:xfrm>
            <a:off x="7814520" y="3787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PlaceHolder 4"/>
          <p:cNvSpPr>
            <a:spLocks noGrp="1"/>
          </p:cNvSpPr>
          <p:nvPr>
            <p:ph type="ftr" idx="200"/>
          </p:nvPr>
        </p:nvSpPr>
        <p:spPr>
          <a:xfrm>
            <a:off x="685800" y="378720"/>
            <a:ext cx="6991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PlaceHolder 5"/>
          <p:cNvSpPr>
            <a:spLocks noGrp="1"/>
          </p:cNvSpPr>
          <p:nvPr>
            <p:ph type="sldNum" idx="201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BA4E681-B0FB-4CAE-B94E-3168F98FFA24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303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685800" y="2202120"/>
            <a:ext cx="3456000" cy="61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27" name="PlaceHolder 3"/>
          <p:cNvSpPr>
            <a:spLocks noGrp="1"/>
          </p:cNvSpPr>
          <p:nvPr>
            <p:ph type="body"/>
          </p:nvPr>
        </p:nvSpPr>
        <p:spPr>
          <a:xfrm>
            <a:off x="685800" y="2904480"/>
            <a:ext cx="3456000" cy="331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28" name="PlaceHolder 4"/>
          <p:cNvSpPr>
            <a:spLocks noGrp="1"/>
          </p:cNvSpPr>
          <p:nvPr>
            <p:ph type="body"/>
          </p:nvPr>
        </p:nvSpPr>
        <p:spPr>
          <a:xfrm>
            <a:off x="4368960" y="2201400"/>
            <a:ext cx="3456000" cy="62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29" name="PlaceHolder 5"/>
          <p:cNvSpPr>
            <a:spLocks noGrp="1"/>
          </p:cNvSpPr>
          <p:nvPr>
            <p:ph type="body"/>
          </p:nvPr>
        </p:nvSpPr>
        <p:spPr>
          <a:xfrm>
            <a:off x="4366800" y="2904120"/>
            <a:ext cx="3456000" cy="331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30" name="PlaceHolder 6"/>
          <p:cNvSpPr>
            <a:spLocks noGrp="1"/>
          </p:cNvSpPr>
          <p:nvPr>
            <p:ph type="body"/>
          </p:nvPr>
        </p:nvSpPr>
        <p:spPr>
          <a:xfrm>
            <a:off x="8051760" y="2192760"/>
            <a:ext cx="3456000" cy="62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31" name="PlaceHolder 7"/>
          <p:cNvSpPr>
            <a:spLocks noGrp="1"/>
          </p:cNvSpPr>
          <p:nvPr>
            <p:ph type="body"/>
          </p:nvPr>
        </p:nvSpPr>
        <p:spPr>
          <a:xfrm>
            <a:off x="8051760" y="2904480"/>
            <a:ext cx="3456000" cy="331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32" name="PlaceHolder 8"/>
          <p:cNvSpPr>
            <a:spLocks noGrp="1"/>
          </p:cNvSpPr>
          <p:nvPr>
            <p:ph type="dt" idx="202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" name="PlaceHolder 9"/>
          <p:cNvSpPr>
            <a:spLocks noGrp="1"/>
          </p:cNvSpPr>
          <p:nvPr>
            <p:ph type="ftr" idx="203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" name="PlaceHolder 10"/>
          <p:cNvSpPr>
            <a:spLocks noGrp="1"/>
          </p:cNvSpPr>
          <p:nvPr>
            <p:ph type="sldNum" idx="204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9241CCC-A0FF-4CAF-B2FD-643679ADB0E2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21F930F-F27C-4421-BB22-A4C931D0736B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 Picture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29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688680" y="4191120"/>
            <a:ext cx="3451320" cy="68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body"/>
          </p:nvPr>
        </p:nvSpPr>
        <p:spPr>
          <a:xfrm>
            <a:off x="688680" y="2362320"/>
            <a:ext cx="345132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39" name="PlaceHolder 4"/>
          <p:cNvSpPr>
            <a:spLocks noGrp="1"/>
          </p:cNvSpPr>
          <p:nvPr>
            <p:ph type="body"/>
          </p:nvPr>
        </p:nvSpPr>
        <p:spPr>
          <a:xfrm>
            <a:off x="688680" y="4873680"/>
            <a:ext cx="3451320" cy="134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40" name="PlaceHolder 5"/>
          <p:cNvSpPr>
            <a:spLocks noGrp="1"/>
          </p:cNvSpPr>
          <p:nvPr>
            <p:ph type="body"/>
          </p:nvPr>
        </p:nvSpPr>
        <p:spPr>
          <a:xfrm>
            <a:off x="4374360" y="4191120"/>
            <a:ext cx="3448440" cy="68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41" name="PlaceHolder 6"/>
          <p:cNvSpPr>
            <a:spLocks noGrp="1"/>
          </p:cNvSpPr>
          <p:nvPr>
            <p:ph type="body"/>
          </p:nvPr>
        </p:nvSpPr>
        <p:spPr>
          <a:xfrm>
            <a:off x="4374360" y="2362320"/>
            <a:ext cx="344844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42" name="PlaceHolder 7"/>
          <p:cNvSpPr>
            <a:spLocks noGrp="1"/>
          </p:cNvSpPr>
          <p:nvPr>
            <p:ph type="body"/>
          </p:nvPr>
        </p:nvSpPr>
        <p:spPr>
          <a:xfrm>
            <a:off x="4374360" y="4873680"/>
            <a:ext cx="3448440" cy="134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43" name="PlaceHolder 8"/>
          <p:cNvSpPr>
            <a:spLocks noGrp="1"/>
          </p:cNvSpPr>
          <p:nvPr>
            <p:ph type="body"/>
          </p:nvPr>
        </p:nvSpPr>
        <p:spPr>
          <a:xfrm>
            <a:off x="8049600" y="4191120"/>
            <a:ext cx="3456000" cy="68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44" name="PlaceHolder 9"/>
          <p:cNvSpPr>
            <a:spLocks noGrp="1"/>
          </p:cNvSpPr>
          <p:nvPr>
            <p:ph type="body"/>
          </p:nvPr>
        </p:nvSpPr>
        <p:spPr>
          <a:xfrm>
            <a:off x="8049960" y="2362320"/>
            <a:ext cx="344736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45" name="PlaceHolder 10"/>
          <p:cNvSpPr>
            <a:spLocks noGrp="1"/>
          </p:cNvSpPr>
          <p:nvPr>
            <p:ph type="body"/>
          </p:nvPr>
        </p:nvSpPr>
        <p:spPr>
          <a:xfrm>
            <a:off x="8049600" y="4873680"/>
            <a:ext cx="3452040" cy="134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46" name="PlaceHolder 11"/>
          <p:cNvSpPr>
            <a:spLocks noGrp="1"/>
          </p:cNvSpPr>
          <p:nvPr>
            <p:ph type="dt" idx="205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7" name="PlaceHolder 12"/>
          <p:cNvSpPr>
            <a:spLocks noGrp="1"/>
          </p:cNvSpPr>
          <p:nvPr>
            <p:ph type="ftr" idx="206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" name="PlaceHolder 13"/>
          <p:cNvSpPr>
            <a:spLocks noGrp="1"/>
          </p:cNvSpPr>
          <p:nvPr>
            <p:ph type="sldNum" idx="207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645165A-F6C2-4E34-8093-8187270CDFAE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 type="dt" idx="208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 type="ftr" idx="209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4" name="PlaceHolder 5"/>
          <p:cNvSpPr>
            <a:spLocks noGrp="1"/>
          </p:cNvSpPr>
          <p:nvPr>
            <p:ph type="sldNum" idx="210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B9FE80B-2955-44F7-9561-6F0F1A0E0AC8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6" name="Picture 8" descr="C2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9448920" y="745200"/>
            <a:ext cx="2057040" cy="390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1024560" y="745200"/>
            <a:ext cx="8203680" cy="390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59" name="PlaceHolder 3"/>
          <p:cNvSpPr>
            <a:spLocks noGrp="1"/>
          </p:cNvSpPr>
          <p:nvPr>
            <p:ph type="dt" idx="211"/>
          </p:nvPr>
        </p:nvSpPr>
        <p:spPr>
          <a:xfrm>
            <a:off x="7814520" y="37980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" name="PlaceHolder 4"/>
          <p:cNvSpPr>
            <a:spLocks noGrp="1"/>
          </p:cNvSpPr>
          <p:nvPr>
            <p:ph type="ftr" idx="212"/>
          </p:nvPr>
        </p:nvSpPr>
        <p:spPr>
          <a:xfrm>
            <a:off x="685800" y="380880"/>
            <a:ext cx="69912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" name="PlaceHolder 5"/>
          <p:cNvSpPr>
            <a:spLocks noGrp="1"/>
          </p:cNvSpPr>
          <p:nvPr>
            <p:ph type="sldNum" idx="213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A9EABE9-3A8B-406E-9293-E37A1303E32B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64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65" name="PlaceHolder 3"/>
          <p:cNvSpPr>
            <a:spLocks noGrp="1"/>
          </p:cNvSpPr>
          <p:nvPr>
            <p:ph type="dt" idx="214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" name="PlaceHolder 4"/>
          <p:cNvSpPr>
            <a:spLocks noGrp="1"/>
          </p:cNvSpPr>
          <p:nvPr>
            <p:ph type="ftr" idx="215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" name="PlaceHolder 5"/>
          <p:cNvSpPr>
            <a:spLocks noGrp="1"/>
          </p:cNvSpPr>
          <p:nvPr>
            <p:ph type="sldNum" idx="216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77E6D19-30B2-40B8-AF6B-BAD4CC540781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9" name="Picture 7" descr="C2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685800" y="753480"/>
            <a:ext cx="10820160" cy="280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71" name="PlaceHolder 2"/>
          <p:cNvSpPr>
            <a:spLocks noGrp="1"/>
          </p:cNvSpPr>
          <p:nvPr>
            <p:ph type="body"/>
          </p:nvPr>
        </p:nvSpPr>
        <p:spPr>
          <a:xfrm>
            <a:off x="1024560" y="3641760"/>
            <a:ext cx="10489680" cy="95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72" name="PlaceHolder 3"/>
          <p:cNvSpPr>
            <a:spLocks noGrp="1"/>
          </p:cNvSpPr>
          <p:nvPr>
            <p:ph type="dt" idx="217"/>
          </p:nvPr>
        </p:nvSpPr>
        <p:spPr>
          <a:xfrm>
            <a:off x="7814520" y="38088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" name="PlaceHolder 4"/>
          <p:cNvSpPr>
            <a:spLocks noGrp="1"/>
          </p:cNvSpPr>
          <p:nvPr>
            <p:ph type="ftr" idx="218"/>
          </p:nvPr>
        </p:nvSpPr>
        <p:spPr>
          <a:xfrm>
            <a:off x="685800" y="380880"/>
            <a:ext cx="6991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" name="PlaceHolder 5"/>
          <p:cNvSpPr>
            <a:spLocks noGrp="1"/>
          </p:cNvSpPr>
          <p:nvPr>
            <p:ph type="sldNum" idx="219"/>
          </p:nvPr>
        </p:nvSpPr>
        <p:spPr>
          <a:xfrm>
            <a:off x="10862280" y="380880"/>
            <a:ext cx="6433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7DC2884-7CB8-4E07-8736-13263563E545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body"/>
          </p:nvPr>
        </p:nvSpPr>
        <p:spPr>
          <a:xfrm>
            <a:off x="6172200" y="2194560"/>
            <a:ext cx="5333760" cy="40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79" name="PlaceHolder 4"/>
          <p:cNvSpPr>
            <a:spLocks noGrp="1"/>
          </p:cNvSpPr>
          <p:nvPr>
            <p:ph type="dt" idx="220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" name="PlaceHolder 5"/>
          <p:cNvSpPr>
            <a:spLocks noGrp="1"/>
          </p:cNvSpPr>
          <p:nvPr>
            <p:ph type="ftr" idx="221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" name="PlaceHolder 6"/>
          <p:cNvSpPr>
            <a:spLocks noGrp="1"/>
          </p:cNvSpPr>
          <p:nvPr>
            <p:ph type="sldNum" idx="222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5D91D1F-0EAA-46A1-9C18-69BF65BAFA52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3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29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84" name="PlaceHolder 2"/>
          <p:cNvSpPr>
            <a:spLocks noGrp="1"/>
          </p:cNvSpPr>
          <p:nvPr>
            <p:ph type="body"/>
          </p:nvPr>
        </p:nvSpPr>
        <p:spPr>
          <a:xfrm>
            <a:off x="914400" y="2183760"/>
            <a:ext cx="507960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85" name="PlaceHolder 3"/>
          <p:cNvSpPr>
            <a:spLocks noGrp="1"/>
          </p:cNvSpPr>
          <p:nvPr>
            <p:ph type="body"/>
          </p:nvPr>
        </p:nvSpPr>
        <p:spPr>
          <a:xfrm>
            <a:off x="685800" y="3132720"/>
            <a:ext cx="5311440" cy="308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86" name="PlaceHolder 4"/>
          <p:cNvSpPr>
            <a:spLocks noGrp="1"/>
          </p:cNvSpPr>
          <p:nvPr>
            <p:ph type="body"/>
          </p:nvPr>
        </p:nvSpPr>
        <p:spPr>
          <a:xfrm>
            <a:off x="6400800" y="2183760"/>
            <a:ext cx="51051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87" name="PlaceHolder 5"/>
          <p:cNvSpPr>
            <a:spLocks noGrp="1"/>
          </p:cNvSpPr>
          <p:nvPr>
            <p:ph type="body"/>
          </p:nvPr>
        </p:nvSpPr>
        <p:spPr>
          <a:xfrm>
            <a:off x="6172200" y="3132720"/>
            <a:ext cx="5333760" cy="308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88" name="PlaceHolder 6"/>
          <p:cNvSpPr>
            <a:spLocks noGrp="1"/>
          </p:cNvSpPr>
          <p:nvPr>
            <p:ph type="dt" idx="223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" name="PlaceHolder 7"/>
          <p:cNvSpPr>
            <a:spLocks noGrp="1"/>
          </p:cNvSpPr>
          <p:nvPr>
            <p:ph type="ftr" idx="224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" name="PlaceHolder 8"/>
          <p:cNvSpPr>
            <a:spLocks noGrp="1"/>
          </p:cNvSpPr>
          <p:nvPr>
            <p:ph type="sldNum" idx="225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AFD8633-B0C0-46DF-8892-FAA8B2696442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0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93" name="PlaceHolder 2"/>
          <p:cNvSpPr>
            <a:spLocks noGrp="1"/>
          </p:cNvSpPr>
          <p:nvPr>
            <p:ph type="dt" idx="226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" name="PlaceHolder 3"/>
          <p:cNvSpPr>
            <a:spLocks noGrp="1"/>
          </p:cNvSpPr>
          <p:nvPr>
            <p:ph type="ftr" idx="227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" name="PlaceHolder 4"/>
          <p:cNvSpPr>
            <a:spLocks noGrp="1"/>
          </p:cNvSpPr>
          <p:nvPr>
            <p:ph type="sldNum" idx="228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5A23541-C7A0-40EC-A47B-170720F08203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7" name="PlaceHolder 1"/>
          <p:cNvSpPr>
            <a:spLocks noGrp="1"/>
          </p:cNvSpPr>
          <p:nvPr>
            <p:ph type="dt" idx="229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" name="PlaceHolder 2"/>
          <p:cNvSpPr>
            <a:spLocks noGrp="1"/>
          </p:cNvSpPr>
          <p:nvPr>
            <p:ph type="ftr" idx="230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" name="PlaceHolder 3"/>
          <p:cNvSpPr>
            <a:spLocks noGrp="1"/>
          </p:cNvSpPr>
          <p:nvPr>
            <p:ph type="sldNum" idx="231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AFE9141-332D-4876-86CD-E019BC4B2073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685800" y="1523880"/>
            <a:ext cx="411444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02" name="PlaceHolder 2"/>
          <p:cNvSpPr>
            <a:spLocks noGrp="1"/>
          </p:cNvSpPr>
          <p:nvPr>
            <p:ph type="body"/>
          </p:nvPr>
        </p:nvSpPr>
        <p:spPr>
          <a:xfrm>
            <a:off x="4995720" y="746640"/>
            <a:ext cx="6510240" cy="547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03" name="PlaceHolder 3"/>
          <p:cNvSpPr>
            <a:spLocks noGrp="1"/>
          </p:cNvSpPr>
          <p:nvPr>
            <p:ph type="body"/>
          </p:nvPr>
        </p:nvSpPr>
        <p:spPr>
          <a:xfrm>
            <a:off x="685800" y="3124080"/>
            <a:ext cx="4114440" cy="309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04" name="PlaceHolder 4"/>
          <p:cNvSpPr>
            <a:spLocks noGrp="1"/>
          </p:cNvSpPr>
          <p:nvPr>
            <p:ph type="dt" idx="232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" name="PlaceHolder 5"/>
          <p:cNvSpPr>
            <a:spLocks noGrp="1"/>
          </p:cNvSpPr>
          <p:nvPr>
            <p:ph type="ftr" idx="233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" name="PlaceHolder 6"/>
          <p:cNvSpPr>
            <a:spLocks noGrp="1"/>
          </p:cNvSpPr>
          <p:nvPr>
            <p:ph type="sldNum" idx="234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0621552-CA29-4D0E-AA2D-5CAAFFD89E7F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443B7CB-D8FC-4D62-9A51-A27B6919C987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Picture 7" descr="C2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685800" y="1523880"/>
            <a:ext cx="687276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 cap="all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7861320" y="751320"/>
            <a:ext cx="3644640" cy="546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10" name="PlaceHolder 3"/>
          <p:cNvSpPr>
            <a:spLocks noGrp="1"/>
          </p:cNvSpPr>
          <p:nvPr>
            <p:ph type="body"/>
          </p:nvPr>
        </p:nvSpPr>
        <p:spPr>
          <a:xfrm>
            <a:off x="685800" y="3124080"/>
            <a:ext cx="6872760" cy="309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11" name="PlaceHolder 4"/>
          <p:cNvSpPr>
            <a:spLocks noGrp="1"/>
          </p:cNvSpPr>
          <p:nvPr>
            <p:ph type="dt" idx="235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" name="PlaceHolder 5"/>
          <p:cNvSpPr>
            <a:spLocks noGrp="1"/>
          </p:cNvSpPr>
          <p:nvPr>
            <p:ph type="ftr" idx="236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" name="PlaceHolder 6"/>
          <p:cNvSpPr>
            <a:spLocks noGrp="1"/>
          </p:cNvSpPr>
          <p:nvPr>
            <p:ph type="sldNum" idx="237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7C7227F-64F9-4FE4-A04E-18D0DFE91973}" type="slidenum">
              <a:rPr b="0" lang="en-US" sz="105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59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815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16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17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18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819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820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4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21" name="PlaceHolder 2"/>
          <p:cNvSpPr>
            <a:spLocks noGrp="1"/>
          </p:cNvSpPr>
          <p:nvPr>
            <p:ph type="dt" idx="238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22" name="PlaceHolder 3"/>
          <p:cNvSpPr>
            <a:spLocks noGrp="1"/>
          </p:cNvSpPr>
          <p:nvPr>
            <p:ph type="ftr" idx="239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23" name="PlaceHolder 4"/>
          <p:cNvSpPr>
            <a:spLocks noGrp="1"/>
          </p:cNvSpPr>
          <p:nvPr>
            <p:ph type="sldNum" idx="240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7C53023-3051-4D82-8D5D-779EAAC9133A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824" name="Straight Connector 15"/>
          <p:cNvCxnSpPr/>
          <p:nvPr/>
        </p:nvCxnSpPr>
        <p:spPr>
          <a:xfrm flipH="1">
            <a:off x="8227800" y="8280"/>
            <a:ext cx="3810240" cy="3810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825" name="Straight Connector 16"/>
          <p:cNvCxnSpPr/>
          <p:nvPr/>
        </p:nvCxnSpPr>
        <p:spPr>
          <a:xfrm flipH="1">
            <a:off x="6108120" y="91440"/>
            <a:ext cx="6080760" cy="608112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826" name="Straight Connector 18"/>
          <p:cNvCxnSpPr/>
          <p:nvPr/>
        </p:nvCxnSpPr>
        <p:spPr>
          <a:xfrm flipH="1">
            <a:off x="7235640" y="228600"/>
            <a:ext cx="4953240" cy="4953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827" name="Straight Connector 20"/>
          <p:cNvCxnSpPr/>
          <p:nvPr/>
        </p:nvCxnSpPr>
        <p:spPr>
          <a:xfrm flipH="1">
            <a:off x="7335720" y="32040"/>
            <a:ext cx="4853160" cy="485352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cxnSp>
        <p:nvCxnSpPr>
          <p:cNvPr id="828" name="Straight Connector 22"/>
          <p:cNvCxnSpPr/>
          <p:nvPr/>
        </p:nvCxnSpPr>
        <p:spPr>
          <a:xfrm flipH="1">
            <a:off x="7845120" y="609480"/>
            <a:ext cx="4343760" cy="434376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0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830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31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32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33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834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83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36" name="PlaceHolder 2"/>
          <p:cNvSpPr>
            <a:spLocks noGrp="1"/>
          </p:cNvSpPr>
          <p:nvPr>
            <p:ph type="body"/>
          </p:nvPr>
        </p:nvSpPr>
        <p:spPr>
          <a:xfrm>
            <a:off x="685800" y="533520"/>
            <a:ext cx="10818360" cy="312372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37" name="PlaceHolder 3"/>
          <p:cNvSpPr>
            <a:spLocks noGrp="1"/>
          </p:cNvSpPr>
          <p:nvPr>
            <p:ph type="body"/>
          </p:nvPr>
        </p:nvSpPr>
        <p:spPr>
          <a:xfrm>
            <a:off x="914400" y="3843720"/>
            <a:ext cx="830376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38" name="PlaceHolder 4"/>
          <p:cNvSpPr>
            <a:spLocks noGrp="1"/>
          </p:cNvSpPr>
          <p:nvPr>
            <p:ph type="dt" idx="24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39" name="PlaceHolder 5"/>
          <p:cNvSpPr>
            <a:spLocks noGrp="1"/>
          </p:cNvSpPr>
          <p:nvPr>
            <p:ph type="ftr" idx="24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40" name="PlaceHolder 6"/>
          <p:cNvSpPr>
            <a:spLocks noGrp="1"/>
          </p:cNvSpPr>
          <p:nvPr>
            <p:ph type="sldNum" idx="24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38E87D1-0307-4235-8DF2-70DD71950C26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1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84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4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4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4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84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847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48" name="PlaceHolder 2"/>
          <p:cNvSpPr>
            <a:spLocks noGrp="1"/>
          </p:cNvSpPr>
          <p:nvPr>
            <p:ph type="body"/>
          </p:nvPr>
        </p:nvSpPr>
        <p:spPr>
          <a:xfrm>
            <a:off x="684360" y="4114800"/>
            <a:ext cx="8535600" cy="187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49" name="PlaceHolder 3"/>
          <p:cNvSpPr>
            <a:spLocks noGrp="1"/>
          </p:cNvSpPr>
          <p:nvPr>
            <p:ph type="dt" idx="24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50" name="PlaceHolder 4"/>
          <p:cNvSpPr>
            <a:spLocks noGrp="1"/>
          </p:cNvSpPr>
          <p:nvPr>
            <p:ph type="ftr" idx="24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51" name="PlaceHolder 5"/>
          <p:cNvSpPr>
            <a:spLocks noGrp="1"/>
          </p:cNvSpPr>
          <p:nvPr>
            <p:ph type="sldNum" idx="24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B7B8581-2BE1-4F5A-8241-7B54C0231757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2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85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5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5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5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85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59" name="PlaceHolder 2"/>
          <p:cNvSpPr>
            <a:spLocks noGrp="1"/>
          </p:cNvSpPr>
          <p:nvPr>
            <p:ph type="body"/>
          </p:nvPr>
        </p:nvSpPr>
        <p:spPr>
          <a:xfrm>
            <a:off x="1446120" y="3429000"/>
            <a:ext cx="853416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60" name="PlaceHolder 3"/>
          <p:cNvSpPr>
            <a:spLocks noGrp="1"/>
          </p:cNvSpPr>
          <p:nvPr>
            <p:ph type="body"/>
          </p:nvPr>
        </p:nvSpPr>
        <p:spPr>
          <a:xfrm>
            <a:off x="684360" y="4300920"/>
            <a:ext cx="8534160" cy="168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61" name="PlaceHolder 4"/>
          <p:cNvSpPr>
            <a:spLocks noGrp="1"/>
          </p:cNvSpPr>
          <p:nvPr>
            <p:ph type="dt" idx="24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62" name="PlaceHolder 5"/>
          <p:cNvSpPr>
            <a:spLocks noGrp="1"/>
          </p:cNvSpPr>
          <p:nvPr>
            <p:ph type="ftr" idx="24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63" name="PlaceHolder 6"/>
          <p:cNvSpPr>
            <a:spLocks noGrp="1"/>
          </p:cNvSpPr>
          <p:nvPr>
            <p:ph type="sldNum" idx="24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3C276FD-D6F6-455E-ADB4-1A12B10C2537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64" name="TextBox 13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65" name="TextBox 14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3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867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68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69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70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871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684360" y="3429000"/>
            <a:ext cx="8534160" cy="169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684360" y="5132880"/>
            <a:ext cx="8535600" cy="86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74" name="PlaceHolder 3"/>
          <p:cNvSpPr>
            <a:spLocks noGrp="1"/>
          </p:cNvSpPr>
          <p:nvPr>
            <p:ph type="dt" idx="250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75" name="PlaceHolder 4"/>
          <p:cNvSpPr>
            <a:spLocks noGrp="1"/>
          </p:cNvSpPr>
          <p:nvPr>
            <p:ph type="ftr" idx="251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76" name="PlaceHolder 5"/>
          <p:cNvSpPr>
            <a:spLocks noGrp="1"/>
          </p:cNvSpPr>
          <p:nvPr>
            <p:ph type="sldNum" idx="252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6E77C3A-E42D-47D6-9BC9-52EAD6D0E165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4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87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7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8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8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88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883" name="PlaceHolder 1"/>
          <p:cNvSpPr>
            <a:spLocks noGrp="1"/>
          </p:cNvSpPr>
          <p:nvPr>
            <p:ph type="title"/>
          </p:nvPr>
        </p:nvSpPr>
        <p:spPr>
          <a:xfrm>
            <a:off x="1141560" y="685800"/>
            <a:ext cx="91436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2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2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84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104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5" name="PlaceHolder 3"/>
          <p:cNvSpPr>
            <a:spLocks noGrp="1"/>
          </p:cNvSpPr>
          <p:nvPr>
            <p:ph type="body"/>
          </p:nvPr>
        </p:nvSpPr>
        <p:spPr>
          <a:xfrm>
            <a:off x="684360" y="4978440"/>
            <a:ext cx="8534160" cy="101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6" name="PlaceHolder 4"/>
          <p:cNvSpPr>
            <a:spLocks noGrp="1"/>
          </p:cNvSpPr>
          <p:nvPr>
            <p:ph type="dt" idx="253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87" name="PlaceHolder 5"/>
          <p:cNvSpPr>
            <a:spLocks noGrp="1"/>
          </p:cNvSpPr>
          <p:nvPr>
            <p:ph type="ftr" idx="254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88" name="PlaceHolder 6"/>
          <p:cNvSpPr>
            <a:spLocks noGrp="1"/>
          </p:cNvSpPr>
          <p:nvPr>
            <p:ph type="sldNum" idx="255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7C17DCA-3B32-4A46-8231-4E7BB77CC2C1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89" name="TextBox 10"/>
          <p:cNvSpPr/>
          <p:nvPr/>
        </p:nvSpPr>
        <p:spPr>
          <a:xfrm>
            <a:off x="531720" y="8121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“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90" name="TextBox 11"/>
          <p:cNvSpPr/>
          <p:nvPr/>
        </p:nvSpPr>
        <p:spPr>
          <a:xfrm>
            <a:off x="10285560" y="27687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80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”</a:t>
            </a:r>
            <a:endParaRPr b="0" lang="en-US" sz="8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5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89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9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9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89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89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897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98" name="PlaceHolder 2"/>
          <p:cNvSpPr>
            <a:spLocks noGrp="1"/>
          </p:cNvSpPr>
          <p:nvPr>
            <p:ph type="body"/>
          </p:nvPr>
        </p:nvSpPr>
        <p:spPr>
          <a:xfrm>
            <a:off x="684360" y="3928680"/>
            <a:ext cx="8534160" cy="83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99" name="PlaceHolder 3"/>
          <p:cNvSpPr>
            <a:spLocks noGrp="1"/>
          </p:cNvSpPr>
          <p:nvPr>
            <p:ph type="body"/>
          </p:nvPr>
        </p:nvSpPr>
        <p:spPr>
          <a:xfrm>
            <a:off x="684360" y="4766760"/>
            <a:ext cx="8534160" cy="122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900" name="PlaceHolder 4"/>
          <p:cNvSpPr>
            <a:spLocks noGrp="1"/>
          </p:cNvSpPr>
          <p:nvPr>
            <p:ph type="dt" idx="25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01" name="PlaceHolder 5"/>
          <p:cNvSpPr>
            <a:spLocks noGrp="1"/>
          </p:cNvSpPr>
          <p:nvPr>
            <p:ph type="ftr" idx="25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02" name="PlaceHolder 6"/>
          <p:cNvSpPr>
            <a:spLocks noGrp="1"/>
          </p:cNvSpPr>
          <p:nvPr>
            <p:ph type="sldNum" idx="25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6D85080-BDB8-414B-AE2E-5AF324D75564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66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904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05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06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07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908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909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910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911" name="PlaceHolder 3"/>
          <p:cNvSpPr>
            <a:spLocks noGrp="1"/>
          </p:cNvSpPr>
          <p:nvPr>
            <p:ph type="dt" idx="259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12" name="PlaceHolder 4"/>
          <p:cNvSpPr>
            <a:spLocks noGrp="1"/>
          </p:cNvSpPr>
          <p:nvPr>
            <p:ph type="ftr" idx="260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13" name="PlaceHolder 5"/>
          <p:cNvSpPr>
            <a:spLocks noGrp="1"/>
          </p:cNvSpPr>
          <p:nvPr>
            <p:ph type="sldNum" idx="261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579D763-81E9-4C8E-B7E4-C2B0961221F2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67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915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16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17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18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919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920" name="PlaceHolder 1"/>
          <p:cNvSpPr>
            <a:spLocks noGrp="1"/>
          </p:cNvSpPr>
          <p:nvPr>
            <p:ph type="title"/>
          </p:nvPr>
        </p:nvSpPr>
        <p:spPr>
          <a:xfrm>
            <a:off x="8685360" y="685800"/>
            <a:ext cx="2057040" cy="457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921" name="PlaceHolder 2"/>
          <p:cNvSpPr>
            <a:spLocks noGrp="1"/>
          </p:cNvSpPr>
          <p:nvPr>
            <p:ph type="body"/>
          </p:nvPr>
        </p:nvSpPr>
        <p:spPr>
          <a:xfrm>
            <a:off x="685800" y="685800"/>
            <a:ext cx="782280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922" name="PlaceHolder 3"/>
          <p:cNvSpPr>
            <a:spLocks noGrp="1"/>
          </p:cNvSpPr>
          <p:nvPr>
            <p:ph type="dt" idx="262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23" name="PlaceHolder 4"/>
          <p:cNvSpPr>
            <a:spLocks noGrp="1"/>
          </p:cNvSpPr>
          <p:nvPr>
            <p:ph type="ftr" idx="263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24" name="PlaceHolder 5"/>
          <p:cNvSpPr>
            <a:spLocks noGrp="1"/>
          </p:cNvSpPr>
          <p:nvPr>
            <p:ph type="sldNum" idx="264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AD1FF94-C708-4F72-8EEC-355A7C66ADBB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B42F01-4859-4EF2-A52B-337D8C19DBE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9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939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40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41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42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943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944" name="PlaceHolder 1"/>
          <p:cNvSpPr>
            <a:spLocks noGrp="1"/>
          </p:cNvSpPr>
          <p:nvPr>
            <p:ph type="title"/>
          </p:nvPr>
        </p:nvSpPr>
        <p:spPr>
          <a:xfrm>
            <a:off x="684360" y="2006640"/>
            <a:ext cx="8534160" cy="228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945" name="PlaceHolder 2"/>
          <p:cNvSpPr>
            <a:spLocks noGrp="1"/>
          </p:cNvSpPr>
          <p:nvPr>
            <p:ph type="body"/>
          </p:nvPr>
        </p:nvSpPr>
        <p:spPr>
          <a:xfrm>
            <a:off x="684360" y="4495680"/>
            <a:ext cx="8534160" cy="149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946" name="PlaceHolder 3"/>
          <p:cNvSpPr>
            <a:spLocks noGrp="1"/>
          </p:cNvSpPr>
          <p:nvPr>
            <p:ph type="dt" idx="268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47" name="PlaceHolder 4"/>
          <p:cNvSpPr>
            <a:spLocks noGrp="1"/>
          </p:cNvSpPr>
          <p:nvPr>
            <p:ph type="ftr" idx="269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48" name="PlaceHolder 5"/>
          <p:cNvSpPr>
            <a:spLocks noGrp="1"/>
          </p:cNvSpPr>
          <p:nvPr>
            <p:ph type="sldNum" idx="270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45A168F-B246-45C0-B3C2-EDA4F9798D9A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0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9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950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51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52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53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954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95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956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493740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957" name="PlaceHolder 3"/>
          <p:cNvSpPr>
            <a:spLocks noGrp="1"/>
          </p:cNvSpPr>
          <p:nvPr>
            <p:ph type="body"/>
          </p:nvPr>
        </p:nvSpPr>
        <p:spPr>
          <a:xfrm>
            <a:off x="5808240" y="685800"/>
            <a:ext cx="49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958" name="PlaceHolder 4"/>
          <p:cNvSpPr>
            <a:spLocks noGrp="1"/>
          </p:cNvSpPr>
          <p:nvPr>
            <p:ph type="dt" idx="27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59" name="PlaceHolder 5"/>
          <p:cNvSpPr>
            <a:spLocks noGrp="1"/>
          </p:cNvSpPr>
          <p:nvPr>
            <p:ph type="ftr" idx="27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60" name="PlaceHolder 6"/>
          <p:cNvSpPr>
            <a:spLocks noGrp="1"/>
          </p:cNvSpPr>
          <p:nvPr>
            <p:ph type="sldNum" idx="27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9E3A09D-8B3C-4938-85CB-872D3109BEDC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1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96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6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6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6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96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96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968" name="PlaceHolder 2"/>
          <p:cNvSpPr>
            <a:spLocks noGrp="1"/>
          </p:cNvSpPr>
          <p:nvPr>
            <p:ph type="body"/>
          </p:nvPr>
        </p:nvSpPr>
        <p:spPr>
          <a:xfrm>
            <a:off x="972000" y="685800"/>
            <a:ext cx="464940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969" name="PlaceHolder 3"/>
          <p:cNvSpPr>
            <a:spLocks noGrp="1"/>
          </p:cNvSpPr>
          <p:nvPr>
            <p:ph type="body"/>
          </p:nvPr>
        </p:nvSpPr>
        <p:spPr>
          <a:xfrm>
            <a:off x="684360" y="1270440"/>
            <a:ext cx="493740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970" name="PlaceHolder 4"/>
          <p:cNvSpPr>
            <a:spLocks noGrp="1"/>
          </p:cNvSpPr>
          <p:nvPr>
            <p:ph type="body"/>
          </p:nvPr>
        </p:nvSpPr>
        <p:spPr>
          <a:xfrm>
            <a:off x="6078960" y="685800"/>
            <a:ext cx="466488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971" name="PlaceHolder 5"/>
          <p:cNvSpPr>
            <a:spLocks noGrp="1"/>
          </p:cNvSpPr>
          <p:nvPr>
            <p:ph type="body"/>
          </p:nvPr>
        </p:nvSpPr>
        <p:spPr>
          <a:xfrm>
            <a:off x="5806440" y="1262160"/>
            <a:ext cx="4928760" cy="303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972" name="PlaceHolder 6"/>
          <p:cNvSpPr>
            <a:spLocks noGrp="1"/>
          </p:cNvSpPr>
          <p:nvPr>
            <p:ph type="dt" idx="27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73" name="PlaceHolder 7"/>
          <p:cNvSpPr>
            <a:spLocks noGrp="1"/>
          </p:cNvSpPr>
          <p:nvPr>
            <p:ph type="ftr" idx="27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74" name="PlaceHolder 8"/>
          <p:cNvSpPr>
            <a:spLocks noGrp="1"/>
          </p:cNvSpPr>
          <p:nvPr>
            <p:ph type="sldNum" idx="27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F5357D9-E79D-498A-98CE-310E88802E3C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72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976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77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78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79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980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98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982" name="PlaceHolder 2"/>
          <p:cNvSpPr>
            <a:spLocks noGrp="1"/>
          </p:cNvSpPr>
          <p:nvPr>
            <p:ph type="dt" idx="27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83" name="PlaceHolder 3"/>
          <p:cNvSpPr>
            <a:spLocks noGrp="1"/>
          </p:cNvSpPr>
          <p:nvPr>
            <p:ph type="ftr" idx="27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84" name="PlaceHolder 4"/>
          <p:cNvSpPr>
            <a:spLocks noGrp="1"/>
          </p:cNvSpPr>
          <p:nvPr>
            <p:ph type="sldNum" idx="27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F442614-E360-4918-A10F-217D7F458037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3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986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87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88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89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990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991" name="PlaceHolder 1"/>
          <p:cNvSpPr>
            <a:spLocks noGrp="1"/>
          </p:cNvSpPr>
          <p:nvPr>
            <p:ph type="dt" idx="280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92" name="PlaceHolder 2"/>
          <p:cNvSpPr>
            <a:spLocks noGrp="1"/>
          </p:cNvSpPr>
          <p:nvPr>
            <p:ph type="ftr" idx="281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93" name="PlaceHolder 3"/>
          <p:cNvSpPr>
            <a:spLocks noGrp="1"/>
          </p:cNvSpPr>
          <p:nvPr>
            <p:ph type="sldNum" idx="282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C4D7BCD-37E1-4B8A-BDDD-1B1E4C845F17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4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995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96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97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98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999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000" name="PlaceHolder 1"/>
          <p:cNvSpPr>
            <a:spLocks noGrp="1"/>
          </p:cNvSpPr>
          <p:nvPr>
            <p:ph type="title"/>
          </p:nvPr>
        </p:nvSpPr>
        <p:spPr>
          <a:xfrm>
            <a:off x="7085160" y="685800"/>
            <a:ext cx="365724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4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4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001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5943240" cy="53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002" name="PlaceHolder 3"/>
          <p:cNvSpPr>
            <a:spLocks noGrp="1"/>
          </p:cNvSpPr>
          <p:nvPr>
            <p:ph type="body"/>
          </p:nvPr>
        </p:nvSpPr>
        <p:spPr>
          <a:xfrm>
            <a:off x="7085160" y="2209680"/>
            <a:ext cx="3657240" cy="209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003" name="PlaceHolder 4"/>
          <p:cNvSpPr>
            <a:spLocks noGrp="1"/>
          </p:cNvSpPr>
          <p:nvPr>
            <p:ph type="dt" idx="283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04" name="PlaceHolder 5"/>
          <p:cNvSpPr>
            <a:spLocks noGrp="1"/>
          </p:cNvSpPr>
          <p:nvPr>
            <p:ph type="ftr" idx="284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05" name="PlaceHolder 6"/>
          <p:cNvSpPr>
            <a:spLocks noGrp="1"/>
          </p:cNvSpPr>
          <p:nvPr>
            <p:ph type="sldNum" idx="285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AAE7E7D-423E-494D-A48D-D942CC729104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5"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007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008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009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010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011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012" name="PlaceHolder 1"/>
          <p:cNvSpPr>
            <a:spLocks noGrp="1"/>
          </p:cNvSpPr>
          <p:nvPr>
            <p:ph type="title"/>
          </p:nvPr>
        </p:nvSpPr>
        <p:spPr>
          <a:xfrm>
            <a:off x="4722840" y="1447920"/>
            <a:ext cx="60195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2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2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013" name="PlaceHolder 2"/>
          <p:cNvSpPr>
            <a:spLocks noGrp="1"/>
          </p:cNvSpPr>
          <p:nvPr>
            <p:ph type="body"/>
          </p:nvPr>
        </p:nvSpPr>
        <p:spPr>
          <a:xfrm>
            <a:off x="988920" y="914400"/>
            <a:ext cx="3280680" cy="4571640"/>
          </a:xfrm>
          <a:prstGeom prst="rect">
            <a:avLst/>
          </a:prstGeom>
          <a:noFill/>
          <a:ln w="15840">
            <a:solidFill>
              <a:schemeClr val="dk1">
                <a:alpha val="40000"/>
              </a:scheme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Century Gothic"/>
              </a:rPr>
              <a:t>Click icon to add picture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014" name="PlaceHolder 3"/>
          <p:cNvSpPr>
            <a:spLocks noGrp="1"/>
          </p:cNvSpPr>
          <p:nvPr>
            <p:ph type="body"/>
          </p:nvPr>
        </p:nvSpPr>
        <p:spPr>
          <a:xfrm>
            <a:off x="4722840" y="2777040"/>
            <a:ext cx="6021000" cy="204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1015" name="PlaceHolder 4"/>
          <p:cNvSpPr>
            <a:spLocks noGrp="1"/>
          </p:cNvSpPr>
          <p:nvPr>
            <p:ph type="dt" idx="28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16" name="PlaceHolder 5"/>
          <p:cNvSpPr>
            <a:spLocks noGrp="1"/>
          </p:cNvSpPr>
          <p:nvPr>
            <p:ph type="ftr" idx="28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17" name="PlaceHolder 6"/>
          <p:cNvSpPr>
            <a:spLocks noGrp="1"/>
          </p:cNvSpPr>
          <p:nvPr>
            <p:ph type="sldNum" idx="28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E481D3C-F473-4451-8163-733DFC410AE5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7"/>
          </p:nvPr>
        </p:nvSpPr>
        <p:spPr/>
        <p:txBody>
          <a:bodyPr/>
          <a:p>
            <a:fld id="{F4EAAB6E-7606-4B55-B2FB-183A910232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6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7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19" name="PlaceHolder 2"/>
          <p:cNvSpPr>
            <a:spLocks noGrp="1"/>
          </p:cNvSpPr>
          <p:nvPr>
            <p:ph type="dt" idx="28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0" name="PlaceHolder 3"/>
          <p:cNvSpPr>
            <a:spLocks noGrp="1"/>
          </p:cNvSpPr>
          <p:nvPr>
            <p:ph type="ftr" idx="29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1" name="PlaceHolder 4"/>
          <p:cNvSpPr>
            <a:spLocks noGrp="1"/>
          </p:cNvSpPr>
          <p:nvPr>
            <p:ph type="sldNum" idx="29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952DF62-0BB4-4611-A7F2-19AC7B6D209E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7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24" name="PlaceHolder 3"/>
          <p:cNvSpPr>
            <a:spLocks noGrp="1"/>
          </p:cNvSpPr>
          <p:nvPr>
            <p:ph type="dt" idx="29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5" name="PlaceHolder 4"/>
          <p:cNvSpPr>
            <a:spLocks noGrp="1"/>
          </p:cNvSpPr>
          <p:nvPr>
            <p:ph type="ftr" idx="29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6" name="PlaceHolder 5"/>
          <p:cNvSpPr>
            <a:spLocks noGrp="1"/>
          </p:cNvSpPr>
          <p:nvPr>
            <p:ph type="sldNum" idx="29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A286E5B-9C92-41B8-8E0A-1BEB4A7602F7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5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36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
</Relationships>
</file>

<file path=ppt/slideMasters/_rels/slideMaster136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7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61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0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96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97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</p:sldLayoutIdLst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</p:sldMaster>
</file>

<file path=ppt/slideMasters/slideMaster1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479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80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81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82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483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48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48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dt" idx="136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ftr" idx="137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sldNum" idx="138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CF21AC2-2F90-4CB3-B7E5-24D8955E0106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488" name="Straight Connector 15"/>
          <p:cNvCxnSpPr/>
          <p:nvPr/>
        </p:nvCxnSpPr>
        <p:spPr>
          <a:xfrm flipH="1">
            <a:off x="8227800" y="8280"/>
            <a:ext cx="3810240" cy="3810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489" name="Straight Connector 16"/>
          <p:cNvCxnSpPr/>
          <p:nvPr/>
        </p:nvCxnSpPr>
        <p:spPr>
          <a:xfrm flipH="1">
            <a:off x="6108120" y="91440"/>
            <a:ext cx="6080760" cy="608112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490" name="Straight Connector 18"/>
          <p:cNvCxnSpPr/>
          <p:nvPr/>
        </p:nvCxnSpPr>
        <p:spPr>
          <a:xfrm flipH="1">
            <a:off x="7235640" y="228600"/>
            <a:ext cx="4953240" cy="4953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491" name="Straight Connector 20"/>
          <p:cNvCxnSpPr/>
          <p:nvPr/>
        </p:nvCxnSpPr>
        <p:spPr>
          <a:xfrm flipH="1">
            <a:off x="7335720" y="32040"/>
            <a:ext cx="4853160" cy="485352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cxnSp>
        <p:nvCxnSpPr>
          <p:cNvPr id="492" name="Straight Connector 22"/>
          <p:cNvCxnSpPr/>
          <p:nvPr/>
        </p:nvCxnSpPr>
        <p:spPr>
          <a:xfrm flipH="1">
            <a:off x="7845120" y="609480"/>
            <a:ext cx="4343760" cy="434376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92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93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94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95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96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dt" idx="163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00" name="PlaceHolder 4"/>
          <p:cNvSpPr>
            <a:spLocks noGrp="1"/>
          </p:cNvSpPr>
          <p:nvPr>
            <p:ph type="ftr" idx="164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01" name="PlaceHolder 5"/>
          <p:cNvSpPr>
            <a:spLocks noGrp="1"/>
          </p:cNvSpPr>
          <p:nvPr>
            <p:ph type="sldNum" idx="165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A47674-A079-4890-A905-2658AEF7A691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2"/>
    <p:sldLayoutId id="2147483717" r:id="rId3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926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27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28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929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930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93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en-US" sz="3600" strike="noStrike" u="none" cap="all">
                <a:solidFill>
                  <a:schemeClr val="lt1"/>
                </a:solidFill>
                <a:effectLst/>
                <a:uFillTx/>
                <a:latin typeface="Century Gothic"/>
              </a:rPr>
              <a:t>Click to edit Master title style</a:t>
            </a:r>
            <a:endParaRPr b="0" lang="en-US" sz="3600" strike="noStrike" u="non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932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85840" indent="-285840" defTabSz="4572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Click to edit Master text styles</a:t>
            </a: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Second level</a:t>
            </a:r>
            <a:endParaRPr b="0" lang="en-US" sz="18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2" marL="1200240" indent="-285840" defTabSz="4572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6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Third level</a:t>
            </a:r>
            <a:endParaRPr b="0" lang="en-US" sz="16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3" marL="1542960" indent="-17136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Fourth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  <a:p>
            <a:pPr lvl="4" marL="2114640" indent="-28584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US" sz="14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Fifth level</a:t>
            </a:r>
            <a:endParaRPr b="0" lang="en-US" sz="14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933" name="PlaceHolder 3"/>
          <p:cNvSpPr>
            <a:spLocks noGrp="1"/>
          </p:cNvSpPr>
          <p:nvPr>
            <p:ph type="dt" idx="265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34" name="PlaceHolder 4"/>
          <p:cNvSpPr>
            <a:spLocks noGrp="1"/>
          </p:cNvSpPr>
          <p:nvPr>
            <p:ph type="ftr" idx="266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35" name="PlaceHolder 5"/>
          <p:cNvSpPr>
            <a:spLocks noGrp="1"/>
          </p:cNvSpPr>
          <p:nvPr>
            <p:ph type="sldNum" idx="267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A25CFD-E669-4548-AE56-C69FCD64ACBA}" type="slidenum">
              <a:rPr b="0" lang="en-US" sz="32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Century Gothic"/>
              </a:rPr>
              <a:t>&lt;number&gt;</a:t>
            </a:fld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15151"/>
            </a:gs>
            <a:gs pos="50000">
              <a:srgbClr val="2d2d2d"/>
            </a:gs>
            <a:gs pos="100000">
              <a:srgbClr val="00000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Title 1"/>
          <p:cNvSpPr/>
          <p:nvPr/>
        </p:nvSpPr>
        <p:spPr>
          <a:xfrm>
            <a:off x="1470600" y="331200"/>
            <a:ext cx="9686160" cy="43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defTabSz="914400">
              <a:lnSpc>
                <a:spcPct val="90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lang="zh-CN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  <a:ea typeface="宋体"/>
              </a:rPr>
              <a:t>【</a:t>
            </a:r>
            <a:r>
              <a:rPr b="1" lang="zh-TW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  <a:ea typeface="新細明體"/>
              </a:rPr>
              <a:t>报告</a:t>
            </a:r>
            <a:r>
              <a:rPr b="1" lang="en-US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  <a:ea typeface="新細明體"/>
              </a:rPr>
              <a:t>Announcements</a:t>
            </a:r>
            <a:r>
              <a:rPr b="1" lang="zh-TW" sz="5400" strike="noStrike" u="none" cap="all">
                <a:solidFill>
                  <a:srgbClr val="ffffff"/>
                </a:solidFill>
                <a:effectLst/>
                <a:uFillTx/>
                <a:latin typeface="Century Gothic"/>
                <a:ea typeface="宋体"/>
              </a:rPr>
              <a:t>】</a:t>
            </a:r>
            <a:endParaRPr b="0" lang="en-US" sz="5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PlaceHolder 1"/>
          <p:cNvSpPr>
            <a:spLocks noGrp="1"/>
          </p:cNvSpPr>
          <p:nvPr>
            <p:ph type="title"/>
          </p:nvPr>
        </p:nvSpPr>
        <p:spPr>
          <a:xfrm>
            <a:off x="333720" y="2259720"/>
            <a:ext cx="11524680" cy="116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20000"/>
              </a:lnSpc>
              <a:buNone/>
            </a:pPr>
            <a:r>
              <a:rPr b="1" lang="zh-CN" sz="5400" strike="noStrike" u="none" cap="all">
                <a:solidFill>
                  <a:srgbClr val="7030a0"/>
                </a:solidFill>
                <a:effectLst/>
                <a:uFillTx/>
                <a:latin typeface="DengXian"/>
                <a:ea typeface="DengXian"/>
              </a:rPr>
              <a:t>今天敬拜结束后请到楼下餐厅共享下爱宴（免费午餐）。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TextBox 4"/>
          <p:cNvSpPr/>
          <p:nvPr/>
        </p:nvSpPr>
        <p:spPr>
          <a:xfrm>
            <a:off x="201240" y="383400"/>
            <a:ext cx="11789280" cy="551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zh-CN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全教会会员大会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，</a:t>
            </a:r>
            <a:r>
              <a:rPr b="1" lang="en-US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2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月</a:t>
            </a:r>
            <a:r>
              <a:rPr b="1" lang="en-US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8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日下午</a:t>
            </a:r>
            <a:r>
              <a:rPr b="1" lang="en-US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2</a:t>
            </a:r>
            <a:r>
              <a:rPr b="1" lang="zh-CN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举行，请所有会员预留时间参会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。 </a:t>
            </a:r>
            <a:r>
              <a:rPr b="1" lang="zh-CN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会议议题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之一是修改</a:t>
            </a:r>
            <a:r>
              <a:rPr b="1" lang="en-US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ECBC</a:t>
            </a:r>
            <a:r>
              <a:rPr b="1" lang="zh-CN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会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章第六</a:t>
            </a:r>
            <a:r>
              <a:rPr b="1" lang="zh-CN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条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（教会治理人员）如下：</a:t>
            </a:r>
            <a:endParaRPr b="0" lang="en-US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教會治理人員包括牧師、職員、</a:t>
            </a:r>
            <a:r>
              <a:rPr b="1" lang="zh-TW" sz="4800" strike="noStrike" u="none">
                <a:solidFill>
                  <a:srgbClr val="ff0000"/>
                </a:solidFill>
                <a:effectLst/>
                <a:highlight>
                  <a:srgbClr val="00ffff"/>
                </a:highlight>
                <a:uFillTx/>
                <a:latin typeface="DengXian"/>
                <a:ea typeface="DengXian"/>
              </a:rPr>
              <a:t>长老</a:t>
            </a:r>
            <a:r>
              <a:rPr b="1" lang="zh-TW" sz="4800" strike="noStrike" u="none">
                <a:solidFill>
                  <a:srgbClr val="002060"/>
                </a:solidFill>
                <a:effectLst/>
                <a:uFillTx/>
                <a:latin typeface="DengXian"/>
                <a:ea typeface="DengXian"/>
              </a:rPr>
              <a:t>、執事及其他由教會認為在必要時能實行教會宗旨之其他治理人員。</a:t>
            </a:r>
            <a:endParaRPr b="0" lang="en-US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2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313" name="Picture 3" descr=""/>
          <p:cNvPicPr/>
          <p:nvPr/>
        </p:nvPicPr>
        <p:blipFill>
          <a:blip r:embed="rId1"/>
          <a:srcRect l="0" t="9092" r="11235" b="0"/>
          <a:stretch/>
        </p:blipFill>
        <p:spPr>
          <a:xfrm>
            <a:off x="3523320" y="0"/>
            <a:ext cx="866808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4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338760" cy="685764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4000"/>
                </a:srgbClr>
              </a:gs>
              <a:gs pos="58000">
                <a:srgbClr val="000000"/>
              </a:gs>
              <a:gs pos="100000">
                <a:srgbClr val="000000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315" name="PlaceHolder 1"/>
          <p:cNvSpPr>
            <a:spLocks noGrp="1"/>
          </p:cNvSpPr>
          <p:nvPr>
            <p:ph type="title"/>
          </p:nvPr>
        </p:nvSpPr>
        <p:spPr>
          <a:xfrm>
            <a:off x="-9360" y="-167040"/>
            <a:ext cx="4023000" cy="3203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zh-CN" sz="48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【</a:t>
            </a:r>
            <a:r>
              <a:rPr b="1" lang="zh-CN" sz="4800" strike="noStrike" u="none">
                <a:solidFill>
                  <a:schemeClr val="lt1"/>
                </a:solidFill>
                <a:effectLst/>
                <a:uFillTx/>
                <a:latin typeface="Calibri Light"/>
              </a:rPr>
              <a:t>欢迎新来宾】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16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60320" y="346320"/>
            <a:ext cx="145800" cy="70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317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960" y="4546800"/>
            <a:ext cx="3977280" cy="1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4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8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319" name="Picture 3" descr=""/>
          <p:cNvPicPr/>
          <p:nvPr/>
        </p:nvPicPr>
        <p:blipFill>
          <a:blip r:embed="rId1"/>
          <a:srcRect l="14874" t="6483" r="6522" b="3"/>
          <a:stretch/>
        </p:blipFill>
        <p:spPr>
          <a:xfrm>
            <a:off x="3523320" y="0"/>
            <a:ext cx="866808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20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338760" cy="685764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4000"/>
                </a:srgbClr>
              </a:gs>
              <a:gs pos="58000">
                <a:srgbClr val="000000"/>
              </a:gs>
              <a:gs pos="100000">
                <a:srgbClr val="000000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321" name="PlaceHolder 1"/>
          <p:cNvSpPr>
            <a:spLocks noGrp="1"/>
          </p:cNvSpPr>
          <p:nvPr>
            <p:ph type="title"/>
          </p:nvPr>
        </p:nvSpPr>
        <p:spPr>
          <a:xfrm>
            <a:off x="282600" y="0"/>
            <a:ext cx="4175640" cy="2948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zh-TW" sz="4800" strike="noStrike" u="none">
                <a:solidFill>
                  <a:srgbClr val="ffff00"/>
                </a:solidFill>
                <a:effectLst/>
                <a:uFillTx/>
                <a:latin typeface="FZYaoTi"/>
                <a:ea typeface="FZYaoTi"/>
              </a:rPr>
              <a:t>祝  祷</a:t>
            </a:r>
            <a:r>
              <a:rPr b="1" lang="en-US" sz="4800" strike="noStrike" u="none">
                <a:solidFill>
                  <a:srgbClr val="ffff00"/>
                </a:solidFill>
                <a:effectLst/>
                <a:uFillTx/>
                <a:latin typeface="FZYaoTi"/>
                <a:ea typeface="FZYaoTi"/>
              </a:rPr>
              <a:t>Benediction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22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60320" y="346320"/>
            <a:ext cx="145800" cy="70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323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960" y="4546800"/>
            <a:ext cx="3977280" cy="1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withEffect" fill="hold" presetClass="entr" presetID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4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3600" strike="noStrike" u="none" cap="all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325" name="PlaceHolder 2"/>
          <p:cNvSpPr>
            <a:spLocks noGrp="1"/>
          </p:cNvSpPr>
          <p:nvPr>
            <p:ph/>
          </p:nvPr>
        </p:nvSpPr>
        <p:spPr>
          <a:xfrm>
            <a:off x="684360" y="685800"/>
            <a:ext cx="8534160" cy="36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2">
                  <a:lumMod val="50000"/>
                </a:schemeClr>
              </a:solidFill>
              <a:effectLst/>
              <a:uFillTx/>
              <a:latin typeface="Century Gothic"/>
            </a:endParaRPr>
          </a:p>
        </p:txBody>
      </p:sp>
      <p:pic>
        <p:nvPicPr>
          <p:cNvPr id="1326" name="Picture 4" descr=""/>
          <p:cNvPicPr/>
          <p:nvPr/>
        </p:nvPicPr>
        <p:blipFill>
          <a:blip r:embed="rId1"/>
          <a:stretch/>
        </p:blipFill>
        <p:spPr>
          <a:xfrm>
            <a:off x="1800" y="0"/>
            <a:ext cx="1218780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2.xml.rels><?xml version="1.0" encoding="UTF-8"?>
<Relationships xmlns="http://schemas.openxmlformats.org/package/2006/relationships"><Relationship Id="rId1" Type="http://schemas.openxmlformats.org/officeDocument/2006/relationships/image" Target="../media/image4.jpeg"/>
</Relationships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Slice">
  <a:themeElements>
    <a:clrScheme name="Slice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24000"/>
              </a:schemeClr>
            </a:gs>
            <a:gs pos="100000">
              <a:schemeClr val="phClr">
                <a:shade val="96000"/>
                <a:lumMod val="82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18000"/>
              </a:schemeClr>
            </a:gs>
            <a:gs pos="100000">
              <a:schemeClr val="phClr">
                <a:shade val="92000"/>
                <a:lumMod val="62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shade val="96000"/>
                <a:lumMod val="110000"/>
              </a:schemeClr>
            </a:gs>
            <a:gs pos="100000">
              <a:schemeClr val="phClr">
                <a:shade val="96000"/>
                <a:lumMod val="100000"/>
              </a:schemeClr>
            </a:gs>
          </a:gsLst>
          <a:lin ang="4740000" scaled="1"/>
          <a:tileRect l="0" t="0" r="0" b="0"/>
        </a:gradFill>
        <a:blipFill rotWithShape="0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_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新細明體" pitchFamily="0" charset="1"/>
        <a:cs typeface=""/>
      </a:majorFont>
      <a:minorFont>
        <a:latin typeface="Arial" pitchFamily="0" charset="1"/>
        <a:ea typeface="新細明體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Office Theme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 pitchFamily="0" charset="1"/>
        <a:ea typeface="新細明體" pitchFamily="0" charset="1"/>
        <a:cs typeface=""/>
      </a:majorFont>
      <a:minorFont>
        <a:latin typeface="Arial" pitchFamily="0" charset="1"/>
        <a:ea typeface="新細明體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24000"/>
              </a:schemeClr>
            </a:gs>
            <a:gs pos="100000">
              <a:schemeClr val="phClr">
                <a:shade val="96000"/>
                <a:lumMod val="82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18000"/>
              </a:schemeClr>
            </a:gs>
            <a:gs pos="100000">
              <a:schemeClr val="phClr">
                <a:shade val="92000"/>
                <a:lumMod val="62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24000"/>
              </a:schemeClr>
            </a:gs>
            <a:gs pos="100000">
              <a:schemeClr val="phClr">
                <a:shade val="96000"/>
                <a:lumMod val="82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18000"/>
              </a:schemeClr>
            </a:gs>
            <a:gs pos="100000">
              <a:schemeClr val="phClr">
                <a:shade val="92000"/>
                <a:lumMod val="62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24000"/>
              </a:schemeClr>
            </a:gs>
            <a:gs pos="100000">
              <a:schemeClr val="phClr">
                <a:shade val="96000"/>
                <a:lumMod val="82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18000"/>
              </a:schemeClr>
            </a:gs>
            <a:gs pos="100000">
              <a:schemeClr val="phClr">
                <a:shade val="92000"/>
                <a:lumMod val="62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9000"/>
                <a:lumMod val="110000"/>
              </a:schemeClr>
            </a:gs>
            <a:gs pos="52000">
              <a:schemeClr val="phClr">
                <a:tint val="74000"/>
                <a:lumMod val="104000"/>
              </a:schemeClr>
            </a:gs>
            <a:gs pos="100000">
              <a:schemeClr val="phClr">
                <a:tint val="78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4000"/>
              </a:schemeClr>
            </a:gs>
            <a:gs pos="78000">
              <a:schemeClr val="phClr">
                <a:shade val="100000"/>
                <a:lumMod val="100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Slice">
  <a:themeElements>
    <a:clrScheme name="Slice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">
              <a:schemeClr val="phClr">
                <a:tint val="97000"/>
                <a:lumMod val="124000"/>
              </a:schemeClr>
            </a:gs>
            <a:gs pos="100000">
              <a:schemeClr val="phClr">
                <a:shade val="96000"/>
                <a:lumMod val="82000"/>
              </a:schemeClr>
            </a:gs>
          </a:gsLst>
          <a:lin ang="6120000" scaled="1"/>
          <a:tileRect l="0" t="0" r="0" b="0"/>
        </a:gradFill>
        <a:gradFill>
          <a:gsLst>
            <a:gs pos="0">
              <a:schemeClr val="phClr">
                <a:tint val="97000"/>
                <a:lumMod val="118000"/>
              </a:schemeClr>
            </a:gs>
            <a:gs pos="100000">
              <a:schemeClr val="phClr">
                <a:shade val="92000"/>
                <a:lumMod val="62000"/>
              </a:schemeClr>
            </a:gs>
          </a:gsLst>
          <a:path path="circle">
            <a:fillToRect l="0" t="0" r="0" b="100000"/>
          </a:path>
          <a:tileRect l="0" t="0" r="0" b="0"/>
        </a:gradFill>
      </a:bgFillStyleLst>
    </a:fmtScheme>
  </a:themeElements>
</a:theme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D41B725B8D741B559B1B7C1DD8083" ma:contentTypeVersion="11" ma:contentTypeDescription="Create a new document." ma:contentTypeScope="" ma:versionID="a934a4cd11e92149ec479db1eb5f74af">
  <xsd:schema xmlns:xsd="http://www.w3.org/2001/XMLSchema" xmlns:xs="http://www.w3.org/2001/XMLSchema" xmlns:p="http://schemas.microsoft.com/office/2006/metadata/properties" xmlns:ns3="f94628cb-1a74-416f-b922-4006abeb55d5" targetNamespace="http://schemas.microsoft.com/office/2006/metadata/properties" ma:root="true" ma:fieldsID="552cfdc57fbea2b15c246285490fab92" ns3:_="">
    <xsd:import namespace="f94628cb-1a74-416f-b922-4006abeb5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628cb-1a74-416f-b922-4006abeb5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317F39-32FF-4ED4-9E06-80503A3E4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628cb-1a74-416f-b922-4006abeb5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A3282A-CD0E-48C8-94C0-5376D1C21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D2AF57-C447-408E-B16B-A37AA1192486}">
  <ds:schemaRefs>
    <ds:schemaRef ds:uri="http://schemas.openxmlformats.org/package/2006/metadata/core-properties"/>
    <ds:schemaRef ds:uri="http://purl.org/dc/elements/1.1/"/>
    <ds:schemaRef ds:uri="http://purl.org/dc/terms/"/>
    <ds:schemaRef ds:uri="f94628cb-1a74-416f-b922-4006abeb55d5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140631</TotalTime>
  <Application>LibreOffice/25.8.3.2$Windows_X86_64 LibreOffice_project/8ca8d55c161d602844f5428fa4b58097424e324e</Application>
  <AppVersion>15.0000</AppVersion>
  <Words>3108</Words>
  <Paragraphs>297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2021-01-17T03:05:34Z</dcterms:created>
  <dc:creator>Karen Liau</dc:creator>
  <dc:description/>
  <dc:language>en-US</dc:language>
  <cp:lastModifiedBy/>
  <dcterms:modified xsi:type="dcterms:W3CDTF">2026-01-11T09:08:27Z</dcterms:modified>
  <cp:revision>203</cp:revision>
  <dc:subject/>
  <dc:title>主日崇拜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0x0101006B1D41B725B8D741B559B1B7C1DD8083</vt:lpwstr>
  </property>
  <property fmtid="{D5CDD505-2E9C-101B-9397-08002B2CF9AE}" pid="3" name="Notes">
    <vt:i4>19</vt:i4>
  </property>
  <property fmtid="{D5CDD505-2E9C-101B-9397-08002B2CF9AE}" pid="4" name="PresentationFormat">
    <vt:lpwstr>Widescreen</vt:lpwstr>
  </property>
  <property fmtid="{D5CDD505-2E9C-101B-9397-08002B2CF9AE}" pid="5" name="Slides">
    <vt:i4>66</vt:i4>
  </property>
</Properties>
</file>