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item3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3.xml" ContentType="application/vnd.openxmlformats-officedocument.customXmlProperties+xml"/>
  <Override PartName="/ppt/webextensions/taskpanes.xml" ContentType="application/xml"/>
  <Override PartName="/ppt/theme/theme203.xml" ContentType="application/vnd.openxmlformats-officedocument.theme+xml"/>
  <Override PartName="/ppt/theme/theme1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_rels/theme17.xml.rels" ContentType="application/vnd.openxmlformats-package.relationship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5.png" ContentType="image/png"/>
  <Override PartName="/ppt/media/image4.jpeg" ContentType="image/jpe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slideMasters/slideMaster46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_rels/slideMaster46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158.xml.rels" ContentType="application/vnd.openxmlformats-package.relationships+xml"/>
  <Override PartName="/ppt/slideMasters/slideMaster175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_rels/slideLayout15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11/relationships/webextensiontaskpanes" Target="ppt/webextensions/taskpanes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3" r:id="rId4"/>
    <p:sldMasterId id="2147483685" r:id="rId5"/>
    <p:sldMasterId id="2147483697" r:id="rId6"/>
    <p:sldMasterId id="2147483699" r:id="rId7"/>
    <p:sldMasterId id="2147483715" r:id="rId8"/>
    <p:sldMasterId id="2147483718" r:id="rId9"/>
    <p:sldMasterId id="2147483730" r:id="rId10"/>
    <p:sldMasterId id="2147483742" r:id="rId11"/>
    <p:sldMasterId id="2147483760" r:id="rId12"/>
    <p:sldMasterId id="2147483777" r:id="rId13"/>
    <p:sldMasterId id="2147483779" r:id="rId14"/>
    <p:sldMasterId id="2147483796" r:id="rId15"/>
    <p:sldMasterId id="2147483798" r:id="rId16"/>
    <p:sldMasterId id="2147483810" r:id="rId17"/>
    <p:sldMasterId id="2147483822" r:id="rId18"/>
    <p:sldMasterId id="2147483840" r:id="rId19"/>
    <p:sldMasterId id="2147483852" r:id="rId20"/>
    <p:sldMasterId id="2147483869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Master" Target="slideMasters/slideMaster24.xml"/><Relationship Id="rId5" Type="http://schemas.openxmlformats.org/officeDocument/2006/relationships/slideMaster" Target="slideMasters/slideMaster35.xml"/><Relationship Id="rId6" Type="http://schemas.openxmlformats.org/officeDocument/2006/relationships/slideMaster" Target="slideMasters/slideMaster46.xml"/><Relationship Id="rId7" Type="http://schemas.openxmlformats.org/officeDocument/2006/relationships/slideMaster" Target="slideMasters/slideMaster47.xml"/><Relationship Id="rId8" Type="http://schemas.openxmlformats.org/officeDocument/2006/relationships/slideMaster" Target="slideMasters/slideMaster55.xml"/><Relationship Id="rId9" Type="http://schemas.openxmlformats.org/officeDocument/2006/relationships/slideMaster" Target="slideMasters/slideMaster63.xml"/><Relationship Id="rId10" Type="http://schemas.openxmlformats.org/officeDocument/2006/relationships/slideMaster" Target="slideMasters/slideMaster74.xml"/><Relationship Id="rId11" Type="http://schemas.openxmlformats.org/officeDocument/2006/relationships/slideMaster" Target="slideMasters/slideMaster85.xml"/><Relationship Id="rId12" Type="http://schemas.openxmlformats.org/officeDocument/2006/relationships/slideMaster" Target="slideMasters/slideMaster102.xml"/><Relationship Id="rId13" Type="http://schemas.openxmlformats.org/officeDocument/2006/relationships/slideMaster" Target="slideMasters/slideMaster111.xml"/><Relationship Id="rId14" Type="http://schemas.openxmlformats.org/officeDocument/2006/relationships/slideMaster" Target="slideMasters/slideMaster119.xml"/><Relationship Id="rId15" Type="http://schemas.openxmlformats.org/officeDocument/2006/relationships/slideMaster" Target="slideMasters/slideMaster128.xml"/><Relationship Id="rId16" Type="http://schemas.openxmlformats.org/officeDocument/2006/relationships/slideMaster" Target="slideMasters/slideMaster136.xml"/><Relationship Id="rId17" Type="http://schemas.openxmlformats.org/officeDocument/2006/relationships/slideMaster" Target="slideMasters/slideMaster147.xml"/><Relationship Id="rId18" Type="http://schemas.openxmlformats.org/officeDocument/2006/relationships/slideMaster" Target="slideMasters/slideMaster158.xml"/><Relationship Id="rId19" Type="http://schemas.openxmlformats.org/officeDocument/2006/relationships/slideMaster" Target="slideMasters/slideMaster175.xml"/><Relationship Id="rId20" Type="http://schemas.openxmlformats.org/officeDocument/2006/relationships/slideMaster" Target="slideMasters/slideMaster186.xml"/><Relationship Id="rId21" Type="http://schemas.openxmlformats.org/officeDocument/2006/relationships/slideMaster" Target="slideMasters/slideMaster195.xml"/><Relationship Id="rId22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26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0" name="PlaceHolder 4"/>
          <p:cNvSpPr>
            <a:spLocks noGrp="1"/>
          </p:cNvSpPr>
          <p:nvPr>
            <p:ph type="dt" idx="58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1" name="PlaceHolder 5"/>
          <p:cNvSpPr>
            <a:spLocks noGrp="1"/>
          </p:cNvSpPr>
          <p:nvPr>
            <p:ph type="ftr" idx="58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2" name="PlaceHolder 6"/>
          <p:cNvSpPr>
            <a:spLocks noGrp="1"/>
          </p:cNvSpPr>
          <p:nvPr>
            <p:ph type="sldNum" idx="58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7B13934-0E94-408B-BD91-B12C399E01C1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6" name="PlaceHolder 3"/>
          <p:cNvSpPr>
            <a:spLocks noGrp="1"/>
          </p:cNvSpPr>
          <p:nvPr>
            <p:ph type="sldNum" idx="58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A7070B1-814C-4525-89C6-528A3FBDC6A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9" name="PlaceHolder 3"/>
          <p:cNvSpPr>
            <a:spLocks noGrp="1"/>
          </p:cNvSpPr>
          <p:nvPr>
            <p:ph type="sldNum" idx="58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3166D7-5A24-459D-B98E-F26E15E80F3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2" name="PlaceHolder 3"/>
          <p:cNvSpPr>
            <a:spLocks noGrp="1"/>
          </p:cNvSpPr>
          <p:nvPr>
            <p:ph type="sldNum" idx="59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45D6A1-B5F8-4F82-95C8-03B3C507938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5" name="PlaceHolder 3"/>
          <p:cNvSpPr>
            <a:spLocks noGrp="1"/>
          </p:cNvSpPr>
          <p:nvPr>
            <p:ph type="sldNum" idx="59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54056C-09A8-4F40-95AA-ABA08EEC9FF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<Relationship Id="rId2" Type="http://schemas.openxmlformats.org/officeDocument/2006/relationships/image" Target="../media/image5.png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5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B0135E-E11D-4917-A5A0-3101051668C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A388BE-F624-47C9-A31F-E5DF4EE13B8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9" name="PlaceHolder 1"/>
          <p:cNvSpPr>
            <a:spLocks noGrp="1"/>
          </p:cNvSpPr>
          <p:nvPr>
            <p:ph type="dt" idx="273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PlaceHolder 2"/>
          <p:cNvSpPr>
            <a:spLocks noGrp="1"/>
          </p:cNvSpPr>
          <p:nvPr>
            <p:ph type="ftr" idx="274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1" name="PlaceHolder 3"/>
          <p:cNvSpPr>
            <a:spLocks noGrp="1"/>
          </p:cNvSpPr>
          <p:nvPr>
            <p:ph type="sldNum" idx="275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1D270E-DA1C-4269-981C-9A422F1EAB25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41144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34" name="PlaceHolder 2"/>
          <p:cNvSpPr>
            <a:spLocks noGrp="1"/>
          </p:cNvSpPr>
          <p:nvPr>
            <p:ph type="body"/>
          </p:nvPr>
        </p:nvSpPr>
        <p:spPr>
          <a:xfrm>
            <a:off x="4995720" y="746640"/>
            <a:ext cx="6510240" cy="54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35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4114440" cy="30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36" name="PlaceHolder 4"/>
          <p:cNvSpPr>
            <a:spLocks noGrp="1"/>
          </p:cNvSpPr>
          <p:nvPr>
            <p:ph type="dt" idx="276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7" name="PlaceHolder 5"/>
          <p:cNvSpPr>
            <a:spLocks noGrp="1"/>
          </p:cNvSpPr>
          <p:nvPr>
            <p:ph type="ftr" idx="277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8" name="PlaceHolder 6"/>
          <p:cNvSpPr>
            <a:spLocks noGrp="1"/>
          </p:cNvSpPr>
          <p:nvPr>
            <p:ph type="sldNum" idx="278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70E4F4-A01C-4CA2-B001-690F74A61D5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7861320" y="751320"/>
            <a:ext cx="3644640" cy="546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42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43" name="PlaceHolder 4"/>
          <p:cNvSpPr>
            <a:spLocks noGrp="1"/>
          </p:cNvSpPr>
          <p:nvPr>
            <p:ph type="dt" idx="279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PlaceHolder 5"/>
          <p:cNvSpPr>
            <a:spLocks noGrp="1"/>
          </p:cNvSpPr>
          <p:nvPr>
            <p:ph type="ftr" idx="280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5" name="PlaceHolder 6"/>
          <p:cNvSpPr>
            <a:spLocks noGrp="1"/>
          </p:cNvSpPr>
          <p:nvPr>
            <p:ph type="sldNum" idx="281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91DED8-3E7A-4505-ABA2-EE10559899B7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81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14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4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4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5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15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152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153" name="PlaceHolder 2"/>
          <p:cNvSpPr>
            <a:spLocks noGrp="1"/>
          </p:cNvSpPr>
          <p:nvPr>
            <p:ph type="dt" idx="28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4" name="PlaceHolder 3"/>
          <p:cNvSpPr>
            <a:spLocks noGrp="1"/>
          </p:cNvSpPr>
          <p:nvPr>
            <p:ph type="ftr" idx="28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5" name="PlaceHolder 4"/>
          <p:cNvSpPr>
            <a:spLocks noGrp="1"/>
          </p:cNvSpPr>
          <p:nvPr>
            <p:ph type="sldNum" idx="28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1C0A87-F2C6-49E9-B824-0A02E14BC53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156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157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158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159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1160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2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16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6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6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6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16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168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169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170" name="PlaceHolder 4"/>
          <p:cNvSpPr>
            <a:spLocks noGrp="1"/>
          </p:cNvSpPr>
          <p:nvPr>
            <p:ph type="dt" idx="28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PlaceHolder 5"/>
          <p:cNvSpPr>
            <a:spLocks noGrp="1"/>
          </p:cNvSpPr>
          <p:nvPr>
            <p:ph type="ftr" idx="28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PlaceHolder 6"/>
          <p:cNvSpPr>
            <a:spLocks noGrp="1"/>
          </p:cNvSpPr>
          <p:nvPr>
            <p:ph type="sldNum" idx="28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B7E2EC-3907-4982-9C82-FAB0A4E4E10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3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17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7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7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7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17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179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180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181" name="PlaceHolder 3"/>
          <p:cNvSpPr>
            <a:spLocks noGrp="1"/>
          </p:cNvSpPr>
          <p:nvPr>
            <p:ph type="dt" idx="28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2" name="PlaceHolder 4"/>
          <p:cNvSpPr>
            <a:spLocks noGrp="1"/>
          </p:cNvSpPr>
          <p:nvPr>
            <p:ph type="ftr" idx="28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3" name="PlaceHolder 5"/>
          <p:cNvSpPr>
            <a:spLocks noGrp="1"/>
          </p:cNvSpPr>
          <p:nvPr>
            <p:ph type="sldNum" idx="29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17FEA3-7721-4281-9765-FB6BEE57149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4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18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8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8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8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18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190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191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192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193" name="PlaceHolder 4"/>
          <p:cNvSpPr>
            <a:spLocks noGrp="1"/>
          </p:cNvSpPr>
          <p:nvPr>
            <p:ph type="dt" idx="29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PlaceHolder 5"/>
          <p:cNvSpPr>
            <a:spLocks noGrp="1"/>
          </p:cNvSpPr>
          <p:nvPr>
            <p:ph type="ftr" idx="29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PlaceHolder 6"/>
          <p:cNvSpPr>
            <a:spLocks noGrp="1"/>
          </p:cNvSpPr>
          <p:nvPr>
            <p:ph type="sldNum" idx="29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601DE3-56F6-4AAC-A593-18A4E5EC5AA8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97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5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19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0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0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0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0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04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05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06" name="PlaceHolder 3"/>
          <p:cNvSpPr>
            <a:spLocks noGrp="1"/>
          </p:cNvSpPr>
          <p:nvPr>
            <p:ph type="dt" idx="29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PlaceHolder 4"/>
          <p:cNvSpPr>
            <a:spLocks noGrp="1"/>
          </p:cNvSpPr>
          <p:nvPr>
            <p:ph type="ftr" idx="29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8" name="PlaceHolder 5"/>
          <p:cNvSpPr>
            <a:spLocks noGrp="1"/>
          </p:cNvSpPr>
          <p:nvPr>
            <p:ph type="sldNum" idx="29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590EBF-4B25-4C16-86E8-9348F5E150C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6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1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1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1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1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1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16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17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18" name="PlaceHolder 4"/>
          <p:cNvSpPr>
            <a:spLocks noGrp="1"/>
          </p:cNvSpPr>
          <p:nvPr>
            <p:ph type="dt" idx="29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9" name="PlaceHolder 5"/>
          <p:cNvSpPr>
            <a:spLocks noGrp="1"/>
          </p:cNvSpPr>
          <p:nvPr>
            <p:ph type="ftr" idx="29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0" name="PlaceHolder 6"/>
          <p:cNvSpPr>
            <a:spLocks noGrp="1"/>
          </p:cNvSpPr>
          <p:nvPr>
            <p:ph type="sldNum" idx="29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36252F-79F9-4B49-889F-9F15B7EE950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1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22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7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2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2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2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2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2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32" name="PlaceHolder 4"/>
          <p:cNvSpPr>
            <a:spLocks noGrp="1"/>
          </p:cNvSpPr>
          <p:nvPr>
            <p:ph type="dt" idx="30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PlaceHolder 5"/>
          <p:cNvSpPr>
            <a:spLocks noGrp="1"/>
          </p:cNvSpPr>
          <p:nvPr>
            <p:ph type="ftr" idx="30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PlaceHolder 6"/>
          <p:cNvSpPr>
            <a:spLocks noGrp="1"/>
          </p:cNvSpPr>
          <p:nvPr>
            <p:ph type="sldNum" idx="30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B430AF-7D0A-4F37-BEFE-E6952924F85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88376B-7FED-4604-9839-7CA9DE15661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88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3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3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3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3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4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4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43" name="PlaceHolder 3"/>
          <p:cNvSpPr>
            <a:spLocks noGrp="1"/>
          </p:cNvSpPr>
          <p:nvPr>
            <p:ph type="dt" idx="30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PlaceHolder 4"/>
          <p:cNvSpPr>
            <a:spLocks noGrp="1"/>
          </p:cNvSpPr>
          <p:nvPr>
            <p:ph type="ftr" idx="30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PlaceHolder 5"/>
          <p:cNvSpPr>
            <a:spLocks noGrp="1"/>
          </p:cNvSpPr>
          <p:nvPr>
            <p:ph type="sldNum" idx="30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C5E583-FC45-4BE1-AEE0-3C7F7326C35F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89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4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4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4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5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5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52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53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54" name="PlaceHolder 3"/>
          <p:cNvSpPr>
            <a:spLocks noGrp="1"/>
          </p:cNvSpPr>
          <p:nvPr>
            <p:ph type="dt" idx="30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55" name="PlaceHolder 4"/>
          <p:cNvSpPr>
            <a:spLocks noGrp="1"/>
          </p:cNvSpPr>
          <p:nvPr>
            <p:ph type="ftr" idx="30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PlaceHolder 5"/>
          <p:cNvSpPr>
            <a:spLocks noGrp="1"/>
          </p:cNvSpPr>
          <p:nvPr>
            <p:ph type="sldNum" idx="30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051FA6-CB84-44E9-96FF-8F00C66EAAF0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1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7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7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7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7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7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78" name="PlaceHolder 3"/>
          <p:cNvSpPr>
            <a:spLocks noGrp="1"/>
          </p:cNvSpPr>
          <p:nvPr>
            <p:ph type="dt" idx="31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PlaceHolder 4"/>
          <p:cNvSpPr>
            <a:spLocks noGrp="1"/>
          </p:cNvSpPr>
          <p:nvPr>
            <p:ph type="ftr" idx="31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PlaceHolder 5"/>
          <p:cNvSpPr>
            <a:spLocks noGrp="1"/>
          </p:cNvSpPr>
          <p:nvPr>
            <p:ph type="sldNum" idx="31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B1467F-CE15-4D63-9054-C19DA864E50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92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8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8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8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8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8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8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88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89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90" name="PlaceHolder 4"/>
          <p:cNvSpPr>
            <a:spLocks noGrp="1"/>
          </p:cNvSpPr>
          <p:nvPr>
            <p:ph type="dt" idx="31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PlaceHolder 5"/>
          <p:cNvSpPr>
            <a:spLocks noGrp="1"/>
          </p:cNvSpPr>
          <p:nvPr>
            <p:ph type="ftr" idx="31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2" name="PlaceHolder 6"/>
          <p:cNvSpPr>
            <a:spLocks noGrp="1"/>
          </p:cNvSpPr>
          <p:nvPr>
            <p:ph type="sldNum" idx="31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0C3CDE-4B8B-461A-9E50-1176B7F1D84D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3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9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9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9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9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9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03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04" name="PlaceHolder 6"/>
          <p:cNvSpPr>
            <a:spLocks noGrp="1"/>
          </p:cNvSpPr>
          <p:nvPr>
            <p:ph type="dt" idx="31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5" name="PlaceHolder 7"/>
          <p:cNvSpPr>
            <a:spLocks noGrp="1"/>
          </p:cNvSpPr>
          <p:nvPr>
            <p:ph type="ftr" idx="31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PlaceHolder 8"/>
          <p:cNvSpPr>
            <a:spLocks noGrp="1"/>
          </p:cNvSpPr>
          <p:nvPr>
            <p:ph type="sldNum" idx="32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C62F02-FBA7-49B2-A439-82CCC56C969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4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0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0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1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1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1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1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14" name="PlaceHolder 2"/>
          <p:cNvSpPr>
            <a:spLocks noGrp="1"/>
          </p:cNvSpPr>
          <p:nvPr>
            <p:ph type="dt" idx="32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5" name="PlaceHolder 3"/>
          <p:cNvSpPr>
            <a:spLocks noGrp="1"/>
          </p:cNvSpPr>
          <p:nvPr>
            <p:ph type="ftr" idx="32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6" name="PlaceHolder 4"/>
          <p:cNvSpPr>
            <a:spLocks noGrp="1"/>
          </p:cNvSpPr>
          <p:nvPr>
            <p:ph type="sldNum" idx="32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BB280D-CB0A-47ED-A625-7B04E1F2D4E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5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1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1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2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2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2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23" name="PlaceHolder 1"/>
          <p:cNvSpPr>
            <a:spLocks noGrp="1"/>
          </p:cNvSpPr>
          <p:nvPr>
            <p:ph type="dt" idx="32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PlaceHolder 2"/>
          <p:cNvSpPr>
            <a:spLocks noGrp="1"/>
          </p:cNvSpPr>
          <p:nvPr>
            <p:ph type="ftr" idx="32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PlaceHolder 3"/>
          <p:cNvSpPr>
            <a:spLocks noGrp="1"/>
          </p:cNvSpPr>
          <p:nvPr>
            <p:ph type="sldNum" idx="32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E30E95-4D3E-43BB-B925-FDC4ED8C065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6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2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2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2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3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3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32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33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34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35" name="PlaceHolder 4"/>
          <p:cNvSpPr>
            <a:spLocks noGrp="1"/>
          </p:cNvSpPr>
          <p:nvPr>
            <p:ph type="dt" idx="32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PlaceHolder 5"/>
          <p:cNvSpPr>
            <a:spLocks noGrp="1"/>
          </p:cNvSpPr>
          <p:nvPr>
            <p:ph type="ftr" idx="32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PlaceHolder 6"/>
          <p:cNvSpPr>
            <a:spLocks noGrp="1"/>
          </p:cNvSpPr>
          <p:nvPr>
            <p:ph type="sldNum" idx="32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97F3A8-C050-4C6A-8BE4-54653363E01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7"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3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4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4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4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4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45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46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47" name="PlaceHolder 4"/>
          <p:cNvSpPr>
            <a:spLocks noGrp="1"/>
          </p:cNvSpPr>
          <p:nvPr>
            <p:ph type="dt" idx="33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PlaceHolder 5"/>
          <p:cNvSpPr>
            <a:spLocks noGrp="1"/>
          </p:cNvSpPr>
          <p:nvPr>
            <p:ph type="ftr" idx="33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PlaceHolder 6"/>
          <p:cNvSpPr>
            <a:spLocks noGrp="1"/>
          </p:cNvSpPr>
          <p:nvPr>
            <p:ph type="sldNum" idx="33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899DF9-97A6-4380-9760-CAE9D4D79A14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69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11"/>
          </p:nvPr>
        </p:nvSpPr>
        <p:spPr/>
        <p:txBody>
          <a:bodyPr/>
          <a:p>
            <a:fld id="{2F54D370-2F22-43AF-9292-D702FD86AD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84C70D-36DB-4205-8876-FC5A56A1756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98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5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5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5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5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5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5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57" name="PlaceHolder 2"/>
          <p:cNvSpPr>
            <a:spLocks noGrp="1"/>
          </p:cNvSpPr>
          <p:nvPr>
            <p:ph type="dt" idx="33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PlaceHolder 3"/>
          <p:cNvSpPr>
            <a:spLocks noGrp="1"/>
          </p:cNvSpPr>
          <p:nvPr>
            <p:ph type="ftr" idx="33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PlaceHolder 4"/>
          <p:cNvSpPr>
            <a:spLocks noGrp="1"/>
          </p:cNvSpPr>
          <p:nvPr>
            <p:ph type="sldNum" idx="33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B6E710-43BB-4F7F-ABE8-148B88E9CA7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36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36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36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36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136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9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6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6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6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6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7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7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72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73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74" name="PlaceHolder 4"/>
          <p:cNvSpPr>
            <a:spLocks noGrp="1"/>
          </p:cNvSpPr>
          <p:nvPr>
            <p:ph type="dt" idx="33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PlaceHolder 5"/>
          <p:cNvSpPr>
            <a:spLocks noGrp="1"/>
          </p:cNvSpPr>
          <p:nvPr>
            <p:ph type="ftr" idx="33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PlaceHolder 6"/>
          <p:cNvSpPr>
            <a:spLocks noGrp="1"/>
          </p:cNvSpPr>
          <p:nvPr>
            <p:ph type="sldNum" idx="33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8765D8-7ED1-4C93-8284-DDF4F3F01A6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0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7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7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8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8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8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8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84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85" name="PlaceHolder 3"/>
          <p:cNvSpPr>
            <a:spLocks noGrp="1"/>
          </p:cNvSpPr>
          <p:nvPr>
            <p:ph type="dt" idx="33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PlaceHolder 4"/>
          <p:cNvSpPr>
            <a:spLocks noGrp="1"/>
          </p:cNvSpPr>
          <p:nvPr>
            <p:ph type="ftr" idx="34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PlaceHolder 5"/>
          <p:cNvSpPr>
            <a:spLocks noGrp="1"/>
          </p:cNvSpPr>
          <p:nvPr>
            <p:ph type="sldNum" idx="34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04907FE-D5AA-43F6-935C-234356AAD36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1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8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9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9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9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9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94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95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96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397" name="PlaceHolder 4"/>
          <p:cNvSpPr>
            <a:spLocks noGrp="1"/>
          </p:cNvSpPr>
          <p:nvPr>
            <p:ph type="dt" idx="34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PlaceHolder 5"/>
          <p:cNvSpPr>
            <a:spLocks noGrp="1"/>
          </p:cNvSpPr>
          <p:nvPr>
            <p:ph type="ftr" idx="34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PlaceHolder 6"/>
          <p:cNvSpPr>
            <a:spLocks noGrp="1"/>
          </p:cNvSpPr>
          <p:nvPr>
            <p:ph type="sldNum" idx="34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3423E7-5A7D-4C15-9139-46272CA1CBA0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01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2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0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0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0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0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0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08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09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10" name="PlaceHolder 3"/>
          <p:cNvSpPr>
            <a:spLocks noGrp="1"/>
          </p:cNvSpPr>
          <p:nvPr>
            <p:ph type="dt" idx="34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PlaceHolder 4"/>
          <p:cNvSpPr>
            <a:spLocks noGrp="1"/>
          </p:cNvSpPr>
          <p:nvPr>
            <p:ph type="ftr" idx="34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PlaceHolder 5"/>
          <p:cNvSpPr>
            <a:spLocks noGrp="1"/>
          </p:cNvSpPr>
          <p:nvPr>
            <p:ph type="sldNum" idx="34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8ED51B-1A2A-4AE4-887D-7AB1CB139A01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3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1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1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1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1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1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19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20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21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22" name="PlaceHolder 4"/>
          <p:cNvSpPr>
            <a:spLocks noGrp="1"/>
          </p:cNvSpPr>
          <p:nvPr>
            <p:ph type="dt" idx="34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PlaceHolder 5"/>
          <p:cNvSpPr>
            <a:spLocks noGrp="1"/>
          </p:cNvSpPr>
          <p:nvPr>
            <p:ph type="ftr" idx="34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PlaceHolder 6"/>
          <p:cNvSpPr>
            <a:spLocks noGrp="1"/>
          </p:cNvSpPr>
          <p:nvPr>
            <p:ph type="sldNum" idx="35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C5E21E-B0B4-46F5-9434-25003DA37651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26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4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2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2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3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3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3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3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34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35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36" name="PlaceHolder 4"/>
          <p:cNvSpPr>
            <a:spLocks noGrp="1"/>
          </p:cNvSpPr>
          <p:nvPr>
            <p:ph type="dt" idx="35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PlaceHolder 5"/>
          <p:cNvSpPr>
            <a:spLocks noGrp="1"/>
          </p:cNvSpPr>
          <p:nvPr>
            <p:ph type="ftr" idx="35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PlaceHolder 6"/>
          <p:cNvSpPr>
            <a:spLocks noGrp="1"/>
          </p:cNvSpPr>
          <p:nvPr>
            <p:ph type="sldNum" idx="35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67810C-1329-4C56-AB1B-060F9789A3A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05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4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4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4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4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4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4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46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47" name="PlaceHolder 3"/>
          <p:cNvSpPr>
            <a:spLocks noGrp="1"/>
          </p:cNvSpPr>
          <p:nvPr>
            <p:ph type="dt" idx="35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8" name="PlaceHolder 4"/>
          <p:cNvSpPr>
            <a:spLocks noGrp="1"/>
          </p:cNvSpPr>
          <p:nvPr>
            <p:ph type="ftr" idx="35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PlaceHolder 5"/>
          <p:cNvSpPr>
            <a:spLocks noGrp="1"/>
          </p:cNvSpPr>
          <p:nvPr>
            <p:ph type="sldNum" idx="35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E1BC08F-992F-4521-ADD1-C63ECBF3E930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06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5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5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5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5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5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56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57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58" name="PlaceHolder 3"/>
          <p:cNvSpPr>
            <a:spLocks noGrp="1"/>
          </p:cNvSpPr>
          <p:nvPr>
            <p:ph type="dt" idx="35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9" name="PlaceHolder 4"/>
          <p:cNvSpPr>
            <a:spLocks noGrp="1"/>
          </p:cNvSpPr>
          <p:nvPr>
            <p:ph type="ftr" idx="35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0" name="PlaceHolder 5"/>
          <p:cNvSpPr>
            <a:spLocks noGrp="1"/>
          </p:cNvSpPr>
          <p:nvPr>
            <p:ph type="sldNum" idx="35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DFDEC8-4495-4340-BE45-A16B593DA65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8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7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7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7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7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7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80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81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82" name="PlaceHolder 3"/>
          <p:cNvSpPr>
            <a:spLocks noGrp="1"/>
          </p:cNvSpPr>
          <p:nvPr>
            <p:ph type="dt" idx="36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3" name="PlaceHolder 4"/>
          <p:cNvSpPr>
            <a:spLocks noGrp="1"/>
          </p:cNvSpPr>
          <p:nvPr>
            <p:ph type="ftr" idx="36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4" name="PlaceHolder 5"/>
          <p:cNvSpPr>
            <a:spLocks noGrp="1"/>
          </p:cNvSpPr>
          <p:nvPr>
            <p:ph type="sldNum" idx="36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271C11-F641-499E-9349-7B90482438C4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4F667E-A585-4C09-AE8E-E6934CD8E24D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09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8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8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8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8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9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9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92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93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94" name="PlaceHolder 4"/>
          <p:cNvSpPr>
            <a:spLocks noGrp="1"/>
          </p:cNvSpPr>
          <p:nvPr>
            <p:ph type="dt" idx="36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5" name="PlaceHolder 5"/>
          <p:cNvSpPr>
            <a:spLocks noGrp="1"/>
          </p:cNvSpPr>
          <p:nvPr>
            <p:ph type="ftr" idx="36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6" name="PlaceHolder 6"/>
          <p:cNvSpPr>
            <a:spLocks noGrp="1"/>
          </p:cNvSpPr>
          <p:nvPr>
            <p:ph type="sldNum" idx="36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0FD591-49DE-432F-B63E-631CF1419DA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0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9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9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0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0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50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50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04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05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06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07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08" name="PlaceHolder 6"/>
          <p:cNvSpPr>
            <a:spLocks noGrp="1"/>
          </p:cNvSpPr>
          <p:nvPr>
            <p:ph type="dt" idx="36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9" name="PlaceHolder 7"/>
          <p:cNvSpPr>
            <a:spLocks noGrp="1"/>
          </p:cNvSpPr>
          <p:nvPr>
            <p:ph type="ftr" idx="37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0" name="PlaceHolder 8"/>
          <p:cNvSpPr>
            <a:spLocks noGrp="1"/>
          </p:cNvSpPr>
          <p:nvPr>
            <p:ph type="sldNum" idx="37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CB3FBD-46CE-40DC-B2B9-A00E042B7AD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11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51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1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1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1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51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18" name="PlaceHolder 2"/>
          <p:cNvSpPr>
            <a:spLocks noGrp="1"/>
          </p:cNvSpPr>
          <p:nvPr>
            <p:ph type="dt" idx="37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9" name="PlaceHolder 3"/>
          <p:cNvSpPr>
            <a:spLocks noGrp="1"/>
          </p:cNvSpPr>
          <p:nvPr>
            <p:ph type="ftr" idx="37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0" name="PlaceHolder 4"/>
          <p:cNvSpPr>
            <a:spLocks noGrp="1"/>
          </p:cNvSpPr>
          <p:nvPr>
            <p:ph type="sldNum" idx="37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362F7F-2D09-4078-A147-6B54354BBF9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2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52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2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2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2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52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527" name="PlaceHolder 1"/>
          <p:cNvSpPr>
            <a:spLocks noGrp="1"/>
          </p:cNvSpPr>
          <p:nvPr>
            <p:ph type="dt" idx="37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8" name="PlaceHolder 2"/>
          <p:cNvSpPr>
            <a:spLocks noGrp="1"/>
          </p:cNvSpPr>
          <p:nvPr>
            <p:ph type="ftr" idx="37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9" name="PlaceHolder 3"/>
          <p:cNvSpPr>
            <a:spLocks noGrp="1"/>
          </p:cNvSpPr>
          <p:nvPr>
            <p:ph type="sldNum" idx="37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98B525-01E2-4F57-B979-9BFA2624B96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3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53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3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3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3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53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536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37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38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39" name="PlaceHolder 4"/>
          <p:cNvSpPr>
            <a:spLocks noGrp="1"/>
          </p:cNvSpPr>
          <p:nvPr>
            <p:ph type="dt" idx="37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0" name="PlaceHolder 5"/>
          <p:cNvSpPr>
            <a:spLocks noGrp="1"/>
          </p:cNvSpPr>
          <p:nvPr>
            <p:ph type="ftr" idx="37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1" name="PlaceHolder 6"/>
          <p:cNvSpPr>
            <a:spLocks noGrp="1"/>
          </p:cNvSpPr>
          <p:nvPr>
            <p:ph type="sldNum" idx="38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D125D1-462E-43AC-89B1-F0030213E208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4"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54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4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4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4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54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548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549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50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551" name="PlaceHolder 4"/>
          <p:cNvSpPr>
            <a:spLocks noGrp="1"/>
          </p:cNvSpPr>
          <p:nvPr>
            <p:ph type="dt" idx="38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2" name="PlaceHolder 5"/>
          <p:cNvSpPr>
            <a:spLocks noGrp="1"/>
          </p:cNvSpPr>
          <p:nvPr>
            <p:ph type="ftr" idx="38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3" name="PlaceHolder 6"/>
          <p:cNvSpPr>
            <a:spLocks noGrp="1"/>
          </p:cNvSpPr>
          <p:nvPr>
            <p:ph type="sldNum" idx="38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E1FA5BC-C138-4B41-B716-4E26FB86C1A8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7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2"/>
          </p:nvPr>
        </p:nvSpPr>
        <p:spPr/>
        <p:txBody>
          <a:bodyPr/>
          <a:p>
            <a:fld id="{0A5D2F57-1084-481D-A7DF-48E7C2A2CC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5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55" name="PlaceHolder 2"/>
          <p:cNvSpPr>
            <a:spLocks noGrp="1"/>
          </p:cNvSpPr>
          <p:nvPr>
            <p:ph type="dt" idx="384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6" name="PlaceHolder 3"/>
          <p:cNvSpPr>
            <a:spLocks noGrp="1"/>
          </p:cNvSpPr>
          <p:nvPr>
            <p:ph type="ftr" idx="385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7" name="PlaceHolder 4"/>
          <p:cNvSpPr>
            <a:spLocks noGrp="1"/>
          </p:cNvSpPr>
          <p:nvPr>
            <p:ph type="sldNum" idx="386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740033-81D5-4850-8E6B-866FBD567C62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16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60" name="PlaceHolder 3"/>
          <p:cNvSpPr>
            <a:spLocks noGrp="1"/>
          </p:cNvSpPr>
          <p:nvPr>
            <p:ph type="dt" idx="387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1" name="PlaceHolder 4"/>
          <p:cNvSpPr>
            <a:spLocks noGrp="1"/>
          </p:cNvSpPr>
          <p:nvPr>
            <p:ph type="ftr" idx="388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2" name="PlaceHolder 5"/>
          <p:cNvSpPr>
            <a:spLocks noGrp="1"/>
          </p:cNvSpPr>
          <p:nvPr>
            <p:ph type="sldNum" idx="389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9E0BBE-A425-499B-8084-48B03BDAE4A6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17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64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65" name="PlaceHolder 3"/>
          <p:cNvSpPr>
            <a:spLocks noGrp="1"/>
          </p:cNvSpPr>
          <p:nvPr>
            <p:ph type="dt" idx="390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6" name="PlaceHolder 4"/>
          <p:cNvSpPr>
            <a:spLocks noGrp="1"/>
          </p:cNvSpPr>
          <p:nvPr>
            <p:ph type="ftr" idx="391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7" name="PlaceHolder 5"/>
          <p:cNvSpPr>
            <a:spLocks noGrp="1"/>
          </p:cNvSpPr>
          <p:nvPr>
            <p:ph type="sldNum" idx="392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9BF919-C21D-405B-8F35-8F548259B9C3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5627BD-F048-473E-90E1-7E029866A0C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18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6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70" name="PlaceHolder 3"/>
          <p:cNvSpPr>
            <a:spLocks noGrp="1"/>
          </p:cNvSpPr>
          <p:nvPr>
            <p:ph type="dt" idx="393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1" name="PlaceHolder 4"/>
          <p:cNvSpPr>
            <a:spLocks noGrp="1"/>
          </p:cNvSpPr>
          <p:nvPr>
            <p:ph type="ftr" idx="394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2" name="PlaceHolder 5"/>
          <p:cNvSpPr>
            <a:spLocks noGrp="1"/>
          </p:cNvSpPr>
          <p:nvPr>
            <p:ph type="sldNum" idx="395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A42F09-A30D-43F7-B16C-31B726912BE2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9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74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75" name="PlaceHolder 3"/>
          <p:cNvSpPr>
            <a:spLocks noGrp="1"/>
          </p:cNvSpPr>
          <p:nvPr>
            <p:ph type="dt" idx="396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6" name="PlaceHolder 4"/>
          <p:cNvSpPr>
            <a:spLocks noGrp="1"/>
          </p:cNvSpPr>
          <p:nvPr>
            <p:ph type="ftr" idx="397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7" name="PlaceHolder 5"/>
          <p:cNvSpPr>
            <a:spLocks noGrp="1"/>
          </p:cNvSpPr>
          <p:nvPr>
            <p:ph type="sldNum" idx="398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F76CD3-60E4-4EDF-9E3B-D811FCCF7BDD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20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7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0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1" name="PlaceHolder 4"/>
          <p:cNvSpPr>
            <a:spLocks noGrp="1"/>
          </p:cNvSpPr>
          <p:nvPr>
            <p:ph type="dt" idx="399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2" name="PlaceHolder 5"/>
          <p:cNvSpPr>
            <a:spLocks noGrp="1"/>
          </p:cNvSpPr>
          <p:nvPr>
            <p:ph type="ftr" idx="400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3" name="PlaceHolder 6"/>
          <p:cNvSpPr>
            <a:spLocks noGrp="1"/>
          </p:cNvSpPr>
          <p:nvPr>
            <p:ph type="sldNum" idx="401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FF7066-20FA-4E9D-ACB5-5C2DFAAED018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5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6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7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8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89" name="PlaceHolder 6"/>
          <p:cNvSpPr>
            <a:spLocks noGrp="1"/>
          </p:cNvSpPr>
          <p:nvPr>
            <p:ph type="dt" idx="402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0" name="PlaceHolder 7"/>
          <p:cNvSpPr>
            <a:spLocks noGrp="1"/>
          </p:cNvSpPr>
          <p:nvPr>
            <p:ph type="ftr" idx="403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1" name="PlaceHolder 8"/>
          <p:cNvSpPr>
            <a:spLocks noGrp="1"/>
          </p:cNvSpPr>
          <p:nvPr>
            <p:ph type="sldNum" idx="404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8A2C24-CCD8-4C9D-9132-873A9575510E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22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93" name="PlaceHolder 2"/>
          <p:cNvSpPr>
            <a:spLocks noGrp="1"/>
          </p:cNvSpPr>
          <p:nvPr>
            <p:ph type="dt" idx="405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4" name="PlaceHolder 3"/>
          <p:cNvSpPr>
            <a:spLocks noGrp="1"/>
          </p:cNvSpPr>
          <p:nvPr>
            <p:ph type="ftr" idx="406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5" name="PlaceHolder 4"/>
          <p:cNvSpPr>
            <a:spLocks noGrp="1"/>
          </p:cNvSpPr>
          <p:nvPr>
            <p:ph type="sldNum" idx="407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B49B81-DBD2-4303-850E-422124A60296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3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dt" idx="408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7" name="PlaceHolder 2"/>
          <p:cNvSpPr>
            <a:spLocks noGrp="1"/>
          </p:cNvSpPr>
          <p:nvPr>
            <p:ph type="ftr" idx="409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8" name="PlaceHolder 3"/>
          <p:cNvSpPr>
            <a:spLocks noGrp="1"/>
          </p:cNvSpPr>
          <p:nvPr>
            <p:ph type="sldNum" idx="410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2076FF-90B2-40D4-9DF1-EDCD9C1B0D17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4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00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01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02" name="PlaceHolder 4"/>
          <p:cNvSpPr>
            <a:spLocks noGrp="1"/>
          </p:cNvSpPr>
          <p:nvPr>
            <p:ph type="dt" idx="411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3" name="PlaceHolder 5"/>
          <p:cNvSpPr>
            <a:spLocks noGrp="1"/>
          </p:cNvSpPr>
          <p:nvPr>
            <p:ph type="ftr" idx="412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4" name="PlaceHolder 6"/>
          <p:cNvSpPr>
            <a:spLocks noGrp="1"/>
          </p:cNvSpPr>
          <p:nvPr>
            <p:ph type="sldNum" idx="413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8AA671-10BC-4947-A397-2C6694E9A27A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5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06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07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08" name="PlaceHolder 4"/>
          <p:cNvSpPr>
            <a:spLocks noGrp="1"/>
          </p:cNvSpPr>
          <p:nvPr>
            <p:ph type="dt" idx="414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9" name="PlaceHolder 5"/>
          <p:cNvSpPr>
            <a:spLocks noGrp="1"/>
          </p:cNvSpPr>
          <p:nvPr>
            <p:ph type="ftr" idx="415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10" name="PlaceHolder 6"/>
          <p:cNvSpPr>
            <a:spLocks noGrp="1"/>
          </p:cNvSpPr>
          <p:nvPr>
            <p:ph type="sldNum" idx="416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BE2F3B-C0EA-4C1E-9C45-BEA54A9569A3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2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61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14" name="Freeform 5" hidden="1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61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61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61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61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62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2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62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31" name="Group 2"/>
          <p:cNvGrpSpPr/>
          <p:nvPr/>
        </p:nvGrpSpPr>
        <p:grpSpPr>
          <a:xfrm>
            <a:off x="-8640" y="20520"/>
            <a:ext cx="12191760" cy="6857640"/>
            <a:chOff x="-8640" y="20520"/>
            <a:chExt cx="12191760" cy="6857640"/>
          </a:xfrm>
        </p:grpSpPr>
        <p:sp>
          <p:nvSpPr>
            <p:cNvPr id="1632" name="Freeform 3"/>
            <p:cNvSpPr/>
            <p:nvPr/>
          </p:nvSpPr>
          <p:spPr>
            <a:xfrm>
              <a:off x="-8640" y="489744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3" name="Freeform 4"/>
            <p:cNvSpPr/>
            <p:nvPr/>
          </p:nvSpPr>
          <p:spPr>
            <a:xfrm>
              <a:off x="-8640" y="2052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34" name="Freeform 5"/>
          <p:cNvSpPr/>
          <p:nvPr/>
        </p:nvSpPr>
        <p:spPr>
          <a:xfrm>
            <a:off x="8322840" y="626904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635" name="Group 6"/>
          <p:cNvGrpSpPr/>
          <p:nvPr/>
        </p:nvGrpSpPr>
        <p:grpSpPr>
          <a:xfrm>
            <a:off x="-2160" y="6033960"/>
            <a:ext cx="10460160" cy="850680"/>
            <a:chOff x="-2160" y="6033960"/>
            <a:chExt cx="10460160" cy="850680"/>
          </a:xfrm>
        </p:grpSpPr>
        <p:sp>
          <p:nvSpPr>
            <p:cNvPr id="1636" name="Freeform 7"/>
            <p:cNvSpPr/>
            <p:nvPr/>
          </p:nvSpPr>
          <p:spPr>
            <a:xfrm>
              <a:off x="3147480" y="603396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637" name="Group 8"/>
            <p:cNvGrpSpPr/>
            <p:nvPr/>
          </p:nvGrpSpPr>
          <p:grpSpPr>
            <a:xfrm>
              <a:off x="5259960" y="6033960"/>
              <a:ext cx="5198040" cy="850680"/>
              <a:chOff x="5259960" y="6033960"/>
              <a:chExt cx="5198040" cy="850680"/>
            </a:xfrm>
          </p:grpSpPr>
          <p:sp>
            <p:nvSpPr>
              <p:cNvPr id="1638" name="Freeform 9"/>
              <p:cNvSpPr/>
              <p:nvPr/>
            </p:nvSpPr>
            <p:spPr>
              <a:xfrm>
                <a:off x="8354520" y="6045120"/>
                <a:ext cx="2103480" cy="839520"/>
              </a:xfrm>
              <a:custGeom>
                <a:avLst/>
                <a:gdLst>
                  <a:gd name="textAreaLeft" fmla="*/ 0 w 2103480"/>
                  <a:gd name="textAreaRight" fmla="*/ 2103840 w 2103480"/>
                  <a:gd name="textAreaTop" fmla="*/ 0 h 839520"/>
                  <a:gd name="textAreaBottom" fmla="*/ 839880 h 839520"/>
                  <a:gd name="GluePoint1X" fmla="*/ 636 w 994"/>
                  <a:gd name="GluePoint1Y" fmla="*/ 373 h 529"/>
                  <a:gd name="GluePoint2X" fmla="*/ 495 w 994"/>
                  <a:gd name="GluePoint2Y" fmla="*/ 370 h 529"/>
                  <a:gd name="GluePoint3X" fmla="*/ 280 w 994"/>
                  <a:gd name="GluePoint3Y" fmla="*/ 249 h 529"/>
                  <a:gd name="GluePoint4X" fmla="*/ 127 w 994"/>
                  <a:gd name="GluePoint4Y" fmla="*/ 66 h 529"/>
                  <a:gd name="GluePoint5X" fmla="*/ 0 w 994"/>
                  <a:gd name="GluePoint5Y" fmla="*/ 0 h 529"/>
                  <a:gd name="GluePoint6X" fmla="*/ 22 w 994"/>
                  <a:gd name="GluePoint6Y" fmla="*/ 26 h 529"/>
                  <a:gd name="GluePoint7X" fmla="*/ 0 w 994"/>
                  <a:gd name="GluePoint7Y" fmla="*/ 65 h 529"/>
                  <a:gd name="GluePoint8X" fmla="*/ 30 w 994"/>
                  <a:gd name="GluePoint8Y" fmla="*/ 119 h 529"/>
                  <a:gd name="GluePoint9X" fmla="*/ 75 w 994"/>
                  <a:gd name="GluePoint9Y" fmla="*/ 243 h 529"/>
                  <a:gd name="GluePoint10X" fmla="*/ 45 w 994"/>
                  <a:gd name="GluePoint10Y" fmla="*/ 422 h 529"/>
                  <a:gd name="GluePoint11X" fmla="*/ 200 w 994"/>
                  <a:gd name="GluePoint11Y" fmla="*/ 329 h 529"/>
                  <a:gd name="GluePoint12X" fmla="*/ 592 w 994"/>
                  <a:gd name="GluePoint12Y" fmla="*/ 527 h 529"/>
                  <a:gd name="GluePoint13X" fmla="*/ 994 w 994"/>
                  <a:gd name="GluePoint13Y" fmla="*/ 529 h 529"/>
                  <a:gd name="GluePoint14X" fmla="*/ 828 w 994"/>
                  <a:gd name="GluePoint14Y" fmla="*/ 473 h 529"/>
                  <a:gd name="GluePoint15X" fmla="*/ 636 w 994"/>
                  <a:gd name="GluePoint15Y" fmla="*/ 373 h 5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9" name="Freeform 10"/>
              <p:cNvSpPr/>
              <p:nvPr/>
            </p:nvSpPr>
            <p:spPr>
              <a:xfrm>
                <a:off x="5664240" y="603396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0" name="Freeform 11"/>
              <p:cNvSpPr/>
              <p:nvPr/>
            </p:nvSpPr>
            <p:spPr>
              <a:xfrm>
                <a:off x="6411240" y="61945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1" name="Freeform 12"/>
              <p:cNvSpPr/>
              <p:nvPr/>
            </p:nvSpPr>
            <p:spPr>
              <a:xfrm>
                <a:off x="7677000" y="61516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2" name="Freeform 13"/>
              <p:cNvSpPr/>
              <p:nvPr/>
            </p:nvSpPr>
            <p:spPr>
              <a:xfrm>
                <a:off x="5259960" y="61405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643" name="Freeform 14"/>
            <p:cNvSpPr/>
            <p:nvPr/>
          </p:nvSpPr>
          <p:spPr>
            <a:xfrm>
              <a:off x="-2160" y="603396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4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64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51" name="PlaceHolder 1"/>
          <p:cNvSpPr>
            <a:spLocks noGrp="1"/>
          </p:cNvSpPr>
          <p:nvPr>
            <p:ph type="title"/>
          </p:nvPr>
        </p:nvSpPr>
        <p:spPr>
          <a:xfrm>
            <a:off x="609480" y="1447920"/>
            <a:ext cx="10972440" cy="173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52" name="PlaceHolder 2"/>
          <p:cNvSpPr>
            <a:spLocks noGrp="1"/>
          </p:cNvSpPr>
          <p:nvPr>
            <p:ph type="dt" idx="41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53" name="PlaceHolder 3"/>
          <p:cNvSpPr>
            <a:spLocks noGrp="1"/>
          </p:cNvSpPr>
          <p:nvPr>
            <p:ph type="sldNum" idx="41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41C6E1-B0A2-47A0-92DC-B4478688FF1A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54" name="PlaceHolder 4"/>
          <p:cNvSpPr>
            <a:spLocks noGrp="1"/>
          </p:cNvSpPr>
          <p:nvPr>
            <p:ph type="ftr" idx="41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27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65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5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65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66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66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66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66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6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66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7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77" name="PlaceHolder 3"/>
          <p:cNvSpPr>
            <a:spLocks noGrp="1"/>
          </p:cNvSpPr>
          <p:nvPr>
            <p:ph type="dt" idx="420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78" name="PlaceHolder 4"/>
          <p:cNvSpPr>
            <a:spLocks noGrp="1"/>
          </p:cNvSpPr>
          <p:nvPr>
            <p:ph type="ftr" idx="421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79" name="PlaceHolder 5"/>
          <p:cNvSpPr>
            <a:spLocks noGrp="1"/>
          </p:cNvSpPr>
          <p:nvPr>
            <p:ph type="sldNum" idx="422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8B05F0-9457-4D49-9F70-D57FACECA6AA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B8D46D-828D-44D1-9DFA-BD17AFD3F56B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28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68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8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68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68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68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68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69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9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69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00" name="PlaceHolder 1"/>
          <p:cNvSpPr>
            <a:spLocks noGrp="1"/>
          </p:cNvSpPr>
          <p:nvPr>
            <p:ph type="title"/>
          </p:nvPr>
        </p:nvSpPr>
        <p:spPr>
          <a:xfrm>
            <a:off x="8839080" y="228600"/>
            <a:ext cx="2742840" cy="586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01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026200" cy="58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02" name="PlaceHolder 3"/>
          <p:cNvSpPr>
            <a:spLocks noGrp="1"/>
          </p:cNvSpPr>
          <p:nvPr>
            <p:ph type="dt" idx="42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03" name="PlaceHolder 4"/>
          <p:cNvSpPr>
            <a:spLocks noGrp="1"/>
          </p:cNvSpPr>
          <p:nvPr>
            <p:ph type="ftr" idx="424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04" name="PlaceHolder 5"/>
          <p:cNvSpPr>
            <a:spLocks noGrp="1"/>
          </p:cNvSpPr>
          <p:nvPr>
            <p:ph type="sldNum" idx="42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DB431E-A3F4-45EF-9668-9E73D718695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2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70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0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70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71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71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71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71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1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71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2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2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27" name="PlaceHolder 3"/>
          <p:cNvSpPr>
            <a:spLocks noGrp="1"/>
          </p:cNvSpPr>
          <p:nvPr>
            <p:ph type="dt" idx="426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28" name="PlaceHolder 4"/>
          <p:cNvSpPr>
            <a:spLocks noGrp="1"/>
          </p:cNvSpPr>
          <p:nvPr>
            <p:ph type="ftr" idx="427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29" name="PlaceHolder 5"/>
          <p:cNvSpPr>
            <a:spLocks noGrp="1"/>
          </p:cNvSpPr>
          <p:nvPr>
            <p:ph type="sldNum" idx="42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2572AF-48C2-4D1B-999F-2C766B11E33B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0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73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3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73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73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73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73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74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4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74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50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51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52" name="PlaceHolder 3"/>
          <p:cNvSpPr>
            <a:spLocks noGrp="1"/>
          </p:cNvSpPr>
          <p:nvPr>
            <p:ph type="dt" idx="429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53" name="PlaceHolder 4"/>
          <p:cNvSpPr>
            <a:spLocks noGrp="1"/>
          </p:cNvSpPr>
          <p:nvPr>
            <p:ph type="ftr" idx="43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54" name="PlaceHolder 5"/>
          <p:cNvSpPr>
            <a:spLocks noGrp="1"/>
          </p:cNvSpPr>
          <p:nvPr>
            <p:ph type="sldNum" idx="431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81BF24-11FC-4363-AD72-87E5C3D8234A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31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75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5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75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76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76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76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76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6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76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7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77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78" name="PlaceHolder 4"/>
          <p:cNvSpPr>
            <a:spLocks noGrp="1"/>
          </p:cNvSpPr>
          <p:nvPr>
            <p:ph type="dt" idx="432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79" name="PlaceHolder 5"/>
          <p:cNvSpPr>
            <a:spLocks noGrp="1"/>
          </p:cNvSpPr>
          <p:nvPr>
            <p:ph type="ftr" idx="433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80" name="PlaceHolder 6"/>
          <p:cNvSpPr>
            <a:spLocks noGrp="1"/>
          </p:cNvSpPr>
          <p:nvPr>
            <p:ph type="sldNum" idx="43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CEC972-60A4-4D0F-807D-64636D626C7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78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8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78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78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78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78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79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9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79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0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02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03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04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05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06" name="PlaceHolder 6"/>
          <p:cNvSpPr>
            <a:spLocks noGrp="1"/>
          </p:cNvSpPr>
          <p:nvPr>
            <p:ph type="dt" idx="435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07" name="PlaceHolder 7"/>
          <p:cNvSpPr>
            <a:spLocks noGrp="1"/>
          </p:cNvSpPr>
          <p:nvPr>
            <p:ph type="ftr" idx="43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08" name="PlaceHolder 8"/>
          <p:cNvSpPr>
            <a:spLocks noGrp="1"/>
          </p:cNvSpPr>
          <p:nvPr>
            <p:ph type="sldNum" idx="437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BD1D7A-EB4A-49DA-9716-40083F98527E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3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9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810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1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12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813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814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15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816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7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8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9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0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21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22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823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4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5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6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7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8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29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30" name="PlaceHolder 2"/>
          <p:cNvSpPr>
            <a:spLocks noGrp="1"/>
          </p:cNvSpPr>
          <p:nvPr>
            <p:ph type="dt" idx="43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31" name="PlaceHolder 3"/>
          <p:cNvSpPr>
            <a:spLocks noGrp="1"/>
          </p:cNvSpPr>
          <p:nvPr>
            <p:ph type="ftr" idx="43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32" name="PlaceHolder 4"/>
          <p:cNvSpPr>
            <a:spLocks noGrp="1"/>
          </p:cNvSpPr>
          <p:nvPr>
            <p:ph type="sldNum" idx="440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C69A2FE-F67A-4EA8-9046-79C0F980970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834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5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36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837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838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39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840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1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2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3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4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45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46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847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8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9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0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1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2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53" name="PlaceHolder 1"/>
          <p:cNvSpPr>
            <a:spLocks noGrp="1"/>
          </p:cNvSpPr>
          <p:nvPr>
            <p:ph type="dt" idx="441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54" name="PlaceHolder 2"/>
          <p:cNvSpPr>
            <a:spLocks noGrp="1"/>
          </p:cNvSpPr>
          <p:nvPr>
            <p:ph type="ftr" idx="442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55" name="PlaceHolder 3"/>
          <p:cNvSpPr>
            <a:spLocks noGrp="1"/>
          </p:cNvSpPr>
          <p:nvPr>
            <p:ph type="sldNum" idx="443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E0FD14-05D7-42D4-A1E0-923DE04B0853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5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85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5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86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86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86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6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6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87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7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77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78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879" name="PlaceHolder 4"/>
          <p:cNvSpPr>
            <a:spLocks noGrp="1"/>
          </p:cNvSpPr>
          <p:nvPr>
            <p:ph type="dt" idx="44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80" name="PlaceHolder 5"/>
          <p:cNvSpPr>
            <a:spLocks noGrp="1"/>
          </p:cNvSpPr>
          <p:nvPr>
            <p:ph type="ftr" idx="44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81" name="PlaceHolder 6"/>
          <p:cNvSpPr>
            <a:spLocks noGrp="1"/>
          </p:cNvSpPr>
          <p:nvPr>
            <p:ph type="sldNum" idx="446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465EBC-3594-4C0D-BEB6-99FC54FAFF10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883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4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85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1886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887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88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889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0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1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2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3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94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95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896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7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8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9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0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1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02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903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904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905" name="PlaceHolder 4"/>
          <p:cNvSpPr>
            <a:spLocks noGrp="1"/>
          </p:cNvSpPr>
          <p:nvPr>
            <p:ph type="dt" idx="44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06" name="PlaceHolder 5"/>
          <p:cNvSpPr>
            <a:spLocks noGrp="1"/>
          </p:cNvSpPr>
          <p:nvPr>
            <p:ph type="ftr" idx="448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07" name="PlaceHolder 6"/>
          <p:cNvSpPr>
            <a:spLocks noGrp="1"/>
          </p:cNvSpPr>
          <p:nvPr>
            <p:ph type="sldNum" idx="44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E466CA-4EE5-4F3A-B0CD-67ED2AB4B7D0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37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PlaceHolder 1"/>
          <p:cNvSpPr>
            <a:spLocks noGrp="1"/>
          </p:cNvSpPr>
          <p:nvPr>
            <p:ph type="title"/>
          </p:nvPr>
        </p:nvSpPr>
        <p:spPr>
          <a:xfrm>
            <a:off x="1751040" y="609480"/>
            <a:ext cx="8676000" cy="32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09" name="PlaceHolder 2"/>
          <p:cNvSpPr>
            <a:spLocks noGrp="1"/>
          </p:cNvSpPr>
          <p:nvPr>
            <p:ph type="dt" idx="450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0" name="PlaceHolder 3"/>
          <p:cNvSpPr>
            <a:spLocks noGrp="1"/>
          </p:cNvSpPr>
          <p:nvPr>
            <p:ph type="ftr" idx="451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1" name="PlaceHolder 4"/>
          <p:cNvSpPr>
            <a:spLocks noGrp="1"/>
          </p:cNvSpPr>
          <p:nvPr>
            <p:ph type="sldNum" idx="452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E6F110-BBB2-48FE-B5C9-D9A4570CBBE9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Click to edit the outline text format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Outline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Outline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Outline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Outline Level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Sixth Outline Level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Seventh Outline Level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5DA18D-DF70-4218-A308-DC5B126A5A36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8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PlaceHolder 1"/>
          <p:cNvSpPr>
            <a:spLocks noGrp="1"/>
          </p:cNvSpPr>
          <p:nvPr>
            <p:ph type="title"/>
          </p:nvPr>
        </p:nvSpPr>
        <p:spPr>
          <a:xfrm>
            <a:off x="1141560" y="4732920"/>
            <a:ext cx="990576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14" name="PlaceHolder 2"/>
          <p:cNvSpPr>
            <a:spLocks noGrp="1"/>
          </p:cNvSpPr>
          <p:nvPr>
            <p:ph type="body"/>
          </p:nvPr>
        </p:nvSpPr>
        <p:spPr>
          <a:xfrm>
            <a:off x="1979640" y="932040"/>
            <a:ext cx="8225640" cy="3164760"/>
          </a:xfrm>
          <a:prstGeom prst="rect">
            <a:avLst/>
          </a:prstGeom>
          <a:noFill/>
          <a:ln w="38160">
            <a:solidFill>
              <a:schemeClr val="lt2"/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15" name="PlaceHolder 3"/>
          <p:cNvSpPr>
            <a:spLocks noGrp="1"/>
          </p:cNvSpPr>
          <p:nvPr>
            <p:ph type="body"/>
          </p:nvPr>
        </p:nvSpPr>
        <p:spPr>
          <a:xfrm>
            <a:off x="1141560" y="5299560"/>
            <a:ext cx="9905760" cy="49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16" name="PlaceHolder 4"/>
          <p:cNvSpPr>
            <a:spLocks noGrp="1"/>
          </p:cNvSpPr>
          <p:nvPr>
            <p:ph type="dt" idx="453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7" name="PlaceHolder 5"/>
          <p:cNvSpPr>
            <a:spLocks noGrp="1"/>
          </p:cNvSpPr>
          <p:nvPr>
            <p:ph type="ftr" idx="454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8" name="PlaceHolder 6"/>
          <p:cNvSpPr>
            <a:spLocks noGrp="1"/>
          </p:cNvSpPr>
          <p:nvPr>
            <p:ph type="sldNum" idx="455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141256-9250-4024-B559-D5F790DF0D81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20" name="PlaceHolder 2"/>
          <p:cNvSpPr>
            <a:spLocks noGrp="1"/>
          </p:cNvSpPr>
          <p:nvPr>
            <p:ph type="body"/>
          </p:nvPr>
        </p:nvSpPr>
        <p:spPr>
          <a:xfrm>
            <a:off x="1141560" y="4343400"/>
            <a:ext cx="990576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21" name="PlaceHolder 3"/>
          <p:cNvSpPr>
            <a:spLocks noGrp="1"/>
          </p:cNvSpPr>
          <p:nvPr>
            <p:ph type="dt" idx="456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22" name="PlaceHolder 4"/>
          <p:cNvSpPr>
            <a:spLocks noGrp="1"/>
          </p:cNvSpPr>
          <p:nvPr>
            <p:ph type="ftr" idx="457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23" name="PlaceHolder 5"/>
          <p:cNvSpPr>
            <a:spLocks noGrp="1"/>
          </p:cNvSpPr>
          <p:nvPr>
            <p:ph type="sldNum" idx="458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94C897-6128-4636-A197-4A489A7F67CF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0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TextBox 13"/>
          <p:cNvSpPr/>
          <p:nvPr/>
        </p:nvSpPr>
        <p:spPr>
          <a:xfrm>
            <a:off x="836640" y="7869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5" name="TextBox 14"/>
          <p:cNvSpPr/>
          <p:nvPr/>
        </p:nvSpPr>
        <p:spPr>
          <a:xfrm>
            <a:off x="10437840" y="2743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6" name="PlaceHolder 1"/>
          <p:cNvSpPr>
            <a:spLocks noGrp="1"/>
          </p:cNvSpPr>
          <p:nvPr>
            <p:ph type="title"/>
          </p:nvPr>
        </p:nvSpPr>
        <p:spPr>
          <a:xfrm>
            <a:off x="1446120" y="609480"/>
            <a:ext cx="929592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27" name="PlaceHolder 2"/>
          <p:cNvSpPr>
            <a:spLocks noGrp="1"/>
          </p:cNvSpPr>
          <p:nvPr>
            <p:ph type="body"/>
          </p:nvPr>
        </p:nvSpPr>
        <p:spPr>
          <a:xfrm>
            <a:off x="1674720" y="3352680"/>
            <a:ext cx="883872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28" name="PlaceHolder 3"/>
          <p:cNvSpPr>
            <a:spLocks noGrp="1"/>
          </p:cNvSpPr>
          <p:nvPr>
            <p:ph type="body"/>
          </p:nvPr>
        </p:nvSpPr>
        <p:spPr>
          <a:xfrm>
            <a:off x="1141560" y="4343400"/>
            <a:ext cx="990576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29" name="PlaceHolder 4"/>
          <p:cNvSpPr>
            <a:spLocks noGrp="1"/>
          </p:cNvSpPr>
          <p:nvPr>
            <p:ph type="dt" idx="459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30" name="PlaceHolder 5"/>
          <p:cNvSpPr>
            <a:spLocks noGrp="1"/>
          </p:cNvSpPr>
          <p:nvPr>
            <p:ph type="ftr" idx="460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31" name="PlaceHolder 6"/>
          <p:cNvSpPr>
            <a:spLocks noGrp="1"/>
          </p:cNvSpPr>
          <p:nvPr>
            <p:ph type="sldNum" idx="461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0C7A6C-D6EE-40A8-B791-954E6826F0F8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PlaceHolder 1"/>
          <p:cNvSpPr>
            <a:spLocks noGrp="1"/>
          </p:cNvSpPr>
          <p:nvPr>
            <p:ph type="title"/>
          </p:nvPr>
        </p:nvSpPr>
        <p:spPr>
          <a:xfrm>
            <a:off x="1141560" y="3308760"/>
            <a:ext cx="99057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33" name="PlaceHolder 2"/>
          <p:cNvSpPr>
            <a:spLocks noGrp="1"/>
          </p:cNvSpPr>
          <p:nvPr>
            <p:ph type="body"/>
          </p:nvPr>
        </p:nvSpPr>
        <p:spPr>
          <a:xfrm>
            <a:off x="1141560" y="4777560"/>
            <a:ext cx="990576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34" name="PlaceHolder 3"/>
          <p:cNvSpPr>
            <a:spLocks noGrp="1"/>
          </p:cNvSpPr>
          <p:nvPr>
            <p:ph type="dt" idx="462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35" name="PlaceHolder 4"/>
          <p:cNvSpPr>
            <a:spLocks noGrp="1"/>
          </p:cNvSpPr>
          <p:nvPr>
            <p:ph type="ftr" idx="463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36" name="PlaceHolder 5"/>
          <p:cNvSpPr>
            <a:spLocks noGrp="1"/>
          </p:cNvSpPr>
          <p:nvPr>
            <p:ph type="sldNum" idx="464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BA4473-698E-4135-8196-CFB29B4A20A4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TextBox 13"/>
          <p:cNvSpPr/>
          <p:nvPr/>
        </p:nvSpPr>
        <p:spPr>
          <a:xfrm>
            <a:off x="836640" y="7869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8" name="TextBox 14"/>
          <p:cNvSpPr/>
          <p:nvPr/>
        </p:nvSpPr>
        <p:spPr>
          <a:xfrm>
            <a:off x="10437840" y="2743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9" name="PlaceHolder 1"/>
          <p:cNvSpPr>
            <a:spLocks noGrp="1"/>
          </p:cNvSpPr>
          <p:nvPr>
            <p:ph type="title"/>
          </p:nvPr>
        </p:nvSpPr>
        <p:spPr>
          <a:xfrm>
            <a:off x="1446120" y="609480"/>
            <a:ext cx="929592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40" name="PlaceHolder 2"/>
          <p:cNvSpPr>
            <a:spLocks noGrp="1"/>
          </p:cNvSpPr>
          <p:nvPr>
            <p:ph type="body"/>
          </p:nvPr>
        </p:nvSpPr>
        <p:spPr>
          <a:xfrm>
            <a:off x="1141560" y="3886200"/>
            <a:ext cx="9905760" cy="88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41" name="PlaceHolder 3"/>
          <p:cNvSpPr>
            <a:spLocks noGrp="1"/>
          </p:cNvSpPr>
          <p:nvPr>
            <p:ph type="body"/>
          </p:nvPr>
        </p:nvSpPr>
        <p:spPr>
          <a:xfrm>
            <a:off x="1141560" y="4775040"/>
            <a:ext cx="99057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42" name="PlaceHolder 4"/>
          <p:cNvSpPr>
            <a:spLocks noGrp="1"/>
          </p:cNvSpPr>
          <p:nvPr>
            <p:ph type="dt" idx="465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43" name="PlaceHolder 5"/>
          <p:cNvSpPr>
            <a:spLocks noGrp="1"/>
          </p:cNvSpPr>
          <p:nvPr>
            <p:ph type="ftr" idx="466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44" name="PlaceHolder 6"/>
          <p:cNvSpPr>
            <a:spLocks noGrp="1"/>
          </p:cNvSpPr>
          <p:nvPr>
            <p:ph type="sldNum" idx="467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8C8AFD-3C4C-4292-BB1C-74874B3838D5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3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46" name="PlaceHolder 2"/>
          <p:cNvSpPr>
            <a:spLocks noGrp="1"/>
          </p:cNvSpPr>
          <p:nvPr>
            <p:ph type="body"/>
          </p:nvPr>
        </p:nvSpPr>
        <p:spPr>
          <a:xfrm>
            <a:off x="1141560" y="3505320"/>
            <a:ext cx="99057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47" name="PlaceHolder 3"/>
          <p:cNvSpPr>
            <a:spLocks noGrp="1"/>
          </p:cNvSpPr>
          <p:nvPr>
            <p:ph type="body"/>
          </p:nvPr>
        </p:nvSpPr>
        <p:spPr>
          <a:xfrm>
            <a:off x="1141560" y="4343400"/>
            <a:ext cx="990576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48" name="PlaceHolder 4"/>
          <p:cNvSpPr>
            <a:spLocks noGrp="1"/>
          </p:cNvSpPr>
          <p:nvPr>
            <p:ph type="dt" idx="468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49" name="PlaceHolder 5"/>
          <p:cNvSpPr>
            <a:spLocks noGrp="1"/>
          </p:cNvSpPr>
          <p:nvPr>
            <p:ph type="ftr" idx="469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50" name="PlaceHolder 6"/>
          <p:cNvSpPr>
            <a:spLocks noGrp="1"/>
          </p:cNvSpPr>
          <p:nvPr>
            <p:ph type="sldNum" idx="470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A258F3-B71E-471F-A782-C273B8ED9FD0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44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52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53" name="PlaceHolder 3"/>
          <p:cNvSpPr>
            <a:spLocks noGrp="1"/>
          </p:cNvSpPr>
          <p:nvPr>
            <p:ph type="dt" idx="471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54" name="PlaceHolder 4"/>
          <p:cNvSpPr>
            <a:spLocks noGrp="1"/>
          </p:cNvSpPr>
          <p:nvPr>
            <p:ph type="ftr" idx="472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55" name="PlaceHolder 5"/>
          <p:cNvSpPr>
            <a:spLocks noGrp="1"/>
          </p:cNvSpPr>
          <p:nvPr>
            <p:ph type="sldNum" idx="473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54B6F78-E2EE-4B36-8629-4EBF754A2C56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45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PlaceHolder 1"/>
          <p:cNvSpPr>
            <a:spLocks noGrp="1"/>
          </p:cNvSpPr>
          <p:nvPr>
            <p:ph type="title"/>
          </p:nvPr>
        </p:nvSpPr>
        <p:spPr>
          <a:xfrm>
            <a:off x="8836920" y="609480"/>
            <a:ext cx="221004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57" name="PlaceHolder 2"/>
          <p:cNvSpPr>
            <a:spLocks noGrp="1"/>
          </p:cNvSpPr>
          <p:nvPr>
            <p:ph type="body"/>
          </p:nvPr>
        </p:nvSpPr>
        <p:spPr>
          <a:xfrm>
            <a:off x="1141560" y="609480"/>
            <a:ext cx="754344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58" name="PlaceHolder 3"/>
          <p:cNvSpPr>
            <a:spLocks noGrp="1"/>
          </p:cNvSpPr>
          <p:nvPr>
            <p:ph type="dt" idx="474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59" name="PlaceHolder 4"/>
          <p:cNvSpPr>
            <a:spLocks noGrp="1"/>
          </p:cNvSpPr>
          <p:nvPr>
            <p:ph type="ftr" idx="475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60" name="PlaceHolder 5"/>
          <p:cNvSpPr>
            <a:spLocks noGrp="1"/>
          </p:cNvSpPr>
          <p:nvPr>
            <p:ph type="sldNum" idx="476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263358-3263-437C-B96E-8569B0AFFC30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6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62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63" name="PlaceHolder 3"/>
          <p:cNvSpPr>
            <a:spLocks noGrp="1"/>
          </p:cNvSpPr>
          <p:nvPr>
            <p:ph type="dt" idx="477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64" name="PlaceHolder 4"/>
          <p:cNvSpPr>
            <a:spLocks noGrp="1"/>
          </p:cNvSpPr>
          <p:nvPr>
            <p:ph type="ftr" idx="478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65" name="PlaceHolder 5"/>
          <p:cNvSpPr>
            <a:spLocks noGrp="1"/>
          </p:cNvSpPr>
          <p:nvPr>
            <p:ph type="sldNum" idx="479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C997D0-C935-4AB2-AA2B-E5333C2F1293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7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PlaceHolder 1"/>
          <p:cNvSpPr>
            <a:spLocks noGrp="1"/>
          </p:cNvSpPr>
          <p:nvPr>
            <p:ph type="title"/>
          </p:nvPr>
        </p:nvSpPr>
        <p:spPr>
          <a:xfrm>
            <a:off x="1751040" y="3308760"/>
            <a:ext cx="868644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en-US" sz="40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67" name="PlaceHolder 2"/>
          <p:cNvSpPr>
            <a:spLocks noGrp="1"/>
          </p:cNvSpPr>
          <p:nvPr>
            <p:ph type="body"/>
          </p:nvPr>
        </p:nvSpPr>
        <p:spPr>
          <a:xfrm>
            <a:off x="1751040" y="4777560"/>
            <a:ext cx="86864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68" name="PlaceHolder 3"/>
          <p:cNvSpPr>
            <a:spLocks noGrp="1"/>
          </p:cNvSpPr>
          <p:nvPr>
            <p:ph type="dt" idx="480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69" name="PlaceHolder 4"/>
          <p:cNvSpPr>
            <a:spLocks noGrp="1"/>
          </p:cNvSpPr>
          <p:nvPr>
            <p:ph type="ftr" idx="481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70" name="PlaceHolder 5"/>
          <p:cNvSpPr>
            <a:spLocks noGrp="1"/>
          </p:cNvSpPr>
          <p:nvPr>
            <p:ph type="sldNum" idx="482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56346B-5AE4-4F16-A3FA-1C8E4CB94AC6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DC3CC1-3479-47B8-A5D5-170E0356A652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48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72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765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73" name="PlaceHolder 3"/>
          <p:cNvSpPr>
            <a:spLocks noGrp="1"/>
          </p:cNvSpPr>
          <p:nvPr>
            <p:ph type="body"/>
          </p:nvPr>
        </p:nvSpPr>
        <p:spPr>
          <a:xfrm>
            <a:off x="6170760" y="2666880"/>
            <a:ext cx="487656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74" name="PlaceHolder 4"/>
          <p:cNvSpPr>
            <a:spLocks noGrp="1"/>
          </p:cNvSpPr>
          <p:nvPr>
            <p:ph type="dt" idx="483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75" name="PlaceHolder 5"/>
          <p:cNvSpPr>
            <a:spLocks noGrp="1"/>
          </p:cNvSpPr>
          <p:nvPr>
            <p:ph type="ftr" idx="484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76" name="PlaceHolder 6"/>
          <p:cNvSpPr>
            <a:spLocks noGrp="1"/>
          </p:cNvSpPr>
          <p:nvPr>
            <p:ph type="sldNum" idx="485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CC5619-05CC-49B3-A416-C8C868771B19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78" name="PlaceHolder 2"/>
          <p:cNvSpPr>
            <a:spLocks noGrp="1"/>
          </p:cNvSpPr>
          <p:nvPr>
            <p:ph type="body"/>
          </p:nvPr>
        </p:nvSpPr>
        <p:spPr>
          <a:xfrm>
            <a:off x="1429200" y="2658600"/>
            <a:ext cx="458856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79" name="PlaceHolder 3"/>
          <p:cNvSpPr>
            <a:spLocks noGrp="1"/>
          </p:cNvSpPr>
          <p:nvPr>
            <p:ph type="body"/>
          </p:nvPr>
        </p:nvSpPr>
        <p:spPr>
          <a:xfrm>
            <a:off x="1141560" y="3243240"/>
            <a:ext cx="4876560" cy="254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80" name="PlaceHolder 4"/>
          <p:cNvSpPr>
            <a:spLocks noGrp="1"/>
          </p:cNvSpPr>
          <p:nvPr>
            <p:ph type="body"/>
          </p:nvPr>
        </p:nvSpPr>
        <p:spPr>
          <a:xfrm>
            <a:off x="6443280" y="2666880"/>
            <a:ext cx="460404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81" name="PlaceHolder 5"/>
          <p:cNvSpPr>
            <a:spLocks noGrp="1"/>
          </p:cNvSpPr>
          <p:nvPr>
            <p:ph type="body"/>
          </p:nvPr>
        </p:nvSpPr>
        <p:spPr>
          <a:xfrm>
            <a:off x="6170760" y="3243240"/>
            <a:ext cx="4876560" cy="254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2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2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82" name="PlaceHolder 6"/>
          <p:cNvSpPr>
            <a:spLocks noGrp="1"/>
          </p:cNvSpPr>
          <p:nvPr>
            <p:ph type="dt" idx="486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83" name="PlaceHolder 7"/>
          <p:cNvSpPr>
            <a:spLocks noGrp="1"/>
          </p:cNvSpPr>
          <p:nvPr>
            <p:ph type="ftr" idx="487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84" name="PlaceHolder 8"/>
          <p:cNvSpPr>
            <a:spLocks noGrp="1"/>
          </p:cNvSpPr>
          <p:nvPr>
            <p:ph type="sldNum" idx="488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38D9DC-0704-4CEF-A9D8-36EC47A65CFF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50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86" name="PlaceHolder 2"/>
          <p:cNvSpPr>
            <a:spLocks noGrp="1"/>
          </p:cNvSpPr>
          <p:nvPr>
            <p:ph type="dt" idx="489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87" name="PlaceHolder 3"/>
          <p:cNvSpPr>
            <a:spLocks noGrp="1"/>
          </p:cNvSpPr>
          <p:nvPr>
            <p:ph type="ftr" idx="490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88" name="PlaceHolder 4"/>
          <p:cNvSpPr>
            <a:spLocks noGrp="1"/>
          </p:cNvSpPr>
          <p:nvPr>
            <p:ph type="sldNum" idx="491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63D3E9-CCB3-4245-9EC3-9FA94470B55D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PlaceHolder 1"/>
          <p:cNvSpPr>
            <a:spLocks noGrp="1"/>
          </p:cNvSpPr>
          <p:nvPr>
            <p:ph type="dt" idx="492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90" name="PlaceHolder 2"/>
          <p:cNvSpPr>
            <a:spLocks noGrp="1"/>
          </p:cNvSpPr>
          <p:nvPr>
            <p:ph type="ftr" idx="493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91" name="PlaceHolder 3"/>
          <p:cNvSpPr>
            <a:spLocks noGrp="1"/>
          </p:cNvSpPr>
          <p:nvPr>
            <p:ph type="sldNum" idx="494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31F9A2-BED9-40AF-9F9F-DCF9B9583A97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PlaceHolder 1"/>
          <p:cNvSpPr>
            <a:spLocks noGrp="1"/>
          </p:cNvSpPr>
          <p:nvPr>
            <p:ph type="title"/>
          </p:nvPr>
        </p:nvSpPr>
        <p:spPr>
          <a:xfrm>
            <a:off x="1141560" y="1600200"/>
            <a:ext cx="354888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93" name="PlaceHolder 2"/>
          <p:cNvSpPr>
            <a:spLocks noGrp="1"/>
          </p:cNvSpPr>
          <p:nvPr>
            <p:ph type="body"/>
          </p:nvPr>
        </p:nvSpPr>
        <p:spPr>
          <a:xfrm>
            <a:off x="5103720" y="609480"/>
            <a:ext cx="594324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20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20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b="0" lang="en-US" sz="14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94" name="PlaceHolder 3"/>
          <p:cNvSpPr>
            <a:spLocks noGrp="1"/>
          </p:cNvSpPr>
          <p:nvPr>
            <p:ph type="body"/>
          </p:nvPr>
        </p:nvSpPr>
        <p:spPr>
          <a:xfrm>
            <a:off x="1141560" y="2971800"/>
            <a:ext cx="354888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95" name="PlaceHolder 4"/>
          <p:cNvSpPr>
            <a:spLocks noGrp="1"/>
          </p:cNvSpPr>
          <p:nvPr>
            <p:ph type="dt" idx="495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96" name="PlaceHolder 5"/>
          <p:cNvSpPr>
            <a:spLocks noGrp="1"/>
          </p:cNvSpPr>
          <p:nvPr>
            <p:ph type="ftr" idx="496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97" name="PlaceHolder 6"/>
          <p:cNvSpPr>
            <a:spLocks noGrp="1"/>
          </p:cNvSpPr>
          <p:nvPr>
            <p:ph type="sldNum" idx="497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24A411-58E5-4472-B2EA-9285C14FA011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3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PlaceHolder 1"/>
          <p:cNvSpPr>
            <a:spLocks noGrp="1"/>
          </p:cNvSpPr>
          <p:nvPr>
            <p:ph type="title"/>
          </p:nvPr>
        </p:nvSpPr>
        <p:spPr>
          <a:xfrm>
            <a:off x="1141560" y="1600200"/>
            <a:ext cx="533376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accen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999" name="PlaceHolder 2"/>
          <p:cNvSpPr>
            <a:spLocks noGrp="1"/>
          </p:cNvSpPr>
          <p:nvPr>
            <p:ph type="body"/>
          </p:nvPr>
        </p:nvSpPr>
        <p:spPr>
          <a:xfrm>
            <a:off x="7433640" y="-18360"/>
            <a:ext cx="3276360" cy="6903360"/>
          </a:xfrm>
          <a:prstGeom prst="rect">
            <a:avLst/>
          </a:prstGeom>
          <a:noFill/>
          <a:ln w="38160">
            <a:solidFill>
              <a:schemeClr val="lt2"/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00" name="PlaceHolder 3"/>
          <p:cNvSpPr>
            <a:spLocks noGrp="1"/>
          </p:cNvSpPr>
          <p:nvPr>
            <p:ph type="body"/>
          </p:nvPr>
        </p:nvSpPr>
        <p:spPr>
          <a:xfrm>
            <a:off x="1141560" y="2971800"/>
            <a:ext cx="533376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 cap="small">
                <a:solidFill>
                  <a:schemeClr val="lt1"/>
                </a:solidFill>
                <a:effectLst/>
                <a:uFillTx/>
                <a:latin typeface="Century Gothic"/>
              </a:rPr>
              <a:t>Edit Master text styles</a:t>
            </a:r>
            <a:endParaRPr b="0" lang="en-US" sz="1800" strike="noStrike" u="none" cap="sm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01" name="PlaceHolder 4"/>
          <p:cNvSpPr>
            <a:spLocks noGrp="1"/>
          </p:cNvSpPr>
          <p:nvPr>
            <p:ph type="dt" idx="498"/>
          </p:nvPr>
        </p:nvSpPr>
        <p:spPr>
          <a:xfrm>
            <a:off x="6399360" y="5883120"/>
            <a:ext cx="914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&lt;date/time&gt;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02" name="PlaceHolder 5"/>
          <p:cNvSpPr>
            <a:spLocks noGrp="1"/>
          </p:cNvSpPr>
          <p:nvPr>
            <p:ph type="ftr" idx="499"/>
          </p:nvPr>
        </p:nvSpPr>
        <p:spPr>
          <a:xfrm>
            <a:off x="1141560" y="5883120"/>
            <a:ext cx="51051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03" name="PlaceHolder 6"/>
          <p:cNvSpPr>
            <a:spLocks noGrp="1"/>
          </p:cNvSpPr>
          <p:nvPr>
            <p:ph type="sldNum" idx="500"/>
          </p:nvPr>
        </p:nvSpPr>
        <p:spPr>
          <a:xfrm>
            <a:off x="10742760" y="5883120"/>
            <a:ext cx="322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8704D6-C6CF-4086-90FB-904A646913BD}" type="slidenum">
              <a:rPr b="1" lang="en-US" sz="900" strike="noStrike" u="none">
                <a:solidFill>
                  <a:schemeClr val="lt1">
                    <a:lumMod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PlaceHolder 1"/>
          <p:cNvSpPr>
            <a:spLocks noGrp="1"/>
          </p:cNvSpPr>
          <p:nvPr>
            <p:ph type="title"/>
          </p:nvPr>
        </p:nvSpPr>
        <p:spPr>
          <a:xfrm>
            <a:off x="457200" y="1420200"/>
            <a:ext cx="5181120" cy="97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05" name="PlaceHolder 2"/>
          <p:cNvSpPr>
            <a:spLocks noGrp="1"/>
          </p:cNvSpPr>
          <p:nvPr>
            <p:ph type="dt" idx="501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6" name="PlaceHolder 3"/>
          <p:cNvSpPr>
            <a:spLocks noGrp="1"/>
          </p:cNvSpPr>
          <p:nvPr>
            <p:ph type="ftr" idx="502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7" name="PlaceHolder 4"/>
          <p:cNvSpPr>
            <a:spLocks noGrp="1"/>
          </p:cNvSpPr>
          <p:nvPr>
            <p:ph type="sldNum" idx="503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24D3C4-B7AC-4998-B8F5-BA59B7C9A7AE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PlaceHolder 1"/>
          <p:cNvSpPr>
            <a:spLocks noGrp="1"/>
          </p:cNvSpPr>
          <p:nvPr>
            <p:ph type="title"/>
          </p:nvPr>
        </p:nvSpPr>
        <p:spPr>
          <a:xfrm>
            <a:off x="304920" y="183240"/>
            <a:ext cx="548604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09" name="PlaceHolder 2"/>
          <p:cNvSpPr>
            <a:spLocks noGrp="1"/>
          </p:cNvSpPr>
          <p:nvPr>
            <p:ph type="body"/>
          </p:nvPr>
        </p:nvSpPr>
        <p:spPr>
          <a:xfrm>
            <a:off x="304920" y="1066680"/>
            <a:ext cx="5486040" cy="301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10" name="PlaceHolder 3"/>
          <p:cNvSpPr>
            <a:spLocks noGrp="1"/>
          </p:cNvSpPr>
          <p:nvPr>
            <p:ph type="dt" idx="504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1" name="PlaceHolder 4"/>
          <p:cNvSpPr>
            <a:spLocks noGrp="1"/>
          </p:cNvSpPr>
          <p:nvPr>
            <p:ph type="ftr" idx="505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2" name="PlaceHolder 5"/>
          <p:cNvSpPr>
            <a:spLocks noGrp="1"/>
          </p:cNvSpPr>
          <p:nvPr>
            <p:ph type="sldNum" idx="506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E6CB15-72F4-48F7-834B-3BF367B9F1AA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PlaceHolder 1"/>
          <p:cNvSpPr>
            <a:spLocks noGrp="1"/>
          </p:cNvSpPr>
          <p:nvPr>
            <p:ph type="title"/>
          </p:nvPr>
        </p:nvSpPr>
        <p:spPr>
          <a:xfrm>
            <a:off x="4419720" y="183240"/>
            <a:ext cx="1371240" cy="39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14" name="PlaceHolder 2"/>
          <p:cNvSpPr>
            <a:spLocks noGrp="1"/>
          </p:cNvSpPr>
          <p:nvPr>
            <p:ph type="body"/>
          </p:nvPr>
        </p:nvSpPr>
        <p:spPr>
          <a:xfrm>
            <a:off x="304920" y="183240"/>
            <a:ext cx="4012920" cy="39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15" name="PlaceHolder 3"/>
          <p:cNvSpPr>
            <a:spLocks noGrp="1"/>
          </p:cNvSpPr>
          <p:nvPr>
            <p:ph type="dt" idx="507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6" name="PlaceHolder 4"/>
          <p:cNvSpPr>
            <a:spLocks noGrp="1"/>
          </p:cNvSpPr>
          <p:nvPr>
            <p:ph type="ftr" idx="508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7" name="PlaceHolder 5"/>
          <p:cNvSpPr>
            <a:spLocks noGrp="1"/>
          </p:cNvSpPr>
          <p:nvPr>
            <p:ph type="sldNum" idx="509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5F9386-71A6-4CCB-8601-DD115A8B671A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title"/>
          </p:nvPr>
        </p:nvSpPr>
        <p:spPr>
          <a:xfrm>
            <a:off x="304920" y="183240"/>
            <a:ext cx="548604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19" name="PlaceHolder 2"/>
          <p:cNvSpPr>
            <a:spLocks noGrp="1"/>
          </p:cNvSpPr>
          <p:nvPr>
            <p:ph type="body"/>
          </p:nvPr>
        </p:nvSpPr>
        <p:spPr>
          <a:xfrm>
            <a:off x="304920" y="1066680"/>
            <a:ext cx="5486040" cy="301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20" name="PlaceHolder 3"/>
          <p:cNvSpPr>
            <a:spLocks noGrp="1"/>
          </p:cNvSpPr>
          <p:nvPr>
            <p:ph type="dt" idx="510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1" name="PlaceHolder 4"/>
          <p:cNvSpPr>
            <a:spLocks noGrp="1"/>
          </p:cNvSpPr>
          <p:nvPr>
            <p:ph type="ftr" idx="511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2" name="PlaceHolder 5"/>
          <p:cNvSpPr>
            <a:spLocks noGrp="1"/>
          </p:cNvSpPr>
          <p:nvPr>
            <p:ph type="sldNum" idx="512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471F06-BBCA-48BD-AD13-56281F075332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5706A07-4716-44A6-8364-A203EAFE666E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PlaceHolder 1"/>
          <p:cNvSpPr>
            <a:spLocks noGrp="1"/>
          </p:cNvSpPr>
          <p:nvPr>
            <p:ph type="title"/>
          </p:nvPr>
        </p:nvSpPr>
        <p:spPr>
          <a:xfrm>
            <a:off x="481680" y="2937960"/>
            <a:ext cx="5181120" cy="90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66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24" name="PlaceHolder 2"/>
          <p:cNvSpPr>
            <a:spLocks noGrp="1"/>
          </p:cNvSpPr>
          <p:nvPr>
            <p:ph type="body"/>
          </p:nvPr>
        </p:nvSpPr>
        <p:spPr>
          <a:xfrm>
            <a:off x="481680" y="1937880"/>
            <a:ext cx="5181120" cy="99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266"/>
              </a:spcBef>
              <a:buNone/>
              <a:tabLst>
                <a:tab algn="l" pos="0"/>
              </a:tabLst>
            </a:pPr>
            <a:r>
              <a:rPr b="0" lang="en-US" sz="134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25" name="PlaceHolder 3"/>
          <p:cNvSpPr>
            <a:spLocks noGrp="1"/>
          </p:cNvSpPr>
          <p:nvPr>
            <p:ph type="dt" idx="513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6" name="PlaceHolder 4"/>
          <p:cNvSpPr>
            <a:spLocks noGrp="1"/>
          </p:cNvSpPr>
          <p:nvPr>
            <p:ph type="ftr" idx="514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7" name="PlaceHolder 5"/>
          <p:cNvSpPr>
            <a:spLocks noGrp="1"/>
          </p:cNvSpPr>
          <p:nvPr>
            <p:ph type="sldNum" idx="515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9AD181-F0D3-4C82-8FDF-5964E42B0548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PlaceHolder 1"/>
          <p:cNvSpPr>
            <a:spLocks noGrp="1"/>
          </p:cNvSpPr>
          <p:nvPr>
            <p:ph type="title"/>
          </p:nvPr>
        </p:nvSpPr>
        <p:spPr>
          <a:xfrm>
            <a:off x="304920" y="183240"/>
            <a:ext cx="548604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29" name="PlaceHolder 2"/>
          <p:cNvSpPr>
            <a:spLocks noGrp="1"/>
          </p:cNvSpPr>
          <p:nvPr>
            <p:ph type="body"/>
          </p:nvPr>
        </p:nvSpPr>
        <p:spPr>
          <a:xfrm>
            <a:off x="304920" y="1066680"/>
            <a:ext cx="2692080" cy="301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0" name="PlaceHolder 3"/>
          <p:cNvSpPr>
            <a:spLocks noGrp="1"/>
          </p:cNvSpPr>
          <p:nvPr>
            <p:ph type="body"/>
          </p:nvPr>
        </p:nvSpPr>
        <p:spPr>
          <a:xfrm>
            <a:off x="3098880" y="1066680"/>
            <a:ext cx="2692080" cy="301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1" name="PlaceHolder 4"/>
          <p:cNvSpPr>
            <a:spLocks noGrp="1"/>
          </p:cNvSpPr>
          <p:nvPr>
            <p:ph type="dt" idx="516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2" name="PlaceHolder 5"/>
          <p:cNvSpPr>
            <a:spLocks noGrp="1"/>
          </p:cNvSpPr>
          <p:nvPr>
            <p:ph type="ftr" idx="517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3" name="PlaceHolder 6"/>
          <p:cNvSpPr>
            <a:spLocks noGrp="1"/>
          </p:cNvSpPr>
          <p:nvPr>
            <p:ph type="sldNum" idx="518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8114A1-6247-4C59-B2F4-ADA403CE230F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PlaceHolder 1"/>
          <p:cNvSpPr>
            <a:spLocks noGrp="1"/>
          </p:cNvSpPr>
          <p:nvPr>
            <p:ph type="title"/>
          </p:nvPr>
        </p:nvSpPr>
        <p:spPr>
          <a:xfrm>
            <a:off x="304920" y="183240"/>
            <a:ext cx="548604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5" name="PlaceHolder 2"/>
          <p:cNvSpPr>
            <a:spLocks noGrp="1"/>
          </p:cNvSpPr>
          <p:nvPr>
            <p:ph type="body"/>
          </p:nvPr>
        </p:nvSpPr>
        <p:spPr>
          <a:xfrm>
            <a:off x="304920" y="1023480"/>
            <a:ext cx="2693160" cy="42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6" name="PlaceHolder 3"/>
          <p:cNvSpPr>
            <a:spLocks noGrp="1"/>
          </p:cNvSpPr>
          <p:nvPr>
            <p:ph type="body"/>
          </p:nvPr>
        </p:nvSpPr>
        <p:spPr>
          <a:xfrm>
            <a:off x="304920" y="1450080"/>
            <a:ext cx="2693160" cy="263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1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0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0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13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0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0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7" name="PlaceHolder 4"/>
          <p:cNvSpPr>
            <a:spLocks noGrp="1"/>
          </p:cNvSpPr>
          <p:nvPr>
            <p:ph type="body"/>
          </p:nvPr>
        </p:nvSpPr>
        <p:spPr>
          <a:xfrm>
            <a:off x="3096720" y="1023480"/>
            <a:ext cx="2694240" cy="42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8" name="PlaceHolder 5"/>
          <p:cNvSpPr>
            <a:spLocks noGrp="1"/>
          </p:cNvSpPr>
          <p:nvPr>
            <p:ph type="body"/>
          </p:nvPr>
        </p:nvSpPr>
        <p:spPr>
          <a:xfrm>
            <a:off x="3096720" y="1450080"/>
            <a:ext cx="2694240" cy="263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1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0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0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13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0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0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9" name="PlaceHolder 6"/>
          <p:cNvSpPr>
            <a:spLocks noGrp="1"/>
          </p:cNvSpPr>
          <p:nvPr>
            <p:ph type="dt" idx="519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0" name="PlaceHolder 7"/>
          <p:cNvSpPr>
            <a:spLocks noGrp="1"/>
          </p:cNvSpPr>
          <p:nvPr>
            <p:ph type="ftr" idx="520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1" name="PlaceHolder 8"/>
          <p:cNvSpPr>
            <a:spLocks noGrp="1"/>
          </p:cNvSpPr>
          <p:nvPr>
            <p:ph type="sldNum" idx="521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F70CC7-FC5A-42E9-BA13-FD3E158D44FF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PlaceHolder 1"/>
          <p:cNvSpPr>
            <a:spLocks noGrp="1"/>
          </p:cNvSpPr>
          <p:nvPr>
            <p:ph type="title"/>
          </p:nvPr>
        </p:nvSpPr>
        <p:spPr>
          <a:xfrm>
            <a:off x="304920" y="183240"/>
            <a:ext cx="548604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09480">
              <a:lnSpc>
                <a:spcPct val="100000"/>
              </a:lnSpc>
              <a:buNone/>
            </a:pPr>
            <a:r>
              <a:rPr b="0" lang="en-US" sz="29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9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43" name="PlaceHolder 2"/>
          <p:cNvSpPr>
            <a:spLocks noGrp="1"/>
          </p:cNvSpPr>
          <p:nvPr>
            <p:ph type="dt" idx="522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4" name="PlaceHolder 3"/>
          <p:cNvSpPr>
            <a:spLocks noGrp="1"/>
          </p:cNvSpPr>
          <p:nvPr>
            <p:ph type="ftr" idx="523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5" name="PlaceHolder 4"/>
          <p:cNvSpPr>
            <a:spLocks noGrp="1"/>
          </p:cNvSpPr>
          <p:nvPr>
            <p:ph type="sldNum" idx="524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0EB9C1-AD5F-4481-82D9-3CBCB7123795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PlaceHolder 1"/>
          <p:cNvSpPr>
            <a:spLocks noGrp="1"/>
          </p:cNvSpPr>
          <p:nvPr>
            <p:ph type="dt" idx="525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7" name="PlaceHolder 2"/>
          <p:cNvSpPr>
            <a:spLocks noGrp="1"/>
          </p:cNvSpPr>
          <p:nvPr>
            <p:ph type="ftr" idx="526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8" name="PlaceHolder 3"/>
          <p:cNvSpPr>
            <a:spLocks noGrp="1"/>
          </p:cNvSpPr>
          <p:nvPr>
            <p:ph type="sldNum" idx="527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665D8F-2052-459C-9487-FA74A1D92F19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ceHolder 1"/>
          <p:cNvSpPr>
            <a:spLocks noGrp="1"/>
          </p:cNvSpPr>
          <p:nvPr>
            <p:ph type="title"/>
          </p:nvPr>
        </p:nvSpPr>
        <p:spPr>
          <a:xfrm>
            <a:off x="304920" y="182160"/>
            <a:ext cx="2005200" cy="77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2" name="PlaceHolder 2"/>
          <p:cNvSpPr>
            <a:spLocks noGrp="1"/>
          </p:cNvSpPr>
          <p:nvPr>
            <p:ph type="body"/>
          </p:nvPr>
        </p:nvSpPr>
        <p:spPr>
          <a:xfrm>
            <a:off x="2383200" y="182160"/>
            <a:ext cx="3407400" cy="39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60948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495360" indent="-190440" defTabSz="609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7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7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762120" indent="-152280" defTabSz="609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06668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371600" indent="-152280" defTabSz="609480">
              <a:lnSpc>
                <a:spcPct val="100000"/>
              </a:lnSpc>
              <a:spcBef>
                <a:spcPts val="266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3" name="PlaceHolder 3"/>
          <p:cNvSpPr>
            <a:spLocks noGrp="1"/>
          </p:cNvSpPr>
          <p:nvPr>
            <p:ph type="body"/>
          </p:nvPr>
        </p:nvSpPr>
        <p:spPr>
          <a:xfrm>
            <a:off x="304920" y="956880"/>
            <a:ext cx="2005200" cy="312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187"/>
              </a:spcBef>
              <a:buNone/>
              <a:tabLst>
                <a:tab algn="l" pos="0"/>
              </a:tabLst>
            </a:pPr>
            <a:r>
              <a:rPr b="0" lang="en-US" sz="939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939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4" name="PlaceHolder 4"/>
          <p:cNvSpPr>
            <a:spLocks noGrp="1"/>
          </p:cNvSpPr>
          <p:nvPr>
            <p:ph type="dt" idx="528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5" name="PlaceHolder 5"/>
          <p:cNvSpPr>
            <a:spLocks noGrp="1"/>
          </p:cNvSpPr>
          <p:nvPr>
            <p:ph type="ftr" idx="529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6" name="PlaceHolder 6"/>
          <p:cNvSpPr>
            <a:spLocks noGrp="1"/>
          </p:cNvSpPr>
          <p:nvPr>
            <p:ph type="sldNum" idx="530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A8F07C-3D7D-42F0-AD5B-34E733F3A6AD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PlaceHolder 1"/>
          <p:cNvSpPr>
            <a:spLocks noGrp="1"/>
          </p:cNvSpPr>
          <p:nvPr>
            <p:ph type="title"/>
          </p:nvPr>
        </p:nvSpPr>
        <p:spPr>
          <a:xfrm>
            <a:off x="1194840" y="3200400"/>
            <a:ext cx="36572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134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134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8" name="PlaceHolder 2"/>
          <p:cNvSpPr>
            <a:spLocks noGrp="1"/>
          </p:cNvSpPr>
          <p:nvPr>
            <p:ph type="body"/>
          </p:nvPr>
        </p:nvSpPr>
        <p:spPr>
          <a:xfrm>
            <a:off x="1194840" y="408600"/>
            <a:ext cx="3657240" cy="274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13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9" name="PlaceHolder 3"/>
          <p:cNvSpPr>
            <a:spLocks noGrp="1"/>
          </p:cNvSpPr>
          <p:nvPr>
            <p:ph type="body"/>
          </p:nvPr>
        </p:nvSpPr>
        <p:spPr>
          <a:xfrm>
            <a:off x="1194840" y="3578400"/>
            <a:ext cx="3657240" cy="53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187"/>
              </a:spcBef>
              <a:buNone/>
              <a:tabLst>
                <a:tab algn="l" pos="0"/>
              </a:tabLst>
            </a:pPr>
            <a:r>
              <a:rPr b="0" lang="en-US" sz="939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939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60" name="PlaceHolder 4"/>
          <p:cNvSpPr>
            <a:spLocks noGrp="1"/>
          </p:cNvSpPr>
          <p:nvPr>
            <p:ph type="dt" idx="531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1" name="PlaceHolder 5"/>
          <p:cNvSpPr>
            <a:spLocks noGrp="1"/>
          </p:cNvSpPr>
          <p:nvPr>
            <p:ph type="ftr" idx="532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2" name="PlaceHolder 6"/>
          <p:cNvSpPr>
            <a:spLocks noGrp="1"/>
          </p:cNvSpPr>
          <p:nvPr>
            <p:ph type="sldNum" idx="533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BCF918-E921-4091-B41F-8754C5D4DAB7}" type="slidenum">
              <a:rPr b="0" lang="en-US" sz="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65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06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6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6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6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06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069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70" name="PlaceHolder 2"/>
          <p:cNvSpPr>
            <a:spLocks noGrp="1"/>
          </p:cNvSpPr>
          <p:nvPr>
            <p:ph type="dt" idx="53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71" name="PlaceHolder 3"/>
          <p:cNvSpPr>
            <a:spLocks noGrp="1"/>
          </p:cNvSpPr>
          <p:nvPr>
            <p:ph type="ftr" idx="53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72" name="PlaceHolder 4"/>
          <p:cNvSpPr>
            <a:spLocks noGrp="1"/>
          </p:cNvSpPr>
          <p:nvPr>
            <p:ph type="sldNum" idx="53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417A9C-DDD7-493F-B3A6-B2A5C6C26492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073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2074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2075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2076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2077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6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07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8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8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8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08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08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85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086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087" name="PlaceHolder 4"/>
          <p:cNvSpPr>
            <a:spLocks noGrp="1"/>
          </p:cNvSpPr>
          <p:nvPr>
            <p:ph type="dt" idx="53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8" name="PlaceHolder 5"/>
          <p:cNvSpPr>
            <a:spLocks noGrp="1"/>
          </p:cNvSpPr>
          <p:nvPr>
            <p:ph type="ftr" idx="53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9" name="PlaceHolder 6"/>
          <p:cNvSpPr>
            <a:spLocks noGrp="1"/>
          </p:cNvSpPr>
          <p:nvPr>
            <p:ph type="sldNum" idx="53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3A7A2C-A634-4740-9AAE-1D61872F654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7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09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9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9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9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09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09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097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098" name="PlaceHolder 3"/>
          <p:cNvSpPr>
            <a:spLocks noGrp="1"/>
          </p:cNvSpPr>
          <p:nvPr>
            <p:ph type="dt" idx="54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99" name="PlaceHolder 4"/>
          <p:cNvSpPr>
            <a:spLocks noGrp="1"/>
          </p:cNvSpPr>
          <p:nvPr>
            <p:ph type="ftr" idx="54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00" name="PlaceHolder 5"/>
          <p:cNvSpPr>
            <a:spLocks noGrp="1"/>
          </p:cNvSpPr>
          <p:nvPr>
            <p:ph type="sldNum" idx="54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C7DCC1-9820-4602-8C65-B7D9FE885E0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8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D39014-8985-47AB-A62B-05BA78E07F2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8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0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0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0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0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0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07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08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09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10" name="PlaceHolder 4"/>
          <p:cNvSpPr>
            <a:spLocks noGrp="1"/>
          </p:cNvSpPr>
          <p:nvPr>
            <p:ph type="dt" idx="54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11" name="PlaceHolder 5"/>
          <p:cNvSpPr>
            <a:spLocks noGrp="1"/>
          </p:cNvSpPr>
          <p:nvPr>
            <p:ph type="ftr" idx="54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12" name="PlaceHolder 6"/>
          <p:cNvSpPr>
            <a:spLocks noGrp="1"/>
          </p:cNvSpPr>
          <p:nvPr>
            <p:ph type="sldNum" idx="54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62246C-06C9-42A4-9ACF-626A6DD7CAE8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13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14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9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1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1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1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1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2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21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22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23" name="PlaceHolder 3"/>
          <p:cNvSpPr>
            <a:spLocks noGrp="1"/>
          </p:cNvSpPr>
          <p:nvPr>
            <p:ph type="dt" idx="54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24" name="PlaceHolder 4"/>
          <p:cNvSpPr>
            <a:spLocks noGrp="1"/>
          </p:cNvSpPr>
          <p:nvPr>
            <p:ph type="ftr" idx="54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25" name="PlaceHolder 5"/>
          <p:cNvSpPr>
            <a:spLocks noGrp="1"/>
          </p:cNvSpPr>
          <p:nvPr>
            <p:ph type="sldNum" idx="54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1C0E76-73E6-46D5-AD88-9FFD50AB27DD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0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2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2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2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3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3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32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33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34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35" name="PlaceHolder 4"/>
          <p:cNvSpPr>
            <a:spLocks noGrp="1"/>
          </p:cNvSpPr>
          <p:nvPr>
            <p:ph type="dt" idx="54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36" name="PlaceHolder 5"/>
          <p:cNvSpPr>
            <a:spLocks noGrp="1"/>
          </p:cNvSpPr>
          <p:nvPr>
            <p:ph type="ftr" idx="55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37" name="PlaceHolder 6"/>
          <p:cNvSpPr>
            <a:spLocks noGrp="1"/>
          </p:cNvSpPr>
          <p:nvPr>
            <p:ph type="sldNum" idx="55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BDD9E2-8FDC-4744-9795-40E5D44A5A8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38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39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1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4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4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4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4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4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4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47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48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49" name="PlaceHolder 4"/>
          <p:cNvSpPr>
            <a:spLocks noGrp="1"/>
          </p:cNvSpPr>
          <p:nvPr>
            <p:ph type="dt" idx="55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50" name="PlaceHolder 5"/>
          <p:cNvSpPr>
            <a:spLocks noGrp="1"/>
          </p:cNvSpPr>
          <p:nvPr>
            <p:ph type="ftr" idx="55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51" name="PlaceHolder 6"/>
          <p:cNvSpPr>
            <a:spLocks noGrp="1"/>
          </p:cNvSpPr>
          <p:nvPr>
            <p:ph type="sldNum" idx="55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CED9048-EAC5-4C9B-AC21-0280343E63BF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72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5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5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5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5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5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5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5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60" name="PlaceHolder 3"/>
          <p:cNvSpPr>
            <a:spLocks noGrp="1"/>
          </p:cNvSpPr>
          <p:nvPr>
            <p:ph type="dt" idx="55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61" name="PlaceHolder 4"/>
          <p:cNvSpPr>
            <a:spLocks noGrp="1"/>
          </p:cNvSpPr>
          <p:nvPr>
            <p:ph type="ftr" idx="55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62" name="PlaceHolder 5"/>
          <p:cNvSpPr>
            <a:spLocks noGrp="1"/>
          </p:cNvSpPr>
          <p:nvPr>
            <p:ph type="sldNum" idx="55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F9B252-3B9F-4334-BD73-40718CA61D50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73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6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6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6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6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6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69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70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71" name="PlaceHolder 3"/>
          <p:cNvSpPr>
            <a:spLocks noGrp="1"/>
          </p:cNvSpPr>
          <p:nvPr>
            <p:ph type="dt" idx="55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72" name="PlaceHolder 4"/>
          <p:cNvSpPr>
            <a:spLocks noGrp="1"/>
          </p:cNvSpPr>
          <p:nvPr>
            <p:ph type="ftr" idx="55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73" name="PlaceHolder 5"/>
          <p:cNvSpPr>
            <a:spLocks noGrp="1"/>
          </p:cNvSpPr>
          <p:nvPr>
            <p:ph type="sldNum" idx="56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7885609-B1FA-4A05-AAC8-2503451D995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5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8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8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9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9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9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93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94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95" name="PlaceHolder 3"/>
          <p:cNvSpPr>
            <a:spLocks noGrp="1"/>
          </p:cNvSpPr>
          <p:nvPr>
            <p:ph type="dt" idx="56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96" name="PlaceHolder 4"/>
          <p:cNvSpPr>
            <a:spLocks noGrp="1"/>
          </p:cNvSpPr>
          <p:nvPr>
            <p:ph type="ftr" idx="56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97" name="PlaceHolder 5"/>
          <p:cNvSpPr>
            <a:spLocks noGrp="1"/>
          </p:cNvSpPr>
          <p:nvPr>
            <p:ph type="sldNum" idx="56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0B2E4E-4CAB-40D0-9B4C-544F510EDA9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76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9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0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0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0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0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0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05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06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07" name="PlaceHolder 4"/>
          <p:cNvSpPr>
            <a:spLocks noGrp="1"/>
          </p:cNvSpPr>
          <p:nvPr>
            <p:ph type="dt" idx="56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08" name="PlaceHolder 5"/>
          <p:cNvSpPr>
            <a:spLocks noGrp="1"/>
          </p:cNvSpPr>
          <p:nvPr>
            <p:ph type="ftr" idx="56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09" name="PlaceHolder 6"/>
          <p:cNvSpPr>
            <a:spLocks noGrp="1"/>
          </p:cNvSpPr>
          <p:nvPr>
            <p:ph type="sldNum" idx="56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2C816A-87B6-4A17-828E-C0E678A7CF4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7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21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1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1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1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1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17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18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19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20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21" name="PlaceHolder 6"/>
          <p:cNvSpPr>
            <a:spLocks noGrp="1"/>
          </p:cNvSpPr>
          <p:nvPr>
            <p:ph type="dt" idx="57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22" name="PlaceHolder 7"/>
          <p:cNvSpPr>
            <a:spLocks noGrp="1"/>
          </p:cNvSpPr>
          <p:nvPr>
            <p:ph type="ftr" idx="57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23" name="PlaceHolder 8"/>
          <p:cNvSpPr>
            <a:spLocks noGrp="1"/>
          </p:cNvSpPr>
          <p:nvPr>
            <p:ph type="sldNum" idx="57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B6248D-12EB-4BD0-AF5A-6E2EA61C8F3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78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22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2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2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2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2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3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31" name="PlaceHolder 2"/>
          <p:cNvSpPr>
            <a:spLocks noGrp="1"/>
          </p:cNvSpPr>
          <p:nvPr>
            <p:ph type="dt" idx="57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32" name="PlaceHolder 3"/>
          <p:cNvSpPr>
            <a:spLocks noGrp="1"/>
          </p:cNvSpPr>
          <p:nvPr>
            <p:ph type="ftr" idx="57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33" name="PlaceHolder 4"/>
          <p:cNvSpPr>
            <a:spLocks noGrp="1"/>
          </p:cNvSpPr>
          <p:nvPr>
            <p:ph type="sldNum" idx="57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AFE06C-C2C2-43A0-9CAE-66A0F29A064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DC8115-60E8-4876-9F13-6F5E0E285F5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1D5F82-7B8F-4D42-BDE0-6F69C963FB8F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9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23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3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3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3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3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40" name="PlaceHolder 1"/>
          <p:cNvSpPr>
            <a:spLocks noGrp="1"/>
          </p:cNvSpPr>
          <p:nvPr>
            <p:ph type="dt" idx="57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41" name="PlaceHolder 2"/>
          <p:cNvSpPr>
            <a:spLocks noGrp="1"/>
          </p:cNvSpPr>
          <p:nvPr>
            <p:ph type="ftr" idx="57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42" name="PlaceHolder 3"/>
          <p:cNvSpPr>
            <a:spLocks noGrp="1"/>
          </p:cNvSpPr>
          <p:nvPr>
            <p:ph type="sldNum" idx="57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922E20-25A3-44C5-95F1-D5DC05DDB8B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0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24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4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4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4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4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49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50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51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52" name="PlaceHolder 4"/>
          <p:cNvSpPr>
            <a:spLocks noGrp="1"/>
          </p:cNvSpPr>
          <p:nvPr>
            <p:ph type="dt" idx="57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53" name="PlaceHolder 5"/>
          <p:cNvSpPr>
            <a:spLocks noGrp="1"/>
          </p:cNvSpPr>
          <p:nvPr>
            <p:ph type="ftr" idx="58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54" name="PlaceHolder 6"/>
          <p:cNvSpPr>
            <a:spLocks noGrp="1"/>
          </p:cNvSpPr>
          <p:nvPr>
            <p:ph type="sldNum" idx="58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CCA251-BF37-4414-8486-B85455D0C781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1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25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5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5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5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6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61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62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63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264" name="PlaceHolder 4"/>
          <p:cNvSpPr>
            <a:spLocks noGrp="1"/>
          </p:cNvSpPr>
          <p:nvPr>
            <p:ph type="dt" idx="58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65" name="PlaceHolder 5"/>
          <p:cNvSpPr>
            <a:spLocks noGrp="1"/>
          </p:cNvSpPr>
          <p:nvPr>
            <p:ph type="ftr" idx="58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66" name="PlaceHolder 6"/>
          <p:cNvSpPr>
            <a:spLocks noGrp="1"/>
          </p:cNvSpPr>
          <p:nvPr>
            <p:ph type="sldNum" idx="58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27D3FB-CBB6-4ADF-8986-4C4CD0A5AB8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8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3"/>
          </p:nvPr>
        </p:nvSpPr>
        <p:spPr/>
        <p:txBody>
          <a:bodyPr/>
          <a:p>
            <a:fld id="{97008879-70F4-4EEC-A875-2EBC211FE5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6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8A7263-D8D2-4943-AE3D-7B6FA73595B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6ABB81-500A-4281-9A85-B8EFE7BBA5D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 idx="6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87504C-BA8F-4043-8A7E-50A60C729669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7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7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7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5739541-E996-4195-8961-4CB3C94E4517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2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73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74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75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F64ADB-1E60-41DB-A47D-01FC97912383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3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dt" idx="76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ftr" idx="77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sldNum" idx="78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4FDC80-A6D3-487C-A360-26356D608565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dt" idx="79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ftr" idx="80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sldNum" idx="8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4B1177-E698-4589-AE21-B56A4803B1D7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8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8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sldNum" idx="8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9632B2-563E-4F96-8E5E-CAB34AF10A31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6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8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ftr" idx="8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sldNum" idx="8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27E155-8CDC-41D7-BD7B-C0836CDB053F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19B6D3-8A3C-486C-ACA0-9FFBCC81455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dt" idx="8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ftr" idx="8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8"/>
          <p:cNvSpPr>
            <a:spLocks noGrp="1"/>
          </p:cNvSpPr>
          <p:nvPr>
            <p:ph type="sldNum" idx="9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70CB40-ED3D-476C-ADC7-F1850579F991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8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9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9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sldNum" idx="9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FC2EC5-62CC-41D2-A9A9-F331613FDA7B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9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9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9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E6ECB7-788B-4121-9685-0595D4E16093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0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9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9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 idx="9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C0F86A-9CD3-49AB-A479-8DD6ACD92F2F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dt" idx="10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ftr" idx="10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sldNum" idx="10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F6054F-D326-4DD9-BD2B-0E3F6F67B8D0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8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8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183" name="Freeform 5" hidden="1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18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8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18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8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8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8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9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9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19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19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9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00" name="Group 2"/>
          <p:cNvGrpSpPr/>
          <p:nvPr/>
        </p:nvGrpSpPr>
        <p:grpSpPr>
          <a:xfrm>
            <a:off x="-8640" y="20520"/>
            <a:ext cx="12191760" cy="6857640"/>
            <a:chOff x="-8640" y="20520"/>
            <a:chExt cx="12191760" cy="6857640"/>
          </a:xfrm>
        </p:grpSpPr>
        <p:sp>
          <p:nvSpPr>
            <p:cNvPr id="201" name="Freeform 3"/>
            <p:cNvSpPr/>
            <p:nvPr/>
          </p:nvSpPr>
          <p:spPr>
            <a:xfrm>
              <a:off x="-8640" y="489744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02" name="Freeform 4"/>
            <p:cNvSpPr/>
            <p:nvPr/>
          </p:nvSpPr>
          <p:spPr>
            <a:xfrm>
              <a:off x="-8640" y="2052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03" name="Freeform 5"/>
          <p:cNvSpPr/>
          <p:nvPr/>
        </p:nvSpPr>
        <p:spPr>
          <a:xfrm>
            <a:off x="8322840" y="626904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04" name="Group 6"/>
          <p:cNvGrpSpPr/>
          <p:nvPr/>
        </p:nvGrpSpPr>
        <p:grpSpPr>
          <a:xfrm>
            <a:off x="-2160" y="6033960"/>
            <a:ext cx="10460160" cy="850680"/>
            <a:chOff x="-2160" y="6033960"/>
            <a:chExt cx="10460160" cy="850680"/>
          </a:xfrm>
        </p:grpSpPr>
        <p:sp>
          <p:nvSpPr>
            <p:cNvPr id="205" name="Freeform 7"/>
            <p:cNvSpPr/>
            <p:nvPr/>
          </p:nvSpPr>
          <p:spPr>
            <a:xfrm>
              <a:off x="3147480" y="603396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06" name="Group 8"/>
            <p:cNvGrpSpPr/>
            <p:nvPr/>
          </p:nvGrpSpPr>
          <p:grpSpPr>
            <a:xfrm>
              <a:off x="5259960" y="6033960"/>
              <a:ext cx="5198040" cy="850680"/>
              <a:chOff x="5259960" y="6033960"/>
              <a:chExt cx="5198040" cy="850680"/>
            </a:xfrm>
          </p:grpSpPr>
          <p:sp>
            <p:nvSpPr>
              <p:cNvPr id="207" name="Freeform 9"/>
              <p:cNvSpPr/>
              <p:nvPr/>
            </p:nvSpPr>
            <p:spPr>
              <a:xfrm>
                <a:off x="8354520" y="6045120"/>
                <a:ext cx="2103480" cy="839520"/>
              </a:xfrm>
              <a:custGeom>
                <a:avLst/>
                <a:gdLst>
                  <a:gd name="textAreaLeft" fmla="*/ 0 w 2103480"/>
                  <a:gd name="textAreaRight" fmla="*/ 2103840 w 2103480"/>
                  <a:gd name="textAreaTop" fmla="*/ 0 h 839520"/>
                  <a:gd name="textAreaBottom" fmla="*/ 839880 h 83952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592 w 0"/>
                  <a:gd name="GluePoint12Y" fmla="*/ 527 h 0"/>
                  <a:gd name="GluePoint13X" fmla="*/ 994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08" name="Freeform 10"/>
              <p:cNvSpPr/>
              <p:nvPr/>
            </p:nvSpPr>
            <p:spPr>
              <a:xfrm>
                <a:off x="5664240" y="603396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09" name="Freeform 11"/>
              <p:cNvSpPr/>
              <p:nvPr/>
            </p:nvSpPr>
            <p:spPr>
              <a:xfrm>
                <a:off x="6411240" y="61945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10" name="Freeform 12"/>
              <p:cNvSpPr/>
              <p:nvPr/>
            </p:nvSpPr>
            <p:spPr>
              <a:xfrm>
                <a:off x="7677000" y="61516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11" name="Freeform 13"/>
              <p:cNvSpPr/>
              <p:nvPr/>
            </p:nvSpPr>
            <p:spPr>
              <a:xfrm>
                <a:off x="5259960" y="61405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12" name="Freeform 14"/>
            <p:cNvSpPr/>
            <p:nvPr/>
          </p:nvSpPr>
          <p:spPr>
            <a:xfrm>
              <a:off x="-2160" y="603396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1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1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1447920"/>
            <a:ext cx="10972440" cy="173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dt" idx="10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0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04C094-8FFD-40D5-8481-D4D640430E34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ftr" idx="10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2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2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2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2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23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3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23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3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3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3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dt" idx="106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ftr" idx="107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sldNum" idx="10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D76BD1-B466-40A9-B953-6305BF9A47E6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5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5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5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5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25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5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25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5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5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6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6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6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6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6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839080" y="228600"/>
            <a:ext cx="2742840" cy="586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026200" cy="58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dt" idx="109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ftr" idx="11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sldNum" idx="111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F41CC6-D2FB-495E-A6D5-C78C0F2E57F9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5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7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7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7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7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28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8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28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8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8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8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dt" idx="112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113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11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A6EB58-1FA4-429E-AA6B-8C2C2A8B70C3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0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0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0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0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0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0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0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0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0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1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1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1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1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1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dt" idx="115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 idx="11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sldNum" idx="117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02D73C-F4FC-48BD-B406-58028E0DD3E5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50585F-A8C4-4656-BDC7-816521AE680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7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2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2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2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2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3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3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3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3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3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3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dt" idx="11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ftr" idx="11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PlaceHolder 6"/>
          <p:cNvSpPr>
            <a:spLocks noGrp="1"/>
          </p:cNvSpPr>
          <p:nvPr>
            <p:ph type="sldNum" idx="120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B87231-A621-42D3-9AEF-B27C20D062B6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5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5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5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5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5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5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5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5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6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6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6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6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6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6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7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 type="dt" idx="121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PlaceHolder 7"/>
          <p:cNvSpPr>
            <a:spLocks noGrp="1"/>
          </p:cNvSpPr>
          <p:nvPr>
            <p:ph type="ftr" idx="122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PlaceHolder 8"/>
          <p:cNvSpPr>
            <a:spLocks noGrp="1"/>
          </p:cNvSpPr>
          <p:nvPr>
            <p:ph type="sldNum" idx="123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D1C7C0-35F8-4BF1-9B17-AE5DFD38ECCD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80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81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82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83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84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85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86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87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88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89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90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91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92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93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4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5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6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7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8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dt" idx="12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ftr" idx="12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sldNum" idx="126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E636BA-2F27-47E1-9056-AC0539CB9E9E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0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04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5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06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07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08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09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10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1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2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3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4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15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16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17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18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19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0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1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2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23" name="PlaceHolder 1"/>
          <p:cNvSpPr>
            <a:spLocks noGrp="1"/>
          </p:cNvSpPr>
          <p:nvPr>
            <p:ph type="dt" idx="12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ftr" idx="128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12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238A27-9BDC-4054-8B40-44D7960E8198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1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2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2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3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3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3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3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3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3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4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dt" idx="130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ftr" idx="131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PlaceHolder 6"/>
          <p:cNvSpPr>
            <a:spLocks noGrp="1"/>
          </p:cNvSpPr>
          <p:nvPr>
            <p:ph type="sldNum" idx="132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D406CC-FA0D-4033-8246-0670D5BD8A75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53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54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55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56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57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58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59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0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1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2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3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64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65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66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67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68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69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0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1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dt" idx="13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ftr" idx="134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sldNum" idx="13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87A518-15D6-4299-A758-BE212851BCA9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8"/>
          </p:nvPr>
        </p:nvSpPr>
        <p:spPr/>
        <p:txBody>
          <a:bodyPr/>
          <a:p>
            <a:fld id="{DFB54C98-5E67-4227-94BD-29A9764398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noramic Picture with Caption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49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9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9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9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0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dt" idx="13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ftr" idx="14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PlaceHolder 6"/>
          <p:cNvSpPr>
            <a:spLocks noGrp="1"/>
          </p:cNvSpPr>
          <p:nvPr>
            <p:ph type="sldNum" idx="14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1E041B-D497-4D5D-990A-34648E727362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aption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0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0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1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1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1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dt" idx="14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ftr" idx="14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 type="sldNum" idx="14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13A362-050F-4BF5-9E8E-2D81F95A7A5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with Caption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1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2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2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2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2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dt" idx="14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ftr" idx="14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PlaceHolder 6"/>
          <p:cNvSpPr>
            <a:spLocks noGrp="1"/>
          </p:cNvSpPr>
          <p:nvPr>
            <p:ph type="sldNum" idx="14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FD1B76-107D-4511-8E5E-7D8EAE2DCEE8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1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C6D591-DF8A-4296-8B4C-7DB8881BB97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me Card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3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3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3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3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3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dt" idx="14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ftr" idx="14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sldNum" idx="15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E6B46F-25A2-4857-8417-98D9E377C92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Name Card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4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4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dt" idx="15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ftr" idx="15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PlaceHolder 6"/>
          <p:cNvSpPr>
            <a:spLocks noGrp="1"/>
          </p:cNvSpPr>
          <p:nvPr>
            <p:ph type="sldNum" idx="15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BD67C4-C407-404A-B5D2-D10CCE63E6F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6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rue or False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5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5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6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6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6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dt" idx="15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ftr" idx="15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sldNum" idx="15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AF146F-B403-4CB3-9B94-77F16F1F903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34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7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7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dt" idx="15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ftr" idx="15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 type="sldNum" idx="15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31141E-8E58-4807-B091-9ABC2DB536B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35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8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8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dt" idx="16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ftr" idx="16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sldNum" idx="16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1C5B51D-C2D1-43DF-A3C3-EF35558DB2A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7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0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0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0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1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1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dt" idx="16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ftr" idx="16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PlaceHolder 5"/>
          <p:cNvSpPr>
            <a:spLocks noGrp="1"/>
          </p:cNvSpPr>
          <p:nvPr>
            <p:ph type="sldNum" idx="16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82C2F5-0D91-4FDD-8717-0AA692C2AC12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8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1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1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2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2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2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dt" idx="16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PlaceHolder 5"/>
          <p:cNvSpPr>
            <a:spLocks noGrp="1"/>
          </p:cNvSpPr>
          <p:nvPr>
            <p:ph type="ftr" idx="17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PlaceHolder 6"/>
          <p:cNvSpPr>
            <a:spLocks noGrp="1"/>
          </p:cNvSpPr>
          <p:nvPr>
            <p:ph type="sldNum" idx="17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D37523-D967-4F5F-97E1-6038A32CA98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9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3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3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3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3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3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40" name="PlaceHolder 6"/>
          <p:cNvSpPr>
            <a:spLocks noGrp="1"/>
          </p:cNvSpPr>
          <p:nvPr>
            <p:ph type="dt" idx="17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PlaceHolder 7"/>
          <p:cNvSpPr>
            <a:spLocks noGrp="1"/>
          </p:cNvSpPr>
          <p:nvPr>
            <p:ph type="ftr" idx="17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PlaceHolder 8"/>
          <p:cNvSpPr>
            <a:spLocks noGrp="1"/>
          </p:cNvSpPr>
          <p:nvPr>
            <p:ph type="sldNum" idx="17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D1FC55-6884-4FF5-A578-BED6EAD2AC4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0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4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4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4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4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4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dt" idx="17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ftr" idx="17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sldNum" idx="17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407A94-7E21-443D-9E92-47D40E178B1F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1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5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5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5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5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5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59" name="PlaceHolder 1"/>
          <p:cNvSpPr>
            <a:spLocks noGrp="1"/>
          </p:cNvSpPr>
          <p:nvPr>
            <p:ph type="dt" idx="17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ftr" idx="17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sldNum" idx="18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EA6D26-7F8C-4A7F-A7D5-127A5EE7146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15EBF9-3614-46D5-BD67-19FD2BA5565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2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6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6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6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6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6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dt" idx="18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PlaceHolder 5"/>
          <p:cNvSpPr>
            <a:spLocks noGrp="1"/>
          </p:cNvSpPr>
          <p:nvPr>
            <p:ph type="ftr" idx="18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PlaceHolder 6"/>
          <p:cNvSpPr>
            <a:spLocks noGrp="1"/>
          </p:cNvSpPr>
          <p:nvPr>
            <p:ph type="sldNum" idx="18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E1B2E1-A529-46C4-A91E-53013E87928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3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7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7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7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7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7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 type="dt" idx="18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PlaceHolder 5"/>
          <p:cNvSpPr>
            <a:spLocks noGrp="1"/>
          </p:cNvSpPr>
          <p:nvPr>
            <p:ph type="ftr" idx="18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PlaceHolder 6"/>
          <p:cNvSpPr>
            <a:spLocks noGrp="1"/>
          </p:cNvSpPr>
          <p:nvPr>
            <p:ph type="sldNum" idx="18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9F684E-B931-4EF4-AF17-4770D1CFAD2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5"/>
          </p:nvPr>
        </p:nvSpPr>
        <p:spPr/>
        <p:txBody>
          <a:bodyPr/>
          <a:p>
            <a:fld id="{ADAC8FE1-50A0-4203-9DDE-ED066D3B7C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5"/>
          </p:nvPr>
        </p:nvSpPr>
        <p:spPr/>
        <p:txBody>
          <a:bodyPr/>
          <a:p>
            <a:fld id="{4BC7AC9C-4A43-464F-9908-E87473E667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68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89" name="Freeform 5" hidden="1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69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69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9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69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69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9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70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06" name="Group 2"/>
          <p:cNvGrpSpPr/>
          <p:nvPr/>
        </p:nvGrpSpPr>
        <p:grpSpPr>
          <a:xfrm>
            <a:off x="-8640" y="20520"/>
            <a:ext cx="12191760" cy="6857640"/>
            <a:chOff x="-8640" y="20520"/>
            <a:chExt cx="12191760" cy="6857640"/>
          </a:xfrm>
        </p:grpSpPr>
        <p:sp>
          <p:nvSpPr>
            <p:cNvPr id="707" name="Freeform 3"/>
            <p:cNvSpPr/>
            <p:nvPr/>
          </p:nvSpPr>
          <p:spPr>
            <a:xfrm>
              <a:off x="-8640" y="489744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8" name="Freeform 4"/>
            <p:cNvSpPr/>
            <p:nvPr/>
          </p:nvSpPr>
          <p:spPr>
            <a:xfrm>
              <a:off x="-8640" y="2052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09" name="Freeform 5"/>
          <p:cNvSpPr/>
          <p:nvPr/>
        </p:nvSpPr>
        <p:spPr>
          <a:xfrm>
            <a:off x="8322840" y="626904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710" name="Group 6"/>
          <p:cNvGrpSpPr/>
          <p:nvPr/>
        </p:nvGrpSpPr>
        <p:grpSpPr>
          <a:xfrm>
            <a:off x="-2160" y="6033960"/>
            <a:ext cx="10460160" cy="850680"/>
            <a:chOff x="-2160" y="6033960"/>
            <a:chExt cx="10460160" cy="850680"/>
          </a:xfrm>
        </p:grpSpPr>
        <p:sp>
          <p:nvSpPr>
            <p:cNvPr id="711" name="Freeform 7"/>
            <p:cNvSpPr/>
            <p:nvPr/>
          </p:nvSpPr>
          <p:spPr>
            <a:xfrm>
              <a:off x="3147480" y="603396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12" name="Group 8"/>
            <p:cNvGrpSpPr/>
            <p:nvPr/>
          </p:nvGrpSpPr>
          <p:grpSpPr>
            <a:xfrm>
              <a:off x="5259960" y="6033960"/>
              <a:ext cx="5198040" cy="850680"/>
              <a:chOff x="5259960" y="6033960"/>
              <a:chExt cx="5198040" cy="850680"/>
            </a:xfrm>
          </p:grpSpPr>
          <p:sp>
            <p:nvSpPr>
              <p:cNvPr id="713" name="Freeform 9"/>
              <p:cNvSpPr/>
              <p:nvPr/>
            </p:nvSpPr>
            <p:spPr>
              <a:xfrm>
                <a:off x="8354520" y="6045120"/>
                <a:ext cx="2103480" cy="839520"/>
              </a:xfrm>
              <a:custGeom>
                <a:avLst/>
                <a:gdLst>
                  <a:gd name="textAreaLeft" fmla="*/ 0 w 2103480"/>
                  <a:gd name="textAreaRight" fmla="*/ 2103840 w 2103480"/>
                  <a:gd name="textAreaTop" fmla="*/ 0 h 839520"/>
                  <a:gd name="textAreaBottom" fmla="*/ 839880 h 839520"/>
                  <a:gd name="GluePoint1X" fmla="*/ 636 w 994"/>
                  <a:gd name="GluePoint1Y" fmla="*/ 373 h 529"/>
                  <a:gd name="GluePoint2X" fmla="*/ 495 w 994"/>
                  <a:gd name="GluePoint2Y" fmla="*/ 370 h 529"/>
                  <a:gd name="GluePoint3X" fmla="*/ 280 w 994"/>
                  <a:gd name="GluePoint3Y" fmla="*/ 249 h 529"/>
                  <a:gd name="GluePoint4X" fmla="*/ 127 w 994"/>
                  <a:gd name="GluePoint4Y" fmla="*/ 66 h 529"/>
                  <a:gd name="GluePoint5X" fmla="*/ 0 w 994"/>
                  <a:gd name="GluePoint5Y" fmla="*/ 0 h 529"/>
                  <a:gd name="GluePoint6X" fmla="*/ 22 w 994"/>
                  <a:gd name="GluePoint6Y" fmla="*/ 26 h 529"/>
                  <a:gd name="GluePoint7X" fmla="*/ 0 w 994"/>
                  <a:gd name="GluePoint7Y" fmla="*/ 65 h 529"/>
                  <a:gd name="GluePoint8X" fmla="*/ 30 w 994"/>
                  <a:gd name="GluePoint8Y" fmla="*/ 119 h 529"/>
                  <a:gd name="GluePoint9X" fmla="*/ 75 w 994"/>
                  <a:gd name="GluePoint9Y" fmla="*/ 243 h 529"/>
                  <a:gd name="GluePoint10X" fmla="*/ 45 w 994"/>
                  <a:gd name="GluePoint10Y" fmla="*/ 422 h 529"/>
                  <a:gd name="GluePoint11X" fmla="*/ 200 w 994"/>
                  <a:gd name="GluePoint11Y" fmla="*/ 329 h 529"/>
                  <a:gd name="GluePoint12X" fmla="*/ 592 w 994"/>
                  <a:gd name="GluePoint12Y" fmla="*/ 527 h 529"/>
                  <a:gd name="GluePoint13X" fmla="*/ 994 w 994"/>
                  <a:gd name="GluePoint13Y" fmla="*/ 529 h 529"/>
                  <a:gd name="GluePoint14X" fmla="*/ 828 w 994"/>
                  <a:gd name="GluePoint14Y" fmla="*/ 473 h 529"/>
                  <a:gd name="GluePoint15X" fmla="*/ 636 w 994"/>
                  <a:gd name="GluePoint15Y" fmla="*/ 373 h 5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4" name="Freeform 10"/>
              <p:cNvSpPr/>
              <p:nvPr/>
            </p:nvSpPr>
            <p:spPr>
              <a:xfrm>
                <a:off x="5664240" y="603396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5" name="Freeform 11"/>
              <p:cNvSpPr/>
              <p:nvPr/>
            </p:nvSpPr>
            <p:spPr>
              <a:xfrm>
                <a:off x="6411240" y="61945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6" name="Freeform 12"/>
              <p:cNvSpPr/>
              <p:nvPr/>
            </p:nvSpPr>
            <p:spPr>
              <a:xfrm>
                <a:off x="7677000" y="61516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7" name="Freeform 13"/>
              <p:cNvSpPr/>
              <p:nvPr/>
            </p:nvSpPr>
            <p:spPr>
              <a:xfrm>
                <a:off x="5259960" y="61405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718" name="Freeform 14"/>
            <p:cNvSpPr/>
            <p:nvPr/>
          </p:nvSpPr>
          <p:spPr>
            <a:xfrm>
              <a:off x="-2160" y="603396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72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609480" y="1447920"/>
            <a:ext cx="10972440" cy="173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dt" idx="18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sldNum" idx="18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DDF5C9-4654-4465-855A-A104D4DBCE11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PlaceHolder 4"/>
          <p:cNvSpPr>
            <a:spLocks noGrp="1"/>
          </p:cNvSpPr>
          <p:nvPr>
            <p:ph type="ftr" idx="18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45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73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3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73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73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3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73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74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4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74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dt" idx="190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ftr" idx="191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sldNum" idx="192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C771CB-2510-45F3-BACD-46D2AFE39DB7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4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75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5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75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76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6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76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76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6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76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8839080" y="228600"/>
            <a:ext cx="2742840" cy="586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026200" cy="58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dt" idx="19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PlaceHolder 4"/>
          <p:cNvSpPr>
            <a:spLocks noGrp="1"/>
          </p:cNvSpPr>
          <p:nvPr>
            <p:ph type="ftr" idx="194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PlaceHolder 5"/>
          <p:cNvSpPr>
            <a:spLocks noGrp="1"/>
          </p:cNvSpPr>
          <p:nvPr>
            <p:ph type="sldNum" idx="19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579A155-C4FA-4272-93B1-83FE878F5CDD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7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78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8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78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78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8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78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79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9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79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 type="dt" idx="196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PlaceHolder 4"/>
          <p:cNvSpPr>
            <a:spLocks noGrp="1"/>
          </p:cNvSpPr>
          <p:nvPr>
            <p:ph type="ftr" idx="197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PlaceHolder 5"/>
          <p:cNvSpPr>
            <a:spLocks noGrp="1"/>
          </p:cNvSpPr>
          <p:nvPr>
            <p:ph type="sldNum" idx="19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19D4A1-968E-4A05-A139-28B0044D245B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8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0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0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0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1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1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1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1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1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1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 type="dt" idx="199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PlaceHolder 4"/>
          <p:cNvSpPr>
            <a:spLocks noGrp="1"/>
          </p:cNvSpPr>
          <p:nvPr>
            <p:ph type="ftr" idx="20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29" name="PlaceHolder 5"/>
          <p:cNvSpPr>
            <a:spLocks noGrp="1"/>
          </p:cNvSpPr>
          <p:nvPr>
            <p:ph type="sldNum" idx="201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FE1446-C2E4-4A50-8751-6F4A20DBD395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3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3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3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3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3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3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4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4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4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53" name="PlaceHolder 4"/>
          <p:cNvSpPr>
            <a:spLocks noGrp="1"/>
          </p:cNvSpPr>
          <p:nvPr>
            <p:ph type="dt" idx="202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4" name="PlaceHolder 5"/>
          <p:cNvSpPr>
            <a:spLocks noGrp="1"/>
          </p:cNvSpPr>
          <p:nvPr>
            <p:ph type="ftr" idx="203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5" name="PlaceHolder 6"/>
          <p:cNvSpPr>
            <a:spLocks noGrp="1"/>
          </p:cNvSpPr>
          <p:nvPr>
            <p:ph type="sldNum" idx="20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FA987E-0320-4C04-91F3-F8F8C3A3620E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0F5B89-E785-4C84-8A84-3924337B651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0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5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5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6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6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6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6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6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6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7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80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81" name="PlaceHolder 6"/>
          <p:cNvSpPr>
            <a:spLocks noGrp="1"/>
          </p:cNvSpPr>
          <p:nvPr>
            <p:ph type="dt" idx="205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PlaceHolder 7"/>
          <p:cNvSpPr>
            <a:spLocks noGrp="1"/>
          </p:cNvSpPr>
          <p:nvPr>
            <p:ph type="ftr" idx="20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PlaceHolder 8"/>
          <p:cNvSpPr>
            <a:spLocks noGrp="1"/>
          </p:cNvSpPr>
          <p:nvPr>
            <p:ph type="sldNum" idx="207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F5B2E5-947F-4625-8D9D-8C64C4091E94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1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885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6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87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888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889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90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891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2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3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4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5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896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97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898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9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0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2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3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04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05" name="PlaceHolder 2"/>
          <p:cNvSpPr>
            <a:spLocks noGrp="1"/>
          </p:cNvSpPr>
          <p:nvPr>
            <p:ph type="dt" idx="20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PlaceHolder 3"/>
          <p:cNvSpPr>
            <a:spLocks noGrp="1"/>
          </p:cNvSpPr>
          <p:nvPr>
            <p:ph type="ftr" idx="20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PlaceHolder 4"/>
          <p:cNvSpPr>
            <a:spLocks noGrp="1"/>
          </p:cNvSpPr>
          <p:nvPr>
            <p:ph type="sldNum" idx="210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302F3B-9EFE-472B-B266-A43275F18075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09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0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11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12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13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14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15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6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7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8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9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20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21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22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3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4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5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6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7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28" name="PlaceHolder 1"/>
          <p:cNvSpPr>
            <a:spLocks noGrp="1"/>
          </p:cNvSpPr>
          <p:nvPr>
            <p:ph type="dt" idx="211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 type="ftr" idx="212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 type="sldNum" idx="213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F31553-E33D-4B30-8300-61584E38370E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3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3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3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3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3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3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4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4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4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5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53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54" name="PlaceHolder 4"/>
          <p:cNvSpPr>
            <a:spLocks noGrp="1"/>
          </p:cNvSpPr>
          <p:nvPr>
            <p:ph type="dt" idx="21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PlaceHolder 5"/>
          <p:cNvSpPr>
            <a:spLocks noGrp="1"/>
          </p:cNvSpPr>
          <p:nvPr>
            <p:ph type="ftr" idx="21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PlaceHolder 6"/>
          <p:cNvSpPr>
            <a:spLocks noGrp="1"/>
          </p:cNvSpPr>
          <p:nvPr>
            <p:ph type="sldNum" idx="216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FC322B-06DC-4CA5-B564-511AAB467919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958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5760 w 6027"/>
                <a:gd name="GluePoint1Y" fmla="*/ 1248 h 2296"/>
                <a:gd name="GluePoint2X" fmla="*/ 0 w 6027"/>
                <a:gd name="GluePoint2Y" fmla="*/ 1248 h 2296"/>
                <a:gd name="GluePoint3X" fmla="*/ 0 w 6027"/>
                <a:gd name="GluePoint3Y" fmla="*/ 0 h 2296"/>
                <a:gd name="GluePoint4X" fmla="*/ 5760 w 6027"/>
                <a:gd name="GluePoint4Y" fmla="*/ 0 h 2296"/>
                <a:gd name="GluePoint5X" fmla="*/ 5760 w 6027"/>
                <a:gd name="GluePoint5Y" fmla="*/ 1248 h 2296"/>
                <a:gd name="GluePoint6X" fmla="*/ 5760 w 6027"/>
                <a:gd name="GluePoint6Y" fmla="*/ 1248 h 22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9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60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2895600 w 5748"/>
              <a:gd name="GluePoint1Y" fmla="*/ 609600 h 246"/>
              <a:gd name="GluePoint2X" fmla="*/ 0 w 5748"/>
              <a:gd name="GluePoint2Y" fmla="*/ 609600 h 246"/>
              <a:gd name="GluePoint3X" fmla="*/ 0 w 5748"/>
              <a:gd name="GluePoint3Y" fmla="*/ 0 h 246"/>
              <a:gd name="GluePoint4X" fmla="*/ 2895600 w 5748"/>
              <a:gd name="GluePoint4Y" fmla="*/ 0 h 246"/>
              <a:gd name="GluePoint5X" fmla="*/ 2895600 w 5748"/>
              <a:gd name="GluePoint5Y" fmla="*/ 609600 h 246"/>
              <a:gd name="GluePoint6X" fmla="*/ 2895600 w 5748"/>
              <a:gd name="GluePoint6Y" fmla="*/ 609600 h 24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961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962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63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964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996"/>
                  <a:gd name="GluePoint1Y" fmla="*/ 373 h 533"/>
                  <a:gd name="GluePoint2X" fmla="*/ 495 w 996"/>
                  <a:gd name="GluePoint2Y" fmla="*/ 370 h 533"/>
                  <a:gd name="GluePoint3X" fmla="*/ 280 w 996"/>
                  <a:gd name="GluePoint3Y" fmla="*/ 249 h 533"/>
                  <a:gd name="GluePoint4X" fmla="*/ 127 w 996"/>
                  <a:gd name="GluePoint4Y" fmla="*/ 66 h 533"/>
                  <a:gd name="GluePoint5X" fmla="*/ 0 w 996"/>
                  <a:gd name="GluePoint5Y" fmla="*/ 0 h 533"/>
                  <a:gd name="GluePoint6X" fmla="*/ 22 w 996"/>
                  <a:gd name="GluePoint6Y" fmla="*/ 26 h 533"/>
                  <a:gd name="GluePoint7X" fmla="*/ 0 w 996"/>
                  <a:gd name="GluePoint7Y" fmla="*/ 65 h 533"/>
                  <a:gd name="GluePoint8X" fmla="*/ 30 w 996"/>
                  <a:gd name="GluePoint8Y" fmla="*/ 119 h 533"/>
                  <a:gd name="GluePoint9X" fmla="*/ 75 w 996"/>
                  <a:gd name="GluePoint9Y" fmla="*/ 243 h 533"/>
                  <a:gd name="GluePoint10X" fmla="*/ 45 w 996"/>
                  <a:gd name="GluePoint10Y" fmla="*/ 422 h 533"/>
                  <a:gd name="GluePoint11X" fmla="*/ 200 w 996"/>
                  <a:gd name="GluePoint11Y" fmla="*/ 329 h 533"/>
                  <a:gd name="GluePoint12X" fmla="*/ 612 w 996"/>
                  <a:gd name="GluePoint12Y" fmla="*/ 533 h 533"/>
                  <a:gd name="GluePoint13X" fmla="*/ 996 w 996"/>
                  <a:gd name="GluePoint13Y" fmla="*/ 529 h 533"/>
                  <a:gd name="GluePoint14X" fmla="*/ 828 w 996"/>
                  <a:gd name="GluePoint14Y" fmla="*/ 473 h 533"/>
                  <a:gd name="GluePoint15X" fmla="*/ 636 w 996"/>
                  <a:gd name="GluePoint15Y" fmla="*/ 373 h 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5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186"/>
                  <a:gd name="GluePoint1Y" fmla="*/ 0 h 353"/>
                  <a:gd name="GluePoint2X" fmla="*/ 54 w 186"/>
                  <a:gd name="GluePoint2Y" fmla="*/ 20 h 353"/>
                  <a:gd name="GluePoint3X" fmla="*/ 24 w 186"/>
                  <a:gd name="GluePoint3Y" fmla="*/ 34 h 353"/>
                  <a:gd name="GluePoint4X" fmla="*/ 18 w 186"/>
                  <a:gd name="GluePoint4Y" fmla="*/ 74 h 353"/>
                  <a:gd name="GluePoint5X" fmla="*/ 42 w 186"/>
                  <a:gd name="GluePoint5Y" fmla="*/ 128 h 353"/>
                  <a:gd name="GluePoint6X" fmla="*/ 48 w 186"/>
                  <a:gd name="GluePoint6Y" fmla="*/ 181 h 353"/>
                  <a:gd name="GluePoint7X" fmla="*/ 0 w 186"/>
                  <a:gd name="GluePoint7Y" fmla="*/ 395 h 353"/>
                  <a:gd name="GluePoint8X" fmla="*/ 54 w 186"/>
                  <a:gd name="GluePoint8Y" fmla="*/ 261 h 353"/>
                  <a:gd name="GluePoint9X" fmla="*/ 84 w 186"/>
                  <a:gd name="GluePoint9Y" fmla="*/ 242 h 353"/>
                  <a:gd name="GluePoint10X" fmla="*/ 126 w 186"/>
                  <a:gd name="GluePoint10Y" fmla="*/ 141 h 353"/>
                  <a:gd name="GluePoint11X" fmla="*/ 144 w 186"/>
                  <a:gd name="GluePoint11Y" fmla="*/ 134 h 353"/>
                  <a:gd name="GluePoint12X" fmla="*/ 144 w 186"/>
                  <a:gd name="GluePoint12Y" fmla="*/ 101 h 353"/>
                  <a:gd name="GluePoint13X" fmla="*/ 186 w 186"/>
                  <a:gd name="GluePoint13Y" fmla="*/ 74 h 353"/>
                  <a:gd name="GluePoint14X" fmla="*/ 162 w 186"/>
                  <a:gd name="GluePoint14Y" fmla="*/ 67 h 353"/>
                  <a:gd name="GluePoint15X" fmla="*/ 36 w 186"/>
                  <a:gd name="GluePoint15Y" fmla="*/ 0 h 353"/>
                  <a:gd name="GluePoint16X" fmla="*/ 36 w 186"/>
                  <a:gd name="GluePoint16Y" fmla="*/ 0 h 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6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378"/>
                  <a:gd name="GluePoint1Y" fmla="*/ 0 h 271"/>
                  <a:gd name="GluePoint2X" fmla="*/ 12 w 378"/>
                  <a:gd name="GluePoint2Y" fmla="*/ 13 h 271"/>
                  <a:gd name="GluePoint3X" fmla="*/ 0 w 378"/>
                  <a:gd name="GluePoint3Y" fmla="*/ 40 h 271"/>
                  <a:gd name="GluePoint4X" fmla="*/ 60 w 378"/>
                  <a:gd name="GluePoint4Y" fmla="*/ 121 h 271"/>
                  <a:gd name="GluePoint5X" fmla="*/ 310 w 378"/>
                  <a:gd name="GluePoint5Y" fmla="*/ 271 h 271"/>
                  <a:gd name="GluePoint6X" fmla="*/ 290 w 378"/>
                  <a:gd name="GluePoint6Y" fmla="*/ 139 h 271"/>
                  <a:gd name="GluePoint7X" fmla="*/ 378 w 378"/>
                  <a:gd name="GluePoint7Y" fmla="*/ 76 h 271"/>
                  <a:gd name="GluePoint8X" fmla="*/ 251 w 378"/>
                  <a:gd name="GluePoint8Y" fmla="*/ 94 h 271"/>
                  <a:gd name="GluePoint9X" fmla="*/ 90 w 378"/>
                  <a:gd name="GluePoint9Y" fmla="*/ 54 h 271"/>
                  <a:gd name="GluePoint10X" fmla="*/ 18 w 378"/>
                  <a:gd name="GluePoint10Y" fmla="*/ 0 h 271"/>
                  <a:gd name="GluePoint11X" fmla="*/ 18 w 378"/>
                  <a:gd name="GluePoint11Y" fmla="*/ 0 h 2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7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155"/>
                  <a:gd name="GluePoint1Y" fmla="*/ 0 h 66"/>
                  <a:gd name="GluePoint2X" fmla="*/ 0 w 155"/>
                  <a:gd name="GluePoint2Y" fmla="*/ 0 h 66"/>
                  <a:gd name="GluePoint3X" fmla="*/ 0 w 155"/>
                  <a:gd name="GluePoint3Y" fmla="*/ 0 h 66"/>
                  <a:gd name="GluePoint4X" fmla="*/ 6 w 155"/>
                  <a:gd name="GluePoint4Y" fmla="*/ 7 h 66"/>
                  <a:gd name="GluePoint5X" fmla="*/ 6 w 155"/>
                  <a:gd name="GluePoint5Y" fmla="*/ 20 h 66"/>
                  <a:gd name="GluePoint6X" fmla="*/ 0 w 155"/>
                  <a:gd name="GluePoint6Y" fmla="*/ 27 h 66"/>
                  <a:gd name="GluePoint7X" fmla="*/ 78 w 155"/>
                  <a:gd name="GluePoint7Y" fmla="*/ 67 h 66"/>
                  <a:gd name="GluePoint8X" fmla="*/ 96 w 155"/>
                  <a:gd name="GluePoint8Y" fmla="*/ 47 h 66"/>
                  <a:gd name="GluePoint9X" fmla="*/ 155 w 155"/>
                  <a:gd name="GluePoint9Y" fmla="*/ 74 h 66"/>
                  <a:gd name="GluePoint10X" fmla="*/ 126 w 155"/>
                  <a:gd name="GluePoint10Y" fmla="*/ 27 h 66"/>
                  <a:gd name="GluePoint11X" fmla="*/ 149 w 155"/>
                  <a:gd name="GluePoint11Y" fmla="*/ 0 h 66"/>
                  <a:gd name="GluePoint12X" fmla="*/ 114 w 155"/>
                  <a:gd name="GluePoint12Y" fmla="*/ 0 h 66"/>
                  <a:gd name="GluePoint13X" fmla="*/ 114 w 155"/>
                  <a:gd name="GluePoint13Y" fmla="*/ 0 h 6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8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42"/>
                  <a:gd name="GluePoint1Y" fmla="*/ 41 h 72"/>
                  <a:gd name="GluePoint2X" fmla="*/ 0 w 42"/>
                  <a:gd name="GluePoint2Y" fmla="*/ 20 h 72"/>
                  <a:gd name="GluePoint3X" fmla="*/ 12 w 42"/>
                  <a:gd name="GluePoint3Y" fmla="*/ 7 h 72"/>
                  <a:gd name="GluePoint4X" fmla="*/ 0 w 42"/>
                  <a:gd name="GluePoint4Y" fmla="*/ 7 h 72"/>
                  <a:gd name="GluePoint5X" fmla="*/ 12 w 42"/>
                  <a:gd name="GluePoint5Y" fmla="*/ 7 h 72"/>
                  <a:gd name="GluePoint6X" fmla="*/ 24 w 42"/>
                  <a:gd name="GluePoint6Y" fmla="*/ 7 h 72"/>
                  <a:gd name="GluePoint7X" fmla="*/ 36 w 42"/>
                  <a:gd name="GluePoint7Y" fmla="*/ 7 h 72"/>
                  <a:gd name="GluePoint8X" fmla="*/ 42 w 42"/>
                  <a:gd name="GluePoint8Y" fmla="*/ 0 h 72"/>
                  <a:gd name="GluePoint9X" fmla="*/ 30 w 42"/>
                  <a:gd name="GluePoint9Y" fmla="*/ 20 h 72"/>
                  <a:gd name="GluePoint10X" fmla="*/ 42 w 42"/>
                  <a:gd name="GluePoint10Y" fmla="*/ 54 h 72"/>
                  <a:gd name="GluePoint11X" fmla="*/ 12 w 42"/>
                  <a:gd name="GluePoint11Y" fmla="*/ 81 h 72"/>
                  <a:gd name="GluePoint12X" fmla="*/ 6 w 42"/>
                  <a:gd name="GluePoint12Y" fmla="*/ 41 h 72"/>
                  <a:gd name="GluePoint13X" fmla="*/ 6 w 42"/>
                  <a:gd name="GluePoint13Y" fmla="*/ 41 h 7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69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70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971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365"/>
                <a:gd name="GluePoint1Y" fmla="*/ 24 h 287"/>
                <a:gd name="GluePoint2X" fmla="*/ 0 w 365"/>
                <a:gd name="GluePoint2Y" fmla="*/ 61 h 287"/>
                <a:gd name="GluePoint3X" fmla="*/ 66 w 365"/>
                <a:gd name="GluePoint3Y" fmla="*/ 110 h 287"/>
                <a:gd name="GluePoint4X" fmla="*/ 143 w 365"/>
                <a:gd name="GluePoint4Y" fmla="*/ 183 h 287"/>
                <a:gd name="GluePoint5X" fmla="*/ 191 w 365"/>
                <a:gd name="GluePoint5Y" fmla="*/ 170 h 287"/>
                <a:gd name="GluePoint6X" fmla="*/ 341 w 365"/>
                <a:gd name="GluePoint6Y" fmla="*/ 291 h 287"/>
                <a:gd name="GluePoint7X" fmla="*/ 305 w 365"/>
                <a:gd name="GluePoint7Y" fmla="*/ 176 h 287"/>
                <a:gd name="GluePoint8X" fmla="*/ 365 w 365"/>
                <a:gd name="GluePoint8Y" fmla="*/ 134 h 287"/>
                <a:gd name="GluePoint9X" fmla="*/ 359 w 365"/>
                <a:gd name="GluePoint9Y" fmla="*/ 128 h 287"/>
                <a:gd name="GluePoint10X" fmla="*/ 335 w 365"/>
                <a:gd name="GluePoint10Y" fmla="*/ 116 h 287"/>
                <a:gd name="GluePoint11X" fmla="*/ 299 w 365"/>
                <a:gd name="GluePoint11Y" fmla="*/ 91 h 287"/>
                <a:gd name="GluePoint12X" fmla="*/ 257 w 365"/>
                <a:gd name="GluePoint12Y" fmla="*/ 73 h 287"/>
                <a:gd name="GluePoint13X" fmla="*/ 215 w 365"/>
                <a:gd name="GluePoint13Y" fmla="*/ 55 h 287"/>
                <a:gd name="GluePoint14X" fmla="*/ 173 w 365"/>
                <a:gd name="GluePoint14Y" fmla="*/ 37 h 287"/>
                <a:gd name="GluePoint15X" fmla="*/ 143 w 365"/>
                <a:gd name="GluePoint15Y" fmla="*/ 24 h 287"/>
                <a:gd name="GluePoint16X" fmla="*/ 131 w 365"/>
                <a:gd name="GluePoint16Y" fmla="*/ 18 h 287"/>
                <a:gd name="GluePoint17X" fmla="*/ 107 w 365"/>
                <a:gd name="GluePoint17Y" fmla="*/ 18 h 287"/>
                <a:gd name="GluePoint18X" fmla="*/ 95 w 365"/>
                <a:gd name="GluePoint18Y" fmla="*/ 18 h 287"/>
                <a:gd name="GluePoint19X" fmla="*/ 72 w 365"/>
                <a:gd name="GluePoint19Y" fmla="*/ 12 h 287"/>
                <a:gd name="GluePoint20X" fmla="*/ 66 w 365"/>
                <a:gd name="GluePoint20Y" fmla="*/ 12 h 287"/>
                <a:gd name="GluePoint21X" fmla="*/ 54 w 365"/>
                <a:gd name="GluePoint21Y" fmla="*/ 6 h 287"/>
                <a:gd name="GluePoint22X" fmla="*/ 42 w 365"/>
                <a:gd name="GluePoint22Y" fmla="*/ 0 h 287"/>
                <a:gd name="GluePoint23X" fmla="*/ 30 w 365"/>
                <a:gd name="GluePoint23Y" fmla="*/ 0 h 287"/>
                <a:gd name="GluePoint24X" fmla="*/ 24 w 365"/>
                <a:gd name="GluePoint24Y" fmla="*/ 24 h 287"/>
                <a:gd name="GluePoint25X" fmla="*/ 24 w 365"/>
                <a:gd name="GluePoint25Y" fmla="*/ 24 h 2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2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2033"/>
                <a:gd name="GluePoint1Y" fmla="*/ 18 h 499"/>
                <a:gd name="GluePoint2X" fmla="*/ 138 w 2033"/>
                <a:gd name="GluePoint2Y" fmla="*/ 6 h 499"/>
                <a:gd name="GluePoint3X" fmla="*/ 96 w 2033"/>
                <a:gd name="GluePoint3Y" fmla="*/ 0 h 499"/>
                <a:gd name="GluePoint4X" fmla="*/ 36 w 2033"/>
                <a:gd name="GluePoint4Y" fmla="*/ 0 h 499"/>
                <a:gd name="GluePoint5X" fmla="*/ 12 w 2033"/>
                <a:gd name="GluePoint5Y" fmla="*/ 25 h 499"/>
                <a:gd name="GluePoint6X" fmla="*/ 0 w 2033"/>
                <a:gd name="GluePoint6Y" fmla="*/ 128 h 499"/>
                <a:gd name="GluePoint7X" fmla="*/ 60 w 2033"/>
                <a:gd name="GluePoint7Y" fmla="*/ 104 h 499"/>
                <a:gd name="GluePoint8X" fmla="*/ 90 w 2033"/>
                <a:gd name="GluePoint8Y" fmla="*/ 134 h 499"/>
                <a:gd name="GluePoint9X" fmla="*/ 150 w 2033"/>
                <a:gd name="GluePoint9Y" fmla="*/ 153 h 499"/>
                <a:gd name="GluePoint10X" fmla="*/ 209 w 2033"/>
                <a:gd name="GluePoint10Y" fmla="*/ 273 h 499"/>
                <a:gd name="GluePoint11X" fmla="*/ 401 w 2033"/>
                <a:gd name="GluePoint11Y" fmla="*/ 359 h 499"/>
                <a:gd name="GluePoint12X" fmla="*/ 777 w 2033"/>
                <a:gd name="GluePoint12Y" fmla="*/ 359 h 499"/>
                <a:gd name="GluePoint13X" fmla="*/ 2033 w 2033"/>
                <a:gd name="GluePoint13Y" fmla="*/ 499 h 499"/>
                <a:gd name="GluePoint14X" fmla="*/ 2033 w 2033"/>
                <a:gd name="GluePoint14Y" fmla="*/ 499 h 499"/>
                <a:gd name="GluePoint15X" fmla="*/ 1991 w 2033"/>
                <a:gd name="GluePoint15Y" fmla="*/ 493 h 499"/>
                <a:gd name="GluePoint16X" fmla="*/ 676 w 2033"/>
                <a:gd name="GluePoint16Y" fmla="*/ 243 h 499"/>
                <a:gd name="GluePoint17X" fmla="*/ 514 w 2033"/>
                <a:gd name="GluePoint17Y" fmla="*/ 159 h 499"/>
                <a:gd name="GluePoint18X" fmla="*/ 425 w 2033"/>
                <a:gd name="GluePoint18Y" fmla="*/ 110 h 499"/>
                <a:gd name="GluePoint19X" fmla="*/ 365 w 2033"/>
                <a:gd name="GluePoint19Y" fmla="*/ 92 h 499"/>
                <a:gd name="GluePoint20X" fmla="*/ 281 w 2033"/>
                <a:gd name="GluePoint20Y" fmla="*/ 61 h 499"/>
                <a:gd name="GluePoint21X" fmla="*/ 186 w 2033"/>
                <a:gd name="GluePoint21Y" fmla="*/ 18 h 499"/>
                <a:gd name="GluePoint22X" fmla="*/ 186 w 2033"/>
                <a:gd name="GluePoint22Y" fmla="*/ 18 h 4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3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*/ 0 w 71"/>
                <a:gd name="GluePoint1Y" fmla="*/ 18 h 60"/>
                <a:gd name="GluePoint2X" fmla="*/ 6 w 71"/>
                <a:gd name="GluePoint2Y" fmla="*/ 18 h 60"/>
                <a:gd name="GluePoint3X" fmla="*/ 12 w 71"/>
                <a:gd name="GluePoint3Y" fmla="*/ 12 h 60"/>
                <a:gd name="GluePoint4X" fmla="*/ 6 w 71"/>
                <a:gd name="GluePoint4Y" fmla="*/ 6 h 60"/>
                <a:gd name="GluePoint5X" fmla="*/ 0 w 71"/>
                <a:gd name="GluePoint5Y" fmla="*/ 0 h 60"/>
                <a:gd name="GluePoint6X" fmla="*/ 29 w 71"/>
                <a:gd name="GluePoint6Y" fmla="*/ 18 h 60"/>
                <a:gd name="GluePoint7X" fmla="*/ 53 w 71"/>
                <a:gd name="GluePoint7Y" fmla="*/ 18 h 60"/>
                <a:gd name="GluePoint8X" fmla="*/ 59 w 71"/>
                <a:gd name="GluePoint8Y" fmla="*/ 31 h 60"/>
                <a:gd name="GluePoint9X" fmla="*/ 65 w 71"/>
                <a:gd name="GluePoint9Y" fmla="*/ 43 h 60"/>
                <a:gd name="GluePoint10X" fmla="*/ 71 w 71"/>
                <a:gd name="GluePoint10Y" fmla="*/ 55 h 60"/>
                <a:gd name="GluePoint11X" fmla="*/ 71 w 71"/>
                <a:gd name="GluePoint11Y" fmla="*/ 61 h 60"/>
                <a:gd name="GluePoint12X" fmla="*/ 59 w 71"/>
                <a:gd name="GluePoint12Y" fmla="*/ 55 h 60"/>
                <a:gd name="GluePoint13X" fmla="*/ 47 w 71"/>
                <a:gd name="GluePoint13Y" fmla="*/ 43 h 60"/>
                <a:gd name="GluePoint14X" fmla="*/ 23 w 71"/>
                <a:gd name="GluePoint14Y" fmla="*/ 31 h 60"/>
                <a:gd name="GluePoint15X" fmla="*/ 23 w 71"/>
                <a:gd name="GluePoint15Y" fmla="*/ 37 h 60"/>
                <a:gd name="GluePoint16X" fmla="*/ 18 w 71"/>
                <a:gd name="GluePoint16Y" fmla="*/ 43 h 60"/>
                <a:gd name="GluePoint17X" fmla="*/ 12 w 71"/>
                <a:gd name="GluePoint17Y" fmla="*/ 49 h 60"/>
                <a:gd name="GluePoint18X" fmla="*/ 6 w 71"/>
                <a:gd name="GluePoint18Y" fmla="*/ 49 h 60"/>
                <a:gd name="GluePoint19X" fmla="*/ 6 w 71"/>
                <a:gd name="GluePoint19Y" fmla="*/ 49 h 60"/>
                <a:gd name="GluePoint20X" fmla="*/ 6 w 71"/>
                <a:gd name="GluePoint20Y" fmla="*/ 37 h 60"/>
                <a:gd name="GluePoint21X" fmla="*/ 0 w 71"/>
                <a:gd name="GluePoint21Y" fmla="*/ 18 h 60"/>
                <a:gd name="GluePoint22X" fmla="*/ 0 w 71"/>
                <a:gd name="GluePoint22Y" fmla="*/ 18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4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161"/>
                <a:gd name="GluePoint1Y" fmla="*/ 0 h 162"/>
                <a:gd name="GluePoint2X" fmla="*/ 48 w 161"/>
                <a:gd name="GluePoint2Y" fmla="*/ 6 h 162"/>
                <a:gd name="GluePoint3X" fmla="*/ 72 w 161"/>
                <a:gd name="GluePoint3Y" fmla="*/ 6 h 162"/>
                <a:gd name="GluePoint4X" fmla="*/ 114 w 161"/>
                <a:gd name="GluePoint4Y" fmla="*/ 12 h 162"/>
                <a:gd name="GluePoint5X" fmla="*/ 96 w 161"/>
                <a:gd name="GluePoint5Y" fmla="*/ 55 h 162"/>
                <a:gd name="GluePoint6X" fmla="*/ 96 w 161"/>
                <a:gd name="GluePoint6Y" fmla="*/ 61 h 162"/>
                <a:gd name="GluePoint7X" fmla="*/ 102 w 161"/>
                <a:gd name="GluePoint7Y" fmla="*/ 73 h 162"/>
                <a:gd name="GluePoint8X" fmla="*/ 108 w 161"/>
                <a:gd name="GluePoint8Y" fmla="*/ 85 h 162"/>
                <a:gd name="GluePoint9X" fmla="*/ 120 w 161"/>
                <a:gd name="GluePoint9Y" fmla="*/ 97 h 162"/>
                <a:gd name="GluePoint10X" fmla="*/ 143 w 161"/>
                <a:gd name="GluePoint10Y" fmla="*/ 115 h 162"/>
                <a:gd name="GluePoint11X" fmla="*/ 155 w 161"/>
                <a:gd name="GluePoint11Y" fmla="*/ 140 h 162"/>
                <a:gd name="GluePoint12X" fmla="*/ 161 w 161"/>
                <a:gd name="GluePoint12Y" fmla="*/ 158 h 162"/>
                <a:gd name="GluePoint13X" fmla="*/ 161 w 161"/>
                <a:gd name="GluePoint13Y" fmla="*/ 164 h 162"/>
                <a:gd name="GluePoint14X" fmla="*/ 96 w 161"/>
                <a:gd name="GluePoint14Y" fmla="*/ 103 h 162"/>
                <a:gd name="GluePoint15X" fmla="*/ 30 w 161"/>
                <a:gd name="GluePoint15Y" fmla="*/ 55 h 162"/>
                <a:gd name="GluePoint16X" fmla="*/ 0 w 161"/>
                <a:gd name="GluePoint16Y" fmla="*/ 0 h 162"/>
                <a:gd name="GluePoint17X" fmla="*/ 30 w 161"/>
                <a:gd name="GluePoint17Y" fmla="*/ 0 h 162"/>
                <a:gd name="GluePoint18X" fmla="*/ 30 w 161"/>
                <a:gd name="GluePoint18Y" fmla="*/ 0 h 1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5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59"/>
                <a:gd name="GluePoint1Y" fmla="*/ 6 h 60"/>
                <a:gd name="GluePoint2X" fmla="*/ 41 w 59"/>
                <a:gd name="GluePoint2Y" fmla="*/ 31 h 60"/>
                <a:gd name="GluePoint3X" fmla="*/ 41 w 59"/>
                <a:gd name="GluePoint3Y" fmla="*/ 37 h 60"/>
                <a:gd name="GluePoint4X" fmla="*/ 47 w 59"/>
                <a:gd name="GluePoint4Y" fmla="*/ 43 h 60"/>
                <a:gd name="GluePoint5X" fmla="*/ 53 w 59"/>
                <a:gd name="GluePoint5Y" fmla="*/ 55 h 60"/>
                <a:gd name="GluePoint6X" fmla="*/ 53 w 59"/>
                <a:gd name="GluePoint6Y" fmla="*/ 61 h 60"/>
                <a:gd name="GluePoint7X" fmla="*/ 47 w 59"/>
                <a:gd name="GluePoint7Y" fmla="*/ 55 h 60"/>
                <a:gd name="GluePoint8X" fmla="*/ 35 w 59"/>
                <a:gd name="GluePoint8Y" fmla="*/ 49 h 60"/>
                <a:gd name="GluePoint9X" fmla="*/ 23 w 59"/>
                <a:gd name="GluePoint9Y" fmla="*/ 37 h 60"/>
                <a:gd name="GluePoint10X" fmla="*/ 17 w 59"/>
                <a:gd name="GluePoint10Y" fmla="*/ 31 h 60"/>
                <a:gd name="GluePoint11X" fmla="*/ 0 w 59"/>
                <a:gd name="GluePoint11Y" fmla="*/ 0 h 60"/>
                <a:gd name="GluePoint12X" fmla="*/ 59 w 59"/>
                <a:gd name="GluePoint12Y" fmla="*/ 6 h 60"/>
                <a:gd name="GluePoint13X" fmla="*/ 59 w 59"/>
                <a:gd name="GluePoint13Y" fmla="*/ 6 h 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6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245"/>
                <a:gd name="GluePoint1Y" fmla="*/ 37 h 204"/>
                <a:gd name="GluePoint2X" fmla="*/ 245 w 245"/>
                <a:gd name="GluePoint2Y" fmla="*/ 43 h 204"/>
                <a:gd name="GluePoint3X" fmla="*/ 209 w 245"/>
                <a:gd name="GluePoint3Y" fmla="*/ 85 h 204"/>
                <a:gd name="GluePoint4X" fmla="*/ 143 w 245"/>
                <a:gd name="GluePoint4Y" fmla="*/ 134 h 204"/>
                <a:gd name="GluePoint5X" fmla="*/ 167 w 245"/>
                <a:gd name="GluePoint5Y" fmla="*/ 158 h 204"/>
                <a:gd name="GluePoint6X" fmla="*/ 179 w 245"/>
                <a:gd name="GluePoint6Y" fmla="*/ 207 h 204"/>
                <a:gd name="GluePoint7X" fmla="*/ 77 w 245"/>
                <a:gd name="GluePoint7Y" fmla="*/ 134 h 204"/>
                <a:gd name="GluePoint8X" fmla="*/ 47 w 245"/>
                <a:gd name="GluePoint8Y" fmla="*/ 85 h 204"/>
                <a:gd name="GluePoint9X" fmla="*/ 89 w 245"/>
                <a:gd name="GluePoint9Y" fmla="*/ 67 h 204"/>
                <a:gd name="GluePoint10X" fmla="*/ 59 w 245"/>
                <a:gd name="GluePoint10Y" fmla="*/ 37 h 204"/>
                <a:gd name="GluePoint11X" fmla="*/ 0 w 245"/>
                <a:gd name="GluePoint11Y" fmla="*/ 12 h 204"/>
                <a:gd name="GluePoint12X" fmla="*/ 0 w 245"/>
                <a:gd name="GluePoint12Y" fmla="*/ 0 h 204"/>
                <a:gd name="GluePoint13X" fmla="*/ 6 w 245"/>
                <a:gd name="GluePoint13Y" fmla="*/ 0 h 204"/>
                <a:gd name="GluePoint14X" fmla="*/ 12 w 245"/>
                <a:gd name="GluePoint14Y" fmla="*/ 0 h 204"/>
                <a:gd name="GluePoint15X" fmla="*/ 47 w 245"/>
                <a:gd name="GluePoint15Y" fmla="*/ 6 h 204"/>
                <a:gd name="GluePoint16X" fmla="*/ 77 w 245"/>
                <a:gd name="GluePoint16Y" fmla="*/ 6 h 204"/>
                <a:gd name="GluePoint17X" fmla="*/ 83 w 245"/>
                <a:gd name="GluePoint17Y" fmla="*/ 6 h 204"/>
                <a:gd name="GluePoint18X" fmla="*/ 89 w 245"/>
                <a:gd name="GluePoint18Y" fmla="*/ 6 h 204"/>
                <a:gd name="GluePoint19X" fmla="*/ 101 w 245"/>
                <a:gd name="GluePoint19Y" fmla="*/ 12 h 204"/>
                <a:gd name="GluePoint20X" fmla="*/ 125 w 245"/>
                <a:gd name="GluePoint20Y" fmla="*/ 12 h 204"/>
                <a:gd name="GluePoint21X" fmla="*/ 143 w 245"/>
                <a:gd name="GluePoint21Y" fmla="*/ 18 h 204"/>
                <a:gd name="GluePoint22X" fmla="*/ 149 w 245"/>
                <a:gd name="GluePoint22Y" fmla="*/ 18 h 204"/>
                <a:gd name="GluePoint23X" fmla="*/ 149 w 245"/>
                <a:gd name="GluePoint23Y" fmla="*/ 18 h 204"/>
                <a:gd name="GluePoint24X" fmla="*/ 203 w 245"/>
                <a:gd name="GluePoint24Y" fmla="*/ 24 h 204"/>
                <a:gd name="GluePoint25X" fmla="*/ 233 w 245"/>
                <a:gd name="GluePoint25Y" fmla="*/ 37 h 204"/>
                <a:gd name="GluePoint26X" fmla="*/ 233 w 245"/>
                <a:gd name="GluePoint26Y" fmla="*/ 37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79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80" name="PlaceHolder 4"/>
          <p:cNvSpPr>
            <a:spLocks noGrp="1"/>
          </p:cNvSpPr>
          <p:nvPr>
            <p:ph type="dt" idx="21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PlaceHolder 5"/>
          <p:cNvSpPr>
            <a:spLocks noGrp="1"/>
          </p:cNvSpPr>
          <p:nvPr>
            <p:ph type="ftr" idx="218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PlaceHolder 6"/>
          <p:cNvSpPr>
            <a:spLocks noGrp="1"/>
          </p:cNvSpPr>
          <p:nvPr>
            <p:ph type="sldNum" idx="21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1FB222-9742-47E2-A6D5-326D55CA074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30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984" name="PlaceHolder 2"/>
          <p:cNvSpPr>
            <a:spLocks noGrp="1"/>
          </p:cNvSpPr>
          <p:nvPr>
            <p:ph type="sldNum" idx="220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FDECA55-3F2D-4F18-8DAC-43CD9C6563C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986" name="PlaceHolder 2"/>
          <p:cNvSpPr>
            <a:spLocks noGrp="1"/>
          </p:cNvSpPr>
          <p:nvPr>
            <p:ph type="body"/>
          </p:nvPr>
        </p:nvSpPr>
        <p:spPr>
          <a:xfrm>
            <a:off x="2417040" y="1946160"/>
            <a:ext cx="7357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 vert="eaVert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987" name="PlaceHolder 3"/>
          <p:cNvSpPr>
            <a:spLocks noGrp="1"/>
          </p:cNvSpPr>
          <p:nvPr>
            <p:ph type="sldNum" idx="221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4C99BEF-CB0D-4539-8487-CB68FAAFFE8B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7935840" y="178560"/>
            <a:ext cx="1838880" cy="578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 vert="eaVert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 type="body"/>
          </p:nvPr>
        </p:nvSpPr>
        <p:spPr>
          <a:xfrm>
            <a:off x="2417040" y="178560"/>
            <a:ext cx="5442480" cy="578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 vert="eaVert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990" name="PlaceHolder 3"/>
          <p:cNvSpPr>
            <a:spLocks noGrp="1"/>
          </p:cNvSpPr>
          <p:nvPr>
            <p:ph type="sldNum" idx="222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8B386CF-2038-4E37-9DF5-E382047CBF1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2417040" y="1946160"/>
            <a:ext cx="7357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993" name="PlaceHolder 3"/>
          <p:cNvSpPr>
            <a:spLocks noGrp="1"/>
          </p:cNvSpPr>
          <p:nvPr>
            <p:ph type="sldNum" idx="223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B2872FF-B68B-4948-9EC4-A3155504C17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30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99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996" name="PlaceHolder 3"/>
          <p:cNvSpPr>
            <a:spLocks noGrp="1"/>
          </p:cNvSpPr>
          <p:nvPr>
            <p:ph type="sldNum" idx="224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A3C1342-AE0E-4D9D-90B7-CBFC6543AF04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D238D1-42DC-4914-9B8D-0826F9D0AEF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998" name="PlaceHolder 2"/>
          <p:cNvSpPr>
            <a:spLocks noGrp="1"/>
          </p:cNvSpPr>
          <p:nvPr>
            <p:ph type="body"/>
          </p:nvPr>
        </p:nvSpPr>
        <p:spPr>
          <a:xfrm>
            <a:off x="2417040" y="1946160"/>
            <a:ext cx="3640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999" name="PlaceHolder 3"/>
          <p:cNvSpPr>
            <a:spLocks noGrp="1"/>
          </p:cNvSpPr>
          <p:nvPr>
            <p:ph type="body"/>
          </p:nvPr>
        </p:nvSpPr>
        <p:spPr>
          <a:xfrm>
            <a:off x="6134040" y="1946160"/>
            <a:ext cx="3640680" cy="401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00" name="PlaceHolder 4"/>
          <p:cNvSpPr>
            <a:spLocks noGrp="1"/>
          </p:cNvSpPr>
          <p:nvPr>
            <p:ph type="sldNum" idx="225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EBA09D5-A37C-4C57-8760-3341C52C42F3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00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0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0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0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06" name="PlaceHolder 6"/>
          <p:cNvSpPr>
            <a:spLocks noGrp="1"/>
          </p:cNvSpPr>
          <p:nvPr>
            <p:ph type="sldNum" idx="226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2DE49D5-18C0-47F2-9FED-3F2919CBFE8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2417040" y="178560"/>
            <a:ext cx="7357680" cy="171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59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008" name="PlaceHolder 2"/>
          <p:cNvSpPr>
            <a:spLocks noGrp="1"/>
          </p:cNvSpPr>
          <p:nvPr>
            <p:ph type="sldNum" idx="227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67AA14C-C628-4144-9B2F-55B2B3953E8F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sldNum" idx="228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A589ACD7-D91E-4890-B6EC-F66918724539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0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marL="5533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7754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Second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99792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Third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22004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Fourth level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1442160" indent="-394560" defTabSz="410400">
              <a:lnSpc>
                <a:spcPct val="100000"/>
              </a:lnSpc>
              <a:spcBef>
                <a:spcPts val="1650"/>
              </a:spcBef>
              <a:buClr>
                <a:srgbClr val="000000"/>
              </a:buClr>
              <a:buSzPct val="171000"/>
              <a:buFont typeface="Symbol" charset="2"/>
              <a:buChar char=""/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Fifth level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1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13" name="PlaceHolder 4"/>
          <p:cNvSpPr>
            <a:spLocks noGrp="1"/>
          </p:cNvSpPr>
          <p:nvPr>
            <p:ph type="sldNum" idx="229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F852F6C-7EFF-4870-8E25-632F893A6DE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b">
            <a:noAutofit/>
          </a:bodyPr>
          <a:p>
            <a:pPr indent="0" algn="ctr" defTabSz="410400">
              <a:lnSpc>
                <a:spcPct val="100000"/>
              </a:lnSpc>
              <a:buNone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title style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Gill Sans"/>
            </a:endParaRPr>
          </a:p>
        </p:txBody>
      </p:sp>
      <p:sp>
        <p:nvSpPr>
          <p:cNvPr id="101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Click to edit the outline text format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Second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Gill Sans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1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ctr">
            <a:noAutofit/>
          </a:bodyPr>
          <a:p>
            <a:pPr indent="0" defTabSz="410400">
              <a:lnSpc>
                <a:spcPct val="100000"/>
              </a:lnSpc>
              <a:spcBef>
                <a:spcPts val="1650"/>
              </a:spcBef>
              <a:buNone/>
              <a:tabLst>
                <a:tab algn="l" pos="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Gill Sans"/>
                <a:ea typeface="Gill Sans"/>
              </a:rPr>
              <a:t>Click to edit Master text styles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Gill Sans"/>
            </a:endParaRPr>
          </a:p>
        </p:txBody>
      </p:sp>
      <p:sp>
        <p:nvSpPr>
          <p:cNvPr id="1017" name="PlaceHolder 4"/>
          <p:cNvSpPr>
            <a:spLocks noGrp="1"/>
          </p:cNvSpPr>
          <p:nvPr>
            <p:ph type="sldNum" idx="230"/>
          </p:nvPr>
        </p:nvSpPr>
        <p:spPr>
          <a:xfrm>
            <a:off x="5976000" y="6509520"/>
            <a:ext cx="229680" cy="2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71280" rIns="71280" tIns="71280" bIns="7128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C89FA81-A675-41B0-AA18-31AB066A1BE9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Gill Sans"/>
                <a:ea typeface="Gill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9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 type="dt" idx="231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 type="ftr" idx="232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PlaceHolder 4"/>
          <p:cNvSpPr>
            <a:spLocks noGrp="1"/>
          </p:cNvSpPr>
          <p:nvPr>
            <p:ph type="sldNum" idx="233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12897A-1FA4-4355-BECD-DB9F430B8663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the outline text format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685800" y="4697280"/>
            <a:ext cx="10821600" cy="81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681840" y="941400"/>
            <a:ext cx="10821600" cy="347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685800" y="5516640"/>
            <a:ext cx="10820160" cy="70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29" name="PlaceHolder 4"/>
          <p:cNvSpPr>
            <a:spLocks noGrp="1"/>
          </p:cNvSpPr>
          <p:nvPr>
            <p:ph type="dt" idx="234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PlaceHolder 5"/>
          <p:cNvSpPr>
            <a:spLocks noGrp="1"/>
          </p:cNvSpPr>
          <p:nvPr>
            <p:ph type="ftr" idx="235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PlaceHolder 6"/>
          <p:cNvSpPr>
            <a:spLocks noGrp="1"/>
          </p:cNvSpPr>
          <p:nvPr>
            <p:ph type="sldNum" idx="236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A8ECEF-EBB3-484E-A4B4-B1AAA208FE6A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3" name="Picture 8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685800" y="753480"/>
            <a:ext cx="10820160" cy="280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1024560" y="3648960"/>
            <a:ext cx="10130040" cy="99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36" name="PlaceHolder 3"/>
          <p:cNvSpPr>
            <a:spLocks noGrp="1"/>
          </p:cNvSpPr>
          <p:nvPr>
            <p:ph type="dt" idx="237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7" name="PlaceHolder 4"/>
          <p:cNvSpPr>
            <a:spLocks noGrp="1"/>
          </p:cNvSpPr>
          <p:nvPr>
            <p:ph type="ftr" idx="238"/>
          </p:nvPr>
        </p:nvSpPr>
        <p:spPr>
          <a:xfrm>
            <a:off x="685800" y="37980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8" name="PlaceHolder 5"/>
          <p:cNvSpPr>
            <a:spLocks noGrp="1"/>
          </p:cNvSpPr>
          <p:nvPr>
            <p:ph type="sldNum" idx="239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424CD42-660B-4310-84D0-44E01299F770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0" name="Picture 10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1024560" y="753480"/>
            <a:ext cx="10151280" cy="260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1303920" y="3365640"/>
            <a:ext cx="9592200" cy="44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1024560" y="3960000"/>
            <a:ext cx="10151280" cy="679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44" name="PlaceHolder 4"/>
          <p:cNvSpPr>
            <a:spLocks noGrp="1"/>
          </p:cNvSpPr>
          <p:nvPr>
            <p:ph type="dt" idx="240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PlaceHolder 5"/>
          <p:cNvSpPr>
            <a:spLocks noGrp="1"/>
          </p:cNvSpPr>
          <p:nvPr>
            <p:ph type="ftr" idx="241"/>
          </p:nvPr>
        </p:nvSpPr>
        <p:spPr>
          <a:xfrm>
            <a:off x="685800" y="37980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PlaceHolder 6"/>
          <p:cNvSpPr>
            <a:spLocks noGrp="1"/>
          </p:cNvSpPr>
          <p:nvPr>
            <p:ph type="sldNum" idx="242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D39AA6-51EB-4E2C-93E8-3235888FA145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TextBox 8"/>
          <p:cNvSpPr/>
          <p:nvPr/>
        </p:nvSpPr>
        <p:spPr>
          <a:xfrm>
            <a:off x="476280" y="933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8" name="TextBox 9"/>
          <p:cNvSpPr/>
          <p:nvPr/>
        </p:nvSpPr>
        <p:spPr>
          <a:xfrm>
            <a:off x="10984320" y="270144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3393D6-F7D3-436E-8264-E32A8EC80D7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0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1" name="PlaceHolder 1"/>
          <p:cNvSpPr>
            <a:spLocks noGrp="1"/>
          </p:cNvSpPr>
          <p:nvPr>
            <p:ph type="title"/>
          </p:nvPr>
        </p:nvSpPr>
        <p:spPr>
          <a:xfrm>
            <a:off x="1024560" y="1124640"/>
            <a:ext cx="10145880" cy="251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52" name="PlaceHolder 2"/>
          <p:cNvSpPr>
            <a:spLocks noGrp="1"/>
          </p:cNvSpPr>
          <p:nvPr>
            <p:ph type="body"/>
          </p:nvPr>
        </p:nvSpPr>
        <p:spPr>
          <a:xfrm>
            <a:off x="1024560" y="3648240"/>
            <a:ext cx="10144440" cy="99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53" name="PlaceHolder 3"/>
          <p:cNvSpPr>
            <a:spLocks noGrp="1"/>
          </p:cNvSpPr>
          <p:nvPr>
            <p:ph type="dt" idx="243"/>
          </p:nvPr>
        </p:nvSpPr>
        <p:spPr>
          <a:xfrm>
            <a:off x="7814520" y="3787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PlaceHolder 4"/>
          <p:cNvSpPr>
            <a:spLocks noGrp="1"/>
          </p:cNvSpPr>
          <p:nvPr>
            <p:ph type="ftr" idx="244"/>
          </p:nvPr>
        </p:nvSpPr>
        <p:spPr>
          <a:xfrm>
            <a:off x="685800" y="37872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PlaceHolder 5"/>
          <p:cNvSpPr>
            <a:spLocks noGrp="1"/>
          </p:cNvSpPr>
          <p:nvPr>
            <p:ph type="sldNum" idx="245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9DECDF-84B5-4B86-A45E-CBFA44C3F3F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7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58" name="PlaceHolder 2"/>
          <p:cNvSpPr>
            <a:spLocks noGrp="1"/>
          </p:cNvSpPr>
          <p:nvPr>
            <p:ph type="body"/>
          </p:nvPr>
        </p:nvSpPr>
        <p:spPr>
          <a:xfrm>
            <a:off x="685800" y="22021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59" name="PlaceHolder 3"/>
          <p:cNvSpPr>
            <a:spLocks noGrp="1"/>
          </p:cNvSpPr>
          <p:nvPr>
            <p:ph type="body"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60" name="PlaceHolder 4"/>
          <p:cNvSpPr>
            <a:spLocks noGrp="1"/>
          </p:cNvSpPr>
          <p:nvPr>
            <p:ph type="body"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61" name="PlaceHolder 5"/>
          <p:cNvSpPr>
            <a:spLocks noGrp="1"/>
          </p:cNvSpPr>
          <p:nvPr>
            <p:ph type="body"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62" name="PlaceHolder 6"/>
          <p:cNvSpPr>
            <a:spLocks noGrp="1"/>
          </p:cNvSpPr>
          <p:nvPr>
            <p:ph type="body"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63" name="PlaceHolder 7"/>
          <p:cNvSpPr>
            <a:spLocks noGrp="1"/>
          </p:cNvSpPr>
          <p:nvPr>
            <p:ph type="body"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64" name="PlaceHolder 8"/>
          <p:cNvSpPr>
            <a:spLocks noGrp="1"/>
          </p:cNvSpPr>
          <p:nvPr>
            <p:ph type="dt" idx="246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5" name="PlaceHolder 9"/>
          <p:cNvSpPr>
            <a:spLocks noGrp="1"/>
          </p:cNvSpPr>
          <p:nvPr>
            <p:ph type="ftr" idx="247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6" name="PlaceHolder 10"/>
          <p:cNvSpPr>
            <a:spLocks noGrp="1"/>
          </p:cNvSpPr>
          <p:nvPr>
            <p:ph type="sldNum" idx="248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B4B6F4-9D82-4F2E-8285-FE178CC8F0F7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Picture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69" name="PlaceHolder 2"/>
          <p:cNvSpPr>
            <a:spLocks noGrp="1"/>
          </p:cNvSpPr>
          <p:nvPr>
            <p:ph type="body"/>
          </p:nvPr>
        </p:nvSpPr>
        <p:spPr>
          <a:xfrm>
            <a:off x="688680" y="4191120"/>
            <a:ext cx="345132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 type="body"/>
          </p:nvPr>
        </p:nvSpPr>
        <p:spPr>
          <a:xfrm>
            <a:off x="688680" y="2362320"/>
            <a:ext cx="345132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1" name="PlaceHolder 4"/>
          <p:cNvSpPr>
            <a:spLocks noGrp="1"/>
          </p:cNvSpPr>
          <p:nvPr>
            <p:ph type="body"/>
          </p:nvPr>
        </p:nvSpPr>
        <p:spPr>
          <a:xfrm>
            <a:off x="688680" y="4873680"/>
            <a:ext cx="345132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2" name="PlaceHolder 5"/>
          <p:cNvSpPr>
            <a:spLocks noGrp="1"/>
          </p:cNvSpPr>
          <p:nvPr>
            <p:ph type="body"/>
          </p:nvPr>
        </p:nvSpPr>
        <p:spPr>
          <a:xfrm>
            <a:off x="4374360" y="4191120"/>
            <a:ext cx="344844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3" name="PlaceHolder 6"/>
          <p:cNvSpPr>
            <a:spLocks noGrp="1"/>
          </p:cNvSpPr>
          <p:nvPr>
            <p:ph type="body"/>
          </p:nvPr>
        </p:nvSpPr>
        <p:spPr>
          <a:xfrm>
            <a:off x="4374360" y="2362320"/>
            <a:ext cx="344844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4" name="PlaceHolder 7"/>
          <p:cNvSpPr>
            <a:spLocks noGrp="1"/>
          </p:cNvSpPr>
          <p:nvPr>
            <p:ph type="body"/>
          </p:nvPr>
        </p:nvSpPr>
        <p:spPr>
          <a:xfrm>
            <a:off x="4374360" y="4873680"/>
            <a:ext cx="344844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5" name="PlaceHolder 8"/>
          <p:cNvSpPr>
            <a:spLocks noGrp="1"/>
          </p:cNvSpPr>
          <p:nvPr>
            <p:ph type="body"/>
          </p:nvPr>
        </p:nvSpPr>
        <p:spPr>
          <a:xfrm>
            <a:off x="8049600" y="4191120"/>
            <a:ext cx="345600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6" name="PlaceHolder 9"/>
          <p:cNvSpPr>
            <a:spLocks noGrp="1"/>
          </p:cNvSpPr>
          <p:nvPr>
            <p:ph type="body"/>
          </p:nvPr>
        </p:nvSpPr>
        <p:spPr>
          <a:xfrm>
            <a:off x="8049960" y="2362320"/>
            <a:ext cx="344736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7" name="PlaceHolder 10"/>
          <p:cNvSpPr>
            <a:spLocks noGrp="1"/>
          </p:cNvSpPr>
          <p:nvPr>
            <p:ph type="body"/>
          </p:nvPr>
        </p:nvSpPr>
        <p:spPr>
          <a:xfrm>
            <a:off x="8049600" y="4873680"/>
            <a:ext cx="345204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78" name="PlaceHolder 11"/>
          <p:cNvSpPr>
            <a:spLocks noGrp="1"/>
          </p:cNvSpPr>
          <p:nvPr>
            <p:ph type="dt" idx="249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9" name="PlaceHolder 12"/>
          <p:cNvSpPr>
            <a:spLocks noGrp="1"/>
          </p:cNvSpPr>
          <p:nvPr>
            <p:ph type="ftr" idx="250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PlaceHolder 13"/>
          <p:cNvSpPr>
            <a:spLocks noGrp="1"/>
          </p:cNvSpPr>
          <p:nvPr>
            <p:ph type="sldNum" idx="251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E8ED84-84B3-4ADC-B67D-36011722AE1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8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84" name="PlaceHolder 3"/>
          <p:cNvSpPr>
            <a:spLocks noGrp="1"/>
          </p:cNvSpPr>
          <p:nvPr>
            <p:ph type="dt" idx="252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5" name="PlaceHolder 4"/>
          <p:cNvSpPr>
            <a:spLocks noGrp="1"/>
          </p:cNvSpPr>
          <p:nvPr>
            <p:ph type="ftr" idx="253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6" name="PlaceHolder 5"/>
          <p:cNvSpPr>
            <a:spLocks noGrp="1"/>
          </p:cNvSpPr>
          <p:nvPr>
            <p:ph type="sldNum" idx="254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D258C3-A7D3-42E4-9497-03D2D3604413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8" name="Picture 8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9" name="PlaceHolder 1"/>
          <p:cNvSpPr>
            <a:spLocks noGrp="1"/>
          </p:cNvSpPr>
          <p:nvPr>
            <p:ph type="title"/>
          </p:nvPr>
        </p:nvSpPr>
        <p:spPr>
          <a:xfrm>
            <a:off x="9448920" y="745200"/>
            <a:ext cx="2057040" cy="390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90" name="PlaceHolder 2"/>
          <p:cNvSpPr>
            <a:spLocks noGrp="1"/>
          </p:cNvSpPr>
          <p:nvPr>
            <p:ph type="body"/>
          </p:nvPr>
        </p:nvSpPr>
        <p:spPr>
          <a:xfrm>
            <a:off x="1024560" y="745200"/>
            <a:ext cx="8203680" cy="390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91" name="PlaceHolder 3"/>
          <p:cNvSpPr>
            <a:spLocks noGrp="1"/>
          </p:cNvSpPr>
          <p:nvPr>
            <p:ph type="dt" idx="255"/>
          </p:nvPr>
        </p:nvSpPr>
        <p:spPr>
          <a:xfrm>
            <a:off x="7814520" y="37980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PlaceHolder 4"/>
          <p:cNvSpPr>
            <a:spLocks noGrp="1"/>
          </p:cNvSpPr>
          <p:nvPr>
            <p:ph type="ftr" idx="256"/>
          </p:nvPr>
        </p:nvSpPr>
        <p:spPr>
          <a:xfrm>
            <a:off x="685800" y="38088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PlaceHolder 5"/>
          <p:cNvSpPr>
            <a:spLocks noGrp="1"/>
          </p:cNvSpPr>
          <p:nvPr>
            <p:ph type="sldNum" idx="257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E51EAA-0954-4399-9099-C70EFC91CF77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96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97" name="PlaceHolder 3"/>
          <p:cNvSpPr>
            <a:spLocks noGrp="1"/>
          </p:cNvSpPr>
          <p:nvPr>
            <p:ph type="dt" idx="258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PlaceHolder 4"/>
          <p:cNvSpPr>
            <a:spLocks noGrp="1"/>
          </p:cNvSpPr>
          <p:nvPr>
            <p:ph type="ftr" idx="259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PlaceHolder 5"/>
          <p:cNvSpPr>
            <a:spLocks noGrp="1"/>
          </p:cNvSpPr>
          <p:nvPr>
            <p:ph type="sldNum" idx="260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8D10A3-2B9F-45D6-84A2-0462A4DE966C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1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685800" y="753480"/>
            <a:ext cx="10820160" cy="280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03" name="PlaceHolder 2"/>
          <p:cNvSpPr>
            <a:spLocks noGrp="1"/>
          </p:cNvSpPr>
          <p:nvPr>
            <p:ph type="body"/>
          </p:nvPr>
        </p:nvSpPr>
        <p:spPr>
          <a:xfrm>
            <a:off x="1024560" y="3641760"/>
            <a:ext cx="10489680" cy="95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04" name="PlaceHolder 3"/>
          <p:cNvSpPr>
            <a:spLocks noGrp="1"/>
          </p:cNvSpPr>
          <p:nvPr>
            <p:ph type="dt" idx="261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PlaceHolder 4"/>
          <p:cNvSpPr>
            <a:spLocks noGrp="1"/>
          </p:cNvSpPr>
          <p:nvPr>
            <p:ph type="ftr" idx="262"/>
          </p:nvPr>
        </p:nvSpPr>
        <p:spPr>
          <a:xfrm>
            <a:off x="685800" y="380880"/>
            <a:ext cx="6991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PlaceHolder 5"/>
          <p:cNvSpPr>
            <a:spLocks noGrp="1"/>
          </p:cNvSpPr>
          <p:nvPr>
            <p:ph type="sldNum" idx="263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63692D-4C89-4BD4-8D73-AB68D0303444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0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10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11" name="PlaceHolder 4"/>
          <p:cNvSpPr>
            <a:spLocks noGrp="1"/>
          </p:cNvSpPr>
          <p:nvPr>
            <p:ph type="dt" idx="264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PlaceHolder 5"/>
          <p:cNvSpPr>
            <a:spLocks noGrp="1"/>
          </p:cNvSpPr>
          <p:nvPr>
            <p:ph type="ftr" idx="265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PlaceHolder 6"/>
          <p:cNvSpPr>
            <a:spLocks noGrp="1"/>
          </p:cNvSpPr>
          <p:nvPr>
            <p:ph type="sldNum" idx="266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33F8FB-41A5-4F07-A7AB-A24B85E153C4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 type="body"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17" name="PlaceHolder 3"/>
          <p:cNvSpPr>
            <a:spLocks noGrp="1"/>
          </p:cNvSpPr>
          <p:nvPr>
            <p:ph type="body"/>
          </p:nvPr>
        </p:nvSpPr>
        <p:spPr>
          <a:xfrm>
            <a:off x="685800" y="3132720"/>
            <a:ext cx="531144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18" name="PlaceHolder 4"/>
          <p:cNvSpPr>
            <a:spLocks noGrp="1"/>
          </p:cNvSpPr>
          <p:nvPr>
            <p:ph type="body"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19" name="PlaceHolder 5"/>
          <p:cNvSpPr>
            <a:spLocks noGrp="1"/>
          </p:cNvSpPr>
          <p:nvPr>
            <p:ph type="body"/>
          </p:nvPr>
        </p:nvSpPr>
        <p:spPr>
          <a:xfrm>
            <a:off x="6172200" y="3132720"/>
            <a:ext cx="533376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20" name="PlaceHolder 6"/>
          <p:cNvSpPr>
            <a:spLocks noGrp="1"/>
          </p:cNvSpPr>
          <p:nvPr>
            <p:ph type="dt" idx="267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1" name="PlaceHolder 7"/>
          <p:cNvSpPr>
            <a:spLocks noGrp="1"/>
          </p:cNvSpPr>
          <p:nvPr>
            <p:ph type="ftr" idx="268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2" name="PlaceHolder 8"/>
          <p:cNvSpPr>
            <a:spLocks noGrp="1"/>
          </p:cNvSpPr>
          <p:nvPr>
            <p:ph type="sldNum" idx="269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BD4963-8674-41AC-9F5B-EF0E0F0A6FF0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25" name="PlaceHolder 2"/>
          <p:cNvSpPr>
            <a:spLocks noGrp="1"/>
          </p:cNvSpPr>
          <p:nvPr>
            <p:ph type="dt" idx="270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PlaceHolder 3"/>
          <p:cNvSpPr>
            <a:spLocks noGrp="1"/>
          </p:cNvSpPr>
          <p:nvPr>
            <p:ph type="ftr" idx="271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7" name="PlaceHolder 4"/>
          <p:cNvSpPr>
            <a:spLocks noGrp="1"/>
          </p:cNvSpPr>
          <p:nvPr>
            <p:ph type="sldNum" idx="272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71048C-D5BE-4FA7-A389-0599F3CF45D4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8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19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5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36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58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5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86.xml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2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5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5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5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6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6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26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265" name="PlaceHolder 3"/>
          <p:cNvSpPr>
            <a:spLocks noGrp="1"/>
          </p:cNvSpPr>
          <p:nvPr>
            <p:ph type="dt" idx="30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PlaceHolder 4"/>
          <p:cNvSpPr>
            <a:spLocks noGrp="1"/>
          </p:cNvSpPr>
          <p:nvPr>
            <p:ph type="ftr" idx="31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PlaceHolder 5"/>
          <p:cNvSpPr>
            <a:spLocks noGrp="1"/>
          </p:cNvSpPr>
          <p:nvPr>
            <p:ph type="sldNum" idx="31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BA58A1-9F17-425C-9032-7A20C5C36D8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acde54"/>
            </a:gs>
            <a:gs pos="100000">
              <a:srgbClr val="4b77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6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6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6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6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6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469" name="PlaceHolder 3"/>
          <p:cNvSpPr>
            <a:spLocks noGrp="1"/>
          </p:cNvSpPr>
          <p:nvPr>
            <p:ph type="dt" idx="36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0" name="PlaceHolder 4"/>
          <p:cNvSpPr>
            <a:spLocks noGrp="1"/>
          </p:cNvSpPr>
          <p:nvPr>
            <p:ph type="ftr" idx="36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1" name="PlaceHolder 5"/>
          <p:cNvSpPr>
            <a:spLocks noGrp="1"/>
          </p:cNvSpPr>
          <p:nvPr>
            <p:ph type="sldNum" idx="36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176055-8E77-4AB7-BB1E-F4989F70D31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17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7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7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7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17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18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181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2182" name="PlaceHolder 3"/>
          <p:cNvSpPr>
            <a:spLocks noGrp="1"/>
          </p:cNvSpPr>
          <p:nvPr>
            <p:ph type="dt" idx="56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83" name="PlaceHolder 4"/>
          <p:cNvSpPr>
            <a:spLocks noGrp="1"/>
          </p:cNvSpPr>
          <p:nvPr>
            <p:ph type="ftr" idx="56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84" name="PlaceHolder 5"/>
          <p:cNvSpPr>
            <a:spLocks noGrp="1"/>
          </p:cNvSpPr>
          <p:nvPr>
            <p:ph type="sldNum" idx="56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7ED899-2D95-4069-9E8C-8D707A5DEA1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47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8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8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8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48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dt" idx="13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ftr" idx="13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sldNum" idx="13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B828063-CF31-4682-B77B-8C460C0FD220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88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489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490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491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492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9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9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dt" idx="16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ftr" idx="16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PlaceHolder 5"/>
          <p:cNvSpPr>
            <a:spLocks noGrp="1"/>
          </p:cNvSpPr>
          <p:nvPr>
            <p:ph type="sldNum" idx="16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849727-29EB-42F3-A312-704E88A2CB7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2"/>
    <p:sldLayoutId id="2147483717" r:id="rId3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9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1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15151"/>
            </a:gs>
            <a:gs pos="50000">
              <a:srgbClr val="2d2d2d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Title 1"/>
          <p:cNvSpPr/>
          <p:nvPr/>
        </p:nvSpPr>
        <p:spPr>
          <a:xfrm>
            <a:off x="1470600" y="331200"/>
            <a:ext cx="9686160" cy="43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zh-CN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宋体"/>
              </a:rPr>
              <a:t>【</a:t>
            </a:r>
            <a:r>
              <a:rPr b="1" lang="zh-TW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新細明體"/>
              </a:rPr>
              <a:t>报告</a:t>
            </a:r>
            <a:r>
              <a:rPr b="1" lang="en-US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新細明體"/>
              </a:rPr>
              <a:t>Announcements</a:t>
            </a:r>
            <a:r>
              <a:rPr b="1" lang="zh-TW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宋体"/>
              </a:rPr>
              <a:t>】</a:t>
            </a:r>
            <a:endParaRPr b="0" lang="en-US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PlaceHolder 1"/>
          <p:cNvSpPr>
            <a:spLocks noGrp="1"/>
          </p:cNvSpPr>
          <p:nvPr>
            <p:ph type="title"/>
          </p:nvPr>
        </p:nvSpPr>
        <p:spPr>
          <a:xfrm>
            <a:off x="333720" y="3260880"/>
            <a:ext cx="11524680" cy="116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20000"/>
              </a:lnSpc>
              <a:buNone/>
            </a:pPr>
            <a:r>
              <a:rPr b="1" lang="zh-CN" sz="5400" strike="noStrike" u="none" cap="all">
                <a:solidFill>
                  <a:srgbClr val="7030a0"/>
                </a:solidFill>
                <a:effectLst/>
                <a:uFillTx/>
                <a:latin typeface="DengXian"/>
                <a:ea typeface="DengXian"/>
              </a:rPr>
              <a:t>感谢主！  我们去年十二月份慕拉第国际宣教特别奉献共收到 </a:t>
            </a:r>
            <a:r>
              <a:rPr b="1" lang="en-US" sz="5400" strike="noStrike" u="none" cap="all">
                <a:solidFill>
                  <a:srgbClr val="7030a0"/>
                </a:solidFill>
                <a:effectLst/>
                <a:uFillTx/>
                <a:latin typeface="DengXian"/>
                <a:ea typeface="DengXian"/>
              </a:rPr>
              <a:t>$31,740.33  (16,740.33+15K</a:t>
            </a:r>
            <a:r>
              <a:rPr b="1" lang="zh-CN" sz="5400" strike="noStrike" u="none" cap="all">
                <a:solidFill>
                  <a:srgbClr val="7030a0"/>
                </a:solidFill>
                <a:effectLst/>
                <a:uFillTx/>
                <a:latin typeface="DengXian"/>
                <a:ea typeface="DengXian"/>
              </a:rPr>
              <a:t>）美元，愿神大大地祝福弟兄姊妹们的慷慨奉献，且借着忠心的宣教士们把福音传到地极。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" name="Picture 40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76" name="Picture 42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 useBgFill="1">
        <p:nvSpPr>
          <p:cNvPr id="2277" name="Rectangle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78" name="PlaceHolder 1"/>
          <p:cNvSpPr>
            <a:spLocks noGrp="1"/>
          </p:cNvSpPr>
          <p:nvPr>
            <p:ph type="title"/>
          </p:nvPr>
        </p:nvSpPr>
        <p:spPr>
          <a:xfrm>
            <a:off x="5337720" y="720720"/>
            <a:ext cx="6170760" cy="432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5400" strike="noStrike" u="none" cap="all">
                <a:solidFill>
                  <a:schemeClr val="dk1"/>
                </a:solidFill>
                <a:effectLst/>
                <a:uFillTx/>
                <a:latin typeface="DengXian"/>
                <a:ea typeface="DengXian"/>
              </a:rPr>
              <a:t>2026</a:t>
            </a:r>
            <a:r>
              <a:rPr b="1" lang="zh-CN" sz="5400" strike="noStrike" u="none" cap="all">
                <a:solidFill>
                  <a:schemeClr val="dk1"/>
                </a:solidFill>
                <a:effectLst/>
                <a:uFillTx/>
                <a:latin typeface="DengXian"/>
                <a:ea typeface="DengXian"/>
              </a:rPr>
              <a:t>年一月份同工会于本周六早</a:t>
            </a:r>
            <a:r>
              <a:rPr b="1" lang="en-US" sz="5400" strike="noStrike" u="none" cap="all">
                <a:solidFill>
                  <a:schemeClr val="dk1"/>
                </a:solidFill>
                <a:effectLst/>
                <a:uFillTx/>
                <a:latin typeface="DengXian"/>
                <a:ea typeface="DengXian"/>
              </a:rPr>
              <a:t>8:30</a:t>
            </a:r>
            <a:r>
              <a:rPr b="1" lang="zh-CN" sz="5400" strike="noStrike" u="none" cap="all">
                <a:solidFill>
                  <a:schemeClr val="dk1"/>
                </a:solidFill>
                <a:effectLst/>
                <a:uFillTx/>
                <a:latin typeface="DengXian"/>
                <a:ea typeface="DengXian"/>
              </a:rPr>
              <a:t>在</a:t>
            </a:r>
            <a:r>
              <a:rPr b="1" lang="en-US" sz="5400" strike="noStrike" u="none" cap="all">
                <a:solidFill>
                  <a:schemeClr val="dk1"/>
                </a:solidFill>
                <a:effectLst/>
                <a:uFillTx/>
                <a:latin typeface="DengXian"/>
                <a:ea typeface="DengXian"/>
              </a:rPr>
              <a:t>103</a:t>
            </a:r>
            <a:r>
              <a:rPr b="1" lang="zh-CN" sz="5400" strike="noStrike" u="none" cap="all">
                <a:solidFill>
                  <a:schemeClr val="dk1"/>
                </a:solidFill>
                <a:effectLst/>
                <a:uFillTx/>
                <a:latin typeface="DengXian"/>
                <a:ea typeface="DengXian"/>
              </a:rPr>
              <a:t>会议室召开，请所有同工会代表们踊跃参加。，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cxnSp>
        <p:nvCxnSpPr>
          <p:cNvPr id="2279" name="Straight Connector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54080" y="1621080"/>
            <a:ext cx="360" cy="3017880"/>
          </a:xfrm>
          <a:prstGeom prst="straightConnector1">
            <a:avLst/>
          </a:prstGeom>
          <a:ln w="15875">
            <a:solidFill>
              <a:srgbClr val="000000"/>
            </a:solidFill>
            <a:round/>
          </a:ln>
        </p:spPr>
      </p:cxnSp>
      <p:pic>
        <p:nvPicPr>
          <p:cNvPr id="2280" name="Picture 48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5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1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2282" name="Straight Connector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2283" name="Straight Connector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2284" name="Straight Connector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2285" name="Straight Connector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sp>
        <p:nvSpPr>
          <p:cNvPr id="2286" name="Rectangl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87" name="Rectangl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3932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88" name="Rectangl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38200" cy="6857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accent2"/>
              </a:solidFill>
              <a:effectLst/>
              <a:uFillTx/>
              <a:latin typeface="Century Gothic"/>
            </a:endParaRPr>
          </a:p>
        </p:txBody>
      </p:sp>
      <p:grpSp>
        <p:nvGrpSpPr>
          <p:cNvPr id="2289" name="Group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6640" y="3449520"/>
            <a:ext cx="2981880" cy="3209040"/>
            <a:chOff x="9206640" y="3449520"/>
            <a:chExt cx="2981880" cy="3209040"/>
          </a:xfrm>
        </p:grpSpPr>
        <p:cxnSp>
          <p:nvCxnSpPr>
            <p:cNvPr id="2290" name="Straight Connector 5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11275920" y="344952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91" name="Straight Connector 5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9206640" y="367668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92" name="Straight Connector 5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10292040" y="377136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93" name="Straight Connector 5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10442880" y="361728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294" name="Straight Connector 6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10918800" y="416916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295" name="PlaceHolder 1"/>
          <p:cNvSpPr>
            <a:spLocks noGrp="1"/>
          </p:cNvSpPr>
          <p:nvPr>
            <p:ph type="title"/>
          </p:nvPr>
        </p:nvSpPr>
        <p:spPr>
          <a:xfrm>
            <a:off x="497160" y="-59400"/>
            <a:ext cx="11485440" cy="449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50000"/>
              </a:lnSpc>
              <a:buNone/>
            </a:pPr>
            <a:r>
              <a:rPr b="1" lang="zh-CN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</a:rPr>
              <a:t>下周日（</a:t>
            </a:r>
            <a:r>
              <a:rPr b="1" lang="en-US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</a:rPr>
              <a:t>1/11</a:t>
            </a:r>
            <a:r>
              <a:rPr b="1" lang="zh-CN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</a:rPr>
              <a:t>）有爱宴（免费午餐）。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0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4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e00beb"/>
            </a:gs>
            <a:gs pos="100000">
              <a:srgbClr val="654c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PlaceHolder 1"/>
          <p:cNvSpPr>
            <a:spLocks noGrp="1"/>
          </p:cNvSpPr>
          <p:nvPr>
            <p:ph type="title"/>
          </p:nvPr>
        </p:nvSpPr>
        <p:spPr>
          <a:xfrm>
            <a:off x="7290360" y="515520"/>
            <a:ext cx="4505040" cy="332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defTabSz="457200">
              <a:lnSpc>
                <a:spcPct val="150000"/>
              </a:lnSpc>
              <a:buNone/>
            </a:pPr>
            <a:r>
              <a:rPr b="1" lang="zh-CN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以马内利中文学校春季学期本周六</a:t>
            </a:r>
            <a:r>
              <a:rPr b="1" lang="en-US" sz="4800" strike="noStrike" u="none" cap="all">
                <a:solidFill>
                  <a:srgbClr val="ffff00"/>
                </a:solidFill>
                <a:effectLst/>
                <a:highlight>
                  <a:srgbClr val="3333ff"/>
                </a:highlight>
                <a:uFillTx/>
                <a:latin typeface="Century Gothic"/>
              </a:rPr>
              <a:t>1/10</a:t>
            </a:r>
            <a:r>
              <a:rPr b="1" lang="zh-CN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开学。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297" name="Picture 31" descr="A group of children coloring on a large paper&#10;&#10;AI-generated content may be incorrect."/>
          <p:cNvSpPr/>
          <p:nvPr/>
        </p:nvSpPr>
        <p:spPr>
          <a:xfrm>
            <a:off x="799200" y="786240"/>
            <a:ext cx="6244920" cy="4955760"/>
          </a:xfrm>
          <a:custGeom>
            <a:avLst/>
            <a:gdLst>
              <a:gd name="textAreaLeft" fmla="*/ 0 w 6244920"/>
              <a:gd name="textAreaRight" fmla="*/ 6245280 w 6244920"/>
              <a:gd name="textAreaTop" fmla="*/ 0 h 4955760"/>
              <a:gd name="textAreaBottom" fmla="*/ 4956120 h 4955760"/>
            </a:gdLst>
            <a:ahLst/>
            <a:cxnLst/>
            <a:rect l="textAreaLeft" t="textAreaTop" r="textAreaRight" b="textAreaBottom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TextBox 4"/>
          <p:cNvSpPr/>
          <p:nvPr/>
        </p:nvSpPr>
        <p:spPr>
          <a:xfrm>
            <a:off x="201240" y="383400"/>
            <a:ext cx="11789280" cy="54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全教会会员大会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，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2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月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8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日下午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2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举行，请所有会员预留时间参会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。 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会议议题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之一是修改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ECBC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章程第六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条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（教会治理人员）如下：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教會治理人員包括牧師、職員、</a:t>
            </a:r>
            <a:r>
              <a:rPr b="1" lang="zh-TW" sz="4800" strike="noStrike" u="none">
                <a:solidFill>
                  <a:srgbClr val="ff0000"/>
                </a:solidFill>
                <a:effectLst/>
                <a:highlight>
                  <a:srgbClr val="00ffff"/>
                </a:highlight>
                <a:uFillTx/>
                <a:latin typeface="DengXian"/>
                <a:ea typeface="DengXian"/>
              </a:rPr>
              <a:t>长老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、執事及其他由教會認為在必要時能實行教會宗旨之其他治理人員。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9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300" name="Picture 3" descr=""/>
          <p:cNvPicPr/>
          <p:nvPr/>
        </p:nvPicPr>
        <p:blipFill>
          <a:blip r:embed="rId1"/>
          <a:srcRect l="0" t="9092" r="11235" b="0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387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4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302" name="PlaceHolder 1"/>
          <p:cNvSpPr>
            <a:spLocks noGrp="1"/>
          </p:cNvSpPr>
          <p:nvPr>
            <p:ph type="title"/>
          </p:nvPr>
        </p:nvSpPr>
        <p:spPr>
          <a:xfrm>
            <a:off x="-9360" y="-167040"/>
            <a:ext cx="4023000" cy="3203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zh-CN" sz="48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【</a:t>
            </a:r>
            <a:r>
              <a:rPr b="1" lang="zh-CN" sz="48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欢迎新来宾】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0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32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304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960" y="4546800"/>
            <a:ext cx="397728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4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05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306" name="Picture 3" descr=""/>
          <p:cNvPicPr/>
          <p:nvPr/>
        </p:nvPicPr>
        <p:blipFill>
          <a:blip r:embed="rId1"/>
          <a:srcRect l="14874" t="6483" r="6522" b="3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7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387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4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308" name="PlaceHolder 1"/>
          <p:cNvSpPr>
            <a:spLocks noGrp="1"/>
          </p:cNvSpPr>
          <p:nvPr>
            <p:ph type="title"/>
          </p:nvPr>
        </p:nvSpPr>
        <p:spPr>
          <a:xfrm>
            <a:off x="282600" y="0"/>
            <a:ext cx="4175640" cy="29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zh-TW" sz="4800" strike="noStrike" u="none">
                <a:solidFill>
                  <a:srgbClr val="ffff00"/>
                </a:solidFill>
                <a:effectLst/>
                <a:uFillTx/>
                <a:latin typeface="FZYaoTi"/>
                <a:ea typeface="FZYaoTi"/>
              </a:rPr>
              <a:t>祝  祷</a:t>
            </a:r>
            <a:r>
              <a:rPr b="1" lang="en-US" sz="4800" strike="noStrike" u="none">
                <a:solidFill>
                  <a:srgbClr val="ffff00"/>
                </a:solidFill>
                <a:effectLst/>
                <a:uFillTx/>
                <a:latin typeface="FZYaoTi"/>
                <a:ea typeface="FZYaoTi"/>
              </a:rPr>
              <a:t>Benediction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09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32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310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960" y="4546800"/>
            <a:ext cx="397728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4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3600" strike="noStrike" u="none" cap="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2312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pic>
        <p:nvPicPr>
          <p:cNvPr id="2313" name="Picture 4" descr=""/>
          <p:cNvPicPr/>
          <p:nvPr/>
        </p:nvPicPr>
        <p:blipFill>
          <a:blip r:embed="rId1"/>
          <a:stretch/>
        </p:blipFill>
        <p:spPr>
          <a:xfrm>
            <a:off x="1800" y="0"/>
            <a:ext cx="1218780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7.xml.rels><?xml version="1.0" encoding="UTF-8"?>
<Relationships xmlns="http://schemas.openxmlformats.org/package/2006/relationships"><Relationship Id="rId1" Type="http://schemas.openxmlformats.org/officeDocument/2006/relationships/image" Target="../media/image4.jpeg"/>
</Relationships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9000"/>
                <a:lumMod val="110000"/>
              </a:schemeClr>
            </a:gs>
            <a:gs pos="52000">
              <a:schemeClr val="phClr">
                <a:tint val="74000"/>
                <a:lumMod val="104000"/>
              </a:schemeClr>
            </a:gs>
            <a:gs pos="100000">
              <a:schemeClr val="phClr">
                <a:tint val="78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78000">
              <a:schemeClr val="phClr">
                <a:shade val="100000"/>
                <a:lumMod val="100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Slice">
  <a:themeElements>
    <a:clrScheme name="Slice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Slice">
  <a:themeElements>
    <a:clrScheme name="Slice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20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 pitchFamily="0" charset="1"/>
        <a:ea typeface="新細明體" pitchFamily="0" charset="1"/>
        <a:cs typeface=""/>
      </a:majorFont>
      <a:minorFont>
        <a:latin typeface="Arial" pitchFamily="0" charset="1"/>
        <a:ea typeface="新細明體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 pitchFamily="0" charset="1"/>
        <a:ea typeface="Gill Sans" pitchFamily="0" charset="1"/>
        <a:cs typeface="Gill Sans" pitchFamily="0" charset="1"/>
      </a:majorFont>
      <a:minorFont>
        <a:latin typeface="Gill Sans" pitchFamily="0" charset="1"/>
        <a:ea typeface="Gill Sans" pitchFamily="0" charset="1"/>
        <a:cs typeface="Gill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1" ma:contentTypeDescription="Create a new document." ma:contentTypeScope="" ma:versionID="a934a4cd11e92149ec479db1eb5f74af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552cfdc57fbea2b15c246285490fab92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317F39-32FF-4ED4-9E06-80503A3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D2AF57-C447-408E-B16B-A37AA1192486}">
  <ds:schemaRefs>
    <ds:schemaRef ds:uri="http://schemas.openxmlformats.org/package/2006/metadata/core-properties"/>
    <ds:schemaRef ds:uri="http://purl.org/dc/elements/1.1/"/>
    <ds:schemaRef ds:uri="http://purl.org/dc/terms/"/>
    <ds:schemaRef ds:uri="f94628cb-1a74-416f-b922-4006abeb55d5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139951</TotalTime>
  <Application>LibreOffice/25.8.3.2$Windows_X86_64 LibreOffice_project/8ca8d55c161d602844f5428fa4b58097424e324e</Application>
  <AppVersion>15.0000</AppVersion>
  <Words>2101</Words>
  <Paragraphs>254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2021-01-17T03:05:34Z</dcterms:created>
  <dc:creator>Karen Liau</dc:creator>
  <dc:description/>
  <dc:language>en-US</dc:language>
  <cp:lastModifiedBy/>
  <dcterms:modified xsi:type="dcterms:W3CDTF">2026-01-04T09:07:07Z</dcterms:modified>
  <cp:revision>198</cp:revision>
  <dc:subject/>
  <dc:title>主日崇拜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  <property fmtid="{D5CDD505-2E9C-101B-9397-08002B2CF9AE}" pid="3" name="Notes">
    <vt:i4>31</vt:i4>
  </property>
  <property fmtid="{D5CDD505-2E9C-101B-9397-08002B2CF9AE}" pid="4" name="PresentationFormat">
    <vt:lpwstr>Widescreen</vt:lpwstr>
  </property>
  <property fmtid="{D5CDD505-2E9C-101B-9397-08002B2CF9AE}" pid="5" name="Slides">
    <vt:i4>65</vt:i4>
  </property>
</Properties>
</file>