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1.xml" ContentType="application/xml"/>
  <Override PartName="/customXml/item2.xml" ContentType="application/xml"/>
  <Override PartName="/customXml/itemProps1.xml" ContentType="application/vnd.openxmlformats-officedocument.customXmlProperties+xml"/>
  <Override PartName="/customXml/item3.xml" ContentType="application/xml"/>
  <Override PartName="/customXml/itemProps2.xml" ContentType="application/vnd.openxmlformats-officedocument.customXmlProperties+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3.xml" ContentType="application/vnd.openxmlformats-officedocument.customXmlProperties+xml"/>
  <Override PartName="/ppt/webextensions/taskpanes.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59.xml" ContentType="application/vnd.openxmlformats-officedocument.theme+xml"/>
  <Override PartName="/ppt/theme/_rels/theme8.xml.rels" ContentType="application/vnd.openxmlformats-package.relationships+xml"/>
  <Override PartName="/ppt/theme/_rels/theme12.xml.rels" ContentType="application/vnd.openxmlformats-package.relationships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media/image17.jpeg" ContentType="image/jpeg"/>
  <Override PartName="/ppt/media/image2.jpeg" ContentType="image/jpeg"/>
  <Override PartName="/ppt/media/image13.jpeg" ContentType="image/jpeg"/>
  <Override PartName="/ppt/media/image3.png" ContentType="image/png"/>
  <Override PartName="/ppt/media/image1.jpeg" ContentType="image/jpeg"/>
  <Override PartName="/ppt/media/image4.png" ContentType="image/png"/>
  <Override PartName="/ppt/media/image5.png" ContentType="image/png"/>
  <Override PartName="/ppt/media/image11.jpeg" ContentType="image/jpeg"/>
  <Override PartName="/ppt/media/image8.jpeg" ContentType="image/jpeg"/>
  <Override PartName="/ppt/media/image6.png" ContentType="image/png"/>
  <Override PartName="/ppt/media/image7.png" ContentType="image/png"/>
  <Override PartName="/ppt/media/image10.png" ContentType="image/png"/>
  <Override PartName="/ppt/media/image9.png" ContentType="image/png"/>
  <Override PartName="/ppt/media/image20.jpeg" ContentType="image/jpeg"/>
  <Override PartName="/ppt/media/image12.png" ContentType="image/png"/>
  <Override PartName="/ppt/media/image19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8.png" ContentType="image/png"/>
  <Override PartName="/ppt/slideMasters/slideMaster80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_rels/slideMaster44.xml.rels" ContentType="application/vnd.openxmlformats-package.relationships+xml"/>
  <Override PartName="/ppt/slideMasters/_rels/slideMaster80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97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8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37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63.xml.rels" ContentType="application/vnd.openxmlformats-package.relationships+xml"/>
  <Override PartName="/ppt/slideMasters/_rels/slideMaster109.xml.rels" ContentType="application/vnd.openxmlformats-package.relationships+xml"/>
  <Override PartName="/ppt/slideMasters/_rels/slideMaster126.xml.rels" ContentType="application/vnd.openxmlformats-package.relationships+xml"/>
  <Override PartName="/ppt/slideMasters/_rels/slideMaster148.xml.rels" ContentType="application/vnd.openxmlformats-package.relationships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_rels/slideLayout15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microsoft.com/office/2011/relationships/webextensiontaskpanes" Target="ppt/webextensions/taskpanes.xml"/><Relationship Id="rId8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3" r:id="rId4"/>
    <p:sldMasterId id="2147483685" r:id="rId5"/>
    <p:sldMasterId id="2147483687" r:id="rId6"/>
    <p:sldMasterId id="2147483703" r:id="rId7"/>
    <p:sldMasterId id="2147483705" r:id="rId8"/>
    <p:sldMasterId id="2147483717" r:id="rId9"/>
    <p:sldMasterId id="2147483735" r:id="rId10"/>
    <p:sldMasterId id="2147483752" r:id="rId11"/>
    <p:sldMasterId id="2147483754" r:id="rId12"/>
    <p:sldMasterId id="2147483767" r:id="rId13"/>
    <p:sldMasterId id="2147483785" r:id="rId14"/>
    <p:sldMasterId id="2147483797" r:id="rId15"/>
    <p:sldMasterId id="2147483809" r:id="rId16"/>
  </p:sldMasterIdLst>
  <p:notesMasterIdLst>
    <p:notesMasterId r:id="rId17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3.xml"/><Relationship Id="rId4" Type="http://schemas.openxmlformats.org/officeDocument/2006/relationships/slideMaster" Target="slideMasters/slideMaster24.xml"/><Relationship Id="rId5" Type="http://schemas.openxmlformats.org/officeDocument/2006/relationships/slideMaster" Target="slideMasters/slideMaster35.xml"/><Relationship Id="rId6" Type="http://schemas.openxmlformats.org/officeDocument/2006/relationships/slideMaster" Target="slideMasters/slideMaster36.xml"/><Relationship Id="rId7" Type="http://schemas.openxmlformats.org/officeDocument/2006/relationships/slideMaster" Target="slideMasters/slideMaster44.xml"/><Relationship Id="rId8" Type="http://schemas.openxmlformats.org/officeDocument/2006/relationships/slideMaster" Target="slideMasters/slideMaster52.xml"/><Relationship Id="rId9" Type="http://schemas.openxmlformats.org/officeDocument/2006/relationships/slideMaster" Target="slideMasters/slideMaster63.xml"/><Relationship Id="rId10" Type="http://schemas.openxmlformats.org/officeDocument/2006/relationships/slideMaster" Target="slideMasters/slideMaster80.xml"/><Relationship Id="rId11" Type="http://schemas.openxmlformats.org/officeDocument/2006/relationships/slideMaster" Target="slideMasters/slideMaster89.xml"/><Relationship Id="rId12" Type="http://schemas.openxmlformats.org/officeDocument/2006/relationships/slideMaster" Target="slideMasters/slideMaster97.xml"/><Relationship Id="rId13" Type="http://schemas.openxmlformats.org/officeDocument/2006/relationships/slideMaster" Target="slideMasters/slideMaster109.xml"/><Relationship Id="rId14" Type="http://schemas.openxmlformats.org/officeDocument/2006/relationships/slideMaster" Target="slideMasters/slideMaster126.xml"/><Relationship Id="rId15" Type="http://schemas.openxmlformats.org/officeDocument/2006/relationships/slideMaster" Target="slideMasters/slideMaster137.xml"/><Relationship Id="rId16" Type="http://schemas.openxmlformats.org/officeDocument/2006/relationships/slideMaster" Target="slideMasters/slideMaster148.xml"/><Relationship Id="rId17" Type="http://schemas.openxmlformats.org/officeDocument/2006/relationships/notesMaster" Target="notesMasters/notesMaster1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5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move the slide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66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66" name="PlaceHolder 4"/>
          <p:cNvSpPr>
            <a:spLocks noGrp="1"/>
          </p:cNvSpPr>
          <p:nvPr>
            <p:ph type="dt" idx="453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67" name="PlaceHolder 5"/>
          <p:cNvSpPr>
            <a:spLocks noGrp="1"/>
          </p:cNvSpPr>
          <p:nvPr>
            <p:ph type="ftr" idx="45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68" name="PlaceHolder 6"/>
          <p:cNvSpPr>
            <a:spLocks noGrp="1"/>
          </p:cNvSpPr>
          <p:nvPr>
            <p:ph type="sldNum" idx="45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D1354142-9A13-44CD-ACA9-ED18AD7E0BB4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3" name="PlaceHolder 3"/>
          <p:cNvSpPr>
            <a:spLocks noGrp="1"/>
          </p:cNvSpPr>
          <p:nvPr>
            <p:ph type="sldNum" idx="45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5CC1E0C-0EE1-4E97-8FEF-C3342A55398D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6" name="PlaceHolder 3"/>
          <p:cNvSpPr>
            <a:spLocks noGrp="1"/>
          </p:cNvSpPr>
          <p:nvPr>
            <p:ph type="sldNum" idx="45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2378171-AECD-4099-B8F5-835B9DC2A91D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9" name="PlaceHolder 3"/>
          <p:cNvSpPr>
            <a:spLocks noGrp="1"/>
          </p:cNvSpPr>
          <p:nvPr>
            <p:ph type="sldNum" idx="45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C1892DE-A934-4B8C-ABCE-AF87B633A305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9.pn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<Relationship Id="rId2" Type="http://schemas.openxmlformats.org/officeDocument/2006/relationships/image" Target="../media/image11.jpeg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D6668C6-1A93-4E67-8119-64451B12C315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8D5619B-F1D5-4095-B1A9-E138AB75A72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Obj" preserve="1">
  <p:cSld name="Title, Text,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1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15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16" name="PlaceHolder 4"/>
          <p:cNvSpPr>
            <a:spLocks noGrp="1"/>
          </p:cNvSpPr>
          <p:nvPr>
            <p:ph type="dt" idx="298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17" name="PlaceHolder 5"/>
          <p:cNvSpPr>
            <a:spLocks noGrp="1"/>
          </p:cNvSpPr>
          <p:nvPr>
            <p:ph type="ftr" idx="299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18" name="PlaceHolder 6"/>
          <p:cNvSpPr>
            <a:spLocks noGrp="1"/>
          </p:cNvSpPr>
          <p:nvPr>
            <p:ph type="sldNum" idx="300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AA31E79-44E8-4796-AF7E-684A5073DA96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79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2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21" name="PlaceHolder 3"/>
          <p:cNvSpPr>
            <a:spLocks noGrp="1"/>
          </p:cNvSpPr>
          <p:nvPr>
            <p:ph type="dt" idx="301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2" name="PlaceHolder 4"/>
          <p:cNvSpPr>
            <a:spLocks noGrp="1"/>
          </p:cNvSpPr>
          <p:nvPr>
            <p:ph type="ftr" idx="302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3" name="PlaceHolder 5"/>
          <p:cNvSpPr>
            <a:spLocks noGrp="1"/>
          </p:cNvSpPr>
          <p:nvPr>
            <p:ph type="sldNum" idx="303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AB90D2-04EA-45E2-8A50-7212B74828FA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0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60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25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26" name="PlaceHolder 3"/>
          <p:cNvSpPr>
            <a:spLocks noGrp="1"/>
          </p:cNvSpPr>
          <p:nvPr>
            <p:ph type="dt" idx="304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7" name="PlaceHolder 4"/>
          <p:cNvSpPr>
            <a:spLocks noGrp="1"/>
          </p:cNvSpPr>
          <p:nvPr>
            <p:ph type="ftr" idx="305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8" name="PlaceHolder 5"/>
          <p:cNvSpPr>
            <a:spLocks noGrp="1"/>
          </p:cNvSpPr>
          <p:nvPr>
            <p:ph type="sldNum" idx="306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52FE879-23B1-49D2-A291-5F4F6F40BFB7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8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3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31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32" name="PlaceHolder 4"/>
          <p:cNvSpPr>
            <a:spLocks noGrp="1"/>
          </p:cNvSpPr>
          <p:nvPr>
            <p:ph type="dt" idx="307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3" name="PlaceHolder 5"/>
          <p:cNvSpPr>
            <a:spLocks noGrp="1"/>
          </p:cNvSpPr>
          <p:nvPr>
            <p:ph type="ftr" idx="308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4" name="PlaceHolder 6"/>
          <p:cNvSpPr>
            <a:spLocks noGrp="1"/>
          </p:cNvSpPr>
          <p:nvPr>
            <p:ph type="sldNum" idx="309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B02653E-38BD-4BC4-B8C1-45DBCB3639CF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PlaceHolder 1"/>
          <p:cNvSpPr>
            <a:spLocks noGrp="1"/>
          </p:cNvSpPr>
          <p:nvPr>
            <p:ph type="title"/>
          </p:nvPr>
        </p:nvSpPr>
        <p:spPr>
          <a:xfrm>
            <a:off x="84024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36" name="PlaceHolder 2"/>
          <p:cNvSpPr>
            <a:spLocks noGrp="1"/>
          </p:cNvSpPr>
          <p:nvPr>
            <p:ph type="body"/>
          </p:nvPr>
        </p:nvSpPr>
        <p:spPr>
          <a:xfrm>
            <a:off x="840240" y="1681200"/>
            <a:ext cx="5158080" cy="823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37" name="PlaceHolder 3"/>
          <p:cNvSpPr>
            <a:spLocks noGrp="1"/>
          </p:cNvSpPr>
          <p:nvPr>
            <p:ph type="body"/>
          </p:nvPr>
        </p:nvSpPr>
        <p:spPr>
          <a:xfrm>
            <a:off x="840240" y="2505240"/>
            <a:ext cx="5158080" cy="3684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38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3280" cy="823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39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3280" cy="3684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40" name="PlaceHolder 6"/>
          <p:cNvSpPr>
            <a:spLocks noGrp="1"/>
          </p:cNvSpPr>
          <p:nvPr>
            <p:ph type="dt" idx="310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1" name="PlaceHolder 7"/>
          <p:cNvSpPr>
            <a:spLocks noGrp="1"/>
          </p:cNvSpPr>
          <p:nvPr>
            <p:ph type="ftr" idx="311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2" name="PlaceHolder 8"/>
          <p:cNvSpPr>
            <a:spLocks noGrp="1"/>
          </p:cNvSpPr>
          <p:nvPr>
            <p:ph type="sldNum" idx="312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22C956-DF39-4C76-87BB-B42C18856773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8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44" name="PlaceHolder 2"/>
          <p:cNvSpPr>
            <a:spLocks noGrp="1"/>
          </p:cNvSpPr>
          <p:nvPr>
            <p:ph type="dt" idx="313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5" name="PlaceHolder 3"/>
          <p:cNvSpPr>
            <a:spLocks noGrp="1"/>
          </p:cNvSpPr>
          <p:nvPr>
            <p:ph type="ftr" idx="314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6" name="PlaceHolder 4"/>
          <p:cNvSpPr>
            <a:spLocks noGrp="1"/>
          </p:cNvSpPr>
          <p:nvPr>
            <p:ph type="sldNum" idx="315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51725D1-F07E-4B73-BF7C-49D174F7E7D1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PlaceHolder 1"/>
          <p:cNvSpPr>
            <a:spLocks noGrp="1"/>
          </p:cNvSpPr>
          <p:nvPr>
            <p:ph type="dt" idx="316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8" name="PlaceHolder 2"/>
          <p:cNvSpPr>
            <a:spLocks noGrp="1"/>
          </p:cNvSpPr>
          <p:nvPr>
            <p:ph type="ftr" idx="317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9" name="PlaceHolder 3"/>
          <p:cNvSpPr>
            <a:spLocks noGrp="1"/>
          </p:cNvSpPr>
          <p:nvPr>
            <p:ph type="sldNum" idx="318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E5AF995-102F-47DA-83D7-58B82514B5DA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5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PlaceHolder 1"/>
          <p:cNvSpPr>
            <a:spLocks noGrp="1"/>
          </p:cNvSpPr>
          <p:nvPr>
            <p:ph type="title"/>
          </p:nvPr>
        </p:nvSpPr>
        <p:spPr>
          <a:xfrm>
            <a:off x="840240" y="457200"/>
            <a:ext cx="3932280" cy="1599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1" name="PlaceHolder 2"/>
          <p:cNvSpPr>
            <a:spLocks noGrp="1"/>
          </p:cNvSpPr>
          <p:nvPr>
            <p:ph type="body"/>
          </p:nvPr>
        </p:nvSpPr>
        <p:spPr>
          <a:xfrm>
            <a:off x="518364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2" name="PlaceHolder 3"/>
          <p:cNvSpPr>
            <a:spLocks noGrp="1"/>
          </p:cNvSpPr>
          <p:nvPr>
            <p:ph type="body"/>
          </p:nvPr>
        </p:nvSpPr>
        <p:spPr>
          <a:xfrm>
            <a:off x="840240" y="2057400"/>
            <a:ext cx="3932280" cy="3811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3" name="PlaceHolder 4"/>
          <p:cNvSpPr>
            <a:spLocks noGrp="1"/>
          </p:cNvSpPr>
          <p:nvPr>
            <p:ph type="dt" idx="319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54" name="PlaceHolder 5"/>
          <p:cNvSpPr>
            <a:spLocks noGrp="1"/>
          </p:cNvSpPr>
          <p:nvPr>
            <p:ph type="ftr" idx="320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55" name="PlaceHolder 6"/>
          <p:cNvSpPr>
            <a:spLocks noGrp="1"/>
          </p:cNvSpPr>
          <p:nvPr>
            <p:ph type="sldNum" idx="321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23DFF53-2431-4449-89B4-6951DB52938C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6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PlaceHolder 1"/>
          <p:cNvSpPr>
            <a:spLocks noGrp="1"/>
          </p:cNvSpPr>
          <p:nvPr>
            <p:ph type="title"/>
          </p:nvPr>
        </p:nvSpPr>
        <p:spPr>
          <a:xfrm>
            <a:off x="840240" y="457200"/>
            <a:ext cx="3932280" cy="1599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7" name="PlaceHolder 2"/>
          <p:cNvSpPr>
            <a:spLocks noGrp="1"/>
          </p:cNvSpPr>
          <p:nvPr>
            <p:ph type="body"/>
          </p:nvPr>
        </p:nvSpPr>
        <p:spPr>
          <a:xfrm>
            <a:off x="518364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8" name="PlaceHolder 3"/>
          <p:cNvSpPr>
            <a:spLocks noGrp="1"/>
          </p:cNvSpPr>
          <p:nvPr>
            <p:ph type="body"/>
          </p:nvPr>
        </p:nvSpPr>
        <p:spPr>
          <a:xfrm>
            <a:off x="840240" y="2057400"/>
            <a:ext cx="3932280" cy="3811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9" name="PlaceHolder 4"/>
          <p:cNvSpPr>
            <a:spLocks noGrp="1"/>
          </p:cNvSpPr>
          <p:nvPr>
            <p:ph type="dt" idx="322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0" name="PlaceHolder 5"/>
          <p:cNvSpPr>
            <a:spLocks noGrp="1"/>
          </p:cNvSpPr>
          <p:nvPr>
            <p:ph type="ftr" idx="323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1" name="PlaceHolder 6"/>
          <p:cNvSpPr>
            <a:spLocks noGrp="1"/>
          </p:cNvSpPr>
          <p:nvPr>
            <p:ph type="sldNum" idx="324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CE6E1DD-8E6E-498F-BBE3-80C96A407F7C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8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Picture 10" descr="Celestia-R1---OverlayTitleSD.png"/>
          <p:cNvPicPr/>
          <p:nvPr/>
        </p:nvPicPr>
        <p:blipFill>
          <a:blip r:embed="rId3"/>
          <a:stretch/>
        </p:blipFill>
        <p:spPr>
          <a:xfrm>
            <a:off x="0" y="0"/>
            <a:ext cx="986328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3" name="PlaceHolder 1"/>
          <p:cNvSpPr>
            <a:spLocks noGrp="1"/>
          </p:cNvSpPr>
          <p:nvPr>
            <p:ph type="title"/>
          </p:nvPr>
        </p:nvSpPr>
        <p:spPr>
          <a:xfrm>
            <a:off x="3658680" y="1964160"/>
            <a:ext cx="7618680" cy="242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r" defTabSz="457200">
              <a:lnSpc>
                <a:spcPct val="100000"/>
              </a:lnSpc>
              <a:buNone/>
            </a:pPr>
            <a:r>
              <a:rPr b="0" lang="en-US" sz="44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64" name="PlaceHolder 2"/>
          <p:cNvSpPr>
            <a:spLocks noGrp="1"/>
          </p:cNvSpPr>
          <p:nvPr>
            <p:ph type="dt" idx="325"/>
          </p:nvPr>
        </p:nvSpPr>
        <p:spPr>
          <a:xfrm>
            <a:off x="900324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65" name="PlaceHolder 3"/>
          <p:cNvSpPr>
            <a:spLocks noGrp="1"/>
          </p:cNvSpPr>
          <p:nvPr>
            <p:ph type="ftr" idx="326"/>
          </p:nvPr>
        </p:nvSpPr>
        <p:spPr>
          <a:xfrm>
            <a:off x="3658680" y="5870520"/>
            <a:ext cx="52423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66" name="PlaceHolder 4"/>
          <p:cNvSpPr>
            <a:spLocks noGrp="1"/>
          </p:cNvSpPr>
          <p:nvPr>
            <p:ph type="sldNum" idx="327"/>
          </p:nvPr>
        </p:nvSpPr>
        <p:spPr>
          <a:xfrm>
            <a:off x="1072080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4FD7203-D4A8-4890-9778-69636C46879A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140AEF-8CA2-476E-9097-1C0ED4E29ADD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Picture 9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8" name="PlaceHolder 1"/>
          <p:cNvSpPr>
            <a:spLocks noGrp="1"/>
          </p:cNvSpPr>
          <p:nvPr>
            <p:ph type="title"/>
          </p:nvPr>
        </p:nvSpPr>
        <p:spPr>
          <a:xfrm>
            <a:off x="609480" y="4732920"/>
            <a:ext cx="1036296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0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69" name="PlaceHolder 2"/>
          <p:cNvSpPr>
            <a:spLocks noGrp="1"/>
          </p:cNvSpPr>
          <p:nvPr>
            <p:ph type="body"/>
          </p:nvPr>
        </p:nvSpPr>
        <p:spPr>
          <a:xfrm>
            <a:off x="1219320" y="932040"/>
            <a:ext cx="9143640" cy="3164760"/>
          </a:xfrm>
          <a:prstGeom prst="rect">
            <a:avLst/>
          </a:prstGeom>
          <a:noFill/>
          <a:ln cap="sq" w="50760">
            <a:solidFill>
              <a:srgbClr val="ffffff"/>
            </a:solidFill>
            <a:miter/>
          </a:ln>
          <a:effectLst>
            <a:outerShdw dist="0" dir="0" blurRad="254160" rotWithShape="0">
              <a:srgbClr val="000000">
                <a:alpha val="43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icon to add picture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70" name="PlaceHolder 3"/>
          <p:cNvSpPr>
            <a:spLocks noGrp="1"/>
          </p:cNvSpPr>
          <p:nvPr>
            <p:ph type="body"/>
          </p:nvPr>
        </p:nvSpPr>
        <p:spPr>
          <a:xfrm>
            <a:off x="609480" y="5299560"/>
            <a:ext cx="10362960" cy="49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71" name="PlaceHolder 4"/>
          <p:cNvSpPr>
            <a:spLocks noGrp="1"/>
          </p:cNvSpPr>
          <p:nvPr>
            <p:ph type="dt" idx="328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72" name="PlaceHolder 5"/>
          <p:cNvSpPr>
            <a:spLocks noGrp="1"/>
          </p:cNvSpPr>
          <p:nvPr>
            <p:ph type="ftr" idx="329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73" name="PlaceHolder 6"/>
          <p:cNvSpPr>
            <a:spLocks noGrp="1"/>
          </p:cNvSpPr>
          <p:nvPr>
            <p:ph type="sldNum" idx="330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3926012-32C5-4E9D-874E-20E6E4EFC542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Picture 6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5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10362960" cy="31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76" name="PlaceHolder 2"/>
          <p:cNvSpPr>
            <a:spLocks noGrp="1"/>
          </p:cNvSpPr>
          <p:nvPr>
            <p:ph type="body"/>
          </p:nvPr>
        </p:nvSpPr>
        <p:spPr>
          <a:xfrm>
            <a:off x="609480" y="4343400"/>
            <a:ext cx="10362960" cy="144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77" name="PlaceHolder 3"/>
          <p:cNvSpPr>
            <a:spLocks noGrp="1"/>
          </p:cNvSpPr>
          <p:nvPr>
            <p:ph type="dt" idx="331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78" name="PlaceHolder 4"/>
          <p:cNvSpPr>
            <a:spLocks noGrp="1"/>
          </p:cNvSpPr>
          <p:nvPr>
            <p:ph type="ftr" idx="332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79" name="PlaceHolder 5"/>
          <p:cNvSpPr>
            <a:spLocks noGrp="1"/>
          </p:cNvSpPr>
          <p:nvPr>
            <p:ph type="sldNum" idx="333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FA7A649-3BAB-4A14-B6A5-CE7A4C062F7C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Picture 16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1" name="TextBox 10"/>
          <p:cNvSpPr/>
          <p:nvPr/>
        </p:nvSpPr>
        <p:spPr>
          <a:xfrm>
            <a:off x="562320" y="718200"/>
            <a:ext cx="60948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US" sz="80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“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82" name="TextBox 11"/>
          <p:cNvSpPr/>
          <p:nvPr/>
        </p:nvSpPr>
        <p:spPr>
          <a:xfrm>
            <a:off x="10314360" y="2751840"/>
            <a:ext cx="60948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914400">
              <a:lnSpc>
                <a:spcPct val="100000"/>
              </a:lnSpc>
            </a:pPr>
            <a:r>
              <a:rPr b="0" lang="en-US" sz="80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”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83" name="PlaceHolder 1"/>
          <p:cNvSpPr>
            <a:spLocks noGrp="1"/>
          </p:cNvSpPr>
          <p:nvPr>
            <p:ph type="title"/>
          </p:nvPr>
        </p:nvSpPr>
        <p:spPr>
          <a:xfrm>
            <a:off x="1172160" y="609480"/>
            <a:ext cx="945468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84" name="PlaceHolder 2"/>
          <p:cNvSpPr>
            <a:spLocks noGrp="1"/>
          </p:cNvSpPr>
          <p:nvPr>
            <p:ph type="body"/>
          </p:nvPr>
        </p:nvSpPr>
        <p:spPr>
          <a:xfrm>
            <a:off x="1318320" y="3352680"/>
            <a:ext cx="9167760" cy="3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85" name="PlaceHolder 3"/>
          <p:cNvSpPr>
            <a:spLocks noGrp="1"/>
          </p:cNvSpPr>
          <p:nvPr>
            <p:ph type="body"/>
          </p:nvPr>
        </p:nvSpPr>
        <p:spPr>
          <a:xfrm>
            <a:off x="616320" y="4343400"/>
            <a:ext cx="10362960" cy="144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86" name="PlaceHolder 4"/>
          <p:cNvSpPr>
            <a:spLocks noGrp="1"/>
          </p:cNvSpPr>
          <p:nvPr>
            <p:ph type="dt" idx="334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87" name="PlaceHolder 5"/>
          <p:cNvSpPr>
            <a:spLocks noGrp="1"/>
          </p:cNvSpPr>
          <p:nvPr>
            <p:ph type="ftr" idx="335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88" name="PlaceHolder 6"/>
          <p:cNvSpPr>
            <a:spLocks noGrp="1"/>
          </p:cNvSpPr>
          <p:nvPr>
            <p:ph type="sldNum" idx="336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A27FC47-5F8A-4F8F-9443-5E2E9D470100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Picture 6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0" name="PlaceHolder 1"/>
          <p:cNvSpPr>
            <a:spLocks noGrp="1"/>
          </p:cNvSpPr>
          <p:nvPr>
            <p:ph type="title"/>
          </p:nvPr>
        </p:nvSpPr>
        <p:spPr>
          <a:xfrm>
            <a:off x="609480" y="3291480"/>
            <a:ext cx="10362960" cy="146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91" name="PlaceHolder 2"/>
          <p:cNvSpPr>
            <a:spLocks noGrp="1"/>
          </p:cNvSpPr>
          <p:nvPr>
            <p:ph type="body"/>
          </p:nvPr>
        </p:nvSpPr>
        <p:spPr>
          <a:xfrm>
            <a:off x="609480" y="4760280"/>
            <a:ext cx="10362960" cy="86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92" name="PlaceHolder 3"/>
          <p:cNvSpPr>
            <a:spLocks noGrp="1"/>
          </p:cNvSpPr>
          <p:nvPr>
            <p:ph type="dt" idx="337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93" name="PlaceHolder 4"/>
          <p:cNvSpPr>
            <a:spLocks noGrp="1"/>
          </p:cNvSpPr>
          <p:nvPr>
            <p:ph type="ftr" idx="338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94" name="PlaceHolder 5"/>
          <p:cNvSpPr>
            <a:spLocks noGrp="1"/>
          </p:cNvSpPr>
          <p:nvPr>
            <p:ph type="sldNum" idx="339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1BFDD27-39B6-4BC1-B7D3-CC232CADC921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Picture 12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6" name="TextBox 10"/>
          <p:cNvSpPr/>
          <p:nvPr/>
        </p:nvSpPr>
        <p:spPr>
          <a:xfrm>
            <a:off x="562320" y="718200"/>
            <a:ext cx="60948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US" sz="80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“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97" name="TextBox 11"/>
          <p:cNvSpPr/>
          <p:nvPr/>
        </p:nvSpPr>
        <p:spPr>
          <a:xfrm>
            <a:off x="10314360" y="2751840"/>
            <a:ext cx="60948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914400">
              <a:lnSpc>
                <a:spcPct val="100000"/>
              </a:lnSpc>
            </a:pPr>
            <a:r>
              <a:rPr b="0" lang="en-US" sz="80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”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98" name="PlaceHolder 1"/>
          <p:cNvSpPr>
            <a:spLocks noGrp="1"/>
          </p:cNvSpPr>
          <p:nvPr>
            <p:ph type="title"/>
          </p:nvPr>
        </p:nvSpPr>
        <p:spPr>
          <a:xfrm>
            <a:off x="1172160" y="609480"/>
            <a:ext cx="945468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99" name="PlaceHolder 2"/>
          <p:cNvSpPr>
            <a:spLocks noGrp="1"/>
          </p:cNvSpPr>
          <p:nvPr>
            <p:ph type="body"/>
          </p:nvPr>
        </p:nvSpPr>
        <p:spPr>
          <a:xfrm>
            <a:off x="609480" y="3886200"/>
            <a:ext cx="10362960" cy="888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00" name="PlaceHolder 3"/>
          <p:cNvSpPr>
            <a:spLocks noGrp="1"/>
          </p:cNvSpPr>
          <p:nvPr>
            <p:ph type="body"/>
          </p:nvPr>
        </p:nvSpPr>
        <p:spPr>
          <a:xfrm>
            <a:off x="609480" y="4775040"/>
            <a:ext cx="10362960" cy="101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01" name="PlaceHolder 4"/>
          <p:cNvSpPr>
            <a:spLocks noGrp="1"/>
          </p:cNvSpPr>
          <p:nvPr>
            <p:ph type="dt" idx="340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02" name="PlaceHolder 5"/>
          <p:cNvSpPr>
            <a:spLocks noGrp="1"/>
          </p:cNvSpPr>
          <p:nvPr>
            <p:ph type="ftr" idx="341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03" name="PlaceHolder 6"/>
          <p:cNvSpPr>
            <a:spLocks noGrp="1"/>
          </p:cNvSpPr>
          <p:nvPr>
            <p:ph type="sldNum" idx="342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B5A73B4-9918-40C3-BD81-E31C434F887F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Picture 7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05" name="PlaceHolder 1"/>
          <p:cNvSpPr>
            <a:spLocks noGrp="1"/>
          </p:cNvSpPr>
          <p:nvPr>
            <p:ph type="title"/>
          </p:nvPr>
        </p:nvSpPr>
        <p:spPr>
          <a:xfrm>
            <a:off x="619200" y="609480"/>
            <a:ext cx="1036296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8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06" name="PlaceHolder 2"/>
          <p:cNvSpPr>
            <a:spLocks noGrp="1"/>
          </p:cNvSpPr>
          <p:nvPr>
            <p:ph type="body"/>
          </p:nvPr>
        </p:nvSpPr>
        <p:spPr>
          <a:xfrm>
            <a:off x="619200" y="3505320"/>
            <a:ext cx="10362960" cy="837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07" name="PlaceHolder 3"/>
          <p:cNvSpPr>
            <a:spLocks noGrp="1"/>
          </p:cNvSpPr>
          <p:nvPr>
            <p:ph type="body"/>
          </p:nvPr>
        </p:nvSpPr>
        <p:spPr>
          <a:xfrm>
            <a:off x="619200" y="4343400"/>
            <a:ext cx="10362960" cy="144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08" name="PlaceHolder 4"/>
          <p:cNvSpPr>
            <a:spLocks noGrp="1"/>
          </p:cNvSpPr>
          <p:nvPr>
            <p:ph type="dt" idx="343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09" name="PlaceHolder 5"/>
          <p:cNvSpPr>
            <a:spLocks noGrp="1"/>
          </p:cNvSpPr>
          <p:nvPr>
            <p:ph type="ftr" idx="344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10" name="PlaceHolder 6"/>
          <p:cNvSpPr>
            <a:spLocks noGrp="1"/>
          </p:cNvSpPr>
          <p:nvPr>
            <p:ph type="sldNum" idx="345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C127672-2247-486F-89C0-C44B7D822D02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9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Picture 6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2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1036296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8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13" name="PlaceHolder 2"/>
          <p:cNvSpPr>
            <a:spLocks noGrp="1"/>
          </p:cNvSpPr>
          <p:nvPr>
            <p:ph type="body"/>
          </p:nvPr>
        </p:nvSpPr>
        <p:spPr>
          <a:xfrm>
            <a:off x="609480" y="2142000"/>
            <a:ext cx="1036296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14" name="PlaceHolder 3"/>
          <p:cNvSpPr>
            <a:spLocks noGrp="1"/>
          </p:cNvSpPr>
          <p:nvPr>
            <p:ph type="dt" idx="346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15" name="PlaceHolder 4"/>
          <p:cNvSpPr>
            <a:spLocks noGrp="1"/>
          </p:cNvSpPr>
          <p:nvPr>
            <p:ph type="ftr" idx="347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16" name="PlaceHolder 5"/>
          <p:cNvSpPr>
            <a:spLocks noGrp="1"/>
          </p:cNvSpPr>
          <p:nvPr>
            <p:ph type="sldNum" idx="348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3C61847-BE7F-4F96-9258-09B12DAA7D75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9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Picture 6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8" name="PlaceHolder 1"/>
          <p:cNvSpPr>
            <a:spLocks noGrp="1"/>
          </p:cNvSpPr>
          <p:nvPr>
            <p:ph type="title"/>
          </p:nvPr>
        </p:nvSpPr>
        <p:spPr>
          <a:xfrm>
            <a:off x="8737200" y="609480"/>
            <a:ext cx="2235240" cy="518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8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19" name="PlaceHolder 2"/>
          <p:cNvSpPr>
            <a:spLocks noGrp="1"/>
          </p:cNvSpPr>
          <p:nvPr>
            <p:ph type="body"/>
          </p:nvPr>
        </p:nvSpPr>
        <p:spPr>
          <a:xfrm>
            <a:off x="609480" y="609480"/>
            <a:ext cx="7986600" cy="518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20" name="PlaceHolder 3"/>
          <p:cNvSpPr>
            <a:spLocks noGrp="1"/>
          </p:cNvSpPr>
          <p:nvPr>
            <p:ph type="dt" idx="349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21" name="PlaceHolder 4"/>
          <p:cNvSpPr>
            <a:spLocks noGrp="1"/>
          </p:cNvSpPr>
          <p:nvPr>
            <p:ph type="ftr" idx="350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22" name="PlaceHolder 5"/>
          <p:cNvSpPr>
            <a:spLocks noGrp="1"/>
          </p:cNvSpPr>
          <p:nvPr>
            <p:ph type="sldNum" idx="351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46A8DDF-244D-4145-A2A9-419E9E0AC602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9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Picture 7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24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1036296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8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25" name="PlaceHolder 2"/>
          <p:cNvSpPr>
            <a:spLocks noGrp="1"/>
          </p:cNvSpPr>
          <p:nvPr>
            <p:ph type="body"/>
          </p:nvPr>
        </p:nvSpPr>
        <p:spPr>
          <a:xfrm>
            <a:off x="609480" y="2142000"/>
            <a:ext cx="1036296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26" name="PlaceHolder 3"/>
          <p:cNvSpPr>
            <a:spLocks noGrp="1"/>
          </p:cNvSpPr>
          <p:nvPr>
            <p:ph type="dt" idx="352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27" name="PlaceHolder 4"/>
          <p:cNvSpPr>
            <a:spLocks noGrp="1"/>
          </p:cNvSpPr>
          <p:nvPr>
            <p:ph type="ftr" idx="353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28" name="PlaceHolder 5"/>
          <p:cNvSpPr>
            <a:spLocks noGrp="1"/>
          </p:cNvSpPr>
          <p:nvPr>
            <p:ph type="sldNum" idx="354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2AA3D0A-0670-4D92-BEAF-8CB325FCF166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" name="Picture 7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0" name="PlaceHolder 1"/>
          <p:cNvSpPr>
            <a:spLocks noGrp="1"/>
          </p:cNvSpPr>
          <p:nvPr>
            <p:ph type="title"/>
          </p:nvPr>
        </p:nvSpPr>
        <p:spPr>
          <a:xfrm>
            <a:off x="609480" y="3308760"/>
            <a:ext cx="10362960" cy="146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31" name="PlaceHolder 2"/>
          <p:cNvSpPr>
            <a:spLocks noGrp="1"/>
          </p:cNvSpPr>
          <p:nvPr>
            <p:ph type="body"/>
          </p:nvPr>
        </p:nvSpPr>
        <p:spPr>
          <a:xfrm>
            <a:off x="609480" y="4777560"/>
            <a:ext cx="10362960" cy="86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8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32" name="PlaceHolder 3"/>
          <p:cNvSpPr>
            <a:spLocks noGrp="1"/>
          </p:cNvSpPr>
          <p:nvPr>
            <p:ph type="dt" idx="355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33" name="PlaceHolder 4"/>
          <p:cNvSpPr>
            <a:spLocks noGrp="1"/>
          </p:cNvSpPr>
          <p:nvPr>
            <p:ph type="ftr" idx="356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34" name="PlaceHolder 5"/>
          <p:cNvSpPr>
            <a:spLocks noGrp="1"/>
          </p:cNvSpPr>
          <p:nvPr>
            <p:ph type="sldNum" idx="357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DDFECE4-BF9F-424A-A925-E90924DFF43B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icon to add picture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496304F-D66C-45EA-8BB0-7F26FE9F865C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9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Picture 9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6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1036296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37" name="PlaceHolder 2"/>
          <p:cNvSpPr>
            <a:spLocks noGrp="1"/>
          </p:cNvSpPr>
          <p:nvPr>
            <p:ph type="body"/>
          </p:nvPr>
        </p:nvSpPr>
        <p:spPr>
          <a:xfrm>
            <a:off x="609480" y="2142000"/>
            <a:ext cx="508356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38" name="PlaceHolder 3"/>
          <p:cNvSpPr>
            <a:spLocks noGrp="1"/>
          </p:cNvSpPr>
          <p:nvPr>
            <p:ph type="body"/>
          </p:nvPr>
        </p:nvSpPr>
        <p:spPr>
          <a:xfrm>
            <a:off x="5888880" y="2142000"/>
            <a:ext cx="508356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39" name="PlaceHolder 4"/>
          <p:cNvSpPr>
            <a:spLocks noGrp="1"/>
          </p:cNvSpPr>
          <p:nvPr>
            <p:ph type="dt" idx="358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40" name="PlaceHolder 5"/>
          <p:cNvSpPr>
            <a:spLocks noGrp="1"/>
          </p:cNvSpPr>
          <p:nvPr>
            <p:ph type="ftr" idx="359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41" name="PlaceHolder 6"/>
          <p:cNvSpPr>
            <a:spLocks noGrp="1"/>
          </p:cNvSpPr>
          <p:nvPr>
            <p:ph type="sldNum" idx="360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AA8262E-06D0-419B-9075-6FC497B32969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" name="Picture 12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3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1036296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44" name="PlaceHolder 2"/>
          <p:cNvSpPr>
            <a:spLocks noGrp="1"/>
          </p:cNvSpPr>
          <p:nvPr>
            <p:ph type="body"/>
          </p:nvPr>
        </p:nvSpPr>
        <p:spPr>
          <a:xfrm>
            <a:off x="991440" y="2218320"/>
            <a:ext cx="472032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45" name="PlaceHolder 3"/>
          <p:cNvSpPr>
            <a:spLocks noGrp="1"/>
          </p:cNvSpPr>
          <p:nvPr>
            <p:ph type="body"/>
          </p:nvPr>
        </p:nvSpPr>
        <p:spPr>
          <a:xfrm>
            <a:off x="609480" y="2870280"/>
            <a:ext cx="5083560" cy="2920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46" name="PlaceHolder 4"/>
          <p:cNvSpPr>
            <a:spLocks noGrp="1"/>
          </p:cNvSpPr>
          <p:nvPr>
            <p:ph type="body"/>
          </p:nvPr>
        </p:nvSpPr>
        <p:spPr>
          <a:xfrm>
            <a:off x="6281640" y="2218320"/>
            <a:ext cx="469080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47" name="PlaceHolder 5"/>
          <p:cNvSpPr>
            <a:spLocks noGrp="1"/>
          </p:cNvSpPr>
          <p:nvPr>
            <p:ph type="body"/>
          </p:nvPr>
        </p:nvSpPr>
        <p:spPr>
          <a:xfrm>
            <a:off x="5888880" y="2870280"/>
            <a:ext cx="5083560" cy="2920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48" name="PlaceHolder 6"/>
          <p:cNvSpPr>
            <a:spLocks noGrp="1"/>
          </p:cNvSpPr>
          <p:nvPr>
            <p:ph type="dt" idx="361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49" name="PlaceHolder 7"/>
          <p:cNvSpPr>
            <a:spLocks noGrp="1"/>
          </p:cNvSpPr>
          <p:nvPr>
            <p:ph type="ftr" idx="362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50" name="PlaceHolder 8"/>
          <p:cNvSpPr>
            <a:spLocks noGrp="1"/>
          </p:cNvSpPr>
          <p:nvPr>
            <p:ph type="sldNum" idx="363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6468C6E-9610-405F-8096-ADD0ABF105C0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0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Picture 5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2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1036296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53" name="PlaceHolder 2"/>
          <p:cNvSpPr>
            <a:spLocks noGrp="1"/>
          </p:cNvSpPr>
          <p:nvPr>
            <p:ph type="dt" idx="364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54" name="PlaceHolder 3"/>
          <p:cNvSpPr>
            <a:spLocks noGrp="1"/>
          </p:cNvSpPr>
          <p:nvPr>
            <p:ph type="ftr" idx="365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55" name="PlaceHolder 4"/>
          <p:cNvSpPr>
            <a:spLocks noGrp="1"/>
          </p:cNvSpPr>
          <p:nvPr>
            <p:ph type="sldNum" idx="366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CAA5100-2074-4373-B25D-01BA2811197B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Picture 4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7" name="PlaceHolder 1"/>
          <p:cNvSpPr>
            <a:spLocks noGrp="1"/>
          </p:cNvSpPr>
          <p:nvPr>
            <p:ph type="dt" idx="367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58" name="PlaceHolder 2"/>
          <p:cNvSpPr>
            <a:spLocks noGrp="1"/>
          </p:cNvSpPr>
          <p:nvPr>
            <p:ph type="ftr" idx="368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59" name="PlaceHolder 3"/>
          <p:cNvSpPr>
            <a:spLocks noGrp="1"/>
          </p:cNvSpPr>
          <p:nvPr>
            <p:ph type="sldNum" idx="369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86A612C-B207-4CF8-A206-5FF77D7628AE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Picture 11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1" name="PlaceHolder 1"/>
          <p:cNvSpPr>
            <a:spLocks noGrp="1"/>
          </p:cNvSpPr>
          <p:nvPr>
            <p:ph type="title"/>
          </p:nvPr>
        </p:nvSpPr>
        <p:spPr>
          <a:xfrm>
            <a:off x="615600" y="1557720"/>
            <a:ext cx="3816720" cy="143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4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62" name="PlaceHolder 2"/>
          <p:cNvSpPr>
            <a:spLocks noGrp="1"/>
          </p:cNvSpPr>
          <p:nvPr>
            <p:ph type="body"/>
          </p:nvPr>
        </p:nvSpPr>
        <p:spPr>
          <a:xfrm>
            <a:off x="4808160" y="609480"/>
            <a:ext cx="6170400" cy="518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63" name="PlaceHolder 3"/>
          <p:cNvSpPr>
            <a:spLocks noGrp="1"/>
          </p:cNvSpPr>
          <p:nvPr>
            <p:ph type="body"/>
          </p:nvPr>
        </p:nvSpPr>
        <p:spPr>
          <a:xfrm>
            <a:off x="615600" y="2997360"/>
            <a:ext cx="3816720" cy="1845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64" name="PlaceHolder 4"/>
          <p:cNvSpPr>
            <a:spLocks noGrp="1"/>
          </p:cNvSpPr>
          <p:nvPr>
            <p:ph type="dt" idx="370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65" name="PlaceHolder 5"/>
          <p:cNvSpPr>
            <a:spLocks noGrp="1"/>
          </p:cNvSpPr>
          <p:nvPr>
            <p:ph type="ftr" idx="371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66" name="PlaceHolder 6"/>
          <p:cNvSpPr>
            <a:spLocks noGrp="1"/>
          </p:cNvSpPr>
          <p:nvPr>
            <p:ph type="sldNum" idx="372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5854BF-7C28-40A3-9DC9-E60710EF3BD3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Picture 10" descr="Celestia-R1---OverlayContentSD.png"/>
          <p:cNvPicPr/>
          <p:nvPr/>
        </p:nvPicPr>
        <p:blipFill>
          <a:blip r:embed="rId3"/>
          <a:stretch/>
        </p:blipFill>
        <p:spPr>
          <a:xfrm>
            <a:off x="18720" y="0"/>
            <a:ext cx="12157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8" name="PlaceHolder 1"/>
          <p:cNvSpPr>
            <a:spLocks noGrp="1"/>
          </p:cNvSpPr>
          <p:nvPr>
            <p:ph type="title"/>
          </p:nvPr>
        </p:nvSpPr>
        <p:spPr>
          <a:xfrm>
            <a:off x="616320" y="1735560"/>
            <a:ext cx="5462640" cy="137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400" strike="noStrike" u="none" cap="all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69" name="PlaceHolder 2"/>
          <p:cNvSpPr>
            <a:spLocks noGrp="1"/>
          </p:cNvSpPr>
          <p:nvPr>
            <p:ph type="body"/>
          </p:nvPr>
        </p:nvSpPr>
        <p:spPr>
          <a:xfrm>
            <a:off x="6705720" y="914400"/>
            <a:ext cx="4266720" cy="4571640"/>
          </a:xfrm>
          <a:prstGeom prst="rect">
            <a:avLst/>
          </a:prstGeom>
          <a:noFill/>
          <a:ln cap="sq" w="50760">
            <a:solidFill>
              <a:srgbClr val="ffffff"/>
            </a:solidFill>
            <a:miter/>
          </a:ln>
          <a:effectLst>
            <a:outerShdw dist="0" dir="0" blurRad="254160" rotWithShape="0">
              <a:srgbClr val="000000">
                <a:alpha val="43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icon to add picture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70" name="PlaceHolder 3"/>
          <p:cNvSpPr>
            <a:spLocks noGrp="1"/>
          </p:cNvSpPr>
          <p:nvPr>
            <p:ph type="body"/>
          </p:nvPr>
        </p:nvSpPr>
        <p:spPr>
          <a:xfrm>
            <a:off x="616320" y="3107160"/>
            <a:ext cx="5462640" cy="182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71" name="PlaceHolder 4"/>
          <p:cNvSpPr>
            <a:spLocks noGrp="1"/>
          </p:cNvSpPr>
          <p:nvPr>
            <p:ph type="dt" idx="373"/>
          </p:nvPr>
        </p:nvSpPr>
        <p:spPr>
          <a:xfrm>
            <a:off x="8698320" y="5870520"/>
            <a:ext cx="16160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72" name="PlaceHolder 5"/>
          <p:cNvSpPr>
            <a:spLocks noGrp="1"/>
          </p:cNvSpPr>
          <p:nvPr>
            <p:ph type="ftr" idx="374"/>
          </p:nvPr>
        </p:nvSpPr>
        <p:spPr>
          <a:xfrm>
            <a:off x="609480" y="5870520"/>
            <a:ext cx="79866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73" name="PlaceHolder 6"/>
          <p:cNvSpPr>
            <a:spLocks noGrp="1"/>
          </p:cNvSpPr>
          <p:nvPr>
            <p:ph type="sldNum" idx="375"/>
          </p:nvPr>
        </p:nvSpPr>
        <p:spPr>
          <a:xfrm>
            <a:off x="10416240" y="5870520"/>
            <a:ext cx="5562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EFC6E2B-B0D6-44C2-971E-953BCFABE5EC}" type="slidenum">
              <a:rPr b="0" lang="en-US" sz="1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0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b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30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30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275" name="PlaceHolder 2"/>
          <p:cNvSpPr>
            <a:spLocks noGrp="1"/>
          </p:cNvSpPr>
          <p:nvPr>
            <p:ph type="sldNum" idx="376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49E2E2A6-87F1-4651-99FC-C301CBB7E5A9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0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PlaceHolder 1"/>
          <p:cNvSpPr>
            <a:spLocks noGrp="1"/>
          </p:cNvSpPr>
          <p:nvPr>
            <p:ph type="title"/>
          </p:nvPr>
        </p:nvSpPr>
        <p:spPr>
          <a:xfrm>
            <a:off x="844560" y="177840"/>
            <a:ext cx="105026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58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277" name="PlaceHolder 2"/>
          <p:cNvSpPr>
            <a:spLocks noGrp="1"/>
          </p:cNvSpPr>
          <p:nvPr>
            <p:ph type="body"/>
          </p:nvPr>
        </p:nvSpPr>
        <p:spPr>
          <a:xfrm>
            <a:off x="844560" y="1574640"/>
            <a:ext cx="10502640" cy="464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 vert="eaVert">
            <a:noAutofit/>
          </a:bodyPr>
          <a:p>
            <a:pPr marL="708120" indent="-70812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1" marL="487980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Second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2" marL="519732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Third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3" marL="551484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Fourth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4" marL="583236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Fifth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78" name="PlaceHolder 3"/>
          <p:cNvSpPr>
            <a:spLocks noGrp="1"/>
          </p:cNvSpPr>
          <p:nvPr>
            <p:ph type="sldNum" idx="377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90F0E4CC-9C47-4EBF-8B78-1DD32B887E8C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0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PlaceHolder 1"/>
          <p:cNvSpPr>
            <a:spLocks noGrp="1"/>
          </p:cNvSpPr>
          <p:nvPr>
            <p:ph type="title"/>
          </p:nvPr>
        </p:nvSpPr>
        <p:spPr>
          <a:xfrm>
            <a:off x="8721720" y="177840"/>
            <a:ext cx="2625480" cy="604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 vert="eaVert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58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280" name="PlaceHolder 2"/>
          <p:cNvSpPr>
            <a:spLocks noGrp="1"/>
          </p:cNvSpPr>
          <p:nvPr>
            <p:ph type="body"/>
          </p:nvPr>
        </p:nvSpPr>
        <p:spPr>
          <a:xfrm>
            <a:off x="844560" y="177840"/>
            <a:ext cx="7800480" cy="604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 vert="eaVert">
            <a:noAutofit/>
          </a:bodyPr>
          <a:p>
            <a:pPr marL="708120" indent="-70812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1" marL="487980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Second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2" marL="519732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Third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3" marL="551484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Fourth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4" marL="583236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Fifth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81" name="PlaceHolder 3"/>
          <p:cNvSpPr>
            <a:spLocks noGrp="1"/>
          </p:cNvSpPr>
          <p:nvPr>
            <p:ph type="sldNum" idx="378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DB866D92-BC6A-4E1E-886F-2E221F7BAEBD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0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PlaceHolder 1"/>
          <p:cNvSpPr>
            <a:spLocks noGrp="1"/>
          </p:cNvSpPr>
          <p:nvPr>
            <p:ph type="title"/>
          </p:nvPr>
        </p:nvSpPr>
        <p:spPr>
          <a:xfrm>
            <a:off x="844560" y="177840"/>
            <a:ext cx="105026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58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283" name="PlaceHolder 2"/>
          <p:cNvSpPr>
            <a:spLocks noGrp="1"/>
          </p:cNvSpPr>
          <p:nvPr>
            <p:ph type="body"/>
          </p:nvPr>
        </p:nvSpPr>
        <p:spPr>
          <a:xfrm>
            <a:off x="844560" y="1574640"/>
            <a:ext cx="10502640" cy="464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marL="708120" indent="-70812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1" marL="487980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Second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2" marL="519732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Third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3" marL="551484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Fourth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4" marL="583236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Fifth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84" name="PlaceHolder 3"/>
          <p:cNvSpPr>
            <a:spLocks noGrp="1"/>
          </p:cNvSpPr>
          <p:nvPr>
            <p:ph type="sldNum" idx="379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49CFC334-196D-4B69-B99B-F277356A7FAC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dt" idx="3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ftr" idx="3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sldNum" idx="3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BDD5F8A-70EF-477D-94C8-A89A9D562794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Outline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Outline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Sixth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Seventh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b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30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30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28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indent="0" algn="ctr" defTabSz="214200">
              <a:lnSpc>
                <a:spcPct val="100000"/>
              </a:lnSpc>
              <a:spcBef>
                <a:spcPts val="1701"/>
              </a:spcBef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12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87" name="PlaceHolder 3"/>
          <p:cNvSpPr>
            <a:spLocks noGrp="1"/>
          </p:cNvSpPr>
          <p:nvPr>
            <p:ph type="sldNum" idx="380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0934D985-103F-4324-8103-F8E7D5CBED21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0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PlaceHolder 1"/>
          <p:cNvSpPr>
            <a:spLocks noGrp="1"/>
          </p:cNvSpPr>
          <p:nvPr>
            <p:ph type="title"/>
          </p:nvPr>
        </p:nvSpPr>
        <p:spPr>
          <a:xfrm>
            <a:off x="844560" y="177840"/>
            <a:ext cx="105026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58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289" name="PlaceHolder 2"/>
          <p:cNvSpPr>
            <a:spLocks noGrp="1"/>
          </p:cNvSpPr>
          <p:nvPr>
            <p:ph type="body"/>
          </p:nvPr>
        </p:nvSpPr>
        <p:spPr>
          <a:xfrm>
            <a:off x="844560" y="1574640"/>
            <a:ext cx="5213160" cy="464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marL="708120" indent="-70812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1" marL="487980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Second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2" marL="519732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Third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3" marL="551484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Fourth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4" marL="583236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Fifth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90" name="PlaceHolder 3"/>
          <p:cNvSpPr>
            <a:spLocks noGrp="1"/>
          </p:cNvSpPr>
          <p:nvPr>
            <p:ph type="body"/>
          </p:nvPr>
        </p:nvSpPr>
        <p:spPr>
          <a:xfrm>
            <a:off x="6134040" y="1574640"/>
            <a:ext cx="5213160" cy="464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marL="708120" indent="-70812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1" marL="487980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Second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2" marL="519732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Third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3" marL="551484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Fourth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4" marL="583236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Fifth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91" name="PlaceHolder 4"/>
          <p:cNvSpPr>
            <a:spLocks noGrp="1"/>
          </p:cNvSpPr>
          <p:nvPr>
            <p:ph type="sldNum" idx="381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62663AD7-B0DA-4A18-A55A-E33814A3045F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58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293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b">
            <a:noAutofit/>
          </a:bodyPr>
          <a:p>
            <a:pPr indent="0" algn="ctr" defTabSz="214200">
              <a:lnSpc>
                <a:spcPct val="100000"/>
              </a:lnSpc>
              <a:spcBef>
                <a:spcPts val="1701"/>
              </a:spcBef>
              <a:buNone/>
              <a:tabLst>
                <a:tab algn="l" pos="0"/>
              </a:tabLst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12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94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marL="708120" indent="-70812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1" marL="487980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Second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2" marL="519732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Third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3" marL="551484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Fourth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4" marL="583236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Fifth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95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b">
            <a:noAutofit/>
          </a:bodyPr>
          <a:p>
            <a:pPr indent="0" algn="ctr" defTabSz="214200">
              <a:lnSpc>
                <a:spcPct val="100000"/>
              </a:lnSpc>
              <a:spcBef>
                <a:spcPts val="1701"/>
              </a:spcBef>
              <a:buNone/>
              <a:tabLst>
                <a:tab algn="l" pos="0"/>
              </a:tabLst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12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96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marL="708120" indent="-70812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1" marL="487980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Second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2" marL="519732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Third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3" marL="551484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Fourth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4" marL="583236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Fifth level</a:t>
            </a:r>
            <a:endParaRPr b="0" lang="en-US" sz="5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297" name="PlaceHolder 6"/>
          <p:cNvSpPr>
            <a:spLocks noGrp="1"/>
          </p:cNvSpPr>
          <p:nvPr>
            <p:ph type="sldNum" idx="382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4153D696-C5C4-4FA1-B76B-8A3BE79F3B07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1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title"/>
          </p:nvPr>
        </p:nvSpPr>
        <p:spPr>
          <a:xfrm>
            <a:off x="844560" y="177840"/>
            <a:ext cx="105026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5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58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299" name="PlaceHolder 2"/>
          <p:cNvSpPr>
            <a:spLocks noGrp="1"/>
          </p:cNvSpPr>
          <p:nvPr>
            <p:ph type="sldNum" idx="383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0F432192-AF63-48D7-A229-FC7BFF332D3A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sldNum" idx="384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513D4E96-32AF-4939-9BB1-C3395EAE9A5C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b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30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marL="708120" indent="-70812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16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1" marL="487980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Second level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2" marL="519732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Third level</a:t>
            </a:r>
            <a:endParaRPr b="0" lang="en-US" sz="12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3" marL="551484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10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Fourth level</a:t>
            </a:r>
            <a:endParaRPr b="0" lang="en-US" sz="10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4" marL="5832360" indent="-4562640" algn="ctr" defTabSz="214200">
              <a:lnSpc>
                <a:spcPct val="100000"/>
              </a:lnSpc>
              <a:spcBef>
                <a:spcPts val="17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10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Fifth level</a:t>
            </a:r>
            <a:endParaRPr b="0" lang="en-US" sz="10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30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indent="0" algn="ctr" defTabSz="214200">
              <a:lnSpc>
                <a:spcPct val="100000"/>
              </a:lnSpc>
              <a:spcBef>
                <a:spcPts val="1701"/>
              </a:spcBef>
              <a:buNone/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304" name="PlaceHolder 4"/>
          <p:cNvSpPr>
            <a:spLocks noGrp="1"/>
          </p:cNvSpPr>
          <p:nvPr>
            <p:ph type="sldNum" idx="385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3B7FBD0B-7E61-4B3C-A2BD-1CBA7D4C4429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b">
            <a:noAutofit/>
          </a:bodyPr>
          <a:p>
            <a:pPr indent="0" algn="ctr" defTabSz="214200">
              <a:lnSpc>
                <a:spcPct val="100000"/>
              </a:lnSpc>
              <a:buNone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title style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儷黑 Pro"/>
            </a:endParaRPr>
          </a:p>
        </p:txBody>
      </p:sp>
      <p:sp>
        <p:nvSpPr>
          <p:cNvPr id="130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</a:rPr>
              <a:t>Click to edit the outline text format</a:t>
            </a:r>
            <a:endParaRPr b="0" lang="en-US" sz="16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</a:rPr>
              <a:t>Second Outline Level</a:t>
            </a:r>
            <a:endParaRPr b="0" lang="en-US" sz="16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</a:rPr>
              <a:t>Third Outline Level</a:t>
            </a:r>
            <a:endParaRPr b="0" lang="en-US" sz="16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</a:rPr>
              <a:t>Fourth Outline Level</a:t>
            </a:r>
            <a:endParaRPr b="0" lang="en-US" sz="16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</a:rPr>
              <a:t>Fifth Outline Level</a:t>
            </a:r>
            <a:endParaRPr b="0" lang="en-US" sz="16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</a:rPr>
              <a:t>Sixth Outline Level</a:t>
            </a:r>
            <a:endParaRPr b="0" lang="en-US" sz="16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儷黑 Pro"/>
              </a:rPr>
              <a:t>Seventh Outline Level</a:t>
            </a:r>
            <a:endParaRPr b="0" lang="en-US" sz="16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30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ctr">
            <a:noAutofit/>
          </a:bodyPr>
          <a:p>
            <a:pPr indent="0" algn="ctr" defTabSz="214200">
              <a:lnSpc>
                <a:spcPct val="100000"/>
              </a:lnSpc>
              <a:spcBef>
                <a:spcPts val="1701"/>
              </a:spcBef>
              <a:buNone/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effectLst/>
                <a:uFillTx/>
                <a:latin typeface="儷黑 Pro"/>
                <a:ea typeface="儷黑 Pro"/>
              </a:rPr>
              <a:t>Click to edit Master text styles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儷黑 Pro"/>
            </a:endParaRPr>
          </a:p>
        </p:txBody>
      </p:sp>
      <p:sp>
        <p:nvSpPr>
          <p:cNvPr id="1308" name="PlaceHolder 4"/>
          <p:cNvSpPr>
            <a:spLocks noGrp="1"/>
          </p:cNvSpPr>
          <p:nvPr>
            <p:ph type="sldNum" idx="386"/>
          </p:nvPr>
        </p:nvSpPr>
        <p:spPr>
          <a:xfrm>
            <a:off x="5978520" y="6540480"/>
            <a:ext cx="226800" cy="23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50760" bIns="50760" anchor="t">
            <a:noAutofit/>
          </a:bodyPr>
          <a:lstStyle>
            <a:lvl1pPr indent="0" algn="ctr" defTabSz="412920">
              <a:lnSpc>
                <a:spcPct val="100000"/>
              </a:lnSpc>
              <a:buNone/>
              <a:def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defRPr>
            </a:lvl1pPr>
          </a:lstStyle>
          <a:p>
            <a:pPr indent="0" algn="ctr" defTabSz="412920">
              <a:lnSpc>
                <a:spcPct val="100000"/>
              </a:lnSpc>
              <a:buNone/>
            </a:pPr>
            <a:fld id="{E12FCC41-D724-46FD-A6CE-C49EB4AA8C54}" type="slidenum">
              <a:rPr b="0" lang="en-US" sz="1200" strike="noStrike" u="none"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10" name="PlaceHolder 2"/>
          <p:cNvSpPr>
            <a:spLocks noGrp="1"/>
          </p:cNvSpPr>
          <p:nvPr>
            <p:ph type="dt" idx="38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1" name="PlaceHolder 3"/>
          <p:cNvSpPr>
            <a:spLocks noGrp="1"/>
          </p:cNvSpPr>
          <p:nvPr>
            <p:ph type="ftr" idx="38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2" name="PlaceHolder 4"/>
          <p:cNvSpPr>
            <a:spLocks noGrp="1"/>
          </p:cNvSpPr>
          <p:nvPr>
            <p:ph type="sldNum" idx="38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77812BD-B9A8-4CD2-9C4A-CB332C76886F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15" name="PlaceHolder 3"/>
          <p:cNvSpPr>
            <a:spLocks noGrp="1"/>
          </p:cNvSpPr>
          <p:nvPr>
            <p:ph type="dt" idx="39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6" name="PlaceHolder 4"/>
          <p:cNvSpPr>
            <a:spLocks noGrp="1"/>
          </p:cNvSpPr>
          <p:nvPr>
            <p:ph type="ftr" idx="39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7" name="PlaceHolder 5"/>
          <p:cNvSpPr>
            <a:spLocks noGrp="1"/>
          </p:cNvSpPr>
          <p:nvPr>
            <p:ph type="sldNum" idx="39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670916A-E043-491B-A817-790D45E8CE05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19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0" name="PlaceHolder 3"/>
          <p:cNvSpPr>
            <a:spLocks noGrp="1"/>
          </p:cNvSpPr>
          <p:nvPr>
            <p:ph type="dt" idx="39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1" name="PlaceHolder 4"/>
          <p:cNvSpPr>
            <a:spLocks noGrp="1"/>
          </p:cNvSpPr>
          <p:nvPr>
            <p:ph type="ftr" idx="39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2" name="PlaceHolder 5"/>
          <p:cNvSpPr>
            <a:spLocks noGrp="1"/>
          </p:cNvSpPr>
          <p:nvPr>
            <p:ph type="sldNum" idx="39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7F081A4-CE07-4BBB-8497-D1B69FC6F261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dt" idx="4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ftr" idx="4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sldNum" idx="4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0016931-2F85-4488-AF86-02F677161410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5" name="PlaceHolder 3"/>
          <p:cNvSpPr>
            <a:spLocks noGrp="1"/>
          </p:cNvSpPr>
          <p:nvPr>
            <p:ph type="dt" idx="39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6" name="PlaceHolder 4"/>
          <p:cNvSpPr>
            <a:spLocks noGrp="1"/>
          </p:cNvSpPr>
          <p:nvPr>
            <p:ph type="ftr" idx="39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7" name="PlaceHolder 5"/>
          <p:cNvSpPr>
            <a:spLocks noGrp="1"/>
          </p:cNvSpPr>
          <p:nvPr>
            <p:ph type="sldNum" idx="39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3698416-CD1A-45EC-AC31-D5A97533A1C6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9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0" name="PlaceHolder 3"/>
          <p:cNvSpPr>
            <a:spLocks noGrp="1"/>
          </p:cNvSpPr>
          <p:nvPr>
            <p:ph type="dt" idx="39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1" name="PlaceHolder 4"/>
          <p:cNvSpPr>
            <a:spLocks noGrp="1"/>
          </p:cNvSpPr>
          <p:nvPr>
            <p:ph type="ftr" idx="40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2" name="PlaceHolder 5"/>
          <p:cNvSpPr>
            <a:spLocks noGrp="1"/>
          </p:cNvSpPr>
          <p:nvPr>
            <p:ph type="sldNum" idx="40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BA6F5F5-5941-49B7-8D38-0376E5066B6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5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6" name="PlaceHolder 4"/>
          <p:cNvSpPr>
            <a:spLocks noGrp="1"/>
          </p:cNvSpPr>
          <p:nvPr>
            <p:ph type="dt" idx="40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7" name="PlaceHolder 5"/>
          <p:cNvSpPr>
            <a:spLocks noGrp="1"/>
          </p:cNvSpPr>
          <p:nvPr>
            <p:ph type="ftr" idx="40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8" name="PlaceHolder 6"/>
          <p:cNvSpPr>
            <a:spLocks noGrp="1"/>
          </p:cNvSpPr>
          <p:nvPr>
            <p:ph type="sldNum" idx="40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F999A01-1F6B-4DC2-99D2-665CD106927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0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1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2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3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4" name="PlaceHolder 6"/>
          <p:cNvSpPr>
            <a:spLocks noGrp="1"/>
          </p:cNvSpPr>
          <p:nvPr>
            <p:ph type="dt" idx="40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5" name="PlaceHolder 7"/>
          <p:cNvSpPr>
            <a:spLocks noGrp="1"/>
          </p:cNvSpPr>
          <p:nvPr>
            <p:ph type="ftr" idx="40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6" name="PlaceHolder 8"/>
          <p:cNvSpPr>
            <a:spLocks noGrp="1"/>
          </p:cNvSpPr>
          <p:nvPr>
            <p:ph type="sldNum" idx="40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B2A9F5C-12A7-4C4C-A51C-7E65DC3762F5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8" name="PlaceHolder 2"/>
          <p:cNvSpPr>
            <a:spLocks noGrp="1"/>
          </p:cNvSpPr>
          <p:nvPr>
            <p:ph type="dt" idx="40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9" name="PlaceHolder 3"/>
          <p:cNvSpPr>
            <a:spLocks noGrp="1"/>
          </p:cNvSpPr>
          <p:nvPr>
            <p:ph type="ftr" idx="40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0" name="PlaceHolder 4"/>
          <p:cNvSpPr>
            <a:spLocks noGrp="1"/>
          </p:cNvSpPr>
          <p:nvPr>
            <p:ph type="sldNum" idx="41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24B7E42-AEF9-4308-9B1E-FE0D156F8ECE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PlaceHolder 1"/>
          <p:cNvSpPr>
            <a:spLocks noGrp="1"/>
          </p:cNvSpPr>
          <p:nvPr>
            <p:ph type="dt" idx="41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2" name="PlaceHolder 2"/>
          <p:cNvSpPr>
            <a:spLocks noGrp="1"/>
          </p:cNvSpPr>
          <p:nvPr>
            <p:ph type="ftr" idx="41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3" name="PlaceHolder 3"/>
          <p:cNvSpPr>
            <a:spLocks noGrp="1"/>
          </p:cNvSpPr>
          <p:nvPr>
            <p:ph type="sldNum" idx="41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EAD9D5C-BAB9-4448-8540-2D952BEEEC23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5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56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57" name="PlaceHolder 4"/>
          <p:cNvSpPr>
            <a:spLocks noGrp="1"/>
          </p:cNvSpPr>
          <p:nvPr>
            <p:ph type="dt" idx="41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8" name="PlaceHolder 5"/>
          <p:cNvSpPr>
            <a:spLocks noGrp="1"/>
          </p:cNvSpPr>
          <p:nvPr>
            <p:ph type="ftr" idx="41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9" name="PlaceHolder 6"/>
          <p:cNvSpPr>
            <a:spLocks noGrp="1"/>
          </p:cNvSpPr>
          <p:nvPr>
            <p:ph type="sldNum" idx="41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1813A75-B0B9-40C3-A23D-249958AB4EC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icon to add picture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2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3" name="PlaceHolder 4"/>
          <p:cNvSpPr>
            <a:spLocks noGrp="1"/>
          </p:cNvSpPr>
          <p:nvPr>
            <p:ph type="dt" idx="41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64" name="PlaceHolder 5"/>
          <p:cNvSpPr>
            <a:spLocks noGrp="1"/>
          </p:cNvSpPr>
          <p:nvPr>
            <p:ph type="ftr" idx="41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65" name="PlaceHolder 6"/>
          <p:cNvSpPr>
            <a:spLocks noGrp="1"/>
          </p:cNvSpPr>
          <p:nvPr>
            <p:ph type="sldNum" idx="41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3408BDF-475D-4433-ABAA-53B4E7F4B7A3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26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367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68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369" name="Freeform 5" hidden="1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370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371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372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373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74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75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76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77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378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79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380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81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82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83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84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85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86" name="Group 2"/>
          <p:cNvGrpSpPr/>
          <p:nvPr/>
        </p:nvGrpSpPr>
        <p:grpSpPr>
          <a:xfrm>
            <a:off x="-8640" y="20520"/>
            <a:ext cx="12191760" cy="6857640"/>
            <a:chOff x="-8640" y="20520"/>
            <a:chExt cx="12191760" cy="6857640"/>
          </a:xfrm>
        </p:grpSpPr>
        <p:sp>
          <p:nvSpPr>
            <p:cNvPr id="1387" name="Freeform 3"/>
            <p:cNvSpPr/>
            <p:nvPr/>
          </p:nvSpPr>
          <p:spPr>
            <a:xfrm>
              <a:off x="-8640" y="489744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88" name="Freeform 4"/>
            <p:cNvSpPr/>
            <p:nvPr/>
          </p:nvSpPr>
          <p:spPr>
            <a:xfrm>
              <a:off x="-8640" y="2052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389" name="Freeform 5"/>
          <p:cNvSpPr/>
          <p:nvPr/>
        </p:nvSpPr>
        <p:spPr>
          <a:xfrm>
            <a:off x="8322840" y="626904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390" name="Group 6"/>
          <p:cNvGrpSpPr/>
          <p:nvPr/>
        </p:nvGrpSpPr>
        <p:grpSpPr>
          <a:xfrm>
            <a:off x="-2160" y="6033960"/>
            <a:ext cx="10460160" cy="850680"/>
            <a:chOff x="-2160" y="6033960"/>
            <a:chExt cx="10460160" cy="850680"/>
          </a:xfrm>
        </p:grpSpPr>
        <p:sp>
          <p:nvSpPr>
            <p:cNvPr id="1391" name="Freeform 7"/>
            <p:cNvSpPr/>
            <p:nvPr/>
          </p:nvSpPr>
          <p:spPr>
            <a:xfrm>
              <a:off x="3147480" y="603396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392" name="Group 8"/>
            <p:cNvGrpSpPr/>
            <p:nvPr/>
          </p:nvGrpSpPr>
          <p:grpSpPr>
            <a:xfrm>
              <a:off x="5259960" y="6033960"/>
              <a:ext cx="5198040" cy="850680"/>
              <a:chOff x="5259960" y="6033960"/>
              <a:chExt cx="5198040" cy="850680"/>
            </a:xfrm>
          </p:grpSpPr>
          <p:sp>
            <p:nvSpPr>
              <p:cNvPr id="1393" name="Freeform 9"/>
              <p:cNvSpPr/>
              <p:nvPr/>
            </p:nvSpPr>
            <p:spPr>
              <a:xfrm>
                <a:off x="8354520" y="6045120"/>
                <a:ext cx="2103480" cy="839520"/>
              </a:xfrm>
              <a:custGeom>
                <a:avLst/>
                <a:gdLst>
                  <a:gd name="textAreaLeft" fmla="*/ 0 w 2103480"/>
                  <a:gd name="textAreaRight" fmla="*/ 2103840 w 2103480"/>
                  <a:gd name="textAreaTop" fmla="*/ 0 h 839520"/>
                  <a:gd name="textAreaBottom" fmla="*/ 839880 h 839520"/>
                  <a:gd name="GluePoint1X" fmla="*/ 636 w 994"/>
                  <a:gd name="GluePoint1Y" fmla="*/ 373 h 529"/>
                  <a:gd name="GluePoint2X" fmla="*/ 495 w 994"/>
                  <a:gd name="GluePoint2Y" fmla="*/ 370 h 529"/>
                  <a:gd name="GluePoint3X" fmla="*/ 280 w 994"/>
                  <a:gd name="GluePoint3Y" fmla="*/ 249 h 529"/>
                  <a:gd name="GluePoint4X" fmla="*/ 127 w 994"/>
                  <a:gd name="GluePoint4Y" fmla="*/ 66 h 529"/>
                  <a:gd name="GluePoint5X" fmla="*/ 0 w 994"/>
                  <a:gd name="GluePoint5Y" fmla="*/ 0 h 529"/>
                  <a:gd name="GluePoint6X" fmla="*/ 22 w 994"/>
                  <a:gd name="GluePoint6Y" fmla="*/ 26 h 529"/>
                  <a:gd name="GluePoint7X" fmla="*/ 0 w 994"/>
                  <a:gd name="GluePoint7Y" fmla="*/ 65 h 529"/>
                  <a:gd name="GluePoint8X" fmla="*/ 30 w 994"/>
                  <a:gd name="GluePoint8Y" fmla="*/ 119 h 529"/>
                  <a:gd name="GluePoint9X" fmla="*/ 75 w 994"/>
                  <a:gd name="GluePoint9Y" fmla="*/ 243 h 529"/>
                  <a:gd name="GluePoint10X" fmla="*/ 45 w 994"/>
                  <a:gd name="GluePoint10Y" fmla="*/ 422 h 529"/>
                  <a:gd name="GluePoint11X" fmla="*/ 200 w 994"/>
                  <a:gd name="GluePoint11Y" fmla="*/ 329 h 529"/>
                  <a:gd name="GluePoint12X" fmla="*/ 592 w 994"/>
                  <a:gd name="GluePoint12Y" fmla="*/ 527 h 529"/>
                  <a:gd name="GluePoint13X" fmla="*/ 994 w 994"/>
                  <a:gd name="GluePoint13Y" fmla="*/ 529 h 529"/>
                  <a:gd name="GluePoint14X" fmla="*/ 828 w 994"/>
                  <a:gd name="GluePoint14Y" fmla="*/ 473 h 529"/>
                  <a:gd name="GluePoint15X" fmla="*/ 636 w 994"/>
                  <a:gd name="GluePoint15Y" fmla="*/ 373 h 529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4" name="Freeform 10"/>
              <p:cNvSpPr/>
              <p:nvPr/>
            </p:nvSpPr>
            <p:spPr>
              <a:xfrm>
                <a:off x="5664240" y="603396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5" name="Freeform 11"/>
              <p:cNvSpPr/>
              <p:nvPr/>
            </p:nvSpPr>
            <p:spPr>
              <a:xfrm>
                <a:off x="6411240" y="61945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6" name="Freeform 12"/>
              <p:cNvSpPr/>
              <p:nvPr/>
            </p:nvSpPr>
            <p:spPr>
              <a:xfrm>
                <a:off x="7677000" y="61516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7" name="Freeform 13"/>
              <p:cNvSpPr/>
              <p:nvPr/>
            </p:nvSpPr>
            <p:spPr>
              <a:xfrm>
                <a:off x="5259960" y="61405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398" name="Freeform 14"/>
            <p:cNvSpPr/>
            <p:nvPr/>
          </p:nvSpPr>
          <p:spPr>
            <a:xfrm>
              <a:off x="-2160" y="603396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99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400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01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02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03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04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05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06" name="PlaceHolder 1"/>
          <p:cNvSpPr>
            <a:spLocks noGrp="1"/>
          </p:cNvSpPr>
          <p:nvPr>
            <p:ph type="title"/>
          </p:nvPr>
        </p:nvSpPr>
        <p:spPr>
          <a:xfrm>
            <a:off x="609480" y="1447920"/>
            <a:ext cx="10972440" cy="17362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54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5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407" name="PlaceHolder 2"/>
          <p:cNvSpPr>
            <a:spLocks noGrp="1"/>
          </p:cNvSpPr>
          <p:nvPr>
            <p:ph type="dt" idx="420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08" name="PlaceHolder 3"/>
          <p:cNvSpPr>
            <a:spLocks noGrp="1"/>
          </p:cNvSpPr>
          <p:nvPr>
            <p:ph type="sldNum" idx="421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68FBCA5-9F4E-465F-A40C-0156CAF95FF8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09" name="PlaceHolder 4"/>
          <p:cNvSpPr>
            <a:spLocks noGrp="1"/>
          </p:cNvSpPr>
          <p:nvPr>
            <p:ph type="ftr" idx="422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27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411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12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13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414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415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416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417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8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9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20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21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422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23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424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25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26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27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28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29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30" name="PlaceHolder 1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43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495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level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432" name="PlaceHolder 3"/>
          <p:cNvSpPr>
            <a:spLocks noGrp="1"/>
          </p:cNvSpPr>
          <p:nvPr>
            <p:ph type="dt" idx="423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33" name="PlaceHolder 4"/>
          <p:cNvSpPr>
            <a:spLocks noGrp="1"/>
          </p:cNvSpPr>
          <p:nvPr>
            <p:ph type="ftr" idx="424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34" name="PlaceHolder 5"/>
          <p:cNvSpPr>
            <a:spLocks noGrp="1"/>
          </p:cNvSpPr>
          <p:nvPr>
            <p:ph type="sldNum" idx="425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BA3F8F1-F486-4658-97CB-A4F28806F3A0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dt" idx="4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ftr" idx="4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sldNum" idx="4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1C6CA14-88A4-493A-8DCB-4862188C1DEF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28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436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37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38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439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440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441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442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3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4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5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6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447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48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449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50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51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52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53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54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55" name="PlaceHolder 1"/>
          <p:cNvSpPr>
            <a:spLocks noGrp="1"/>
          </p:cNvSpPr>
          <p:nvPr>
            <p:ph type="title"/>
          </p:nvPr>
        </p:nvSpPr>
        <p:spPr>
          <a:xfrm>
            <a:off x="8839080" y="228600"/>
            <a:ext cx="2742840" cy="5866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456" name="PlaceHolder 2"/>
          <p:cNvSpPr>
            <a:spLocks noGrp="1"/>
          </p:cNvSpPr>
          <p:nvPr>
            <p:ph type="body"/>
          </p:nvPr>
        </p:nvSpPr>
        <p:spPr>
          <a:xfrm>
            <a:off x="609480" y="228600"/>
            <a:ext cx="8026200" cy="586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level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457" name="PlaceHolder 3"/>
          <p:cNvSpPr>
            <a:spLocks noGrp="1"/>
          </p:cNvSpPr>
          <p:nvPr>
            <p:ph type="dt" idx="426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58" name="PlaceHolder 4"/>
          <p:cNvSpPr>
            <a:spLocks noGrp="1"/>
          </p:cNvSpPr>
          <p:nvPr>
            <p:ph type="ftr" idx="427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59" name="PlaceHolder 5"/>
          <p:cNvSpPr>
            <a:spLocks noGrp="1"/>
          </p:cNvSpPr>
          <p:nvPr>
            <p:ph type="sldNum" idx="428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A9D622F-AF01-4AF6-AB07-159A47759668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29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0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461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62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63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464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465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466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467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8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9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70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71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472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73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474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75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76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77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78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79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80" name="PlaceHolder 1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48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495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level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482" name="PlaceHolder 3"/>
          <p:cNvSpPr>
            <a:spLocks noGrp="1"/>
          </p:cNvSpPr>
          <p:nvPr>
            <p:ph type="dt" idx="429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83" name="PlaceHolder 4"/>
          <p:cNvSpPr>
            <a:spLocks noGrp="1"/>
          </p:cNvSpPr>
          <p:nvPr>
            <p:ph type="ftr" idx="430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84" name="PlaceHolder 5"/>
          <p:cNvSpPr>
            <a:spLocks noGrp="1"/>
          </p:cNvSpPr>
          <p:nvPr>
            <p:ph type="sldNum" idx="431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04CF715-A099-4279-96D0-255A0ADF6E58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0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486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87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88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489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490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491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492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3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4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5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6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497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98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499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00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01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02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03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04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505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4000" strike="noStrike" u="none" cap="all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4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06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07" name="PlaceHolder 3"/>
          <p:cNvSpPr>
            <a:spLocks noGrp="1"/>
          </p:cNvSpPr>
          <p:nvPr>
            <p:ph type="dt" idx="432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08" name="PlaceHolder 4"/>
          <p:cNvSpPr>
            <a:spLocks noGrp="1"/>
          </p:cNvSpPr>
          <p:nvPr>
            <p:ph type="ftr" idx="433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09" name="PlaceHolder 5"/>
          <p:cNvSpPr>
            <a:spLocks noGrp="1"/>
          </p:cNvSpPr>
          <p:nvPr>
            <p:ph type="sldNum" idx="434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8248A48-918C-4E26-8C6A-02286D7D1A69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31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511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12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513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514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515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516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517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8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9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20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21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522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523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524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25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26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27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28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29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530" name="PlaceHolder 1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3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495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32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495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33" name="PlaceHolder 4"/>
          <p:cNvSpPr>
            <a:spLocks noGrp="1"/>
          </p:cNvSpPr>
          <p:nvPr>
            <p:ph type="dt" idx="435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34" name="PlaceHolder 5"/>
          <p:cNvSpPr>
            <a:spLocks noGrp="1"/>
          </p:cNvSpPr>
          <p:nvPr>
            <p:ph type="ftr" idx="436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35" name="PlaceHolder 6"/>
          <p:cNvSpPr>
            <a:spLocks noGrp="1"/>
          </p:cNvSpPr>
          <p:nvPr>
            <p:ph type="sldNum" idx="437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7AD27F4-9D92-4183-BA98-FB1BB76F7163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2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537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38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539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540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541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542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543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4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5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6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7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548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549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550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51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52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53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54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55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55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57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58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59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60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61" name="PlaceHolder 6"/>
          <p:cNvSpPr>
            <a:spLocks noGrp="1"/>
          </p:cNvSpPr>
          <p:nvPr>
            <p:ph type="dt" idx="438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62" name="PlaceHolder 7"/>
          <p:cNvSpPr>
            <a:spLocks noGrp="1"/>
          </p:cNvSpPr>
          <p:nvPr>
            <p:ph type="ftr" idx="439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63" name="PlaceHolder 8"/>
          <p:cNvSpPr>
            <a:spLocks noGrp="1"/>
          </p:cNvSpPr>
          <p:nvPr>
            <p:ph type="sldNum" idx="440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BAED1B2-05F6-47A2-843E-D5737092D01D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33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565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66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567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568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569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570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571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72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73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74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75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576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577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578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79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80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81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82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83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584" name="PlaceHolder 1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85" name="PlaceHolder 2"/>
          <p:cNvSpPr>
            <a:spLocks noGrp="1"/>
          </p:cNvSpPr>
          <p:nvPr>
            <p:ph type="dt" idx="441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86" name="PlaceHolder 3"/>
          <p:cNvSpPr>
            <a:spLocks noGrp="1"/>
          </p:cNvSpPr>
          <p:nvPr>
            <p:ph type="ftr" idx="442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87" name="PlaceHolder 4"/>
          <p:cNvSpPr>
            <a:spLocks noGrp="1"/>
          </p:cNvSpPr>
          <p:nvPr>
            <p:ph type="sldNum" idx="443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9FD216D-CE60-4D51-A8D9-239606279AD8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4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8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589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90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591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592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593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594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595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6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7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8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9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600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01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602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03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04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05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06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07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608" name="PlaceHolder 1"/>
          <p:cNvSpPr>
            <a:spLocks noGrp="1"/>
          </p:cNvSpPr>
          <p:nvPr>
            <p:ph type="dt" idx="444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09" name="PlaceHolder 2"/>
          <p:cNvSpPr>
            <a:spLocks noGrp="1"/>
          </p:cNvSpPr>
          <p:nvPr>
            <p:ph type="ftr" idx="445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10" name="PlaceHolder 3"/>
          <p:cNvSpPr>
            <a:spLocks noGrp="1"/>
          </p:cNvSpPr>
          <p:nvPr>
            <p:ph type="sldNum" idx="446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F8E2446-903B-4B69-90C9-84AD80268D1C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5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612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13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614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615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616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617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618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19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20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21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22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623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24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625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26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27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28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29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30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631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632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level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633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634" name="PlaceHolder 4"/>
          <p:cNvSpPr>
            <a:spLocks noGrp="1"/>
          </p:cNvSpPr>
          <p:nvPr>
            <p:ph type="dt" idx="447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35" name="PlaceHolder 5"/>
          <p:cNvSpPr>
            <a:spLocks noGrp="1"/>
          </p:cNvSpPr>
          <p:nvPr>
            <p:ph type="ftr" idx="448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36" name="PlaceHolder 6"/>
          <p:cNvSpPr>
            <a:spLocks noGrp="1"/>
          </p:cNvSpPr>
          <p:nvPr>
            <p:ph type="sldNum" idx="449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38F5382-01AF-4536-9809-F19294AD318A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6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638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5760 w 6027"/>
                <a:gd name="GluePoint1Y" fmla="*/ 1248 h 2296"/>
                <a:gd name="GluePoint2X" fmla="*/ 0 w 6027"/>
                <a:gd name="GluePoint2Y" fmla="*/ 1248 h 2296"/>
                <a:gd name="GluePoint3X" fmla="*/ 0 w 6027"/>
                <a:gd name="GluePoint3Y" fmla="*/ 0 h 2296"/>
                <a:gd name="GluePoint4X" fmla="*/ 5760 w 6027"/>
                <a:gd name="GluePoint4Y" fmla="*/ 0 h 2296"/>
                <a:gd name="GluePoint5X" fmla="*/ 5760 w 6027"/>
                <a:gd name="GluePoint5Y" fmla="*/ 1248 h 2296"/>
                <a:gd name="GluePoint6X" fmla="*/ 5760 w 6027"/>
                <a:gd name="GluePoint6Y" fmla="*/ 1248 h 229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39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640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2895600 w 5748"/>
              <a:gd name="GluePoint1Y" fmla="*/ 609600 h 246"/>
              <a:gd name="GluePoint2X" fmla="*/ 0 w 5748"/>
              <a:gd name="GluePoint2Y" fmla="*/ 609600 h 246"/>
              <a:gd name="GluePoint3X" fmla="*/ 0 w 5748"/>
              <a:gd name="GluePoint3Y" fmla="*/ 0 h 246"/>
              <a:gd name="GluePoint4X" fmla="*/ 2895600 w 5748"/>
              <a:gd name="GluePoint4Y" fmla="*/ 0 h 246"/>
              <a:gd name="GluePoint5X" fmla="*/ 2895600 w 5748"/>
              <a:gd name="GluePoint5Y" fmla="*/ 609600 h 246"/>
              <a:gd name="GluePoint6X" fmla="*/ 2895600 w 5748"/>
              <a:gd name="GluePoint6Y" fmla="*/ 609600 h 246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641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1642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643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1644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996"/>
                  <a:gd name="GluePoint1Y" fmla="*/ 373 h 533"/>
                  <a:gd name="GluePoint2X" fmla="*/ 495 w 996"/>
                  <a:gd name="GluePoint2Y" fmla="*/ 370 h 533"/>
                  <a:gd name="GluePoint3X" fmla="*/ 280 w 996"/>
                  <a:gd name="GluePoint3Y" fmla="*/ 249 h 533"/>
                  <a:gd name="GluePoint4X" fmla="*/ 127 w 996"/>
                  <a:gd name="GluePoint4Y" fmla="*/ 66 h 533"/>
                  <a:gd name="GluePoint5X" fmla="*/ 0 w 996"/>
                  <a:gd name="GluePoint5Y" fmla="*/ 0 h 533"/>
                  <a:gd name="GluePoint6X" fmla="*/ 22 w 996"/>
                  <a:gd name="GluePoint6Y" fmla="*/ 26 h 533"/>
                  <a:gd name="GluePoint7X" fmla="*/ 0 w 996"/>
                  <a:gd name="GluePoint7Y" fmla="*/ 65 h 533"/>
                  <a:gd name="GluePoint8X" fmla="*/ 30 w 996"/>
                  <a:gd name="GluePoint8Y" fmla="*/ 119 h 533"/>
                  <a:gd name="GluePoint9X" fmla="*/ 75 w 996"/>
                  <a:gd name="GluePoint9Y" fmla="*/ 243 h 533"/>
                  <a:gd name="GluePoint10X" fmla="*/ 45 w 996"/>
                  <a:gd name="GluePoint10Y" fmla="*/ 422 h 533"/>
                  <a:gd name="GluePoint11X" fmla="*/ 200 w 996"/>
                  <a:gd name="GluePoint11Y" fmla="*/ 329 h 533"/>
                  <a:gd name="GluePoint12X" fmla="*/ 612 w 996"/>
                  <a:gd name="GluePoint12Y" fmla="*/ 533 h 533"/>
                  <a:gd name="GluePoint13X" fmla="*/ 996 w 996"/>
                  <a:gd name="GluePoint13Y" fmla="*/ 529 h 533"/>
                  <a:gd name="GluePoint14X" fmla="*/ 828 w 996"/>
                  <a:gd name="GluePoint14Y" fmla="*/ 473 h 533"/>
                  <a:gd name="GluePoint15X" fmla="*/ 636 w 996"/>
                  <a:gd name="GluePoint15Y" fmla="*/ 373 h 53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5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186"/>
                  <a:gd name="GluePoint1Y" fmla="*/ 0 h 353"/>
                  <a:gd name="GluePoint2X" fmla="*/ 54 w 186"/>
                  <a:gd name="GluePoint2Y" fmla="*/ 20 h 353"/>
                  <a:gd name="GluePoint3X" fmla="*/ 24 w 186"/>
                  <a:gd name="GluePoint3Y" fmla="*/ 34 h 353"/>
                  <a:gd name="GluePoint4X" fmla="*/ 18 w 186"/>
                  <a:gd name="GluePoint4Y" fmla="*/ 74 h 353"/>
                  <a:gd name="GluePoint5X" fmla="*/ 42 w 186"/>
                  <a:gd name="GluePoint5Y" fmla="*/ 128 h 353"/>
                  <a:gd name="GluePoint6X" fmla="*/ 48 w 186"/>
                  <a:gd name="GluePoint6Y" fmla="*/ 181 h 353"/>
                  <a:gd name="GluePoint7X" fmla="*/ 0 w 186"/>
                  <a:gd name="GluePoint7Y" fmla="*/ 395 h 353"/>
                  <a:gd name="GluePoint8X" fmla="*/ 54 w 186"/>
                  <a:gd name="GluePoint8Y" fmla="*/ 261 h 353"/>
                  <a:gd name="GluePoint9X" fmla="*/ 84 w 186"/>
                  <a:gd name="GluePoint9Y" fmla="*/ 242 h 353"/>
                  <a:gd name="GluePoint10X" fmla="*/ 126 w 186"/>
                  <a:gd name="GluePoint10Y" fmla="*/ 141 h 353"/>
                  <a:gd name="GluePoint11X" fmla="*/ 144 w 186"/>
                  <a:gd name="GluePoint11Y" fmla="*/ 134 h 353"/>
                  <a:gd name="GluePoint12X" fmla="*/ 144 w 186"/>
                  <a:gd name="GluePoint12Y" fmla="*/ 101 h 353"/>
                  <a:gd name="GluePoint13X" fmla="*/ 186 w 186"/>
                  <a:gd name="GluePoint13Y" fmla="*/ 74 h 353"/>
                  <a:gd name="GluePoint14X" fmla="*/ 162 w 186"/>
                  <a:gd name="GluePoint14Y" fmla="*/ 67 h 353"/>
                  <a:gd name="GluePoint15X" fmla="*/ 36 w 186"/>
                  <a:gd name="GluePoint15Y" fmla="*/ 0 h 353"/>
                  <a:gd name="GluePoint16X" fmla="*/ 36 w 186"/>
                  <a:gd name="GluePoint16Y" fmla="*/ 0 h 35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6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378"/>
                  <a:gd name="GluePoint1Y" fmla="*/ 0 h 271"/>
                  <a:gd name="GluePoint2X" fmla="*/ 12 w 378"/>
                  <a:gd name="GluePoint2Y" fmla="*/ 13 h 271"/>
                  <a:gd name="GluePoint3X" fmla="*/ 0 w 378"/>
                  <a:gd name="GluePoint3Y" fmla="*/ 40 h 271"/>
                  <a:gd name="GluePoint4X" fmla="*/ 60 w 378"/>
                  <a:gd name="GluePoint4Y" fmla="*/ 121 h 271"/>
                  <a:gd name="GluePoint5X" fmla="*/ 310 w 378"/>
                  <a:gd name="GluePoint5Y" fmla="*/ 271 h 271"/>
                  <a:gd name="GluePoint6X" fmla="*/ 290 w 378"/>
                  <a:gd name="GluePoint6Y" fmla="*/ 139 h 271"/>
                  <a:gd name="GluePoint7X" fmla="*/ 378 w 378"/>
                  <a:gd name="GluePoint7Y" fmla="*/ 76 h 271"/>
                  <a:gd name="GluePoint8X" fmla="*/ 251 w 378"/>
                  <a:gd name="GluePoint8Y" fmla="*/ 94 h 271"/>
                  <a:gd name="GluePoint9X" fmla="*/ 90 w 378"/>
                  <a:gd name="GluePoint9Y" fmla="*/ 54 h 271"/>
                  <a:gd name="GluePoint10X" fmla="*/ 18 w 378"/>
                  <a:gd name="GluePoint10Y" fmla="*/ 0 h 271"/>
                  <a:gd name="GluePoint11X" fmla="*/ 18 w 378"/>
                  <a:gd name="GluePoint11Y" fmla="*/ 0 h 27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7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155"/>
                  <a:gd name="GluePoint1Y" fmla="*/ 0 h 66"/>
                  <a:gd name="GluePoint2X" fmla="*/ 0 w 155"/>
                  <a:gd name="GluePoint2Y" fmla="*/ 0 h 66"/>
                  <a:gd name="GluePoint3X" fmla="*/ 0 w 155"/>
                  <a:gd name="GluePoint3Y" fmla="*/ 0 h 66"/>
                  <a:gd name="GluePoint4X" fmla="*/ 6 w 155"/>
                  <a:gd name="GluePoint4Y" fmla="*/ 7 h 66"/>
                  <a:gd name="GluePoint5X" fmla="*/ 6 w 155"/>
                  <a:gd name="GluePoint5Y" fmla="*/ 20 h 66"/>
                  <a:gd name="GluePoint6X" fmla="*/ 0 w 155"/>
                  <a:gd name="GluePoint6Y" fmla="*/ 27 h 66"/>
                  <a:gd name="GluePoint7X" fmla="*/ 78 w 155"/>
                  <a:gd name="GluePoint7Y" fmla="*/ 67 h 66"/>
                  <a:gd name="GluePoint8X" fmla="*/ 96 w 155"/>
                  <a:gd name="GluePoint8Y" fmla="*/ 47 h 66"/>
                  <a:gd name="GluePoint9X" fmla="*/ 155 w 155"/>
                  <a:gd name="GluePoint9Y" fmla="*/ 74 h 66"/>
                  <a:gd name="GluePoint10X" fmla="*/ 126 w 155"/>
                  <a:gd name="GluePoint10Y" fmla="*/ 27 h 66"/>
                  <a:gd name="GluePoint11X" fmla="*/ 149 w 155"/>
                  <a:gd name="GluePoint11Y" fmla="*/ 0 h 66"/>
                  <a:gd name="GluePoint12X" fmla="*/ 114 w 155"/>
                  <a:gd name="GluePoint12Y" fmla="*/ 0 h 66"/>
                  <a:gd name="GluePoint13X" fmla="*/ 114 w 155"/>
                  <a:gd name="GluePoint13Y" fmla="*/ 0 h 6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8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42"/>
                  <a:gd name="GluePoint1Y" fmla="*/ 41 h 72"/>
                  <a:gd name="GluePoint2X" fmla="*/ 0 w 42"/>
                  <a:gd name="GluePoint2Y" fmla="*/ 20 h 72"/>
                  <a:gd name="GluePoint3X" fmla="*/ 12 w 42"/>
                  <a:gd name="GluePoint3Y" fmla="*/ 7 h 72"/>
                  <a:gd name="GluePoint4X" fmla="*/ 0 w 42"/>
                  <a:gd name="GluePoint4Y" fmla="*/ 7 h 72"/>
                  <a:gd name="GluePoint5X" fmla="*/ 12 w 42"/>
                  <a:gd name="GluePoint5Y" fmla="*/ 7 h 72"/>
                  <a:gd name="GluePoint6X" fmla="*/ 24 w 42"/>
                  <a:gd name="GluePoint6Y" fmla="*/ 7 h 72"/>
                  <a:gd name="GluePoint7X" fmla="*/ 36 w 42"/>
                  <a:gd name="GluePoint7Y" fmla="*/ 7 h 72"/>
                  <a:gd name="GluePoint8X" fmla="*/ 42 w 42"/>
                  <a:gd name="GluePoint8Y" fmla="*/ 0 h 72"/>
                  <a:gd name="GluePoint9X" fmla="*/ 30 w 42"/>
                  <a:gd name="GluePoint9Y" fmla="*/ 20 h 72"/>
                  <a:gd name="GluePoint10X" fmla="*/ 42 w 42"/>
                  <a:gd name="GluePoint10Y" fmla="*/ 54 h 72"/>
                  <a:gd name="GluePoint11X" fmla="*/ 12 w 42"/>
                  <a:gd name="GluePoint11Y" fmla="*/ 81 h 72"/>
                  <a:gd name="GluePoint12X" fmla="*/ 6 w 42"/>
                  <a:gd name="GluePoint12Y" fmla="*/ 41 h 72"/>
                  <a:gd name="GluePoint13X" fmla="*/ 6 w 42"/>
                  <a:gd name="GluePoint13Y" fmla="*/ 41 h 7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649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50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1651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365"/>
                <a:gd name="GluePoint1Y" fmla="*/ 24 h 287"/>
                <a:gd name="GluePoint2X" fmla="*/ 0 w 365"/>
                <a:gd name="GluePoint2Y" fmla="*/ 61 h 287"/>
                <a:gd name="GluePoint3X" fmla="*/ 66 w 365"/>
                <a:gd name="GluePoint3Y" fmla="*/ 110 h 287"/>
                <a:gd name="GluePoint4X" fmla="*/ 143 w 365"/>
                <a:gd name="GluePoint4Y" fmla="*/ 183 h 287"/>
                <a:gd name="GluePoint5X" fmla="*/ 191 w 365"/>
                <a:gd name="GluePoint5Y" fmla="*/ 170 h 287"/>
                <a:gd name="GluePoint6X" fmla="*/ 341 w 365"/>
                <a:gd name="GluePoint6Y" fmla="*/ 291 h 287"/>
                <a:gd name="GluePoint7X" fmla="*/ 305 w 365"/>
                <a:gd name="GluePoint7Y" fmla="*/ 176 h 287"/>
                <a:gd name="GluePoint8X" fmla="*/ 365 w 365"/>
                <a:gd name="GluePoint8Y" fmla="*/ 134 h 287"/>
                <a:gd name="GluePoint9X" fmla="*/ 359 w 365"/>
                <a:gd name="GluePoint9Y" fmla="*/ 128 h 287"/>
                <a:gd name="GluePoint10X" fmla="*/ 335 w 365"/>
                <a:gd name="GluePoint10Y" fmla="*/ 116 h 287"/>
                <a:gd name="GluePoint11X" fmla="*/ 299 w 365"/>
                <a:gd name="GluePoint11Y" fmla="*/ 91 h 287"/>
                <a:gd name="GluePoint12X" fmla="*/ 257 w 365"/>
                <a:gd name="GluePoint12Y" fmla="*/ 73 h 287"/>
                <a:gd name="GluePoint13X" fmla="*/ 215 w 365"/>
                <a:gd name="GluePoint13Y" fmla="*/ 55 h 287"/>
                <a:gd name="GluePoint14X" fmla="*/ 173 w 365"/>
                <a:gd name="GluePoint14Y" fmla="*/ 37 h 287"/>
                <a:gd name="GluePoint15X" fmla="*/ 143 w 365"/>
                <a:gd name="GluePoint15Y" fmla="*/ 24 h 287"/>
                <a:gd name="GluePoint16X" fmla="*/ 131 w 365"/>
                <a:gd name="GluePoint16Y" fmla="*/ 18 h 287"/>
                <a:gd name="GluePoint17X" fmla="*/ 107 w 365"/>
                <a:gd name="GluePoint17Y" fmla="*/ 18 h 287"/>
                <a:gd name="GluePoint18X" fmla="*/ 95 w 365"/>
                <a:gd name="GluePoint18Y" fmla="*/ 18 h 287"/>
                <a:gd name="GluePoint19X" fmla="*/ 72 w 365"/>
                <a:gd name="GluePoint19Y" fmla="*/ 12 h 287"/>
                <a:gd name="GluePoint20X" fmla="*/ 66 w 365"/>
                <a:gd name="GluePoint20Y" fmla="*/ 12 h 287"/>
                <a:gd name="GluePoint21X" fmla="*/ 54 w 365"/>
                <a:gd name="GluePoint21Y" fmla="*/ 6 h 287"/>
                <a:gd name="GluePoint22X" fmla="*/ 42 w 365"/>
                <a:gd name="GluePoint22Y" fmla="*/ 0 h 287"/>
                <a:gd name="GluePoint23X" fmla="*/ 30 w 365"/>
                <a:gd name="GluePoint23Y" fmla="*/ 0 h 287"/>
                <a:gd name="GluePoint24X" fmla="*/ 24 w 365"/>
                <a:gd name="GluePoint24Y" fmla="*/ 24 h 287"/>
                <a:gd name="GluePoint25X" fmla="*/ 24 w 365"/>
                <a:gd name="GluePoint25Y" fmla="*/ 24 h 287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52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2033"/>
                <a:gd name="GluePoint1Y" fmla="*/ 18 h 499"/>
                <a:gd name="GluePoint2X" fmla="*/ 138 w 2033"/>
                <a:gd name="GluePoint2Y" fmla="*/ 6 h 499"/>
                <a:gd name="GluePoint3X" fmla="*/ 96 w 2033"/>
                <a:gd name="GluePoint3Y" fmla="*/ 0 h 499"/>
                <a:gd name="GluePoint4X" fmla="*/ 36 w 2033"/>
                <a:gd name="GluePoint4Y" fmla="*/ 0 h 499"/>
                <a:gd name="GluePoint5X" fmla="*/ 12 w 2033"/>
                <a:gd name="GluePoint5Y" fmla="*/ 25 h 499"/>
                <a:gd name="GluePoint6X" fmla="*/ 0 w 2033"/>
                <a:gd name="GluePoint6Y" fmla="*/ 128 h 499"/>
                <a:gd name="GluePoint7X" fmla="*/ 60 w 2033"/>
                <a:gd name="GluePoint7Y" fmla="*/ 104 h 499"/>
                <a:gd name="GluePoint8X" fmla="*/ 90 w 2033"/>
                <a:gd name="GluePoint8Y" fmla="*/ 134 h 499"/>
                <a:gd name="GluePoint9X" fmla="*/ 150 w 2033"/>
                <a:gd name="GluePoint9Y" fmla="*/ 153 h 499"/>
                <a:gd name="GluePoint10X" fmla="*/ 209 w 2033"/>
                <a:gd name="GluePoint10Y" fmla="*/ 273 h 499"/>
                <a:gd name="GluePoint11X" fmla="*/ 401 w 2033"/>
                <a:gd name="GluePoint11Y" fmla="*/ 359 h 499"/>
                <a:gd name="GluePoint12X" fmla="*/ 777 w 2033"/>
                <a:gd name="GluePoint12Y" fmla="*/ 359 h 499"/>
                <a:gd name="GluePoint13X" fmla="*/ 2033 w 2033"/>
                <a:gd name="GluePoint13Y" fmla="*/ 499 h 499"/>
                <a:gd name="GluePoint14X" fmla="*/ 2033 w 2033"/>
                <a:gd name="GluePoint14Y" fmla="*/ 499 h 499"/>
                <a:gd name="GluePoint15X" fmla="*/ 1991 w 2033"/>
                <a:gd name="GluePoint15Y" fmla="*/ 493 h 499"/>
                <a:gd name="GluePoint16X" fmla="*/ 676 w 2033"/>
                <a:gd name="GluePoint16Y" fmla="*/ 243 h 499"/>
                <a:gd name="GluePoint17X" fmla="*/ 514 w 2033"/>
                <a:gd name="GluePoint17Y" fmla="*/ 159 h 499"/>
                <a:gd name="GluePoint18X" fmla="*/ 425 w 2033"/>
                <a:gd name="GluePoint18Y" fmla="*/ 110 h 499"/>
                <a:gd name="GluePoint19X" fmla="*/ 365 w 2033"/>
                <a:gd name="GluePoint19Y" fmla="*/ 92 h 499"/>
                <a:gd name="GluePoint20X" fmla="*/ 281 w 2033"/>
                <a:gd name="GluePoint20Y" fmla="*/ 61 h 499"/>
                <a:gd name="GluePoint21X" fmla="*/ 186 w 2033"/>
                <a:gd name="GluePoint21Y" fmla="*/ 18 h 499"/>
                <a:gd name="GluePoint22X" fmla="*/ 186 w 2033"/>
                <a:gd name="GluePoint22Y" fmla="*/ 18 h 499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53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*/ 0 w 71"/>
                <a:gd name="GluePoint1Y" fmla="*/ 18 h 60"/>
                <a:gd name="GluePoint2X" fmla="*/ 6 w 71"/>
                <a:gd name="GluePoint2Y" fmla="*/ 18 h 60"/>
                <a:gd name="GluePoint3X" fmla="*/ 12 w 71"/>
                <a:gd name="GluePoint3Y" fmla="*/ 12 h 60"/>
                <a:gd name="GluePoint4X" fmla="*/ 6 w 71"/>
                <a:gd name="GluePoint4Y" fmla="*/ 6 h 60"/>
                <a:gd name="GluePoint5X" fmla="*/ 0 w 71"/>
                <a:gd name="GluePoint5Y" fmla="*/ 0 h 60"/>
                <a:gd name="GluePoint6X" fmla="*/ 29 w 71"/>
                <a:gd name="GluePoint6Y" fmla="*/ 18 h 60"/>
                <a:gd name="GluePoint7X" fmla="*/ 53 w 71"/>
                <a:gd name="GluePoint7Y" fmla="*/ 18 h 60"/>
                <a:gd name="GluePoint8X" fmla="*/ 59 w 71"/>
                <a:gd name="GluePoint8Y" fmla="*/ 31 h 60"/>
                <a:gd name="GluePoint9X" fmla="*/ 65 w 71"/>
                <a:gd name="GluePoint9Y" fmla="*/ 43 h 60"/>
                <a:gd name="GluePoint10X" fmla="*/ 71 w 71"/>
                <a:gd name="GluePoint10Y" fmla="*/ 55 h 60"/>
                <a:gd name="GluePoint11X" fmla="*/ 71 w 71"/>
                <a:gd name="GluePoint11Y" fmla="*/ 61 h 60"/>
                <a:gd name="GluePoint12X" fmla="*/ 59 w 71"/>
                <a:gd name="GluePoint12Y" fmla="*/ 55 h 60"/>
                <a:gd name="GluePoint13X" fmla="*/ 47 w 71"/>
                <a:gd name="GluePoint13Y" fmla="*/ 43 h 60"/>
                <a:gd name="GluePoint14X" fmla="*/ 23 w 71"/>
                <a:gd name="GluePoint14Y" fmla="*/ 31 h 60"/>
                <a:gd name="GluePoint15X" fmla="*/ 23 w 71"/>
                <a:gd name="GluePoint15Y" fmla="*/ 37 h 60"/>
                <a:gd name="GluePoint16X" fmla="*/ 18 w 71"/>
                <a:gd name="GluePoint16Y" fmla="*/ 43 h 60"/>
                <a:gd name="GluePoint17X" fmla="*/ 12 w 71"/>
                <a:gd name="GluePoint17Y" fmla="*/ 49 h 60"/>
                <a:gd name="GluePoint18X" fmla="*/ 6 w 71"/>
                <a:gd name="GluePoint18Y" fmla="*/ 49 h 60"/>
                <a:gd name="GluePoint19X" fmla="*/ 6 w 71"/>
                <a:gd name="GluePoint19Y" fmla="*/ 49 h 60"/>
                <a:gd name="GluePoint20X" fmla="*/ 6 w 71"/>
                <a:gd name="GluePoint20Y" fmla="*/ 37 h 60"/>
                <a:gd name="GluePoint21X" fmla="*/ 0 w 71"/>
                <a:gd name="GluePoint21Y" fmla="*/ 18 h 60"/>
                <a:gd name="GluePoint22X" fmla="*/ 0 w 71"/>
                <a:gd name="GluePoint22Y" fmla="*/ 18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54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161"/>
                <a:gd name="GluePoint1Y" fmla="*/ 0 h 162"/>
                <a:gd name="GluePoint2X" fmla="*/ 48 w 161"/>
                <a:gd name="GluePoint2Y" fmla="*/ 6 h 162"/>
                <a:gd name="GluePoint3X" fmla="*/ 72 w 161"/>
                <a:gd name="GluePoint3Y" fmla="*/ 6 h 162"/>
                <a:gd name="GluePoint4X" fmla="*/ 114 w 161"/>
                <a:gd name="GluePoint4Y" fmla="*/ 12 h 162"/>
                <a:gd name="GluePoint5X" fmla="*/ 96 w 161"/>
                <a:gd name="GluePoint5Y" fmla="*/ 55 h 162"/>
                <a:gd name="GluePoint6X" fmla="*/ 96 w 161"/>
                <a:gd name="GluePoint6Y" fmla="*/ 61 h 162"/>
                <a:gd name="GluePoint7X" fmla="*/ 102 w 161"/>
                <a:gd name="GluePoint7Y" fmla="*/ 73 h 162"/>
                <a:gd name="GluePoint8X" fmla="*/ 108 w 161"/>
                <a:gd name="GluePoint8Y" fmla="*/ 85 h 162"/>
                <a:gd name="GluePoint9X" fmla="*/ 120 w 161"/>
                <a:gd name="GluePoint9Y" fmla="*/ 97 h 162"/>
                <a:gd name="GluePoint10X" fmla="*/ 143 w 161"/>
                <a:gd name="GluePoint10Y" fmla="*/ 115 h 162"/>
                <a:gd name="GluePoint11X" fmla="*/ 155 w 161"/>
                <a:gd name="GluePoint11Y" fmla="*/ 140 h 162"/>
                <a:gd name="GluePoint12X" fmla="*/ 161 w 161"/>
                <a:gd name="GluePoint12Y" fmla="*/ 158 h 162"/>
                <a:gd name="GluePoint13X" fmla="*/ 161 w 161"/>
                <a:gd name="GluePoint13Y" fmla="*/ 164 h 162"/>
                <a:gd name="GluePoint14X" fmla="*/ 96 w 161"/>
                <a:gd name="GluePoint14Y" fmla="*/ 103 h 162"/>
                <a:gd name="GluePoint15X" fmla="*/ 30 w 161"/>
                <a:gd name="GluePoint15Y" fmla="*/ 55 h 162"/>
                <a:gd name="GluePoint16X" fmla="*/ 0 w 161"/>
                <a:gd name="GluePoint16Y" fmla="*/ 0 h 162"/>
                <a:gd name="GluePoint17X" fmla="*/ 30 w 161"/>
                <a:gd name="GluePoint17Y" fmla="*/ 0 h 162"/>
                <a:gd name="GluePoint18X" fmla="*/ 30 w 161"/>
                <a:gd name="GluePoint18Y" fmla="*/ 0 h 16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55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59"/>
                <a:gd name="GluePoint1Y" fmla="*/ 6 h 60"/>
                <a:gd name="GluePoint2X" fmla="*/ 41 w 59"/>
                <a:gd name="GluePoint2Y" fmla="*/ 31 h 60"/>
                <a:gd name="GluePoint3X" fmla="*/ 41 w 59"/>
                <a:gd name="GluePoint3Y" fmla="*/ 37 h 60"/>
                <a:gd name="GluePoint4X" fmla="*/ 47 w 59"/>
                <a:gd name="GluePoint4Y" fmla="*/ 43 h 60"/>
                <a:gd name="GluePoint5X" fmla="*/ 53 w 59"/>
                <a:gd name="GluePoint5Y" fmla="*/ 55 h 60"/>
                <a:gd name="GluePoint6X" fmla="*/ 53 w 59"/>
                <a:gd name="GluePoint6Y" fmla="*/ 61 h 60"/>
                <a:gd name="GluePoint7X" fmla="*/ 47 w 59"/>
                <a:gd name="GluePoint7Y" fmla="*/ 55 h 60"/>
                <a:gd name="GluePoint8X" fmla="*/ 35 w 59"/>
                <a:gd name="GluePoint8Y" fmla="*/ 49 h 60"/>
                <a:gd name="GluePoint9X" fmla="*/ 23 w 59"/>
                <a:gd name="GluePoint9Y" fmla="*/ 37 h 60"/>
                <a:gd name="GluePoint10X" fmla="*/ 17 w 59"/>
                <a:gd name="GluePoint10Y" fmla="*/ 31 h 60"/>
                <a:gd name="GluePoint11X" fmla="*/ 0 w 59"/>
                <a:gd name="GluePoint11Y" fmla="*/ 0 h 60"/>
                <a:gd name="GluePoint12X" fmla="*/ 59 w 59"/>
                <a:gd name="GluePoint12Y" fmla="*/ 6 h 60"/>
                <a:gd name="GluePoint13X" fmla="*/ 59 w 59"/>
                <a:gd name="GluePoint13Y" fmla="*/ 6 h 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56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245"/>
                <a:gd name="GluePoint1Y" fmla="*/ 37 h 204"/>
                <a:gd name="GluePoint2X" fmla="*/ 245 w 245"/>
                <a:gd name="GluePoint2Y" fmla="*/ 43 h 204"/>
                <a:gd name="GluePoint3X" fmla="*/ 209 w 245"/>
                <a:gd name="GluePoint3Y" fmla="*/ 85 h 204"/>
                <a:gd name="GluePoint4X" fmla="*/ 143 w 245"/>
                <a:gd name="GluePoint4Y" fmla="*/ 134 h 204"/>
                <a:gd name="GluePoint5X" fmla="*/ 167 w 245"/>
                <a:gd name="GluePoint5Y" fmla="*/ 158 h 204"/>
                <a:gd name="GluePoint6X" fmla="*/ 179 w 245"/>
                <a:gd name="GluePoint6Y" fmla="*/ 207 h 204"/>
                <a:gd name="GluePoint7X" fmla="*/ 77 w 245"/>
                <a:gd name="GluePoint7Y" fmla="*/ 134 h 204"/>
                <a:gd name="GluePoint8X" fmla="*/ 47 w 245"/>
                <a:gd name="GluePoint8Y" fmla="*/ 85 h 204"/>
                <a:gd name="GluePoint9X" fmla="*/ 89 w 245"/>
                <a:gd name="GluePoint9Y" fmla="*/ 67 h 204"/>
                <a:gd name="GluePoint10X" fmla="*/ 59 w 245"/>
                <a:gd name="GluePoint10Y" fmla="*/ 37 h 204"/>
                <a:gd name="GluePoint11X" fmla="*/ 0 w 245"/>
                <a:gd name="GluePoint11Y" fmla="*/ 12 h 204"/>
                <a:gd name="GluePoint12X" fmla="*/ 0 w 245"/>
                <a:gd name="GluePoint12Y" fmla="*/ 0 h 204"/>
                <a:gd name="GluePoint13X" fmla="*/ 6 w 245"/>
                <a:gd name="GluePoint13Y" fmla="*/ 0 h 204"/>
                <a:gd name="GluePoint14X" fmla="*/ 12 w 245"/>
                <a:gd name="GluePoint14Y" fmla="*/ 0 h 204"/>
                <a:gd name="GluePoint15X" fmla="*/ 47 w 245"/>
                <a:gd name="GluePoint15Y" fmla="*/ 6 h 204"/>
                <a:gd name="GluePoint16X" fmla="*/ 77 w 245"/>
                <a:gd name="GluePoint16Y" fmla="*/ 6 h 204"/>
                <a:gd name="GluePoint17X" fmla="*/ 83 w 245"/>
                <a:gd name="GluePoint17Y" fmla="*/ 6 h 204"/>
                <a:gd name="GluePoint18X" fmla="*/ 89 w 245"/>
                <a:gd name="GluePoint18Y" fmla="*/ 6 h 204"/>
                <a:gd name="GluePoint19X" fmla="*/ 101 w 245"/>
                <a:gd name="GluePoint19Y" fmla="*/ 12 h 204"/>
                <a:gd name="GluePoint20X" fmla="*/ 125 w 245"/>
                <a:gd name="GluePoint20Y" fmla="*/ 12 h 204"/>
                <a:gd name="GluePoint21X" fmla="*/ 143 w 245"/>
                <a:gd name="GluePoint21Y" fmla="*/ 18 h 204"/>
                <a:gd name="GluePoint22X" fmla="*/ 149 w 245"/>
                <a:gd name="GluePoint22Y" fmla="*/ 18 h 204"/>
                <a:gd name="GluePoint23X" fmla="*/ 149 w 245"/>
                <a:gd name="GluePoint23Y" fmla="*/ 18 h 204"/>
                <a:gd name="GluePoint24X" fmla="*/ 203 w 245"/>
                <a:gd name="GluePoint24Y" fmla="*/ 24 h 204"/>
                <a:gd name="GluePoint25X" fmla="*/ 233 w 245"/>
                <a:gd name="GluePoint25Y" fmla="*/ 37 h 204"/>
                <a:gd name="GluePoint26X" fmla="*/ 233 w 245"/>
                <a:gd name="GluePoint26Y" fmla="*/ 37 h 20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657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lt2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658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Sixth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Seventh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659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660" name="PlaceHolder 4"/>
          <p:cNvSpPr>
            <a:spLocks noGrp="1"/>
          </p:cNvSpPr>
          <p:nvPr>
            <p:ph type="dt" idx="450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61" name="PlaceHolder 5"/>
          <p:cNvSpPr>
            <a:spLocks noGrp="1"/>
          </p:cNvSpPr>
          <p:nvPr>
            <p:ph type="ftr" idx="451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62" name="PlaceHolder 6"/>
          <p:cNvSpPr>
            <a:spLocks noGrp="1"/>
          </p:cNvSpPr>
          <p:nvPr>
            <p:ph type="sldNum" idx="452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32D63F8-31A0-4B44-808B-86C14B116F9B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dt" idx="4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ftr" idx="4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sldNum" idx="4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48E51E5-DE5C-45D0-9C74-32124BB1C29A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4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ftr" idx="5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sldNum" idx="5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D94577C-179B-49B8-BF7F-C9001C211B61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dt" idx="5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ftr" idx="5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sldNum" idx="5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DEA711-CC68-4968-B221-13875B3CB6DD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1" name="PlaceHolder 6"/>
          <p:cNvSpPr>
            <a:spLocks noGrp="1"/>
          </p:cNvSpPr>
          <p:nvPr>
            <p:ph type="dt" idx="5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2" name="PlaceHolder 7"/>
          <p:cNvSpPr>
            <a:spLocks noGrp="1"/>
          </p:cNvSpPr>
          <p:nvPr>
            <p:ph type="ftr" idx="5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3" name="PlaceHolder 8"/>
          <p:cNvSpPr>
            <a:spLocks noGrp="1"/>
          </p:cNvSpPr>
          <p:nvPr>
            <p:ph type="sldNum" idx="5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5699C33-135A-4032-99C2-0BBCBBE30D79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EAE801-3EEC-4B18-9283-82CB088BC686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7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dt" idx="5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ftr" idx="5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sldNum" idx="6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28D1E77-A58D-4B89-8DB9-BA4161B14C00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dt" idx="6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ftr" idx="6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sldNum" idx="6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A5A9EB3-7C67-486D-8D6B-6FF676D927AA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dt" idx="6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ftr" idx="6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sldNum" idx="6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D87DE11-3B17-49FA-BFE1-DDD0BBD5FB93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icon to add picture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dt" idx="6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ftr" idx="6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sldNum" idx="6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A611A58-4719-413A-B0F6-8DF58C7D4792}" type="slidenum"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1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dt" idx="7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 idx="7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sldNum" idx="7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EAA9CA2-5AED-4610-AA82-D55D5032C997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2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dt" idx="7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ftr" idx="7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sldNum" idx="7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2790550-1B95-4516-A4A8-109BA5592EC6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3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dt" idx="7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ftr" idx="7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sldNum" idx="7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E16E26A-B1E2-4BDE-9FE5-1FFE24A2CADD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4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dt" idx="7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ftr" idx="8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sldNum" idx="8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DB16BD0-E229-4FAD-8B7F-B14822C5BD39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dt" idx="8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ftr" idx="83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sldNum" idx="84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0679D47-F789-44EA-9231-63CB46E1B0E1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6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dt" idx="8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ftr" idx="8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2" name="PlaceHolder 6"/>
          <p:cNvSpPr>
            <a:spLocks noGrp="1"/>
          </p:cNvSpPr>
          <p:nvPr>
            <p:ph type="sldNum" idx="8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919463E-368E-4BB7-97AF-8544813CB96F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63E2477-921B-4BB1-8B58-B40B2D44ED71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dt" idx="8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ftr" idx="89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0" name="PlaceHolder 8"/>
          <p:cNvSpPr>
            <a:spLocks noGrp="1"/>
          </p:cNvSpPr>
          <p:nvPr>
            <p:ph type="sldNum" idx="90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6C683E3-B779-43FB-8B03-6D05420327E4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8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dt" idx="9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ftr" idx="9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sldNum" idx="9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D28F5C3-6715-4829-A52A-3CED9F5A6BD8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9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dt" idx="9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ftr" idx="9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sldNum" idx="9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EBF1264-9A3B-4799-B103-06D6C2515D91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dt" idx="9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ftr" idx="98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3" name="PlaceHolder 6"/>
          <p:cNvSpPr>
            <a:spLocks noGrp="1"/>
          </p:cNvSpPr>
          <p:nvPr>
            <p:ph type="sldNum" idx="99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C6653D4-AE10-42C5-A145-DFDAB5B295D1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1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dt" idx="10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1" lang="en-US" sz="1200" strike="noStrike" u="sng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 type="ftr" idx="10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9" name="PlaceHolder 6"/>
          <p:cNvSpPr>
            <a:spLocks noGrp="1"/>
          </p:cNvSpPr>
          <p:nvPr>
            <p:ph type="sldNum" idx="10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F77778B-9A14-402A-A47F-8FA9A4D643AB}" type="slidenum">
              <a:rPr b="1" lang="en-US" sz="1200" strike="noStrike" u="sng">
                <a:solidFill>
                  <a:srgbClr val="898989"/>
                </a:solidFill>
                <a:effectLst/>
                <a:uFillTx/>
                <a:latin typeface="Calibri"/>
                <a:ea typeface="DFPLiShuW5-B5-AZ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5"/>
          </p:nvPr>
        </p:nvSpPr>
        <p:spPr/>
        <p:txBody>
          <a:bodyPr/>
          <a:p>
            <a:fld id="{1AE572CB-9E99-450C-BA33-99F0D0F5FAC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anoramic Picture with Caption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99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00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01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02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203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85800" y="533520"/>
            <a:ext cx="10818360" cy="3123720"/>
          </a:xfrm>
          <a:prstGeom prst="rect">
            <a:avLst/>
          </a:prstGeom>
          <a:noFill/>
          <a:ln w="15840">
            <a:solidFill>
              <a:schemeClr val="dk1">
                <a:alpha val="40000"/>
              </a:schemeClr>
            </a:solidFill>
            <a:round/>
          </a:ln>
        </p:spPr>
        <p:txBody>
          <a:bodyPr lIns="90000" rIns="90000" tIns="45000" bIns="4500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icon to add picture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914400" y="3843720"/>
            <a:ext cx="830376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dt" idx="106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ftr" idx="107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09" name="PlaceHolder 6"/>
          <p:cNvSpPr>
            <a:spLocks noGrp="1"/>
          </p:cNvSpPr>
          <p:nvPr>
            <p:ph type="sldNum" idx="108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96A024-1EC4-4880-8896-B09EB75918F5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Caption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211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12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13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14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215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1005804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84360" y="4114800"/>
            <a:ext cx="8535600" cy="1879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dt" idx="109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ftr" idx="110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sldNum" idx="111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3B2185-90FE-486A-B853-6CB497265AC7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with Caption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222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23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24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25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226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141560" y="685800"/>
            <a:ext cx="914364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1446120" y="3429000"/>
            <a:ext cx="8534160" cy="3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84360" y="4300920"/>
            <a:ext cx="8534160" cy="168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dt" idx="112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ftr" idx="113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32" name="PlaceHolder 6"/>
          <p:cNvSpPr>
            <a:spLocks noGrp="1"/>
          </p:cNvSpPr>
          <p:nvPr>
            <p:ph type="sldNum" idx="114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6570686-5F67-4E6E-AC87-B0113F470D3D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33" name="TextBox 13"/>
          <p:cNvSpPr/>
          <p:nvPr/>
        </p:nvSpPr>
        <p:spPr>
          <a:xfrm>
            <a:off x="531720" y="81216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US" sz="8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“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4" name="TextBox 14"/>
          <p:cNvSpPr/>
          <p:nvPr/>
        </p:nvSpPr>
        <p:spPr>
          <a:xfrm>
            <a:off x="10285560" y="276876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914400">
              <a:lnSpc>
                <a:spcPct val="100000"/>
              </a:lnSpc>
            </a:pPr>
            <a:r>
              <a:rPr b="0" lang="en-US" sz="8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”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me Card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236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37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38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39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240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84360" y="3429000"/>
            <a:ext cx="8534160" cy="1697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84360" y="5132880"/>
            <a:ext cx="8535600" cy="86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dt" idx="115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ftr" idx="116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 type="sldNum" idx="117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62547BB-DDCF-473B-8179-2C474DD96A73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_Title and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CB57456-E95D-4C66-9EA1-E461C04AED5E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Name Card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247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48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49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50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251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1141560" y="685800"/>
            <a:ext cx="914364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84360" y="3928680"/>
            <a:ext cx="8534160" cy="1049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4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84360" y="4978440"/>
            <a:ext cx="8534160" cy="101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dt" idx="118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 type="ftr" idx="119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7" name="PlaceHolder 6"/>
          <p:cNvSpPr>
            <a:spLocks noGrp="1"/>
          </p:cNvSpPr>
          <p:nvPr>
            <p:ph type="sldNum" idx="120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B5FD436-0F7A-49E6-9FC7-DDDDB4BF146A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8" name="TextBox 10"/>
          <p:cNvSpPr/>
          <p:nvPr/>
        </p:nvSpPr>
        <p:spPr>
          <a:xfrm>
            <a:off x="531720" y="81216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US" sz="8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“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9" name="TextBox 11"/>
          <p:cNvSpPr/>
          <p:nvPr/>
        </p:nvSpPr>
        <p:spPr>
          <a:xfrm>
            <a:off x="10285560" y="276876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914400">
              <a:lnSpc>
                <a:spcPct val="100000"/>
              </a:lnSpc>
            </a:pPr>
            <a:r>
              <a:rPr b="0" lang="en-US" sz="8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”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rue or False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261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62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63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64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265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1005804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84360" y="3928680"/>
            <a:ext cx="8534160" cy="837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4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684360" y="4766760"/>
            <a:ext cx="8534160" cy="122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dt" idx="121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ftr" idx="122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sldNum" idx="123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9C75246-8340-4456-91F0-F2E93E74FF53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3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273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74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75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76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277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84360" y="685800"/>
            <a:ext cx="8534160" cy="3614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dt" idx="124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ftr" idx="125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sldNum" idx="126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6676FC0-3B08-4A7B-AED5-FFE0D3E80CED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4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284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85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86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87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288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8685360" y="685800"/>
            <a:ext cx="2057040" cy="457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85800" y="685800"/>
            <a:ext cx="7822800" cy="5308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dt" idx="127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ftr" idx="128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 type="sldNum" idx="129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59176A-164D-4F79-96F5-76B72B924B7C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6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308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09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10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11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312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684360" y="2006640"/>
            <a:ext cx="8534160" cy="228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84360" y="4495680"/>
            <a:ext cx="8534160" cy="1498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dt" idx="133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ftr" idx="134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 type="sldNum" idx="135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0BD16B6-9EA0-41CC-A911-6EB6946CCB93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7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319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20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21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22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323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4360" y="685800"/>
            <a:ext cx="4937400" cy="3614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5808240" y="685800"/>
            <a:ext cx="4934160" cy="3614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dt" idx="136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28" name="PlaceHolder 5"/>
          <p:cNvSpPr>
            <a:spLocks noGrp="1"/>
          </p:cNvSpPr>
          <p:nvPr>
            <p:ph type="ftr" idx="137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29" name="PlaceHolder 6"/>
          <p:cNvSpPr>
            <a:spLocks noGrp="1"/>
          </p:cNvSpPr>
          <p:nvPr>
            <p:ph type="sldNum" idx="138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54E2A45-42D3-483E-9674-B929F2248FF9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331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32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33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34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335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972000" y="685800"/>
            <a:ext cx="464940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684360" y="1270440"/>
            <a:ext cx="4937400" cy="3030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6078960" y="685800"/>
            <a:ext cx="466488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40" name="PlaceHolder 5"/>
          <p:cNvSpPr>
            <a:spLocks noGrp="1"/>
          </p:cNvSpPr>
          <p:nvPr>
            <p:ph type="body"/>
          </p:nvPr>
        </p:nvSpPr>
        <p:spPr>
          <a:xfrm>
            <a:off x="5806440" y="1262160"/>
            <a:ext cx="4928760" cy="3030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41" name="PlaceHolder 6"/>
          <p:cNvSpPr>
            <a:spLocks noGrp="1"/>
          </p:cNvSpPr>
          <p:nvPr>
            <p:ph type="dt" idx="139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42" name="PlaceHolder 7"/>
          <p:cNvSpPr>
            <a:spLocks noGrp="1"/>
          </p:cNvSpPr>
          <p:nvPr>
            <p:ph type="ftr" idx="140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43" name="PlaceHolder 8"/>
          <p:cNvSpPr>
            <a:spLocks noGrp="1"/>
          </p:cNvSpPr>
          <p:nvPr>
            <p:ph type="sldNum" idx="141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C930533-E9A3-40E7-AAE1-520D98BFE34E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9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345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46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47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48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349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dt" idx="142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ftr" idx="143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sldNum" idx="144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EFD9B71-DE21-4E4D-8594-1BD03B807147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0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355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56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57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58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359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360" name="PlaceHolder 1"/>
          <p:cNvSpPr>
            <a:spLocks noGrp="1"/>
          </p:cNvSpPr>
          <p:nvPr>
            <p:ph type="dt" idx="145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ftr" idx="146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sldNum" idx="147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8598D17-D7F0-493A-AF90-1A029E4928FA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1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364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65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66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67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368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7085160" y="685800"/>
            <a:ext cx="3657240" cy="137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4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84360" y="685800"/>
            <a:ext cx="5943240" cy="5308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7085160" y="2209680"/>
            <a:ext cx="3657240" cy="2090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dt" idx="148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ftr" idx="149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4" name="PlaceHolder 6"/>
          <p:cNvSpPr>
            <a:spLocks noGrp="1"/>
          </p:cNvSpPr>
          <p:nvPr>
            <p:ph type="sldNum" idx="150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DFAD233-1721-442F-A6E9-F8033ABD05C8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C1B417B-96DA-432D-B2CD-31CDFAD3890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2"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376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77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78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379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380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722840" y="1447920"/>
            <a:ext cx="601956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8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988920" y="914400"/>
            <a:ext cx="3280680" cy="4571640"/>
          </a:xfrm>
          <a:prstGeom prst="rect">
            <a:avLst/>
          </a:prstGeom>
          <a:noFill/>
          <a:ln w="15840">
            <a:solidFill>
              <a:schemeClr val="dk1">
                <a:alpha val="40000"/>
              </a:schemeClr>
            </a:solidFill>
            <a:round/>
          </a:ln>
        </p:spPr>
        <p:txBody>
          <a:bodyPr lIns="90000" rIns="90000" tIns="45000" bIns="4500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icon to add picture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4722840" y="2777040"/>
            <a:ext cx="6021000" cy="2048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dt" idx="151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 type="ftr" idx="152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6" name="PlaceHolder 6"/>
          <p:cNvSpPr>
            <a:spLocks noGrp="1"/>
          </p:cNvSpPr>
          <p:nvPr>
            <p:ph type="sldNum" idx="153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3B037E3-08D6-44DC-B6E5-EB8FE3E6314B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2"/>
          </p:nvPr>
        </p:nvSpPr>
        <p:spPr/>
        <p:txBody>
          <a:bodyPr/>
          <a:p>
            <a:fld id="{88A1CCF5-2CF4-4F23-9997-890993D3C2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33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388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389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390" name="Freeform 5" hidden="1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391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392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393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394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395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396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397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398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399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400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401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02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03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04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05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06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407" name="Group 2"/>
          <p:cNvGrpSpPr/>
          <p:nvPr/>
        </p:nvGrpSpPr>
        <p:grpSpPr>
          <a:xfrm>
            <a:off x="-8640" y="20520"/>
            <a:ext cx="12191760" cy="6857640"/>
            <a:chOff x="-8640" y="20520"/>
            <a:chExt cx="12191760" cy="6857640"/>
          </a:xfrm>
        </p:grpSpPr>
        <p:sp>
          <p:nvSpPr>
            <p:cNvPr id="408" name="Freeform 3"/>
            <p:cNvSpPr/>
            <p:nvPr/>
          </p:nvSpPr>
          <p:spPr>
            <a:xfrm>
              <a:off x="-8640" y="489744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09" name="Freeform 4"/>
            <p:cNvSpPr/>
            <p:nvPr/>
          </p:nvSpPr>
          <p:spPr>
            <a:xfrm>
              <a:off x="-8640" y="2052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410" name="Freeform 5"/>
          <p:cNvSpPr/>
          <p:nvPr/>
        </p:nvSpPr>
        <p:spPr>
          <a:xfrm>
            <a:off x="8322840" y="626904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411" name="Group 6"/>
          <p:cNvGrpSpPr/>
          <p:nvPr/>
        </p:nvGrpSpPr>
        <p:grpSpPr>
          <a:xfrm>
            <a:off x="-2160" y="6033960"/>
            <a:ext cx="10460160" cy="850680"/>
            <a:chOff x="-2160" y="6033960"/>
            <a:chExt cx="10460160" cy="850680"/>
          </a:xfrm>
        </p:grpSpPr>
        <p:sp>
          <p:nvSpPr>
            <p:cNvPr id="412" name="Freeform 7"/>
            <p:cNvSpPr/>
            <p:nvPr/>
          </p:nvSpPr>
          <p:spPr>
            <a:xfrm>
              <a:off x="3147480" y="603396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413" name="Group 8"/>
            <p:cNvGrpSpPr/>
            <p:nvPr/>
          </p:nvGrpSpPr>
          <p:grpSpPr>
            <a:xfrm>
              <a:off x="5259960" y="6033960"/>
              <a:ext cx="5198040" cy="850680"/>
              <a:chOff x="5259960" y="6033960"/>
              <a:chExt cx="5198040" cy="850680"/>
            </a:xfrm>
          </p:grpSpPr>
          <p:sp>
            <p:nvSpPr>
              <p:cNvPr id="414" name="Freeform 9"/>
              <p:cNvSpPr/>
              <p:nvPr/>
            </p:nvSpPr>
            <p:spPr>
              <a:xfrm>
                <a:off x="8354520" y="6045120"/>
                <a:ext cx="2103480" cy="839520"/>
              </a:xfrm>
              <a:custGeom>
                <a:avLst/>
                <a:gdLst>
                  <a:gd name="textAreaLeft" fmla="*/ 0 w 2103480"/>
                  <a:gd name="textAreaRight" fmla="*/ 2103840 w 2103480"/>
                  <a:gd name="textAreaTop" fmla="*/ 0 h 839520"/>
                  <a:gd name="textAreaBottom" fmla="*/ 839880 h 83952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592 w 0"/>
                  <a:gd name="GluePoint12Y" fmla="*/ 527 h 0"/>
                  <a:gd name="GluePoint13X" fmla="*/ 994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15" name="Freeform 10"/>
              <p:cNvSpPr/>
              <p:nvPr/>
            </p:nvSpPr>
            <p:spPr>
              <a:xfrm>
                <a:off x="5664240" y="603396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16" name="Freeform 11"/>
              <p:cNvSpPr/>
              <p:nvPr/>
            </p:nvSpPr>
            <p:spPr>
              <a:xfrm>
                <a:off x="6411240" y="61945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17" name="Freeform 12"/>
              <p:cNvSpPr/>
              <p:nvPr/>
            </p:nvSpPr>
            <p:spPr>
              <a:xfrm>
                <a:off x="7677000" y="61516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18" name="Freeform 13"/>
              <p:cNvSpPr/>
              <p:nvPr/>
            </p:nvSpPr>
            <p:spPr>
              <a:xfrm>
                <a:off x="5259960" y="61405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419" name="Freeform 14"/>
            <p:cNvSpPr/>
            <p:nvPr/>
          </p:nvSpPr>
          <p:spPr>
            <a:xfrm>
              <a:off x="-2160" y="603396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420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421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22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23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24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25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26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609480" y="1447920"/>
            <a:ext cx="10972440" cy="17362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5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5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dt" idx="154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sldNum" idx="155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9A40A5-CFCB-4C9C-83DC-7BFB13A5519C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ftr" idx="156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Outline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34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433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34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435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436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437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438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439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40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41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42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43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444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445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446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47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48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49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50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51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495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Second level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Third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Fourth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Fifth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dt" idx="157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55" name="PlaceHolder 4"/>
          <p:cNvSpPr>
            <a:spLocks noGrp="1"/>
          </p:cNvSpPr>
          <p:nvPr>
            <p:ph type="ftr" idx="158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56" name="PlaceHolder 5"/>
          <p:cNvSpPr>
            <a:spLocks noGrp="1"/>
          </p:cNvSpPr>
          <p:nvPr>
            <p:ph type="sldNum" idx="159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C3045BA-2B92-45CA-9A5D-CAC0D76C63BC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35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458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59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460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461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462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463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464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65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66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67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68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469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470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471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72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73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74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75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76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8839080" y="228600"/>
            <a:ext cx="2742840" cy="5866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09480" y="228600"/>
            <a:ext cx="8026200" cy="586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Second level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Third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Fourth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Fifth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dt" idx="160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 type="ftr" idx="161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81" name="PlaceHolder 5"/>
          <p:cNvSpPr>
            <a:spLocks noGrp="1"/>
          </p:cNvSpPr>
          <p:nvPr>
            <p:ph type="sldNum" idx="162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925A7B8-4E77-4097-B879-059A117A75A4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6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483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84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485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486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487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488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489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90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91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92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493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494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495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496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97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98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499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00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01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495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Second level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Third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Fourth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Fifth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dt" idx="163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05" name="PlaceHolder 4"/>
          <p:cNvSpPr>
            <a:spLocks noGrp="1"/>
          </p:cNvSpPr>
          <p:nvPr>
            <p:ph type="ftr" idx="164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06" name="PlaceHolder 5"/>
          <p:cNvSpPr>
            <a:spLocks noGrp="1"/>
          </p:cNvSpPr>
          <p:nvPr>
            <p:ph type="sldNum" idx="165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C2B6683-D84F-466A-970F-B82B080A49E7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7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508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09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510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511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512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513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514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15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16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17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18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519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520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521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22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23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24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25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26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4000" strike="noStrike" u="none" cap="all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4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dt" idx="166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ftr" idx="167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31" name="PlaceHolder 5"/>
          <p:cNvSpPr>
            <a:spLocks noGrp="1"/>
          </p:cNvSpPr>
          <p:nvPr>
            <p:ph type="sldNum" idx="168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1D3CD42-AF7C-41A5-8F66-563DD78673C5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38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533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34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535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536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537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538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539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40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41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42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43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544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545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546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47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48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49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50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51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495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54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495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Second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Third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Fourth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Fifth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55" name="PlaceHolder 4"/>
          <p:cNvSpPr>
            <a:spLocks noGrp="1"/>
          </p:cNvSpPr>
          <p:nvPr>
            <p:ph type="dt" idx="169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56" name="PlaceHolder 5"/>
          <p:cNvSpPr>
            <a:spLocks noGrp="1"/>
          </p:cNvSpPr>
          <p:nvPr>
            <p:ph type="ftr" idx="170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57" name="PlaceHolder 6"/>
          <p:cNvSpPr>
            <a:spLocks noGrp="1"/>
          </p:cNvSpPr>
          <p:nvPr>
            <p:ph type="sldNum" idx="171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4D7D137-0002-4A71-83A4-4460439BD205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9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559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60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561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562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563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564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565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66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67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68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69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570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571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572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73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74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75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76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77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Second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Third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Fourth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Fifth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82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Second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Third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Fourth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Fifth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83" name="PlaceHolder 6"/>
          <p:cNvSpPr>
            <a:spLocks noGrp="1"/>
          </p:cNvSpPr>
          <p:nvPr>
            <p:ph type="dt" idx="172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84" name="PlaceHolder 7"/>
          <p:cNvSpPr>
            <a:spLocks noGrp="1"/>
          </p:cNvSpPr>
          <p:nvPr>
            <p:ph type="ftr" idx="173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85" name="PlaceHolder 8"/>
          <p:cNvSpPr>
            <a:spLocks noGrp="1"/>
          </p:cNvSpPr>
          <p:nvPr>
            <p:ph type="sldNum" idx="174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130FC2C-0D1C-4BFB-B269-5D88403F9629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40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587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588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589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590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591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592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593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94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95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96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597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598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599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600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01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02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03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04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05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dt" idx="175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 type="ftr" idx="176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09" name="PlaceHolder 4"/>
          <p:cNvSpPr>
            <a:spLocks noGrp="1"/>
          </p:cNvSpPr>
          <p:nvPr>
            <p:ph type="sldNum" idx="177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3F5D6E7-D77D-413C-B9CC-D3F11B251984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ABF434D-98AA-452F-BD2F-FB1E66CFD32E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1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611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12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613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614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615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616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617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18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19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20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21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622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623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624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25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26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27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28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29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630" name="PlaceHolder 1"/>
          <p:cNvSpPr>
            <a:spLocks noGrp="1"/>
          </p:cNvSpPr>
          <p:nvPr>
            <p:ph type="dt" idx="178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ftr" idx="179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32" name="PlaceHolder 3"/>
          <p:cNvSpPr>
            <a:spLocks noGrp="1"/>
          </p:cNvSpPr>
          <p:nvPr>
            <p:ph type="sldNum" idx="180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14D00FB-C843-46BB-A462-9FA72DB04AF0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2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634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35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636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637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638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639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640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41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42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43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44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645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646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647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48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49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50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51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52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Second level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Third level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Fourth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e3e3ff"/>
              </a:buClr>
              <a:buFont typeface="Symbol" charset="2"/>
              <a:buChar char="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Fifth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56" name="PlaceHolder 4"/>
          <p:cNvSpPr>
            <a:spLocks noGrp="1"/>
          </p:cNvSpPr>
          <p:nvPr>
            <p:ph type="dt" idx="181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57" name="PlaceHolder 5"/>
          <p:cNvSpPr>
            <a:spLocks noGrp="1"/>
          </p:cNvSpPr>
          <p:nvPr>
            <p:ph type="ftr" idx="182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58" name="PlaceHolder 6"/>
          <p:cNvSpPr>
            <a:spLocks noGrp="1"/>
          </p:cNvSpPr>
          <p:nvPr>
            <p:ph type="sldNum" idx="183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BCFD8B5-8CB1-4955-BE33-4ED5F3FF0ECE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3"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roup 2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660" name="Freeform 3"/>
            <p:cNvSpPr/>
            <p:nvPr/>
          </p:nvSpPr>
          <p:spPr>
            <a:xfrm>
              <a:off x="0" y="4876920"/>
              <a:ext cx="12191760" cy="198072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1980720"/>
                <a:gd name="textAreaBottom" fmla="*/ 1981080 h 198072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33cccc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61" name="Freeform 4"/>
            <p:cNvSpPr/>
            <p:nvPr/>
          </p:nvSpPr>
          <p:spPr>
            <a:xfrm>
              <a:off x="0" y="0"/>
              <a:ext cx="12191760" cy="487656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4876560"/>
                <a:gd name="textAreaBottom" fmla="*/ 4876920 h 4876560"/>
                <a:gd name="GluePoint1X" fmla="*/ 6027 w 0"/>
                <a:gd name="GluePoint1Y" fmla="*/ 2296 h 0"/>
                <a:gd name="GluePoint2X" fmla="logwidth"/>
                <a:gd name="GluePoint2Y" fmla="*/ 2296 h 0"/>
                <a:gd name="GluePoint3X" fmla="logwidth"/>
                <a:gd name="GluePoint3Y" fmla="logwidth"/>
                <a:gd name="GluePoint4X" fmla="*/ 6027 w 0"/>
                <a:gd name="GluePoint4Y" fmla="logwidth"/>
                <a:gd name="GluePoint5X" fmla="*/ 6027 w 0"/>
                <a:gd name="GluePoint5Y" fmla="*/ 2296 h 0"/>
                <a:gd name="GluePoint6X" fmla="*/ 6027 w 0"/>
                <a:gd name="GluePoint6Y" fmla="*/ 229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</a:cxnLst>
              <a:rect l="textAreaLeft" t="textAreaTop" r="textAreaRight" b="textAreaBottom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662" name="Freeform 5"/>
          <p:cNvSpPr/>
          <p:nvPr/>
        </p:nvSpPr>
        <p:spPr>
          <a:xfrm>
            <a:off x="8331120" y="6262560"/>
            <a:ext cx="3860280" cy="609120"/>
          </a:xfrm>
          <a:custGeom>
            <a:avLst/>
            <a:gdLst>
              <a:gd name="textAreaLeft" fmla="*/ 0 w 3860280"/>
              <a:gd name="textAreaRight" fmla="*/ 3860640 w 3860280"/>
              <a:gd name="textAreaTop" fmla="*/ 0 h 609120"/>
              <a:gd name="textAreaBottom" fmla="*/ 609480 h 609120"/>
              <a:gd name="GluePoint1X" fmla="*/ 5748 w 0"/>
              <a:gd name="GluePoint1Y" fmla="*/ 246 h 0"/>
              <a:gd name="GluePoint2X" fmla="logwidth"/>
              <a:gd name="GluePoint2Y" fmla="*/ 246 h 0"/>
              <a:gd name="GluePoint3X" fmla="logwidth"/>
              <a:gd name="GluePoint3Y" fmla="logwidth"/>
              <a:gd name="GluePoint4X" fmla="*/ 5748 w 0"/>
              <a:gd name="GluePoint4Y" fmla="logwidth"/>
              <a:gd name="GluePoint5X" fmla="*/ 5748 w 0"/>
              <a:gd name="GluePoint5Y" fmla="*/ 246 h 0"/>
              <a:gd name="GluePoint6X" fmla="*/ 5748 w 0"/>
              <a:gd name="GluePoint6Y" fmla="*/ 246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rial"/>
              <a:ea typeface="新細明體"/>
            </a:endParaRPr>
          </a:p>
        </p:txBody>
      </p:sp>
      <p:grpSp>
        <p:nvGrpSpPr>
          <p:cNvPr id="663" name="Group 6"/>
          <p:cNvGrpSpPr/>
          <p:nvPr/>
        </p:nvGrpSpPr>
        <p:grpSpPr>
          <a:xfrm>
            <a:off x="0" y="6019920"/>
            <a:ext cx="10464480" cy="856800"/>
            <a:chOff x="0" y="6019920"/>
            <a:chExt cx="10464480" cy="856800"/>
          </a:xfrm>
        </p:grpSpPr>
        <p:sp>
          <p:nvSpPr>
            <p:cNvPr id="664" name="Freeform 7"/>
            <p:cNvSpPr/>
            <p:nvPr/>
          </p:nvSpPr>
          <p:spPr>
            <a:xfrm>
              <a:off x="3149640" y="6019920"/>
              <a:ext cx="6857640" cy="850680"/>
            </a:xfrm>
            <a:custGeom>
              <a:avLst/>
              <a:gdLst>
                <a:gd name="textAreaLeft" fmla="*/ 0 w 6857640"/>
                <a:gd name="textAreaRight" fmla="*/ 6858000 w 6857640"/>
                <a:gd name="textAreaTop" fmla="*/ 0 h 850680"/>
                <a:gd name="textAreaBottom" fmla="*/ 851040 h 850680"/>
                <a:gd name="GluePoint1X" fmla="*/ 3132 w 0"/>
                <a:gd name="GluePoint1Y" fmla="*/ 469 h 0"/>
                <a:gd name="GluePoint2X" fmla="*/ 2995 w 0"/>
                <a:gd name="GluePoint2Y" fmla="*/ 395 h 0"/>
                <a:gd name="GluePoint3X" fmla="*/ 2911 w 0"/>
                <a:gd name="GluePoint3Y" fmla="*/ 375 h 0"/>
                <a:gd name="GluePoint4X" fmla="*/ 2678 w 0"/>
                <a:gd name="GluePoint4Y" fmla="*/ 228 h 0"/>
                <a:gd name="GluePoint5X" fmla="*/ 2553 w 0"/>
                <a:gd name="GluePoint5Y" fmla="*/ 74 h 0"/>
                <a:gd name="GluePoint6X" fmla="*/ 2457 w 0"/>
                <a:gd name="GluePoint6Y" fmla="*/ 7 h 0"/>
                <a:gd name="GluePoint7X" fmla="*/ 2403 w 0"/>
                <a:gd name="GluePoint7Y" fmla="*/ 47 h 0"/>
                <a:gd name="GluePoint8X" fmla="*/ 2289 w 0"/>
                <a:gd name="GluePoint8Y" fmla="*/ 74 h 0"/>
                <a:gd name="GluePoint9X" fmla="*/ 2134 w 0"/>
                <a:gd name="GluePoint9Y" fmla="*/ 74 h 0"/>
                <a:gd name="GluePoint10X" fmla="*/ 2044 w 0"/>
                <a:gd name="GluePoint10Y" fmla="*/ 128 h 0"/>
                <a:gd name="GluePoint11X" fmla="*/ 1775 w 0"/>
                <a:gd name="GluePoint11Y" fmla="*/ 222 h 0"/>
                <a:gd name="GluePoint12X" fmla="*/ 1602 w 0"/>
                <a:gd name="GluePoint12Y" fmla="*/ 181 h 0"/>
                <a:gd name="GluePoint13X" fmla="*/ 1560 w 0"/>
                <a:gd name="GluePoint13Y" fmla="*/ 101 h 0"/>
                <a:gd name="GluePoint14X" fmla="*/ 1542 w 0"/>
                <a:gd name="GluePoint14Y" fmla="*/ 87 h 0"/>
                <a:gd name="GluePoint15X" fmla="*/ 1446 w 0"/>
                <a:gd name="GluePoint15Y" fmla="*/ 60 h 0"/>
                <a:gd name="GluePoint16X" fmla="*/ 1375 w 0"/>
                <a:gd name="GluePoint16Y" fmla="*/ 74 h 0"/>
                <a:gd name="GluePoint17X" fmla="*/ 1309 w 0"/>
                <a:gd name="GluePoint17Y" fmla="*/ 87 h 0"/>
                <a:gd name="GluePoint18X" fmla="*/ 1243 w 0"/>
                <a:gd name="GluePoint18Y" fmla="*/ 13 h 0"/>
                <a:gd name="GluePoint19X" fmla="*/ 1225 w 0"/>
                <a:gd name="GluePoint19Y" fmla="logwidth"/>
                <a:gd name="GluePoint20X" fmla="*/ 1189 w 0"/>
                <a:gd name="GluePoint20Y" fmla="logwidth"/>
                <a:gd name="GluePoint21X" fmla="*/ 1106 w 0"/>
                <a:gd name="GluePoint21Y" fmla="*/ 34 h 0"/>
                <a:gd name="GluePoint22X" fmla="*/ 1106 w 0"/>
                <a:gd name="GluePoint22Y" fmla="*/ 34 h 0"/>
                <a:gd name="GluePoint23X" fmla="*/ 1094 w 0"/>
                <a:gd name="GluePoint23Y" fmla="*/ 40 h 0"/>
                <a:gd name="GluePoint24X" fmla="*/ 1070 w 0"/>
                <a:gd name="GluePoint24Y" fmla="*/ 54 h 0"/>
                <a:gd name="GluePoint25X" fmla="*/ 1034 w 0"/>
                <a:gd name="GluePoint25Y" fmla="*/ 74 h 0"/>
                <a:gd name="GluePoint26X" fmla="*/ 1004 w 0"/>
                <a:gd name="GluePoint26Y" fmla="*/ 74 h 0"/>
                <a:gd name="GluePoint27X" fmla="*/ 986 w 0"/>
                <a:gd name="GluePoint27Y" fmla="*/ 74 h 0"/>
                <a:gd name="GluePoint28X" fmla="*/ 956 w 0"/>
                <a:gd name="GluePoint28Y" fmla="*/ 81 h 0"/>
                <a:gd name="GluePoint29X" fmla="*/ 920 w 0"/>
                <a:gd name="GluePoint29Y" fmla="*/ 94 h 0"/>
                <a:gd name="GluePoint30X" fmla="*/ 884 w 0"/>
                <a:gd name="GluePoint30Y" fmla="*/ 107 h 0"/>
                <a:gd name="GluePoint31X" fmla="*/ 843 w 0"/>
                <a:gd name="GluePoint31Y" fmla="*/ 128 h 0"/>
                <a:gd name="GluePoint32X" fmla="*/ 813 w 0"/>
                <a:gd name="GluePoint32Y" fmla="*/ 141 h 0"/>
                <a:gd name="GluePoint33X" fmla="*/ 789 w 0"/>
                <a:gd name="GluePoint33Y" fmla="*/ 148 h 0"/>
                <a:gd name="GluePoint34X" fmla="*/ 783 w 0"/>
                <a:gd name="GluePoint34Y" fmla="*/ 154 h 0"/>
                <a:gd name="GluePoint35X" fmla="*/ 556 w 0"/>
                <a:gd name="GluePoint35Y" fmla="*/ 228 h 0"/>
                <a:gd name="GluePoint36X" fmla="*/ 394 w 0"/>
                <a:gd name="GluePoint36Y" fmla="*/ 294 h 0"/>
                <a:gd name="GluePoint37X" fmla="*/ 107 w 0"/>
                <a:gd name="GluePoint37Y" fmla="*/ 462 h 0"/>
                <a:gd name="GluePoint38X" fmla="logwidth"/>
                <a:gd name="GluePoint38Y" fmla="*/ 536 h 0"/>
                <a:gd name="GluePoint39X" fmla="*/ 3240 w 0"/>
                <a:gd name="GluePoint39Y" fmla="*/ 536 h 0"/>
                <a:gd name="GluePoint40X" fmla="*/ 3132 w 0"/>
                <a:gd name="GluePoint40Y" fmla="*/ 469 h 0"/>
                <a:gd name="GluePoint41X" fmla="*/ 3132 w 0"/>
                <a:gd name="GluePoint41Y" fmla="*/ 469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</a:cxnLst>
              <a:rect l="textAreaLeft" t="textAreaTop" r="textAreaRight" b="textAreaBottom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grpSp>
          <p:nvGrpSpPr>
            <p:cNvPr id="665" name="Group 8"/>
            <p:cNvGrpSpPr/>
            <p:nvPr/>
          </p:nvGrpSpPr>
          <p:grpSpPr>
            <a:xfrm>
              <a:off x="5262120" y="6019920"/>
              <a:ext cx="5202360" cy="856800"/>
              <a:chOff x="5262120" y="6019920"/>
              <a:chExt cx="5202360" cy="856800"/>
            </a:xfrm>
          </p:grpSpPr>
          <p:sp>
            <p:nvSpPr>
              <p:cNvPr id="666" name="Freeform 9"/>
              <p:cNvSpPr/>
              <p:nvPr/>
            </p:nvSpPr>
            <p:spPr>
              <a:xfrm>
                <a:off x="8356680" y="6031080"/>
                <a:ext cx="2107800" cy="845640"/>
              </a:xfrm>
              <a:custGeom>
                <a:avLst/>
                <a:gdLst>
                  <a:gd name="textAreaLeft" fmla="*/ 0 w 2107800"/>
                  <a:gd name="textAreaRight" fmla="*/ 2108160 w 2107800"/>
                  <a:gd name="textAreaTop" fmla="*/ 0 h 845640"/>
                  <a:gd name="textAreaBottom" fmla="*/ 846000 h 845640"/>
                  <a:gd name="GluePoint1X" fmla="*/ 636 w 0"/>
                  <a:gd name="GluePoint1Y" fmla="*/ 373 h 0"/>
                  <a:gd name="GluePoint2X" fmla="*/ 495 w 0"/>
                  <a:gd name="GluePoint2Y" fmla="*/ 370 h 0"/>
                  <a:gd name="GluePoint3X" fmla="*/ 280 w 0"/>
                  <a:gd name="GluePoint3Y" fmla="*/ 249 h 0"/>
                  <a:gd name="GluePoint4X" fmla="*/ 127 w 0"/>
                  <a:gd name="GluePoint4Y" fmla="*/ 66 h 0"/>
                  <a:gd name="GluePoint5X" fmla="logwidth"/>
                  <a:gd name="GluePoint5Y" fmla="logwidth"/>
                  <a:gd name="GluePoint6X" fmla="*/ 22 w 0"/>
                  <a:gd name="GluePoint6Y" fmla="*/ 26 h 0"/>
                  <a:gd name="GluePoint7X" fmla="logwidth"/>
                  <a:gd name="GluePoint7Y" fmla="*/ 65 h 0"/>
                  <a:gd name="GluePoint8X" fmla="*/ 30 w 0"/>
                  <a:gd name="GluePoint8Y" fmla="*/ 119 h 0"/>
                  <a:gd name="GluePoint9X" fmla="*/ 75 w 0"/>
                  <a:gd name="GluePoint9Y" fmla="*/ 243 h 0"/>
                  <a:gd name="GluePoint10X" fmla="*/ 45 w 0"/>
                  <a:gd name="GluePoint10Y" fmla="*/ 422 h 0"/>
                  <a:gd name="GluePoint11X" fmla="*/ 200 w 0"/>
                  <a:gd name="GluePoint11Y" fmla="*/ 329 h 0"/>
                  <a:gd name="GluePoint12X" fmla="*/ 612 w 0"/>
                  <a:gd name="GluePoint12Y" fmla="*/ 533 h 0"/>
                  <a:gd name="GluePoint13X" fmla="*/ 996 w 0"/>
                  <a:gd name="GluePoint13Y" fmla="*/ 529 h 0"/>
                  <a:gd name="GluePoint14X" fmla="*/ 828 w 0"/>
                  <a:gd name="GluePoint14Y" fmla="*/ 473 h 0"/>
                  <a:gd name="GluePoint15X" fmla="*/ 636 w 0"/>
                  <a:gd name="GluePoint15Y" fmla="*/ 373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</a:cxnLst>
                <a:rect l="textAreaLeft" t="textAreaTop" r="textAreaRight" b="textAreaBottom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67" name="Freeform 10"/>
              <p:cNvSpPr/>
              <p:nvPr/>
            </p:nvSpPr>
            <p:spPr>
              <a:xfrm>
                <a:off x="5666400" y="6019920"/>
                <a:ext cx="393480" cy="626760"/>
              </a:xfrm>
              <a:custGeom>
                <a:avLst/>
                <a:gdLst>
                  <a:gd name="textAreaLeft" fmla="*/ 0 w 393480"/>
                  <a:gd name="textAreaRight" fmla="*/ 393840 w 393480"/>
                  <a:gd name="textAreaTop" fmla="*/ 0 h 626760"/>
                  <a:gd name="textAreaBottom" fmla="*/ 627120 h 626760"/>
                  <a:gd name="GluePoint1X" fmla="*/ 36 w 0"/>
                  <a:gd name="GluePoint1Y" fmla="logwidth"/>
                  <a:gd name="GluePoint2X" fmla="*/ 54 w 0"/>
                  <a:gd name="GluePoint2Y" fmla="*/ 18 h 0"/>
                  <a:gd name="GluePoint3X" fmla="*/ 24 w 0"/>
                  <a:gd name="GluePoint3Y" fmla="*/ 30 h 0"/>
                  <a:gd name="GluePoint4X" fmla="*/ 18 w 0"/>
                  <a:gd name="GluePoint4Y" fmla="*/ 66 h 0"/>
                  <a:gd name="GluePoint5X" fmla="*/ 42 w 0"/>
                  <a:gd name="GluePoint5Y" fmla="*/ 114 h 0"/>
                  <a:gd name="GluePoint6X" fmla="*/ 48 w 0"/>
                  <a:gd name="GluePoint6Y" fmla="*/ 162 h 0"/>
                  <a:gd name="GluePoint7X" fmla="logwidth"/>
                  <a:gd name="GluePoint7Y" fmla="*/ 353 h 0"/>
                  <a:gd name="GluePoint8X" fmla="*/ 54 w 0"/>
                  <a:gd name="GluePoint8Y" fmla="*/ 233 h 0"/>
                  <a:gd name="GluePoint9X" fmla="*/ 84 w 0"/>
                  <a:gd name="GluePoint9Y" fmla="*/ 216 h 0"/>
                  <a:gd name="GluePoint10X" fmla="*/ 126 w 0"/>
                  <a:gd name="GluePoint10Y" fmla="*/ 126 h 0"/>
                  <a:gd name="GluePoint11X" fmla="*/ 144 w 0"/>
                  <a:gd name="GluePoint11Y" fmla="*/ 120 h 0"/>
                  <a:gd name="GluePoint12X" fmla="*/ 144 w 0"/>
                  <a:gd name="GluePoint12Y" fmla="*/ 90 h 0"/>
                  <a:gd name="GluePoint13X" fmla="*/ 186 w 0"/>
                  <a:gd name="GluePoint13Y" fmla="*/ 66 h 0"/>
                  <a:gd name="GluePoint14X" fmla="*/ 162 w 0"/>
                  <a:gd name="GluePoint14Y" fmla="*/ 60 h 0"/>
                  <a:gd name="GluePoint15X" fmla="*/ 36 w 0"/>
                  <a:gd name="GluePoint15Y" fmla="logwidth"/>
                  <a:gd name="GluePoint16X" fmla="*/ 36 w 0"/>
                  <a:gd name="GluePoint16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</a:cxnLst>
                <a:rect l="textAreaLeft" t="textAreaTop" r="textAreaRight" b="textAreaBottom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68" name="Freeform 11"/>
              <p:cNvSpPr/>
              <p:nvPr/>
            </p:nvSpPr>
            <p:spPr>
              <a:xfrm>
                <a:off x="6413400" y="6180120"/>
                <a:ext cx="799920" cy="429840"/>
              </a:xfrm>
              <a:custGeom>
                <a:avLst/>
                <a:gdLst>
                  <a:gd name="textAreaLeft" fmla="*/ 0 w 799920"/>
                  <a:gd name="textAreaRight" fmla="*/ 800280 w 799920"/>
                  <a:gd name="textAreaTop" fmla="*/ 0 h 429840"/>
                  <a:gd name="textAreaBottom" fmla="*/ 430200 h 429840"/>
                  <a:gd name="GluePoint1X" fmla="*/ 18 w 0"/>
                  <a:gd name="GluePoint1Y" fmla="logwidth"/>
                  <a:gd name="GluePoint2X" fmla="*/ 12 w 0"/>
                  <a:gd name="GluePoint2Y" fmla="*/ 13 h 0"/>
                  <a:gd name="GluePoint3X" fmla="logwidth"/>
                  <a:gd name="GluePoint3Y" fmla="*/ 40 h 0"/>
                  <a:gd name="GluePoint4X" fmla="*/ 60 w 0"/>
                  <a:gd name="GluePoint4Y" fmla="*/ 121 h 0"/>
                  <a:gd name="GluePoint5X" fmla="*/ 310 w 0"/>
                  <a:gd name="GluePoint5Y" fmla="*/ 271 h 0"/>
                  <a:gd name="GluePoint6X" fmla="*/ 290 w 0"/>
                  <a:gd name="GluePoint6Y" fmla="*/ 139 h 0"/>
                  <a:gd name="GluePoint7X" fmla="*/ 378 w 0"/>
                  <a:gd name="GluePoint7Y" fmla="*/ 76 h 0"/>
                  <a:gd name="GluePoint8X" fmla="*/ 251 w 0"/>
                  <a:gd name="GluePoint8Y" fmla="*/ 94 h 0"/>
                  <a:gd name="GluePoint9X" fmla="*/ 90 w 0"/>
                  <a:gd name="GluePoint9Y" fmla="*/ 54 h 0"/>
                  <a:gd name="GluePoint10X" fmla="*/ 18 w 0"/>
                  <a:gd name="GluePoint10Y" fmla="logwidth"/>
                  <a:gd name="GluePoint11X" fmla="*/ 18 w 0"/>
                  <a:gd name="GluePoint11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69" name="Freeform 12"/>
              <p:cNvSpPr/>
              <p:nvPr/>
            </p:nvSpPr>
            <p:spPr>
              <a:xfrm>
                <a:off x="7679160" y="6137280"/>
                <a:ext cx="327600" cy="117000"/>
              </a:xfrm>
              <a:custGeom>
                <a:avLst/>
                <a:gdLst>
                  <a:gd name="textAreaLeft" fmla="*/ 0 w 327600"/>
                  <a:gd name="textAreaRight" fmla="*/ 327960 w 327600"/>
                  <a:gd name="textAreaTop" fmla="*/ 0 h 117000"/>
                  <a:gd name="textAreaBottom" fmla="*/ 117360 h 117000"/>
                  <a:gd name="GluePoint1X" fmla="*/ 114 w 0"/>
                  <a:gd name="GluePoint1Y" fmla="logwidth"/>
                  <a:gd name="GluePoint2X" fmla="logwidth"/>
                  <a:gd name="GluePoint2Y" fmla="logwidth"/>
                  <a:gd name="GluePoint3X" fmla="logwidth"/>
                  <a:gd name="GluePoint3Y" fmla="logwidth"/>
                  <a:gd name="GluePoint4X" fmla="*/ 6 w 0"/>
                  <a:gd name="GluePoint4Y" fmla="*/ 6 h 0"/>
                  <a:gd name="GluePoint5X" fmla="*/ 6 w 0"/>
                  <a:gd name="GluePoint5Y" fmla="*/ 18 h 0"/>
                  <a:gd name="GluePoint6X" fmla="logwidth"/>
                  <a:gd name="GluePoint6Y" fmla="*/ 24 h 0"/>
                  <a:gd name="GluePoint7X" fmla="*/ 78 w 0"/>
                  <a:gd name="GluePoint7Y" fmla="*/ 60 h 0"/>
                  <a:gd name="GluePoint8X" fmla="*/ 96 w 0"/>
                  <a:gd name="GluePoint8Y" fmla="*/ 42 h 0"/>
                  <a:gd name="GluePoint9X" fmla="*/ 155 w 0"/>
                  <a:gd name="GluePoint9Y" fmla="*/ 66 h 0"/>
                  <a:gd name="GluePoint10X" fmla="*/ 126 w 0"/>
                  <a:gd name="GluePoint10Y" fmla="*/ 24 h 0"/>
                  <a:gd name="GluePoint11X" fmla="*/ 149 w 0"/>
                  <a:gd name="GluePoint11Y" fmla="logwidth"/>
                  <a:gd name="GluePoint12X" fmla="*/ 114 w 0"/>
                  <a:gd name="GluePoint12Y" fmla="logwidth"/>
                  <a:gd name="GluePoint13X" fmla="*/ 114 w 0"/>
                  <a:gd name="GluePoint13Y" fmla="logwidth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  <p:sp>
            <p:nvSpPr>
              <p:cNvPr id="670" name="Freeform 13"/>
              <p:cNvSpPr/>
              <p:nvPr/>
            </p:nvSpPr>
            <p:spPr>
              <a:xfrm>
                <a:off x="5262120" y="6126120"/>
                <a:ext cx="88560" cy="128160"/>
              </a:xfrm>
              <a:custGeom>
                <a:avLst/>
                <a:gdLst>
                  <a:gd name="textAreaLeft" fmla="*/ 0 w 88560"/>
                  <a:gd name="textAreaRight" fmla="*/ 88920 w 88560"/>
                  <a:gd name="textAreaTop" fmla="*/ 0 h 128160"/>
                  <a:gd name="textAreaBottom" fmla="*/ 128520 h 128160"/>
                  <a:gd name="GluePoint1X" fmla="*/ 6 w 0"/>
                  <a:gd name="GluePoint1Y" fmla="*/ 36 h 0"/>
                  <a:gd name="GluePoint2X" fmla="logwidth"/>
                  <a:gd name="GluePoint2Y" fmla="*/ 18 h 0"/>
                  <a:gd name="GluePoint3X" fmla="*/ 12 w 0"/>
                  <a:gd name="GluePoint3Y" fmla="*/ 6 h 0"/>
                  <a:gd name="GluePoint4X" fmla="logwidth"/>
                  <a:gd name="GluePoint4Y" fmla="*/ 6 h 0"/>
                  <a:gd name="GluePoint5X" fmla="*/ 12 w 0"/>
                  <a:gd name="GluePoint5Y" fmla="*/ 6 h 0"/>
                  <a:gd name="GluePoint6X" fmla="*/ 24 w 0"/>
                  <a:gd name="GluePoint6Y" fmla="*/ 6 h 0"/>
                  <a:gd name="GluePoint7X" fmla="*/ 36 w 0"/>
                  <a:gd name="GluePoint7Y" fmla="*/ 6 h 0"/>
                  <a:gd name="GluePoint8X" fmla="*/ 42 w 0"/>
                  <a:gd name="GluePoint8Y" fmla="logwidth"/>
                  <a:gd name="GluePoint9X" fmla="*/ 30 w 0"/>
                  <a:gd name="GluePoint9Y" fmla="*/ 18 h 0"/>
                  <a:gd name="GluePoint10X" fmla="*/ 42 w 0"/>
                  <a:gd name="GluePoint10Y" fmla="*/ 48 h 0"/>
                  <a:gd name="GluePoint11X" fmla="*/ 12 w 0"/>
                  <a:gd name="GluePoint11Y" fmla="*/ 72 h 0"/>
                  <a:gd name="GluePoint12X" fmla="*/ 6 w 0"/>
                  <a:gd name="GluePoint12Y" fmla="*/ 36 h 0"/>
                  <a:gd name="GluePoint13X" fmla="*/ 6 w 0"/>
                  <a:gd name="GluePoint13Y" fmla="*/ 36 h 0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Arial"/>
                  <a:ea typeface="新細明體"/>
                </a:endParaRPr>
              </a:p>
            </p:txBody>
          </p:sp>
        </p:grpSp>
        <p:sp>
          <p:nvSpPr>
            <p:cNvPr id="671" name="Freeform 14"/>
            <p:cNvSpPr/>
            <p:nvPr/>
          </p:nvSpPr>
          <p:spPr>
            <a:xfrm>
              <a:off x="0" y="6019920"/>
              <a:ext cx="8415360" cy="848880"/>
            </a:xfrm>
            <a:custGeom>
              <a:avLst/>
              <a:gdLst>
                <a:gd name="textAreaLeft" fmla="*/ 0 w 8415360"/>
                <a:gd name="textAreaRight" fmla="*/ 8415720 w 8415360"/>
                <a:gd name="textAreaTop" fmla="*/ 0 h 848880"/>
                <a:gd name="textAreaBottom" fmla="*/ 849240 h 848880"/>
                <a:gd name="GluePoint1X" fmla="*/ 3976 w 0"/>
                <a:gd name="GluePoint1Y" fmla="*/ 527 h 0"/>
                <a:gd name="GluePoint2X" fmla="*/ 3970 w 0"/>
                <a:gd name="GluePoint2Y" fmla="*/ 527 h 0"/>
                <a:gd name="GluePoint3X" fmla="*/ 3844 w 0"/>
                <a:gd name="GluePoint3Y" fmla="*/ 509 h 0"/>
                <a:gd name="GluePoint4X" fmla="*/ 2487 w 0"/>
                <a:gd name="GluePoint4Y" fmla="*/ 305 h 0"/>
                <a:gd name="GluePoint5X" fmla="*/ 2039 w 0"/>
                <a:gd name="GluePoint5Y" fmla="*/ 36 h 0"/>
                <a:gd name="GluePoint6X" fmla="*/ 1907 w 0"/>
                <a:gd name="GluePoint6Y" fmla="*/ 24 h 0"/>
                <a:gd name="GluePoint7X" fmla="*/ 1883 w 0"/>
                <a:gd name="GluePoint7Y" fmla="*/ 54 h 0"/>
                <a:gd name="GluePoint8X" fmla="*/ 1859 w 0"/>
                <a:gd name="GluePoint8Y" fmla="*/ 54 h 0"/>
                <a:gd name="GluePoint9X" fmla="*/ 1830 w 0"/>
                <a:gd name="GluePoint9Y" fmla="*/ 30 h 0"/>
                <a:gd name="GluePoint10X" fmla="*/ 1704 w 0"/>
                <a:gd name="GluePoint10Y" fmla="*/ 102 h 0"/>
                <a:gd name="GluePoint11X" fmla="*/ 1608 w 0"/>
                <a:gd name="GluePoint11Y" fmla="*/ 126 h 0"/>
                <a:gd name="GluePoint12X" fmla="*/ 1561 w 0"/>
                <a:gd name="GluePoint12Y" fmla="*/ 132 h 0"/>
                <a:gd name="GluePoint13X" fmla="*/ 1495 w 0"/>
                <a:gd name="GluePoint13Y" fmla="*/ 102 h 0"/>
                <a:gd name="GluePoint14X" fmla="*/ 1357 w 0"/>
                <a:gd name="GluePoint14Y" fmla="*/ 126 h 0"/>
                <a:gd name="GluePoint15X" fmla="*/ 1285 w 0"/>
                <a:gd name="GluePoint15Y" fmla="*/ 24 h 0"/>
                <a:gd name="GluePoint16X" fmla="*/ 1280 w 0"/>
                <a:gd name="GluePoint16Y" fmla="*/ 18 h 0"/>
                <a:gd name="GluePoint17X" fmla="*/ 1262 w 0"/>
                <a:gd name="GluePoint17Y" fmla="*/ 12 h 0"/>
                <a:gd name="GluePoint18X" fmla="*/ 1238 w 0"/>
                <a:gd name="GluePoint18Y" fmla="*/ 6 h 0"/>
                <a:gd name="GluePoint19X" fmla="*/ 1220 w 0"/>
                <a:gd name="GluePoint19Y" fmla="logwidth"/>
                <a:gd name="GluePoint20X" fmla="*/ 1196 w 0"/>
                <a:gd name="GluePoint20Y" fmla="logwidth"/>
                <a:gd name="GluePoint21X" fmla="*/ 1166 w 0"/>
                <a:gd name="GluePoint21Y" fmla="logwidth"/>
                <a:gd name="GluePoint22X" fmla="*/ 1142 w 0"/>
                <a:gd name="GluePoint22Y" fmla="logwidth"/>
                <a:gd name="GluePoint23X" fmla="*/ 1136 w 0"/>
                <a:gd name="GluePoint23Y" fmla="logwidth"/>
                <a:gd name="GluePoint24X" fmla="*/ 1130 w 0"/>
                <a:gd name="GluePoint24Y" fmla="logwidth"/>
                <a:gd name="GluePoint25X" fmla="*/ 1124 w 0"/>
                <a:gd name="GluePoint25Y" fmla="*/ 6 h 0"/>
                <a:gd name="GluePoint26X" fmla="*/ 1118 w 0"/>
                <a:gd name="GluePoint26Y" fmla="*/ 12 h 0"/>
                <a:gd name="GluePoint27X" fmla="*/ 1100 w 0"/>
                <a:gd name="GluePoint27Y" fmla="*/ 18 h 0"/>
                <a:gd name="GluePoint28X" fmla="*/ 1088 w 0"/>
                <a:gd name="GluePoint28Y" fmla="*/ 18 h 0"/>
                <a:gd name="GluePoint29X" fmla="*/ 1070 w 0"/>
                <a:gd name="GluePoint29Y" fmla="*/ 24 h 0"/>
                <a:gd name="GluePoint30X" fmla="*/ 1052 w 0"/>
                <a:gd name="GluePoint30Y" fmla="*/ 30 h 0"/>
                <a:gd name="GluePoint31X" fmla="*/ 1034 w 0"/>
                <a:gd name="GluePoint31Y" fmla="*/ 36 h 0"/>
                <a:gd name="GluePoint32X" fmla="*/ 1028 w 0"/>
                <a:gd name="GluePoint32Y" fmla="*/ 42 h 0"/>
                <a:gd name="GluePoint33X" fmla="*/ 969 w 0"/>
                <a:gd name="GluePoint33Y" fmla="*/ 60 h 0"/>
                <a:gd name="GluePoint34X" fmla="*/ 921 w 0"/>
                <a:gd name="GluePoint34Y" fmla="*/ 72 h 0"/>
                <a:gd name="GluePoint35X" fmla="*/ 855 w 0"/>
                <a:gd name="GluePoint35Y" fmla="*/ 48 h 0"/>
                <a:gd name="GluePoint36X" fmla="*/ 825 w 0"/>
                <a:gd name="GluePoint36Y" fmla="*/ 48 h 0"/>
                <a:gd name="GluePoint37X" fmla="*/ 759 w 0"/>
                <a:gd name="GluePoint37Y" fmla="*/ 72 h 0"/>
                <a:gd name="GluePoint38X" fmla="*/ 735 w 0"/>
                <a:gd name="GluePoint38Y" fmla="*/ 72 h 0"/>
                <a:gd name="GluePoint39X" fmla="*/ 706 w 0"/>
                <a:gd name="GluePoint39Y" fmla="*/ 60 h 0"/>
                <a:gd name="GluePoint40X" fmla="*/ 640 w 0"/>
                <a:gd name="GluePoint40Y" fmla="*/ 60 h 0"/>
                <a:gd name="GluePoint41X" fmla="*/ 544 w 0"/>
                <a:gd name="GluePoint41Y" fmla="*/ 72 h 0"/>
                <a:gd name="GluePoint42X" fmla="*/ 389 w 0"/>
                <a:gd name="GluePoint42Y" fmla="*/ 18 h 0"/>
                <a:gd name="GluePoint43X" fmla="*/ 323 w 0"/>
                <a:gd name="GluePoint43Y" fmla="*/ 60 h 0"/>
                <a:gd name="GluePoint44X" fmla="*/ 317 w 0"/>
                <a:gd name="GluePoint44Y" fmla="*/ 60 h 0"/>
                <a:gd name="GluePoint45X" fmla="*/ 305 w 0"/>
                <a:gd name="GluePoint45Y" fmla="*/ 72 h 0"/>
                <a:gd name="GluePoint46X" fmla="*/ 287 w 0"/>
                <a:gd name="GluePoint46Y" fmla="*/ 78 h 0"/>
                <a:gd name="GluePoint47X" fmla="*/ 263 w 0"/>
                <a:gd name="GluePoint47Y" fmla="*/ 90 h 0"/>
                <a:gd name="GluePoint48X" fmla="*/ 203 w 0"/>
                <a:gd name="GluePoint48Y" fmla="*/ 120 h 0"/>
                <a:gd name="GluePoint49X" fmla="*/ 149 w 0"/>
                <a:gd name="GluePoint49Y" fmla="*/ 150 h 0"/>
                <a:gd name="GluePoint50X" fmla="*/ 78 w 0"/>
                <a:gd name="GluePoint50Y" fmla="*/ 168 h 0"/>
                <a:gd name="GluePoint51X" fmla="logwidth"/>
                <a:gd name="GluePoint51Y" fmla="*/ 180 h 0"/>
                <a:gd name="GluePoint52X" fmla="logwidth"/>
                <a:gd name="GluePoint52Y" fmla="*/ 527 h 0"/>
                <a:gd name="GluePoint53X" fmla="*/ 1010 w 0"/>
                <a:gd name="GluePoint53Y" fmla="*/ 527 h 0"/>
                <a:gd name="GluePoint54X" fmla="*/ 3725 w 0"/>
                <a:gd name="GluePoint54Y" fmla="*/ 527 h 0"/>
                <a:gd name="GluePoint55X" fmla="*/ 3976 w 0"/>
                <a:gd name="GluePoint55Y" fmla="*/ 527 h 0"/>
                <a:gd name="GluePoint56X" fmla="*/ 3976 w 0"/>
                <a:gd name="GluePoint56Y" fmla="*/ 527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  <a:cxn ang="0">
                  <a:pos x="GluePoint45X" y="GluePoint45Y"/>
                </a:cxn>
                <a:cxn ang="0">
                  <a:pos x="GluePoint46X" y="GluePoint46Y"/>
                </a:cxn>
                <a:cxn ang="0">
                  <a:pos x="GluePoint47X" y="GluePoint47Y"/>
                </a:cxn>
                <a:cxn ang="0">
                  <a:pos x="GluePoint48X" y="GluePoint48Y"/>
                </a:cxn>
                <a:cxn ang="0">
                  <a:pos x="GluePoint49X" y="GluePoint49Y"/>
                </a:cxn>
                <a:cxn ang="0">
                  <a:pos x="GluePoint50X" y="GluePoint50Y"/>
                </a:cxn>
                <a:cxn ang="0">
                  <a:pos x="GluePoint51X" y="GluePoint51Y"/>
                </a:cxn>
                <a:cxn ang="0">
                  <a:pos x="GluePoint52X" y="GluePoint52Y"/>
                </a:cxn>
                <a:cxn ang="0">
                  <a:pos x="GluePoint53X" y="GluePoint53Y"/>
                </a:cxn>
                <a:cxn ang="0">
                  <a:pos x="GluePoint54X" y="GluePoint54Y"/>
                </a:cxn>
                <a:cxn ang="0">
                  <a:pos x="GluePoint55X" y="GluePoint55Y"/>
                </a:cxn>
                <a:cxn ang="0">
                  <a:pos x="GluePoint56X" y="GluePoint56Y"/>
                </a:cxn>
              </a:cxnLst>
              <a:rect l="textAreaLeft" t="textAreaTop" r="textAreaRight" b="textAreaBottom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54e"/>
                </a:gs>
                <a:gs pos="100000">
                  <a:srgbClr val="463416"/>
                </a:gs>
              </a:gsLst>
              <a:lin ang="5400000"/>
            </a:gra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grpSp>
        <p:nvGrpSpPr>
          <p:cNvPr id="672" name="Group 15"/>
          <p:cNvGrpSpPr/>
          <p:nvPr/>
        </p:nvGrpSpPr>
        <p:grpSpPr>
          <a:xfrm>
            <a:off x="835920" y="6021360"/>
            <a:ext cx="7579440" cy="848880"/>
            <a:chOff x="835920" y="6021360"/>
            <a:chExt cx="7579440" cy="848880"/>
          </a:xfrm>
        </p:grpSpPr>
        <p:sp>
          <p:nvSpPr>
            <p:cNvPr id="673" name="Freeform 16"/>
            <p:cNvSpPr/>
            <p:nvPr/>
          </p:nvSpPr>
          <p:spPr>
            <a:xfrm>
              <a:off x="2531520" y="6021360"/>
              <a:ext cx="772200" cy="461520"/>
            </a:xfrm>
            <a:custGeom>
              <a:avLst/>
              <a:gdLst>
                <a:gd name="textAreaLeft" fmla="*/ 0 w 772200"/>
                <a:gd name="textAreaRight" fmla="*/ 772560 w 772200"/>
                <a:gd name="textAreaTop" fmla="*/ 0 h 461520"/>
                <a:gd name="textAreaBottom" fmla="*/ 461880 h 461520"/>
                <a:gd name="GluePoint1X" fmla="*/ 24 w 0"/>
                <a:gd name="GluePoint1Y" fmla="*/ 24 h 0"/>
                <a:gd name="GluePoint2X" fmla="logwidth"/>
                <a:gd name="GluePoint2Y" fmla="*/ 60 h 0"/>
                <a:gd name="GluePoint3X" fmla="*/ 66 w 0"/>
                <a:gd name="GluePoint3Y" fmla="*/ 108 h 0"/>
                <a:gd name="GluePoint4X" fmla="*/ 143 w 0"/>
                <a:gd name="GluePoint4Y" fmla="*/ 180 h 0"/>
                <a:gd name="GluePoint5X" fmla="*/ 191 w 0"/>
                <a:gd name="GluePoint5Y" fmla="*/ 168 h 0"/>
                <a:gd name="GluePoint6X" fmla="*/ 341 w 0"/>
                <a:gd name="GluePoint6Y" fmla="*/ 287 h 0"/>
                <a:gd name="GluePoint7X" fmla="*/ 305 w 0"/>
                <a:gd name="GluePoint7Y" fmla="*/ 174 h 0"/>
                <a:gd name="GluePoint8X" fmla="*/ 365 w 0"/>
                <a:gd name="GluePoint8Y" fmla="*/ 132 h 0"/>
                <a:gd name="GluePoint9X" fmla="*/ 359 w 0"/>
                <a:gd name="GluePoint9Y" fmla="*/ 126 h 0"/>
                <a:gd name="GluePoint10X" fmla="*/ 335 w 0"/>
                <a:gd name="GluePoint10Y" fmla="*/ 114 h 0"/>
                <a:gd name="GluePoint11X" fmla="*/ 299 w 0"/>
                <a:gd name="GluePoint11Y" fmla="*/ 90 h 0"/>
                <a:gd name="GluePoint12X" fmla="*/ 257 w 0"/>
                <a:gd name="GluePoint12Y" fmla="*/ 72 h 0"/>
                <a:gd name="GluePoint13X" fmla="*/ 215 w 0"/>
                <a:gd name="GluePoint13Y" fmla="*/ 54 h 0"/>
                <a:gd name="GluePoint14X" fmla="*/ 173 w 0"/>
                <a:gd name="GluePoint14Y" fmla="*/ 36 h 0"/>
                <a:gd name="GluePoint15X" fmla="*/ 143 w 0"/>
                <a:gd name="GluePoint15Y" fmla="*/ 24 h 0"/>
                <a:gd name="GluePoint16X" fmla="*/ 131 w 0"/>
                <a:gd name="GluePoint16Y" fmla="*/ 18 h 0"/>
                <a:gd name="GluePoint17X" fmla="*/ 107 w 0"/>
                <a:gd name="GluePoint17Y" fmla="*/ 18 h 0"/>
                <a:gd name="GluePoint18X" fmla="*/ 95 w 0"/>
                <a:gd name="GluePoint18Y" fmla="*/ 18 h 0"/>
                <a:gd name="GluePoint19X" fmla="*/ 72 w 0"/>
                <a:gd name="GluePoint19Y" fmla="*/ 12 h 0"/>
                <a:gd name="GluePoint20X" fmla="*/ 66 w 0"/>
                <a:gd name="GluePoint20Y" fmla="*/ 12 h 0"/>
                <a:gd name="GluePoint21X" fmla="*/ 54 w 0"/>
                <a:gd name="GluePoint21Y" fmla="*/ 6 h 0"/>
                <a:gd name="GluePoint22X" fmla="*/ 42 w 0"/>
                <a:gd name="GluePoint22Y" fmla="logwidth"/>
                <a:gd name="GluePoint23X" fmla="*/ 30 w 0"/>
                <a:gd name="GluePoint23Y" fmla="logwidth"/>
                <a:gd name="GluePoint24X" fmla="*/ 24 w 0"/>
                <a:gd name="GluePoint24Y" fmla="*/ 24 h 0"/>
                <a:gd name="GluePoint25X" fmla="*/ 24 w 0"/>
                <a:gd name="GluePoint25Y" fmla="*/ 24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</a:cxnLst>
              <a:rect l="textAreaLeft" t="textAreaTop" r="textAreaRight" b="textAreaBottom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74" name="Freeform 17"/>
            <p:cNvSpPr/>
            <p:nvPr/>
          </p:nvSpPr>
          <p:spPr>
            <a:xfrm>
              <a:off x="4112640" y="6078600"/>
              <a:ext cx="4302720" cy="791640"/>
            </a:xfrm>
            <a:custGeom>
              <a:avLst/>
              <a:gdLst>
                <a:gd name="textAreaLeft" fmla="*/ 0 w 4302720"/>
                <a:gd name="textAreaRight" fmla="*/ 4303080 w 4302720"/>
                <a:gd name="textAreaTop" fmla="*/ 0 h 791640"/>
                <a:gd name="textAreaBottom" fmla="*/ 792000 h 791640"/>
                <a:gd name="GluePoint1X" fmla="*/ 186 w 0"/>
                <a:gd name="GluePoint1Y" fmla="*/ 18 h 0"/>
                <a:gd name="GluePoint2X" fmla="*/ 138 w 0"/>
                <a:gd name="GluePoint2Y" fmla="*/ 6 h 0"/>
                <a:gd name="GluePoint3X" fmla="*/ 96 w 0"/>
                <a:gd name="GluePoint3Y" fmla="logwidth"/>
                <a:gd name="GluePoint4X" fmla="*/ 36 w 0"/>
                <a:gd name="GluePoint4Y" fmla="logwidth"/>
                <a:gd name="GluePoint5X" fmla="*/ 12 w 0"/>
                <a:gd name="GluePoint5Y" fmla="*/ 25 h 0"/>
                <a:gd name="GluePoint6X" fmla="logwidth"/>
                <a:gd name="GluePoint6Y" fmla="*/ 128 h 0"/>
                <a:gd name="GluePoint7X" fmla="*/ 60 w 0"/>
                <a:gd name="GluePoint7Y" fmla="*/ 104 h 0"/>
                <a:gd name="GluePoint8X" fmla="*/ 90 w 0"/>
                <a:gd name="GluePoint8Y" fmla="*/ 134 h 0"/>
                <a:gd name="GluePoint9X" fmla="*/ 150 w 0"/>
                <a:gd name="GluePoint9Y" fmla="*/ 153 h 0"/>
                <a:gd name="GluePoint10X" fmla="*/ 209 w 0"/>
                <a:gd name="GluePoint10Y" fmla="*/ 273 h 0"/>
                <a:gd name="GluePoint11X" fmla="*/ 401 w 0"/>
                <a:gd name="GluePoint11Y" fmla="*/ 359 h 0"/>
                <a:gd name="GluePoint12X" fmla="*/ 777 w 0"/>
                <a:gd name="GluePoint12Y" fmla="*/ 359 h 0"/>
                <a:gd name="GluePoint13X" fmla="*/ 2033 w 0"/>
                <a:gd name="GluePoint13Y" fmla="*/ 499 h 0"/>
                <a:gd name="GluePoint14X" fmla="*/ 2033 w 0"/>
                <a:gd name="GluePoint14Y" fmla="*/ 499 h 0"/>
                <a:gd name="GluePoint15X" fmla="*/ 1991 w 0"/>
                <a:gd name="GluePoint15Y" fmla="*/ 493 h 0"/>
                <a:gd name="GluePoint16X" fmla="*/ 676 w 0"/>
                <a:gd name="GluePoint16Y" fmla="*/ 243 h 0"/>
                <a:gd name="GluePoint17X" fmla="*/ 514 w 0"/>
                <a:gd name="GluePoint17Y" fmla="*/ 159 h 0"/>
                <a:gd name="GluePoint18X" fmla="*/ 425 w 0"/>
                <a:gd name="GluePoint18Y" fmla="*/ 110 h 0"/>
                <a:gd name="GluePoint19X" fmla="*/ 365 w 0"/>
                <a:gd name="GluePoint19Y" fmla="*/ 92 h 0"/>
                <a:gd name="GluePoint20X" fmla="*/ 281 w 0"/>
                <a:gd name="GluePoint20Y" fmla="*/ 61 h 0"/>
                <a:gd name="GluePoint21X" fmla="*/ 186 w 0"/>
                <a:gd name="GluePoint21Y" fmla="*/ 18 h 0"/>
                <a:gd name="GluePoint22X" fmla="*/ 186 w 0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75" name="Freeform 18"/>
            <p:cNvSpPr/>
            <p:nvPr/>
          </p:nvSpPr>
          <p:spPr>
            <a:xfrm>
              <a:off x="3873600" y="6068880"/>
              <a:ext cx="149760" cy="96480"/>
            </a:xfrm>
            <a:custGeom>
              <a:avLst/>
              <a:gdLst>
                <a:gd name="textAreaLeft" fmla="*/ 0 w 149760"/>
                <a:gd name="textAreaRight" fmla="*/ 150120 w 149760"/>
                <a:gd name="textAreaTop" fmla="*/ 0 h 96480"/>
                <a:gd name="textAreaBottom" fmla="*/ 96840 h 96480"/>
                <a:gd name="GluePoint1X" fmla="logwidth"/>
                <a:gd name="GluePoint1Y" fmla="*/ 18 h 0"/>
                <a:gd name="GluePoint2X" fmla="*/ 6 w 0"/>
                <a:gd name="GluePoint2Y" fmla="*/ 18 h 0"/>
                <a:gd name="GluePoint3X" fmla="*/ 12 w 0"/>
                <a:gd name="GluePoint3Y" fmla="*/ 12 h 0"/>
                <a:gd name="GluePoint4X" fmla="*/ 6 w 0"/>
                <a:gd name="GluePoint4Y" fmla="*/ 6 h 0"/>
                <a:gd name="GluePoint5X" fmla="logwidth"/>
                <a:gd name="GluePoint5Y" fmla="logwidth"/>
                <a:gd name="GluePoint6X" fmla="*/ 29 w 0"/>
                <a:gd name="GluePoint6Y" fmla="*/ 18 h 0"/>
                <a:gd name="GluePoint7X" fmla="*/ 53 w 0"/>
                <a:gd name="GluePoint7Y" fmla="*/ 18 h 0"/>
                <a:gd name="GluePoint8X" fmla="*/ 59 w 0"/>
                <a:gd name="GluePoint8Y" fmla="*/ 30 h 0"/>
                <a:gd name="GluePoint9X" fmla="*/ 65 w 0"/>
                <a:gd name="GluePoint9Y" fmla="*/ 42 h 0"/>
                <a:gd name="GluePoint10X" fmla="*/ 71 w 0"/>
                <a:gd name="GluePoint10Y" fmla="*/ 54 h 0"/>
                <a:gd name="GluePoint11X" fmla="*/ 71 w 0"/>
                <a:gd name="GluePoint11Y" fmla="*/ 60 h 0"/>
                <a:gd name="GluePoint12X" fmla="*/ 59 w 0"/>
                <a:gd name="GluePoint12Y" fmla="*/ 54 h 0"/>
                <a:gd name="GluePoint13X" fmla="*/ 47 w 0"/>
                <a:gd name="GluePoint13Y" fmla="*/ 42 h 0"/>
                <a:gd name="GluePoint14X" fmla="*/ 23 w 0"/>
                <a:gd name="GluePoint14Y" fmla="*/ 30 h 0"/>
                <a:gd name="GluePoint15X" fmla="*/ 23 w 0"/>
                <a:gd name="GluePoint15Y" fmla="*/ 36 h 0"/>
                <a:gd name="GluePoint16X" fmla="*/ 18 w 0"/>
                <a:gd name="GluePoint16Y" fmla="*/ 42 h 0"/>
                <a:gd name="GluePoint17X" fmla="*/ 12 w 0"/>
                <a:gd name="GluePoint17Y" fmla="*/ 48 h 0"/>
                <a:gd name="GluePoint18X" fmla="*/ 6 w 0"/>
                <a:gd name="GluePoint18Y" fmla="*/ 48 h 0"/>
                <a:gd name="GluePoint19X" fmla="*/ 6 w 0"/>
                <a:gd name="GluePoint19Y" fmla="*/ 48 h 0"/>
                <a:gd name="GluePoint20X" fmla="*/ 6 w 0"/>
                <a:gd name="GluePoint20Y" fmla="*/ 36 h 0"/>
                <a:gd name="GluePoint21X" fmla="logwidth"/>
                <a:gd name="GluePoint21Y" fmla="*/ 18 h 0"/>
                <a:gd name="GluePoint22X" fmla="logwidth"/>
                <a:gd name="GluePoint22Y" fmla="*/ 18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</a:cxnLst>
              <a:rect l="textAreaLeft" t="textAreaTop" r="textAreaRight" b="textAreaBottom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76" name="Freeform 19"/>
            <p:cNvSpPr/>
            <p:nvPr/>
          </p:nvSpPr>
          <p:spPr>
            <a:xfrm>
              <a:off x="1809720" y="6099120"/>
              <a:ext cx="340560" cy="259920"/>
            </a:xfrm>
            <a:custGeom>
              <a:avLst/>
              <a:gdLst>
                <a:gd name="textAreaLeft" fmla="*/ 0 w 340560"/>
                <a:gd name="textAreaRight" fmla="*/ 340920 w 340560"/>
                <a:gd name="textAreaTop" fmla="*/ 0 h 259920"/>
                <a:gd name="textAreaBottom" fmla="*/ 260280 h 259920"/>
                <a:gd name="GluePoint1X" fmla="*/ 30 w 0"/>
                <a:gd name="GluePoint1Y" fmla="logwidth"/>
                <a:gd name="GluePoint2X" fmla="*/ 48 w 0"/>
                <a:gd name="GluePoint2Y" fmla="*/ 6 h 0"/>
                <a:gd name="GluePoint3X" fmla="*/ 72 w 0"/>
                <a:gd name="GluePoint3Y" fmla="*/ 6 h 0"/>
                <a:gd name="GluePoint4X" fmla="*/ 114 w 0"/>
                <a:gd name="GluePoint4Y" fmla="*/ 12 h 0"/>
                <a:gd name="GluePoint5X" fmla="*/ 96 w 0"/>
                <a:gd name="GluePoint5Y" fmla="*/ 54 h 0"/>
                <a:gd name="GluePoint6X" fmla="*/ 96 w 0"/>
                <a:gd name="GluePoint6Y" fmla="*/ 60 h 0"/>
                <a:gd name="GluePoint7X" fmla="*/ 102 w 0"/>
                <a:gd name="GluePoint7Y" fmla="*/ 72 h 0"/>
                <a:gd name="GluePoint8X" fmla="*/ 108 w 0"/>
                <a:gd name="GluePoint8Y" fmla="*/ 84 h 0"/>
                <a:gd name="GluePoint9X" fmla="*/ 120 w 0"/>
                <a:gd name="GluePoint9Y" fmla="*/ 96 h 0"/>
                <a:gd name="GluePoint10X" fmla="*/ 143 w 0"/>
                <a:gd name="GluePoint10Y" fmla="*/ 114 h 0"/>
                <a:gd name="GluePoint11X" fmla="*/ 155 w 0"/>
                <a:gd name="GluePoint11Y" fmla="*/ 138 h 0"/>
                <a:gd name="GluePoint12X" fmla="*/ 161 w 0"/>
                <a:gd name="GluePoint12Y" fmla="*/ 156 h 0"/>
                <a:gd name="GluePoint13X" fmla="*/ 161 w 0"/>
                <a:gd name="GluePoint13Y" fmla="*/ 162 h 0"/>
                <a:gd name="GluePoint14X" fmla="*/ 96 w 0"/>
                <a:gd name="GluePoint14Y" fmla="*/ 102 h 0"/>
                <a:gd name="GluePoint15X" fmla="*/ 30 w 0"/>
                <a:gd name="GluePoint15Y" fmla="*/ 54 h 0"/>
                <a:gd name="GluePoint16X" fmla="logwidth"/>
                <a:gd name="GluePoint16Y" fmla="logwidth"/>
                <a:gd name="GluePoint17X" fmla="*/ 30 w 0"/>
                <a:gd name="GluePoint17Y" fmla="logwidth"/>
                <a:gd name="GluePoint18X" fmla="*/ 30 w 0"/>
                <a:gd name="GluePoint18Y" fmla="logwidth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</a:cxnLst>
              <a:rect l="textAreaLeft" t="textAreaTop" r="textAreaRight" b="textAreaBottom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77" name="Freeform 20"/>
            <p:cNvSpPr/>
            <p:nvPr/>
          </p:nvSpPr>
          <p:spPr>
            <a:xfrm>
              <a:off x="1494360" y="6118200"/>
              <a:ext cx="124560" cy="96480"/>
            </a:xfrm>
            <a:custGeom>
              <a:avLst/>
              <a:gdLst>
                <a:gd name="textAreaLeft" fmla="*/ 0 w 124560"/>
                <a:gd name="textAreaRight" fmla="*/ 124920 w 124560"/>
                <a:gd name="textAreaTop" fmla="*/ 0 h 96480"/>
                <a:gd name="textAreaBottom" fmla="*/ 96840 h 96480"/>
                <a:gd name="GluePoint1X" fmla="*/ 59 w 0"/>
                <a:gd name="GluePoint1Y" fmla="*/ 6 h 0"/>
                <a:gd name="GluePoint2X" fmla="*/ 41 w 0"/>
                <a:gd name="GluePoint2Y" fmla="*/ 30 h 0"/>
                <a:gd name="GluePoint3X" fmla="*/ 41 w 0"/>
                <a:gd name="GluePoint3Y" fmla="*/ 36 h 0"/>
                <a:gd name="GluePoint4X" fmla="*/ 47 w 0"/>
                <a:gd name="GluePoint4Y" fmla="*/ 42 h 0"/>
                <a:gd name="GluePoint5X" fmla="*/ 53 w 0"/>
                <a:gd name="GluePoint5Y" fmla="*/ 54 h 0"/>
                <a:gd name="GluePoint6X" fmla="*/ 53 w 0"/>
                <a:gd name="GluePoint6Y" fmla="*/ 60 h 0"/>
                <a:gd name="GluePoint7X" fmla="*/ 47 w 0"/>
                <a:gd name="GluePoint7Y" fmla="*/ 54 h 0"/>
                <a:gd name="GluePoint8X" fmla="*/ 35 w 0"/>
                <a:gd name="GluePoint8Y" fmla="*/ 48 h 0"/>
                <a:gd name="GluePoint9X" fmla="*/ 23 w 0"/>
                <a:gd name="GluePoint9Y" fmla="*/ 36 h 0"/>
                <a:gd name="GluePoint10X" fmla="*/ 17 w 0"/>
                <a:gd name="GluePoint10Y" fmla="*/ 30 h 0"/>
                <a:gd name="GluePoint11X" fmla="logwidth"/>
                <a:gd name="GluePoint11Y" fmla="logwidth"/>
                <a:gd name="GluePoint12X" fmla="*/ 59 w 0"/>
                <a:gd name="GluePoint12Y" fmla="*/ 6 h 0"/>
                <a:gd name="GluePoint13X" fmla="*/ 59 w 0"/>
                <a:gd name="GluePoint13Y" fmla="*/ 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</a:cxnLst>
              <a:rect l="textAreaLeft" t="textAreaTop" r="textAreaRight" b="textAreaBottom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  <p:sp>
          <p:nvSpPr>
            <p:cNvPr id="678" name="Freeform 21"/>
            <p:cNvSpPr/>
            <p:nvPr/>
          </p:nvSpPr>
          <p:spPr>
            <a:xfrm>
              <a:off x="835920" y="6049800"/>
              <a:ext cx="518400" cy="328320"/>
            </a:xfrm>
            <a:custGeom>
              <a:avLst/>
              <a:gdLst>
                <a:gd name="textAreaLeft" fmla="*/ 0 w 518400"/>
                <a:gd name="textAreaRight" fmla="*/ 518760 w 518400"/>
                <a:gd name="textAreaTop" fmla="*/ 0 h 328320"/>
                <a:gd name="textAreaBottom" fmla="*/ 328680 h 328320"/>
                <a:gd name="GluePoint1X" fmla="*/ 233 w 0"/>
                <a:gd name="GluePoint1Y" fmla="*/ 36 h 0"/>
                <a:gd name="GluePoint2X" fmla="*/ 245 w 0"/>
                <a:gd name="GluePoint2Y" fmla="*/ 42 h 0"/>
                <a:gd name="GluePoint3X" fmla="*/ 209 w 0"/>
                <a:gd name="GluePoint3Y" fmla="*/ 84 h 0"/>
                <a:gd name="GluePoint4X" fmla="*/ 143 w 0"/>
                <a:gd name="GluePoint4Y" fmla="*/ 132 h 0"/>
                <a:gd name="GluePoint5X" fmla="*/ 167 w 0"/>
                <a:gd name="GluePoint5Y" fmla="*/ 156 h 0"/>
                <a:gd name="GluePoint6X" fmla="*/ 179 w 0"/>
                <a:gd name="GluePoint6Y" fmla="*/ 204 h 0"/>
                <a:gd name="GluePoint7X" fmla="*/ 77 w 0"/>
                <a:gd name="GluePoint7Y" fmla="*/ 132 h 0"/>
                <a:gd name="GluePoint8X" fmla="*/ 47 w 0"/>
                <a:gd name="GluePoint8Y" fmla="*/ 84 h 0"/>
                <a:gd name="GluePoint9X" fmla="*/ 89 w 0"/>
                <a:gd name="GluePoint9Y" fmla="*/ 66 h 0"/>
                <a:gd name="GluePoint10X" fmla="*/ 59 w 0"/>
                <a:gd name="GluePoint10Y" fmla="*/ 36 h 0"/>
                <a:gd name="GluePoint11X" fmla="logwidth"/>
                <a:gd name="GluePoint11Y" fmla="*/ 12 h 0"/>
                <a:gd name="GluePoint12X" fmla="logwidth"/>
                <a:gd name="GluePoint12Y" fmla="logwidth"/>
                <a:gd name="GluePoint13X" fmla="*/ 6 w 0"/>
                <a:gd name="GluePoint13Y" fmla="logwidth"/>
                <a:gd name="GluePoint14X" fmla="*/ 12 w 0"/>
                <a:gd name="GluePoint14Y" fmla="logwidth"/>
                <a:gd name="GluePoint15X" fmla="*/ 47 w 0"/>
                <a:gd name="GluePoint15Y" fmla="*/ 6 h 0"/>
                <a:gd name="GluePoint16X" fmla="*/ 77 w 0"/>
                <a:gd name="GluePoint16Y" fmla="*/ 6 h 0"/>
                <a:gd name="GluePoint17X" fmla="*/ 83 w 0"/>
                <a:gd name="GluePoint17Y" fmla="*/ 6 h 0"/>
                <a:gd name="GluePoint18X" fmla="*/ 89 w 0"/>
                <a:gd name="GluePoint18Y" fmla="*/ 6 h 0"/>
                <a:gd name="GluePoint19X" fmla="*/ 101 w 0"/>
                <a:gd name="GluePoint19Y" fmla="*/ 12 h 0"/>
                <a:gd name="GluePoint20X" fmla="*/ 125 w 0"/>
                <a:gd name="GluePoint20Y" fmla="*/ 12 h 0"/>
                <a:gd name="GluePoint21X" fmla="*/ 143 w 0"/>
                <a:gd name="GluePoint21Y" fmla="*/ 18 h 0"/>
                <a:gd name="GluePoint22X" fmla="*/ 149 w 0"/>
                <a:gd name="GluePoint22Y" fmla="*/ 18 h 0"/>
                <a:gd name="GluePoint23X" fmla="*/ 149 w 0"/>
                <a:gd name="GluePoint23Y" fmla="*/ 18 h 0"/>
                <a:gd name="GluePoint24X" fmla="*/ 203 w 0"/>
                <a:gd name="GluePoint24Y" fmla="*/ 24 h 0"/>
                <a:gd name="GluePoint25X" fmla="*/ 233 w 0"/>
                <a:gd name="GluePoint25Y" fmla="*/ 36 h 0"/>
                <a:gd name="GluePoint26X" fmla="*/ 233 w 0"/>
                <a:gd name="GluePoint26Y" fmla="*/ 36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</a:cxnLst>
              <a:rect l="textAreaLeft" t="textAreaTop" r="textAreaRight" b="textAreaBottom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endParaRPr>
            </a:p>
          </p:txBody>
        </p:sp>
      </p:grpSp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Click to edit Master title style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Second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Third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Fourth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Fifth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Sixth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Seventh Outline Level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Arial"/>
                <a:ea typeface="PMingLiU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82" name="PlaceHolder 4"/>
          <p:cNvSpPr>
            <a:spLocks noGrp="1"/>
          </p:cNvSpPr>
          <p:nvPr>
            <p:ph type="dt" idx="184"/>
          </p:nvPr>
        </p:nvSpPr>
        <p:spPr>
          <a:xfrm>
            <a:off x="60948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83" name="PlaceHolder 5"/>
          <p:cNvSpPr>
            <a:spLocks noGrp="1"/>
          </p:cNvSpPr>
          <p:nvPr>
            <p:ph type="ftr" idx="185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84" name="PlaceHolder 6"/>
          <p:cNvSpPr>
            <a:spLocks noGrp="1"/>
          </p:cNvSpPr>
          <p:nvPr>
            <p:ph type="sldNum" idx="186"/>
          </p:nvPr>
        </p:nvSpPr>
        <p:spPr>
          <a:xfrm>
            <a:off x="8737560" y="6248520"/>
            <a:ext cx="2844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7139051-8647-4449-B69F-D60F4D865C19}" type="slidenum">
              <a:rPr b="0" lang="en-US" sz="1200" strike="noStrike" u="none">
                <a:solidFill>
                  <a:schemeClr val="lt1"/>
                </a:solidFill>
                <a:effectLst/>
                <a:uFillTx/>
                <a:latin typeface="Arial"/>
                <a:ea typeface="新細明體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4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6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7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688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9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0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1154880" y="1447920"/>
            <a:ext cx="8825400" cy="332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72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7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 type="dt" idx="187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93" name="PlaceHolder 3"/>
          <p:cNvSpPr>
            <a:spLocks noGrp="1"/>
          </p:cNvSpPr>
          <p:nvPr>
            <p:ph type="ftr" idx="188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94" name="PlaceHolder 4"/>
          <p:cNvSpPr>
            <a:spLocks noGrp="1"/>
          </p:cNvSpPr>
          <p:nvPr>
            <p:ph type="sldNum" idx="189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64C50BFD-2733-434A-B1F1-31BB8393BA97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6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7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698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9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0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1154880" y="4800600"/>
            <a:ext cx="882540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1154880" y="685800"/>
            <a:ext cx="8825400" cy="3640320"/>
          </a:xfrm>
          <a:prstGeom prst="rect">
            <a:avLst/>
          </a:prstGeom>
          <a:noFill/>
          <a:ln w="0">
            <a:noFill/>
          </a:ln>
          <a:effectLst>
            <a:outerShdw dist="50760" dir="5400000" blurRad="50760" rotWithShape="0">
              <a:srgbClr val="000000">
                <a:alpha val="43000"/>
              </a:srgbClr>
            </a:outerShdw>
          </a:effectLst>
        </p:spPr>
        <p:txBody>
          <a:bodyPr lIns="90000" rIns="90000" tIns="45000" bIns="4500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icon to add picture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03" name="PlaceHolder 3"/>
          <p:cNvSpPr>
            <a:spLocks noGrp="1"/>
          </p:cNvSpPr>
          <p:nvPr>
            <p:ph type="body"/>
          </p:nvPr>
        </p:nvSpPr>
        <p:spPr>
          <a:xfrm>
            <a:off x="1154880" y="5367240"/>
            <a:ext cx="8825400" cy="49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04" name="PlaceHolder 4"/>
          <p:cNvSpPr>
            <a:spLocks noGrp="1"/>
          </p:cNvSpPr>
          <p:nvPr>
            <p:ph type="dt" idx="190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05" name="PlaceHolder 5"/>
          <p:cNvSpPr>
            <a:spLocks noGrp="1"/>
          </p:cNvSpPr>
          <p:nvPr>
            <p:ph type="ftr" idx="191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06" name="PlaceHolder 6"/>
          <p:cNvSpPr>
            <a:spLocks noGrp="1"/>
          </p:cNvSpPr>
          <p:nvPr>
            <p:ph type="sldNum" idx="192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D2010943-3748-4200-8709-326603F0E74F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8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9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710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1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12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1154880" y="1447920"/>
            <a:ext cx="8825400" cy="1980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8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14" name="PlaceHolder 2"/>
          <p:cNvSpPr>
            <a:spLocks noGrp="1"/>
          </p:cNvSpPr>
          <p:nvPr>
            <p:ph type="body"/>
          </p:nvPr>
        </p:nvSpPr>
        <p:spPr>
          <a:xfrm>
            <a:off x="1154880" y="3657600"/>
            <a:ext cx="8825400" cy="2361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15" name="PlaceHolder 3"/>
          <p:cNvSpPr>
            <a:spLocks noGrp="1"/>
          </p:cNvSpPr>
          <p:nvPr>
            <p:ph type="dt" idx="193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16" name="PlaceHolder 4"/>
          <p:cNvSpPr>
            <a:spLocks noGrp="1"/>
          </p:cNvSpPr>
          <p:nvPr>
            <p:ph type="ftr" idx="194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17" name="PlaceHolder 5"/>
          <p:cNvSpPr>
            <a:spLocks noGrp="1"/>
          </p:cNvSpPr>
          <p:nvPr>
            <p:ph type="sldNum" idx="195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6DDC7EEC-6F1A-4A9F-A175-F4E28DD6FB44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9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0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721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22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3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24" name="PlaceHolder 1"/>
          <p:cNvSpPr>
            <a:spLocks noGrp="1"/>
          </p:cNvSpPr>
          <p:nvPr>
            <p:ph type="title"/>
          </p:nvPr>
        </p:nvSpPr>
        <p:spPr>
          <a:xfrm>
            <a:off x="1574640" y="1447920"/>
            <a:ext cx="7998840" cy="2323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8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25" name="PlaceHolder 2"/>
          <p:cNvSpPr>
            <a:spLocks noGrp="1"/>
          </p:cNvSpPr>
          <p:nvPr>
            <p:ph type="body"/>
          </p:nvPr>
        </p:nvSpPr>
        <p:spPr>
          <a:xfrm>
            <a:off x="1930320" y="3771000"/>
            <a:ext cx="7279200" cy="34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trike="noStrike" u="none" cap="small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26" name="PlaceHolder 3"/>
          <p:cNvSpPr>
            <a:spLocks noGrp="1"/>
          </p:cNvSpPr>
          <p:nvPr>
            <p:ph type="body"/>
          </p:nvPr>
        </p:nvSpPr>
        <p:spPr>
          <a:xfrm>
            <a:off x="1154880" y="4350600"/>
            <a:ext cx="8825400" cy="1676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27" name="PlaceHolder 4"/>
          <p:cNvSpPr>
            <a:spLocks noGrp="1"/>
          </p:cNvSpPr>
          <p:nvPr>
            <p:ph type="dt" idx="196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28" name="PlaceHolder 5"/>
          <p:cNvSpPr>
            <a:spLocks noGrp="1"/>
          </p:cNvSpPr>
          <p:nvPr>
            <p:ph type="ftr" idx="197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29" name="PlaceHolder 6"/>
          <p:cNvSpPr>
            <a:spLocks noGrp="1"/>
          </p:cNvSpPr>
          <p:nvPr>
            <p:ph type="sldNum" idx="198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4A24B2B0-A9A7-4157-9681-EC3F9FD9427C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30" name="TextBox 11"/>
          <p:cNvSpPr/>
          <p:nvPr/>
        </p:nvSpPr>
        <p:spPr>
          <a:xfrm>
            <a:off x="898200" y="971280"/>
            <a:ext cx="801720" cy="19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2200" strike="noStrike" u="non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Arial"/>
              </a:rPr>
              <a:t>“</a:t>
            </a:r>
            <a:endParaRPr b="0" lang="en-US" sz="12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31" name="TextBox 10"/>
          <p:cNvSpPr/>
          <p:nvPr/>
        </p:nvSpPr>
        <p:spPr>
          <a:xfrm>
            <a:off x="9330480" y="2613960"/>
            <a:ext cx="801720" cy="19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2200" strike="noStrike" u="non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Arial"/>
              </a:rPr>
              <a:t>”</a:t>
            </a:r>
            <a:endParaRPr b="0" lang="en-US" sz="12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33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4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735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36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7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1154880" y="3124080"/>
            <a:ext cx="8825400" cy="1652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0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1154880" y="4777560"/>
            <a:ext cx="8825400" cy="86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dt" idx="199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 type="ftr" idx="200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42" name="PlaceHolder 5"/>
          <p:cNvSpPr>
            <a:spLocks noGrp="1"/>
          </p:cNvSpPr>
          <p:nvPr>
            <p:ph type="sldNum" idx="201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FA18A718-8FAC-4343-9BF3-ED2BB3503B93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 Column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44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45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746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47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48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4280" cy="140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2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294660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51" name="PlaceHolder 3"/>
          <p:cNvSpPr>
            <a:spLocks noGrp="1"/>
          </p:cNvSpPr>
          <p:nvPr>
            <p:ph type="body"/>
          </p:nvPr>
        </p:nvSpPr>
        <p:spPr>
          <a:xfrm>
            <a:off x="652320" y="2666880"/>
            <a:ext cx="2927160" cy="3588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52" name="PlaceHolder 4"/>
          <p:cNvSpPr>
            <a:spLocks noGrp="1"/>
          </p:cNvSpPr>
          <p:nvPr>
            <p:ph type="body"/>
          </p:nvPr>
        </p:nvSpPr>
        <p:spPr>
          <a:xfrm>
            <a:off x="3883680" y="1981080"/>
            <a:ext cx="293580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53" name="PlaceHolder 5"/>
          <p:cNvSpPr>
            <a:spLocks noGrp="1"/>
          </p:cNvSpPr>
          <p:nvPr>
            <p:ph type="body"/>
          </p:nvPr>
        </p:nvSpPr>
        <p:spPr>
          <a:xfrm>
            <a:off x="3873240" y="2666880"/>
            <a:ext cx="2946600" cy="3588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54" name="PlaceHolder 6"/>
          <p:cNvSpPr>
            <a:spLocks noGrp="1"/>
          </p:cNvSpPr>
          <p:nvPr>
            <p:ph type="body"/>
          </p:nvPr>
        </p:nvSpPr>
        <p:spPr>
          <a:xfrm>
            <a:off x="7124760" y="1981080"/>
            <a:ext cx="293184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55" name="PlaceHolder 7"/>
          <p:cNvSpPr>
            <a:spLocks noGrp="1"/>
          </p:cNvSpPr>
          <p:nvPr>
            <p:ph type="body"/>
          </p:nvPr>
        </p:nvSpPr>
        <p:spPr>
          <a:xfrm>
            <a:off x="7124760" y="2666880"/>
            <a:ext cx="2931840" cy="3588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cxnSp>
        <p:nvCxnSpPr>
          <p:cNvPr id="756" name="Straight Connector 16"/>
          <p:cNvCxnSpPr/>
          <p:nvPr/>
        </p:nvCxnSpPr>
        <p:spPr>
          <a:xfrm>
            <a:off x="3726000" y="2133360"/>
            <a:ext cx="360" cy="3962880"/>
          </a:xfrm>
          <a:prstGeom prst="straightConnector1">
            <a:avLst/>
          </a:prstGeom>
          <a:ln cap="rnd" w="12700">
            <a:solidFill>
              <a:schemeClr val="accent1">
                <a:alpha val="40000"/>
              </a:schemeClr>
            </a:solidFill>
            <a:round/>
          </a:ln>
        </p:spPr>
      </p:cxnSp>
      <p:cxnSp>
        <p:nvCxnSpPr>
          <p:cNvPr id="757" name="Straight Connector 17"/>
          <p:cNvCxnSpPr/>
          <p:nvPr/>
        </p:nvCxnSpPr>
        <p:spPr>
          <a:xfrm>
            <a:off x="6962040" y="2133360"/>
            <a:ext cx="360" cy="3967200"/>
          </a:xfrm>
          <a:prstGeom prst="straightConnector1">
            <a:avLst/>
          </a:prstGeom>
          <a:ln cap="rnd" w="12700">
            <a:solidFill>
              <a:schemeClr val="accent1">
                <a:alpha val="40000"/>
              </a:schemeClr>
            </a:solidFill>
            <a:round/>
          </a:ln>
        </p:spPr>
      </p:cxnSp>
      <p:sp>
        <p:nvSpPr>
          <p:cNvPr id="758" name="PlaceHolder 8"/>
          <p:cNvSpPr>
            <a:spLocks noGrp="1"/>
          </p:cNvSpPr>
          <p:nvPr>
            <p:ph type="dt" idx="202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59" name="PlaceHolder 9"/>
          <p:cNvSpPr>
            <a:spLocks noGrp="1"/>
          </p:cNvSpPr>
          <p:nvPr>
            <p:ph type="ftr" idx="203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60" name="PlaceHolder 10"/>
          <p:cNvSpPr>
            <a:spLocks noGrp="1"/>
          </p:cNvSpPr>
          <p:nvPr>
            <p:ph type="sldNum" idx="204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494EA60B-9BF9-47A0-8E27-2C8B10A2E13B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 Picture Column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2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63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764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5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66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67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4280" cy="140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2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652320" y="4250880"/>
            <a:ext cx="293976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accen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69" name="PlaceHolder 3"/>
          <p:cNvSpPr>
            <a:spLocks noGrp="1"/>
          </p:cNvSpPr>
          <p:nvPr>
            <p:ph type="body"/>
          </p:nvPr>
        </p:nvSpPr>
        <p:spPr>
          <a:xfrm>
            <a:off x="652320" y="2209680"/>
            <a:ext cx="2939760" cy="1523520"/>
          </a:xfrm>
          <a:prstGeom prst="rect">
            <a:avLst/>
          </a:prstGeom>
          <a:noFill/>
          <a:ln w="0">
            <a:noFill/>
          </a:ln>
          <a:effectLst>
            <a:outerShdw dist="50760" dir="5400000" blurRad="50760" rotWithShape="0">
              <a:srgbClr val="000000">
                <a:alpha val="43000"/>
              </a:srgbClr>
            </a:outerShdw>
          </a:effectLst>
        </p:spPr>
        <p:txBody>
          <a:bodyPr lIns="90000" rIns="90000" tIns="45000" bIns="4500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icon to add picture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70" name="PlaceHolder 4"/>
          <p:cNvSpPr>
            <a:spLocks noGrp="1"/>
          </p:cNvSpPr>
          <p:nvPr>
            <p:ph type="body"/>
          </p:nvPr>
        </p:nvSpPr>
        <p:spPr>
          <a:xfrm>
            <a:off x="652320" y="4827240"/>
            <a:ext cx="2939760" cy="65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71" name="PlaceHolder 5"/>
          <p:cNvSpPr>
            <a:spLocks noGrp="1"/>
          </p:cNvSpPr>
          <p:nvPr>
            <p:ph type="body"/>
          </p:nvPr>
        </p:nvSpPr>
        <p:spPr>
          <a:xfrm>
            <a:off x="3889440" y="4250880"/>
            <a:ext cx="293004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accen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72" name="PlaceHolder 6"/>
          <p:cNvSpPr>
            <a:spLocks noGrp="1"/>
          </p:cNvSpPr>
          <p:nvPr>
            <p:ph type="body"/>
          </p:nvPr>
        </p:nvSpPr>
        <p:spPr>
          <a:xfrm>
            <a:off x="3889440" y="2209680"/>
            <a:ext cx="2930040" cy="1523520"/>
          </a:xfrm>
          <a:prstGeom prst="rect">
            <a:avLst/>
          </a:prstGeom>
          <a:noFill/>
          <a:ln w="0">
            <a:noFill/>
          </a:ln>
          <a:effectLst>
            <a:outerShdw dist="50760" dir="5400000" blurRad="50760" rotWithShape="0">
              <a:srgbClr val="000000">
                <a:alpha val="43000"/>
              </a:srgbClr>
            </a:outerShdw>
          </a:effectLst>
        </p:spPr>
        <p:txBody>
          <a:bodyPr lIns="90000" rIns="90000" tIns="45000" bIns="4500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icon to add picture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73" name="PlaceHolder 7"/>
          <p:cNvSpPr>
            <a:spLocks noGrp="1"/>
          </p:cNvSpPr>
          <p:nvPr>
            <p:ph type="body"/>
          </p:nvPr>
        </p:nvSpPr>
        <p:spPr>
          <a:xfrm>
            <a:off x="3888000" y="4827240"/>
            <a:ext cx="2934000" cy="65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74" name="PlaceHolder 8"/>
          <p:cNvSpPr>
            <a:spLocks noGrp="1"/>
          </p:cNvSpPr>
          <p:nvPr>
            <p:ph type="body"/>
          </p:nvPr>
        </p:nvSpPr>
        <p:spPr>
          <a:xfrm>
            <a:off x="7124760" y="4250880"/>
            <a:ext cx="293184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accen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75" name="PlaceHolder 9"/>
          <p:cNvSpPr>
            <a:spLocks noGrp="1"/>
          </p:cNvSpPr>
          <p:nvPr>
            <p:ph type="body"/>
          </p:nvPr>
        </p:nvSpPr>
        <p:spPr>
          <a:xfrm>
            <a:off x="7124760" y="2209680"/>
            <a:ext cx="2931840" cy="1523520"/>
          </a:xfrm>
          <a:prstGeom prst="rect">
            <a:avLst/>
          </a:prstGeom>
          <a:noFill/>
          <a:ln w="0">
            <a:noFill/>
          </a:ln>
          <a:effectLst>
            <a:outerShdw dist="50760" dir="5400000" blurRad="50760" rotWithShape="0">
              <a:srgbClr val="000000">
                <a:alpha val="43000"/>
              </a:srgbClr>
            </a:outerShdw>
          </a:effectLst>
        </p:spPr>
        <p:txBody>
          <a:bodyPr lIns="90000" rIns="90000" tIns="45000" bIns="4500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icon to add picture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76" name="PlaceHolder 10"/>
          <p:cNvSpPr>
            <a:spLocks noGrp="1"/>
          </p:cNvSpPr>
          <p:nvPr>
            <p:ph type="body"/>
          </p:nvPr>
        </p:nvSpPr>
        <p:spPr>
          <a:xfrm>
            <a:off x="7124400" y="4827240"/>
            <a:ext cx="2935800" cy="65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cxnSp>
        <p:nvCxnSpPr>
          <p:cNvPr id="777" name="Straight Connector 16"/>
          <p:cNvCxnSpPr/>
          <p:nvPr/>
        </p:nvCxnSpPr>
        <p:spPr>
          <a:xfrm>
            <a:off x="3726000" y="2133360"/>
            <a:ext cx="360" cy="3962880"/>
          </a:xfrm>
          <a:prstGeom prst="straightConnector1">
            <a:avLst/>
          </a:prstGeom>
          <a:ln cap="rnd" w="12700">
            <a:solidFill>
              <a:schemeClr val="accent1">
                <a:alpha val="40000"/>
              </a:schemeClr>
            </a:solidFill>
            <a:round/>
          </a:ln>
        </p:spPr>
      </p:cxnSp>
      <p:cxnSp>
        <p:nvCxnSpPr>
          <p:cNvPr id="778" name="Straight Connector 17"/>
          <p:cNvCxnSpPr/>
          <p:nvPr/>
        </p:nvCxnSpPr>
        <p:spPr>
          <a:xfrm>
            <a:off x="6962040" y="2133360"/>
            <a:ext cx="360" cy="3967200"/>
          </a:xfrm>
          <a:prstGeom prst="straightConnector1">
            <a:avLst/>
          </a:prstGeom>
          <a:ln cap="rnd" w="12700">
            <a:solidFill>
              <a:schemeClr val="accent1">
                <a:alpha val="40000"/>
              </a:schemeClr>
            </a:solidFill>
            <a:round/>
          </a:ln>
        </p:spPr>
      </p:cxnSp>
      <p:sp>
        <p:nvSpPr>
          <p:cNvPr id="779" name="PlaceHolder 11"/>
          <p:cNvSpPr>
            <a:spLocks noGrp="1"/>
          </p:cNvSpPr>
          <p:nvPr>
            <p:ph type="dt" idx="205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80" name="PlaceHolder 12"/>
          <p:cNvSpPr>
            <a:spLocks noGrp="1"/>
          </p:cNvSpPr>
          <p:nvPr>
            <p:ph type="ftr" idx="206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81" name="PlaceHolder 13"/>
          <p:cNvSpPr>
            <a:spLocks noGrp="1"/>
          </p:cNvSpPr>
          <p:nvPr>
            <p:ph type="sldNum" idx="207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C500D46C-0572-4FDD-80FF-941A748697DA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9429BFA-8D3E-45CB-BDB6-686AAAC8774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4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3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4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785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6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7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88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4280" cy="140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2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89" name="PlaceHolder 2"/>
          <p:cNvSpPr>
            <a:spLocks noGrp="1"/>
          </p:cNvSpPr>
          <p:nvPr>
            <p:ph type="body"/>
          </p:nvPr>
        </p:nvSpPr>
        <p:spPr>
          <a:xfrm>
            <a:off x="1103400" y="2053080"/>
            <a:ext cx="8946360" cy="4195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 type="dt" idx="208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91" name="PlaceHolder 4"/>
          <p:cNvSpPr>
            <a:spLocks noGrp="1"/>
          </p:cNvSpPr>
          <p:nvPr>
            <p:ph type="ftr" idx="209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92" name="PlaceHolder 5"/>
          <p:cNvSpPr>
            <a:spLocks noGrp="1"/>
          </p:cNvSpPr>
          <p:nvPr>
            <p:ph type="sldNum" idx="210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4B30C200-FF6E-4335-838D-6257619665C2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5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4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5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796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7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8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8304120" y="430200"/>
            <a:ext cx="1752120" cy="5825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 vert="eaVer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2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00" name="PlaceHolder 2"/>
          <p:cNvSpPr>
            <a:spLocks noGrp="1"/>
          </p:cNvSpPr>
          <p:nvPr>
            <p:ph type="body"/>
          </p:nvPr>
        </p:nvSpPr>
        <p:spPr>
          <a:xfrm>
            <a:off x="652320" y="887400"/>
            <a:ext cx="7422840" cy="5368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01" name="PlaceHolder 3"/>
          <p:cNvSpPr>
            <a:spLocks noGrp="1"/>
          </p:cNvSpPr>
          <p:nvPr>
            <p:ph type="dt" idx="211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02" name="PlaceHolder 4"/>
          <p:cNvSpPr>
            <a:spLocks noGrp="1"/>
          </p:cNvSpPr>
          <p:nvPr>
            <p:ph type="ftr" idx="212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03" name="PlaceHolder 5"/>
          <p:cNvSpPr>
            <a:spLocks noGrp="1"/>
          </p:cNvSpPr>
          <p:nvPr>
            <p:ph type="sldNum" idx="213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E81A8A2E-3638-4B94-9DDB-D31B1D8E2990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5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0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6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80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08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9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10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4280" cy="140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2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1103400" y="2053080"/>
            <a:ext cx="8946360" cy="4195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dt" idx="214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13" name="PlaceHolder 4"/>
          <p:cNvSpPr>
            <a:spLocks noGrp="1"/>
          </p:cNvSpPr>
          <p:nvPr>
            <p:ph type="ftr" idx="215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14" name="PlaceHolder 5"/>
          <p:cNvSpPr>
            <a:spLocks noGrp="1"/>
          </p:cNvSpPr>
          <p:nvPr>
            <p:ph type="sldNum" idx="216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7E5B73A9-A902-4009-9065-68A11539FE02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6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17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818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9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20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21" name="PlaceHolder 1"/>
          <p:cNvSpPr>
            <a:spLocks noGrp="1"/>
          </p:cNvSpPr>
          <p:nvPr>
            <p:ph type="title"/>
          </p:nvPr>
        </p:nvSpPr>
        <p:spPr>
          <a:xfrm>
            <a:off x="1154880" y="2861640"/>
            <a:ext cx="8825400" cy="191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0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22" name="PlaceHolder 2"/>
          <p:cNvSpPr>
            <a:spLocks noGrp="1"/>
          </p:cNvSpPr>
          <p:nvPr>
            <p:ph type="body"/>
          </p:nvPr>
        </p:nvSpPr>
        <p:spPr>
          <a:xfrm>
            <a:off x="1154880" y="4777560"/>
            <a:ext cx="8825400" cy="86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000" strike="noStrike" u="none" cap="all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23" name="PlaceHolder 3"/>
          <p:cNvSpPr>
            <a:spLocks noGrp="1"/>
          </p:cNvSpPr>
          <p:nvPr>
            <p:ph type="dt" idx="217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24" name="PlaceHolder 4"/>
          <p:cNvSpPr>
            <a:spLocks noGrp="1"/>
          </p:cNvSpPr>
          <p:nvPr>
            <p:ph type="ftr" idx="218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25" name="PlaceHolder 5"/>
          <p:cNvSpPr>
            <a:spLocks noGrp="1"/>
          </p:cNvSpPr>
          <p:nvPr>
            <p:ph type="sldNum" idx="219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B58C55F6-1A0C-4CA6-887B-024F57C409F1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27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28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829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0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1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32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4280" cy="140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2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33" name="PlaceHolder 2"/>
          <p:cNvSpPr>
            <a:spLocks noGrp="1"/>
          </p:cNvSpPr>
          <p:nvPr>
            <p:ph type="body"/>
          </p:nvPr>
        </p:nvSpPr>
        <p:spPr>
          <a:xfrm>
            <a:off x="1103400" y="2060640"/>
            <a:ext cx="4395960" cy="4195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34" name="PlaceHolder 3"/>
          <p:cNvSpPr>
            <a:spLocks noGrp="1"/>
          </p:cNvSpPr>
          <p:nvPr>
            <p:ph type="body"/>
          </p:nvPr>
        </p:nvSpPr>
        <p:spPr>
          <a:xfrm>
            <a:off x="5654520" y="2055960"/>
            <a:ext cx="4395960" cy="41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35" name="PlaceHolder 4"/>
          <p:cNvSpPr>
            <a:spLocks noGrp="1"/>
          </p:cNvSpPr>
          <p:nvPr>
            <p:ph type="dt" idx="220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36" name="PlaceHolder 5"/>
          <p:cNvSpPr>
            <a:spLocks noGrp="1"/>
          </p:cNvSpPr>
          <p:nvPr>
            <p:ph type="ftr" idx="221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37" name="PlaceHolder 6"/>
          <p:cNvSpPr>
            <a:spLocks noGrp="1"/>
          </p:cNvSpPr>
          <p:nvPr>
            <p:ph type="sldNum" idx="222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A0E60BA9-56D5-42AB-AA0A-260688CA9EBE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9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0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841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2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3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4280" cy="140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2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1103400" y="1905120"/>
            <a:ext cx="439596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body"/>
          </p:nvPr>
        </p:nvSpPr>
        <p:spPr>
          <a:xfrm>
            <a:off x="1103400" y="2514600"/>
            <a:ext cx="4395960" cy="374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47" name="PlaceHolder 4"/>
          <p:cNvSpPr>
            <a:spLocks noGrp="1"/>
          </p:cNvSpPr>
          <p:nvPr>
            <p:ph type="body"/>
          </p:nvPr>
        </p:nvSpPr>
        <p:spPr>
          <a:xfrm>
            <a:off x="5654520" y="1905120"/>
            <a:ext cx="439596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48" name="PlaceHolder 5"/>
          <p:cNvSpPr>
            <a:spLocks noGrp="1"/>
          </p:cNvSpPr>
          <p:nvPr>
            <p:ph type="body"/>
          </p:nvPr>
        </p:nvSpPr>
        <p:spPr>
          <a:xfrm>
            <a:off x="5654520" y="2514600"/>
            <a:ext cx="4395960" cy="374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2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49" name="PlaceHolder 6"/>
          <p:cNvSpPr>
            <a:spLocks noGrp="1"/>
          </p:cNvSpPr>
          <p:nvPr>
            <p:ph type="dt" idx="223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50" name="PlaceHolder 7"/>
          <p:cNvSpPr>
            <a:spLocks noGrp="1"/>
          </p:cNvSpPr>
          <p:nvPr>
            <p:ph type="ftr" idx="224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51" name="PlaceHolder 8"/>
          <p:cNvSpPr>
            <a:spLocks noGrp="1"/>
          </p:cNvSpPr>
          <p:nvPr>
            <p:ph type="sldNum" idx="225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93BCA307-DAC1-4A7B-B2AA-CFE64229C944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5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3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54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855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6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57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58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4280" cy="140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2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59" name="PlaceHolder 2"/>
          <p:cNvSpPr>
            <a:spLocks noGrp="1"/>
          </p:cNvSpPr>
          <p:nvPr>
            <p:ph type="dt" idx="226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60" name="PlaceHolder 3"/>
          <p:cNvSpPr>
            <a:spLocks noGrp="1"/>
          </p:cNvSpPr>
          <p:nvPr>
            <p:ph type="ftr" idx="227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61" name="PlaceHolder 4"/>
          <p:cNvSpPr>
            <a:spLocks noGrp="1"/>
          </p:cNvSpPr>
          <p:nvPr>
            <p:ph type="sldNum" idx="228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7DD7AFC6-19AC-462E-8ED9-CD47EB99F101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3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4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865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6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7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68" name="PlaceHolder 1"/>
          <p:cNvSpPr>
            <a:spLocks noGrp="1"/>
          </p:cNvSpPr>
          <p:nvPr>
            <p:ph type="dt" idx="229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69" name="PlaceHolder 2"/>
          <p:cNvSpPr>
            <a:spLocks noGrp="1"/>
          </p:cNvSpPr>
          <p:nvPr>
            <p:ph type="ftr" idx="230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70" name="PlaceHolder 3"/>
          <p:cNvSpPr>
            <a:spLocks noGrp="1"/>
          </p:cNvSpPr>
          <p:nvPr>
            <p:ph type="sldNum" idx="231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C051142E-1C15-478C-980F-91A5E5F26772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72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3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874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75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6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77" name="PlaceHolder 1"/>
          <p:cNvSpPr>
            <a:spLocks noGrp="1"/>
          </p:cNvSpPr>
          <p:nvPr>
            <p:ph type="title"/>
          </p:nvPr>
        </p:nvSpPr>
        <p:spPr>
          <a:xfrm>
            <a:off x="1154880" y="1447920"/>
            <a:ext cx="3400560" cy="144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4784760" y="1447920"/>
            <a:ext cx="5195520" cy="457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343080" indent="-34308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79" name="PlaceHolder 3"/>
          <p:cNvSpPr>
            <a:spLocks noGrp="1"/>
          </p:cNvSpPr>
          <p:nvPr>
            <p:ph type="body"/>
          </p:nvPr>
        </p:nvSpPr>
        <p:spPr>
          <a:xfrm>
            <a:off x="1154880" y="3129120"/>
            <a:ext cx="3400560" cy="2895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80" name="PlaceHolder 4"/>
          <p:cNvSpPr>
            <a:spLocks noGrp="1"/>
          </p:cNvSpPr>
          <p:nvPr>
            <p:ph type="dt" idx="232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81" name="PlaceHolder 5"/>
          <p:cNvSpPr>
            <a:spLocks noGrp="1"/>
          </p:cNvSpPr>
          <p:nvPr>
            <p:ph type="ftr" idx="233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82" name="PlaceHolder 6"/>
          <p:cNvSpPr>
            <a:spLocks noGrp="1"/>
          </p:cNvSpPr>
          <p:nvPr>
            <p:ph type="sldNum" idx="234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27A4E443-CB3B-4A20-8914-1B14911951C8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Picture 7" descr=""/>
          <p:cNvPicPr/>
          <p:nvPr/>
        </p:nvPicPr>
        <p:blipFill>
          <a:blip r:embed="rId3"/>
          <a:srcRect l="3644" t="0" r="0" b="0"/>
          <a:stretch/>
        </p:blipFill>
        <p:spPr>
          <a:xfrm>
            <a:off x="0" y="2669760"/>
            <a:ext cx="4035240" cy="418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84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208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5" name="Oval 1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rgbClr val="9b6bf2">
                  <a:alpha val="7000"/>
                </a:srgbClr>
              </a:gs>
              <a:gs pos="36000">
                <a:srgbClr val="9b6bf2">
                  <a:alpha val="6000"/>
                </a:srgbClr>
              </a:gs>
              <a:gs pos="69000">
                <a:srgbClr val="9b6bf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pic>
        <p:nvPicPr>
          <p:cNvPr id="886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3080" cy="11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87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9040" y="6095880"/>
            <a:ext cx="993240" cy="76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8" name="Rectangle 1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1153800" y="1854360"/>
            <a:ext cx="5092560" cy="157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90" name="PlaceHolder 2"/>
          <p:cNvSpPr>
            <a:spLocks noGrp="1"/>
          </p:cNvSpPr>
          <p:nvPr>
            <p:ph type="body"/>
          </p:nvPr>
        </p:nvSpPr>
        <p:spPr>
          <a:xfrm>
            <a:off x="6949440" y="1143000"/>
            <a:ext cx="3200040" cy="4571640"/>
          </a:xfrm>
          <a:prstGeom prst="rect">
            <a:avLst/>
          </a:prstGeom>
          <a:noFill/>
          <a:ln w="0">
            <a:noFill/>
          </a:ln>
          <a:effectLst>
            <a:outerShdw dist="50760" dir="5400000" blurRad="50760" rotWithShape="0">
              <a:srgbClr val="000000">
                <a:alpha val="43000"/>
              </a:srgbClr>
            </a:outerShdw>
          </a:effectLst>
        </p:spPr>
        <p:txBody>
          <a:bodyPr lIns="90000" rIns="90000" tIns="45000" bIns="4500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icon to add picture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 type="body"/>
          </p:nvPr>
        </p:nvSpPr>
        <p:spPr>
          <a:xfrm>
            <a:off x="1154880" y="3657600"/>
            <a:ext cx="5084640" cy="137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92" name="PlaceHolder 4"/>
          <p:cNvSpPr>
            <a:spLocks noGrp="1"/>
          </p:cNvSpPr>
          <p:nvPr>
            <p:ph type="dt" idx="235"/>
          </p:nvPr>
        </p:nvSpPr>
        <p:spPr>
          <a:xfrm rot="5400000">
            <a:off x="10155600" y="1790640"/>
            <a:ext cx="9903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93" name="PlaceHolder 5"/>
          <p:cNvSpPr>
            <a:spLocks noGrp="1"/>
          </p:cNvSpPr>
          <p:nvPr>
            <p:ph type="ftr" idx="236"/>
          </p:nvPr>
        </p:nvSpPr>
        <p:spPr>
          <a:xfrm rot="5400000">
            <a:off x="8951760" y="3225240"/>
            <a:ext cx="3859560" cy="30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94" name="PlaceHolder 6"/>
          <p:cNvSpPr>
            <a:spLocks noGrp="1"/>
          </p:cNvSpPr>
          <p:nvPr>
            <p:ph type="sldNum" idx="237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F6D7935E-BA2C-4207-B092-2FCCE9DE11D7}" type="slidenum">
              <a:rPr b="0" lang="en-US" sz="28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8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83D107A-FD7E-47C5-A9EA-022B12A34FA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59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896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897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898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899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900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901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8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902" name="PlaceHolder 2"/>
          <p:cNvSpPr>
            <a:spLocks noGrp="1"/>
          </p:cNvSpPr>
          <p:nvPr>
            <p:ph type="dt" idx="238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03" name="PlaceHolder 3"/>
          <p:cNvSpPr>
            <a:spLocks noGrp="1"/>
          </p:cNvSpPr>
          <p:nvPr>
            <p:ph type="ftr" idx="239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04" name="PlaceHolder 4"/>
          <p:cNvSpPr>
            <a:spLocks noGrp="1"/>
          </p:cNvSpPr>
          <p:nvPr>
            <p:ph type="sldNum" idx="240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D1333E4-BEA4-4ED4-9BD6-699D9DE0DA43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905" name="Straight Connector 15"/>
          <p:cNvCxnSpPr/>
          <p:nvPr/>
        </p:nvCxnSpPr>
        <p:spPr>
          <a:xfrm flipH="1">
            <a:off x="8227800" y="8280"/>
            <a:ext cx="3810240" cy="3810240"/>
          </a:xfrm>
          <a:prstGeom prst="straightConnector1">
            <a:avLst/>
          </a:prstGeom>
          <a:ln cap="rnd" w="12700">
            <a:solidFill>
              <a:srgbClr val="ffffff"/>
            </a:solidFill>
            <a:round/>
          </a:ln>
        </p:spPr>
      </p:cxnSp>
      <p:cxnSp>
        <p:nvCxnSpPr>
          <p:cNvPr id="906" name="Straight Connector 16"/>
          <p:cNvCxnSpPr/>
          <p:nvPr/>
        </p:nvCxnSpPr>
        <p:spPr>
          <a:xfrm flipH="1">
            <a:off x="6108120" y="91440"/>
            <a:ext cx="6080760" cy="6081120"/>
          </a:xfrm>
          <a:prstGeom prst="straightConnector1">
            <a:avLst/>
          </a:prstGeom>
          <a:ln cap="rnd" w="12700">
            <a:solidFill>
              <a:srgbClr val="ffffff"/>
            </a:solidFill>
            <a:round/>
          </a:ln>
        </p:spPr>
      </p:cxnSp>
      <p:cxnSp>
        <p:nvCxnSpPr>
          <p:cNvPr id="907" name="Straight Connector 18"/>
          <p:cNvCxnSpPr/>
          <p:nvPr/>
        </p:nvCxnSpPr>
        <p:spPr>
          <a:xfrm flipH="1">
            <a:off x="7235640" y="228600"/>
            <a:ext cx="4953240" cy="4953240"/>
          </a:xfrm>
          <a:prstGeom prst="straightConnector1">
            <a:avLst/>
          </a:prstGeom>
          <a:ln cap="rnd" w="12700">
            <a:solidFill>
              <a:srgbClr val="ffffff"/>
            </a:solidFill>
            <a:round/>
          </a:ln>
        </p:spPr>
      </p:cxnSp>
      <p:cxnSp>
        <p:nvCxnSpPr>
          <p:cNvPr id="908" name="Straight Connector 20"/>
          <p:cNvCxnSpPr/>
          <p:nvPr/>
        </p:nvCxnSpPr>
        <p:spPr>
          <a:xfrm flipH="1">
            <a:off x="7335720" y="32040"/>
            <a:ext cx="4853160" cy="4853520"/>
          </a:xfrm>
          <a:prstGeom prst="straightConnector1">
            <a:avLst/>
          </a:prstGeom>
          <a:ln cap="rnd" w="31750">
            <a:solidFill>
              <a:srgbClr val="ffffff"/>
            </a:solidFill>
            <a:round/>
          </a:ln>
        </p:spPr>
      </p:cxnSp>
      <p:cxnSp>
        <p:nvCxnSpPr>
          <p:cNvPr id="909" name="Straight Connector 22"/>
          <p:cNvCxnSpPr/>
          <p:nvPr/>
        </p:nvCxnSpPr>
        <p:spPr>
          <a:xfrm flipH="1">
            <a:off x="7845120" y="609480"/>
            <a:ext cx="4343760" cy="4343760"/>
          </a:xfrm>
          <a:prstGeom prst="straightConnector1">
            <a:avLst/>
          </a:prstGeom>
          <a:ln cap="rnd" w="31750">
            <a:solidFill>
              <a:srgbClr val="ffffff"/>
            </a:solidFill>
            <a:round/>
          </a:ln>
        </p:spPr>
      </p:cxn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0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911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12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13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14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915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916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917" name="PlaceHolder 2"/>
          <p:cNvSpPr>
            <a:spLocks noGrp="1"/>
          </p:cNvSpPr>
          <p:nvPr>
            <p:ph type="body"/>
          </p:nvPr>
        </p:nvSpPr>
        <p:spPr>
          <a:xfrm>
            <a:off x="685800" y="533520"/>
            <a:ext cx="10818360" cy="3123720"/>
          </a:xfrm>
          <a:prstGeom prst="rect">
            <a:avLst/>
          </a:prstGeom>
          <a:noFill/>
          <a:ln w="15840">
            <a:solidFill>
              <a:schemeClr val="dk1">
                <a:alpha val="40000"/>
              </a:schemeClr>
            </a:solidFill>
            <a:round/>
          </a:ln>
        </p:spPr>
        <p:txBody>
          <a:bodyPr lIns="90000" rIns="90000" tIns="45000" bIns="4500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icon to add picture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18" name="PlaceHolder 3"/>
          <p:cNvSpPr>
            <a:spLocks noGrp="1"/>
          </p:cNvSpPr>
          <p:nvPr>
            <p:ph type="body"/>
          </p:nvPr>
        </p:nvSpPr>
        <p:spPr>
          <a:xfrm>
            <a:off x="914400" y="3843720"/>
            <a:ext cx="830376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19" name="PlaceHolder 4"/>
          <p:cNvSpPr>
            <a:spLocks noGrp="1"/>
          </p:cNvSpPr>
          <p:nvPr>
            <p:ph type="dt" idx="241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20" name="PlaceHolder 5"/>
          <p:cNvSpPr>
            <a:spLocks noGrp="1"/>
          </p:cNvSpPr>
          <p:nvPr>
            <p:ph type="ftr" idx="242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21" name="PlaceHolder 6"/>
          <p:cNvSpPr>
            <a:spLocks noGrp="1"/>
          </p:cNvSpPr>
          <p:nvPr>
            <p:ph type="sldNum" idx="243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6E1FDB3-D54C-469B-84E0-8C0BE49F84F5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1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923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24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25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26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927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928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1005804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684360" y="4114800"/>
            <a:ext cx="8535600" cy="1879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30" name="PlaceHolder 3"/>
          <p:cNvSpPr>
            <a:spLocks noGrp="1"/>
          </p:cNvSpPr>
          <p:nvPr>
            <p:ph type="dt" idx="244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31" name="PlaceHolder 4"/>
          <p:cNvSpPr>
            <a:spLocks noGrp="1"/>
          </p:cNvSpPr>
          <p:nvPr>
            <p:ph type="ftr" idx="245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32" name="PlaceHolder 5"/>
          <p:cNvSpPr>
            <a:spLocks noGrp="1"/>
          </p:cNvSpPr>
          <p:nvPr>
            <p:ph type="sldNum" idx="246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78CFBE0-897B-49C0-82CE-06D4036665BD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2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934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35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36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37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938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939" name="PlaceHolder 1"/>
          <p:cNvSpPr>
            <a:spLocks noGrp="1"/>
          </p:cNvSpPr>
          <p:nvPr>
            <p:ph type="title"/>
          </p:nvPr>
        </p:nvSpPr>
        <p:spPr>
          <a:xfrm>
            <a:off x="1141560" y="685800"/>
            <a:ext cx="914364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940" name="PlaceHolder 2"/>
          <p:cNvSpPr>
            <a:spLocks noGrp="1"/>
          </p:cNvSpPr>
          <p:nvPr>
            <p:ph type="body"/>
          </p:nvPr>
        </p:nvSpPr>
        <p:spPr>
          <a:xfrm>
            <a:off x="1446120" y="3429000"/>
            <a:ext cx="8534160" cy="3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41" name="PlaceHolder 3"/>
          <p:cNvSpPr>
            <a:spLocks noGrp="1"/>
          </p:cNvSpPr>
          <p:nvPr>
            <p:ph type="body"/>
          </p:nvPr>
        </p:nvSpPr>
        <p:spPr>
          <a:xfrm>
            <a:off x="684360" y="4300920"/>
            <a:ext cx="8534160" cy="168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42" name="PlaceHolder 4"/>
          <p:cNvSpPr>
            <a:spLocks noGrp="1"/>
          </p:cNvSpPr>
          <p:nvPr>
            <p:ph type="dt" idx="247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43" name="PlaceHolder 5"/>
          <p:cNvSpPr>
            <a:spLocks noGrp="1"/>
          </p:cNvSpPr>
          <p:nvPr>
            <p:ph type="ftr" idx="248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44" name="PlaceHolder 6"/>
          <p:cNvSpPr>
            <a:spLocks noGrp="1"/>
          </p:cNvSpPr>
          <p:nvPr>
            <p:ph type="sldNum" idx="249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F70098D-7D19-4CD3-AEF1-2EAF4BF869C9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45" name="TextBox 13"/>
          <p:cNvSpPr/>
          <p:nvPr/>
        </p:nvSpPr>
        <p:spPr>
          <a:xfrm>
            <a:off x="531720" y="81216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US" sz="8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“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46" name="TextBox 14"/>
          <p:cNvSpPr/>
          <p:nvPr/>
        </p:nvSpPr>
        <p:spPr>
          <a:xfrm>
            <a:off x="10285560" y="276876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914400">
              <a:lnSpc>
                <a:spcPct val="100000"/>
              </a:lnSpc>
            </a:pPr>
            <a:r>
              <a:rPr b="0" lang="en-US" sz="8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”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3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948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49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50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51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952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953" name="PlaceHolder 1"/>
          <p:cNvSpPr>
            <a:spLocks noGrp="1"/>
          </p:cNvSpPr>
          <p:nvPr>
            <p:ph type="title"/>
          </p:nvPr>
        </p:nvSpPr>
        <p:spPr>
          <a:xfrm>
            <a:off x="684360" y="3429000"/>
            <a:ext cx="8534160" cy="1697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954" name="PlaceHolder 2"/>
          <p:cNvSpPr>
            <a:spLocks noGrp="1"/>
          </p:cNvSpPr>
          <p:nvPr>
            <p:ph type="body"/>
          </p:nvPr>
        </p:nvSpPr>
        <p:spPr>
          <a:xfrm>
            <a:off x="684360" y="5132880"/>
            <a:ext cx="8535600" cy="86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55" name="PlaceHolder 3"/>
          <p:cNvSpPr>
            <a:spLocks noGrp="1"/>
          </p:cNvSpPr>
          <p:nvPr>
            <p:ph type="dt" idx="250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56" name="PlaceHolder 4"/>
          <p:cNvSpPr>
            <a:spLocks noGrp="1"/>
          </p:cNvSpPr>
          <p:nvPr>
            <p:ph type="ftr" idx="251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57" name="PlaceHolder 5"/>
          <p:cNvSpPr>
            <a:spLocks noGrp="1"/>
          </p:cNvSpPr>
          <p:nvPr>
            <p:ph type="sldNum" idx="252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5523B14-C87A-4C59-91D4-74CA65CDECD0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4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959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60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61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62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963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964" name="PlaceHolder 1"/>
          <p:cNvSpPr>
            <a:spLocks noGrp="1"/>
          </p:cNvSpPr>
          <p:nvPr>
            <p:ph type="title"/>
          </p:nvPr>
        </p:nvSpPr>
        <p:spPr>
          <a:xfrm>
            <a:off x="1141560" y="685800"/>
            <a:ext cx="914364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965" name="PlaceHolder 2"/>
          <p:cNvSpPr>
            <a:spLocks noGrp="1"/>
          </p:cNvSpPr>
          <p:nvPr>
            <p:ph type="body"/>
          </p:nvPr>
        </p:nvSpPr>
        <p:spPr>
          <a:xfrm>
            <a:off x="684360" y="3928680"/>
            <a:ext cx="8534160" cy="1049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4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66" name="PlaceHolder 3"/>
          <p:cNvSpPr>
            <a:spLocks noGrp="1"/>
          </p:cNvSpPr>
          <p:nvPr>
            <p:ph type="body"/>
          </p:nvPr>
        </p:nvSpPr>
        <p:spPr>
          <a:xfrm>
            <a:off x="684360" y="4978440"/>
            <a:ext cx="8534160" cy="101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67" name="PlaceHolder 4"/>
          <p:cNvSpPr>
            <a:spLocks noGrp="1"/>
          </p:cNvSpPr>
          <p:nvPr>
            <p:ph type="dt" idx="253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68" name="PlaceHolder 5"/>
          <p:cNvSpPr>
            <a:spLocks noGrp="1"/>
          </p:cNvSpPr>
          <p:nvPr>
            <p:ph type="ftr" idx="254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69" name="PlaceHolder 6"/>
          <p:cNvSpPr>
            <a:spLocks noGrp="1"/>
          </p:cNvSpPr>
          <p:nvPr>
            <p:ph type="sldNum" idx="255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589B150-9568-4473-8FD2-4846ADA02880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70" name="TextBox 10"/>
          <p:cNvSpPr/>
          <p:nvPr/>
        </p:nvSpPr>
        <p:spPr>
          <a:xfrm>
            <a:off x="531720" y="81216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US" sz="8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“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1" name="TextBox 11"/>
          <p:cNvSpPr/>
          <p:nvPr/>
        </p:nvSpPr>
        <p:spPr>
          <a:xfrm>
            <a:off x="10285560" y="276876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914400">
              <a:lnSpc>
                <a:spcPct val="100000"/>
              </a:lnSpc>
            </a:pPr>
            <a:r>
              <a:rPr b="0" lang="en-US" sz="8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”</a:t>
            </a:r>
            <a:endParaRPr b="0" lang="en-US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5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973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74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75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76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977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978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1005804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979" name="PlaceHolder 2"/>
          <p:cNvSpPr>
            <a:spLocks noGrp="1"/>
          </p:cNvSpPr>
          <p:nvPr>
            <p:ph type="body"/>
          </p:nvPr>
        </p:nvSpPr>
        <p:spPr>
          <a:xfrm>
            <a:off x="684360" y="3928680"/>
            <a:ext cx="8534160" cy="837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4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80" name="PlaceHolder 3"/>
          <p:cNvSpPr>
            <a:spLocks noGrp="1"/>
          </p:cNvSpPr>
          <p:nvPr>
            <p:ph type="body"/>
          </p:nvPr>
        </p:nvSpPr>
        <p:spPr>
          <a:xfrm>
            <a:off x="684360" y="4766760"/>
            <a:ext cx="8534160" cy="122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81" name="PlaceHolder 4"/>
          <p:cNvSpPr>
            <a:spLocks noGrp="1"/>
          </p:cNvSpPr>
          <p:nvPr>
            <p:ph type="dt" idx="256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82" name="PlaceHolder 5"/>
          <p:cNvSpPr>
            <a:spLocks noGrp="1"/>
          </p:cNvSpPr>
          <p:nvPr>
            <p:ph type="ftr" idx="257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83" name="PlaceHolder 6"/>
          <p:cNvSpPr>
            <a:spLocks noGrp="1"/>
          </p:cNvSpPr>
          <p:nvPr>
            <p:ph type="sldNum" idx="258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B7271FD-42BA-47ED-900D-1E96A0E34F38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66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985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86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87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88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989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990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991" name="PlaceHolder 2"/>
          <p:cNvSpPr>
            <a:spLocks noGrp="1"/>
          </p:cNvSpPr>
          <p:nvPr>
            <p:ph type="body"/>
          </p:nvPr>
        </p:nvSpPr>
        <p:spPr>
          <a:xfrm>
            <a:off x="684360" y="685800"/>
            <a:ext cx="8534160" cy="3614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992" name="PlaceHolder 3"/>
          <p:cNvSpPr>
            <a:spLocks noGrp="1"/>
          </p:cNvSpPr>
          <p:nvPr>
            <p:ph type="dt" idx="259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93" name="PlaceHolder 4"/>
          <p:cNvSpPr>
            <a:spLocks noGrp="1"/>
          </p:cNvSpPr>
          <p:nvPr>
            <p:ph type="ftr" idx="260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94" name="PlaceHolder 5"/>
          <p:cNvSpPr>
            <a:spLocks noGrp="1"/>
          </p:cNvSpPr>
          <p:nvPr>
            <p:ph type="sldNum" idx="261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2E5C214-0778-4A85-A951-78A25F848288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67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996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97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98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999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000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001" name="PlaceHolder 1"/>
          <p:cNvSpPr>
            <a:spLocks noGrp="1"/>
          </p:cNvSpPr>
          <p:nvPr>
            <p:ph type="title"/>
          </p:nvPr>
        </p:nvSpPr>
        <p:spPr>
          <a:xfrm>
            <a:off x="8685360" y="685800"/>
            <a:ext cx="2057040" cy="457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002" name="PlaceHolder 2"/>
          <p:cNvSpPr>
            <a:spLocks noGrp="1"/>
          </p:cNvSpPr>
          <p:nvPr>
            <p:ph type="body"/>
          </p:nvPr>
        </p:nvSpPr>
        <p:spPr>
          <a:xfrm>
            <a:off x="685800" y="685800"/>
            <a:ext cx="7822800" cy="5308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03" name="PlaceHolder 3"/>
          <p:cNvSpPr>
            <a:spLocks noGrp="1"/>
          </p:cNvSpPr>
          <p:nvPr>
            <p:ph type="dt" idx="262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04" name="PlaceHolder 4"/>
          <p:cNvSpPr>
            <a:spLocks noGrp="1"/>
          </p:cNvSpPr>
          <p:nvPr>
            <p:ph type="ftr" idx="263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05" name="PlaceHolder 5"/>
          <p:cNvSpPr>
            <a:spLocks noGrp="1"/>
          </p:cNvSpPr>
          <p:nvPr>
            <p:ph type="sldNum" idx="264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8B2C356-0FD5-4F09-B954-D60EBE983D83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9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020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21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22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23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024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025" name="PlaceHolder 1"/>
          <p:cNvSpPr>
            <a:spLocks noGrp="1"/>
          </p:cNvSpPr>
          <p:nvPr>
            <p:ph type="title"/>
          </p:nvPr>
        </p:nvSpPr>
        <p:spPr>
          <a:xfrm>
            <a:off x="684360" y="2006640"/>
            <a:ext cx="8534160" cy="228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026" name="PlaceHolder 2"/>
          <p:cNvSpPr>
            <a:spLocks noGrp="1"/>
          </p:cNvSpPr>
          <p:nvPr>
            <p:ph type="body"/>
          </p:nvPr>
        </p:nvSpPr>
        <p:spPr>
          <a:xfrm>
            <a:off x="684360" y="4495680"/>
            <a:ext cx="8534160" cy="1498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27" name="PlaceHolder 3"/>
          <p:cNvSpPr>
            <a:spLocks noGrp="1"/>
          </p:cNvSpPr>
          <p:nvPr>
            <p:ph type="dt" idx="268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28" name="PlaceHolder 4"/>
          <p:cNvSpPr>
            <a:spLocks noGrp="1"/>
          </p:cNvSpPr>
          <p:nvPr>
            <p:ph type="ftr" idx="269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29" name="PlaceHolder 5"/>
          <p:cNvSpPr>
            <a:spLocks noGrp="1"/>
          </p:cNvSpPr>
          <p:nvPr>
            <p:ph type="sldNum" idx="270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952A509-ECAF-41A8-8119-656763AA71F5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3FF0B3-A6C3-43F3-BBFC-79978AA9F494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70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031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32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33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34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035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036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037" name="PlaceHolder 2"/>
          <p:cNvSpPr>
            <a:spLocks noGrp="1"/>
          </p:cNvSpPr>
          <p:nvPr>
            <p:ph type="body"/>
          </p:nvPr>
        </p:nvSpPr>
        <p:spPr>
          <a:xfrm>
            <a:off x="684360" y="685800"/>
            <a:ext cx="4937400" cy="3614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38" name="PlaceHolder 3"/>
          <p:cNvSpPr>
            <a:spLocks noGrp="1"/>
          </p:cNvSpPr>
          <p:nvPr>
            <p:ph type="body"/>
          </p:nvPr>
        </p:nvSpPr>
        <p:spPr>
          <a:xfrm>
            <a:off x="5808240" y="685800"/>
            <a:ext cx="4934160" cy="3614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39" name="PlaceHolder 4"/>
          <p:cNvSpPr>
            <a:spLocks noGrp="1"/>
          </p:cNvSpPr>
          <p:nvPr>
            <p:ph type="dt" idx="271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40" name="PlaceHolder 5"/>
          <p:cNvSpPr>
            <a:spLocks noGrp="1"/>
          </p:cNvSpPr>
          <p:nvPr>
            <p:ph type="ftr" idx="272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41" name="PlaceHolder 6"/>
          <p:cNvSpPr>
            <a:spLocks noGrp="1"/>
          </p:cNvSpPr>
          <p:nvPr>
            <p:ph type="sldNum" idx="273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CD83002-6F7A-41F6-B11C-9A5D236F7F16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1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043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44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45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46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047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048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049" name="PlaceHolder 2"/>
          <p:cNvSpPr>
            <a:spLocks noGrp="1"/>
          </p:cNvSpPr>
          <p:nvPr>
            <p:ph type="body"/>
          </p:nvPr>
        </p:nvSpPr>
        <p:spPr>
          <a:xfrm>
            <a:off x="972000" y="685800"/>
            <a:ext cx="464940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50" name="PlaceHolder 3"/>
          <p:cNvSpPr>
            <a:spLocks noGrp="1"/>
          </p:cNvSpPr>
          <p:nvPr>
            <p:ph type="body"/>
          </p:nvPr>
        </p:nvSpPr>
        <p:spPr>
          <a:xfrm>
            <a:off x="684360" y="1270440"/>
            <a:ext cx="4937400" cy="3030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51" name="PlaceHolder 4"/>
          <p:cNvSpPr>
            <a:spLocks noGrp="1"/>
          </p:cNvSpPr>
          <p:nvPr>
            <p:ph type="body"/>
          </p:nvPr>
        </p:nvSpPr>
        <p:spPr>
          <a:xfrm>
            <a:off x="6078960" y="685800"/>
            <a:ext cx="466488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52" name="PlaceHolder 5"/>
          <p:cNvSpPr>
            <a:spLocks noGrp="1"/>
          </p:cNvSpPr>
          <p:nvPr>
            <p:ph type="body"/>
          </p:nvPr>
        </p:nvSpPr>
        <p:spPr>
          <a:xfrm>
            <a:off x="5806440" y="1262160"/>
            <a:ext cx="4928760" cy="3030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53" name="PlaceHolder 6"/>
          <p:cNvSpPr>
            <a:spLocks noGrp="1"/>
          </p:cNvSpPr>
          <p:nvPr>
            <p:ph type="dt" idx="274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54" name="PlaceHolder 7"/>
          <p:cNvSpPr>
            <a:spLocks noGrp="1"/>
          </p:cNvSpPr>
          <p:nvPr>
            <p:ph type="ftr" idx="275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55" name="PlaceHolder 8"/>
          <p:cNvSpPr>
            <a:spLocks noGrp="1"/>
          </p:cNvSpPr>
          <p:nvPr>
            <p:ph type="sldNum" idx="276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AB70A78-C0E7-4BD7-9282-6BE2E24B030C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72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057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58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59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60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061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062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063" name="PlaceHolder 2"/>
          <p:cNvSpPr>
            <a:spLocks noGrp="1"/>
          </p:cNvSpPr>
          <p:nvPr>
            <p:ph type="dt" idx="277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64" name="PlaceHolder 3"/>
          <p:cNvSpPr>
            <a:spLocks noGrp="1"/>
          </p:cNvSpPr>
          <p:nvPr>
            <p:ph type="ftr" idx="278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65" name="PlaceHolder 4"/>
          <p:cNvSpPr>
            <a:spLocks noGrp="1"/>
          </p:cNvSpPr>
          <p:nvPr>
            <p:ph type="sldNum" idx="279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1F5A694-774B-4381-A902-DA882430C74A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3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067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68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69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70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071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072" name="PlaceHolder 1"/>
          <p:cNvSpPr>
            <a:spLocks noGrp="1"/>
          </p:cNvSpPr>
          <p:nvPr>
            <p:ph type="dt" idx="280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73" name="PlaceHolder 2"/>
          <p:cNvSpPr>
            <a:spLocks noGrp="1"/>
          </p:cNvSpPr>
          <p:nvPr>
            <p:ph type="ftr" idx="281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74" name="PlaceHolder 3"/>
          <p:cNvSpPr>
            <a:spLocks noGrp="1"/>
          </p:cNvSpPr>
          <p:nvPr>
            <p:ph type="sldNum" idx="282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D0BDA36-8C41-44BC-8F74-781BF98EA258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4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076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77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78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79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080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081" name="PlaceHolder 1"/>
          <p:cNvSpPr>
            <a:spLocks noGrp="1"/>
          </p:cNvSpPr>
          <p:nvPr>
            <p:ph type="title"/>
          </p:nvPr>
        </p:nvSpPr>
        <p:spPr>
          <a:xfrm>
            <a:off x="7085160" y="685800"/>
            <a:ext cx="3657240" cy="137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4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082" name="PlaceHolder 2"/>
          <p:cNvSpPr>
            <a:spLocks noGrp="1"/>
          </p:cNvSpPr>
          <p:nvPr>
            <p:ph type="body"/>
          </p:nvPr>
        </p:nvSpPr>
        <p:spPr>
          <a:xfrm>
            <a:off x="684360" y="685800"/>
            <a:ext cx="5943240" cy="5308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83" name="PlaceHolder 3"/>
          <p:cNvSpPr>
            <a:spLocks noGrp="1"/>
          </p:cNvSpPr>
          <p:nvPr>
            <p:ph type="body"/>
          </p:nvPr>
        </p:nvSpPr>
        <p:spPr>
          <a:xfrm>
            <a:off x="7085160" y="2209680"/>
            <a:ext cx="3657240" cy="2090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84" name="PlaceHolder 4"/>
          <p:cNvSpPr>
            <a:spLocks noGrp="1"/>
          </p:cNvSpPr>
          <p:nvPr>
            <p:ph type="dt" idx="283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85" name="PlaceHolder 5"/>
          <p:cNvSpPr>
            <a:spLocks noGrp="1"/>
          </p:cNvSpPr>
          <p:nvPr>
            <p:ph type="ftr" idx="284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86" name="PlaceHolder 6"/>
          <p:cNvSpPr>
            <a:spLocks noGrp="1"/>
          </p:cNvSpPr>
          <p:nvPr>
            <p:ph type="sldNum" idx="285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5126A9B-B03D-4989-B1FD-2A301B70DD33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5"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088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89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90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91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092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093" name="PlaceHolder 1"/>
          <p:cNvSpPr>
            <a:spLocks noGrp="1"/>
          </p:cNvSpPr>
          <p:nvPr>
            <p:ph type="title"/>
          </p:nvPr>
        </p:nvSpPr>
        <p:spPr>
          <a:xfrm>
            <a:off x="4722840" y="1447920"/>
            <a:ext cx="601956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8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2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094" name="PlaceHolder 2"/>
          <p:cNvSpPr>
            <a:spLocks noGrp="1"/>
          </p:cNvSpPr>
          <p:nvPr>
            <p:ph type="body"/>
          </p:nvPr>
        </p:nvSpPr>
        <p:spPr>
          <a:xfrm>
            <a:off x="988920" y="914400"/>
            <a:ext cx="3280680" cy="4571640"/>
          </a:xfrm>
          <a:prstGeom prst="rect">
            <a:avLst/>
          </a:prstGeom>
          <a:noFill/>
          <a:ln w="15840">
            <a:solidFill>
              <a:schemeClr val="dk1">
                <a:alpha val="40000"/>
              </a:schemeClr>
            </a:solidFill>
            <a:round/>
          </a:ln>
        </p:spPr>
        <p:txBody>
          <a:bodyPr lIns="90000" rIns="90000" tIns="45000" bIns="45000" anchor="t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icon to add picture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95" name="PlaceHolder 3"/>
          <p:cNvSpPr>
            <a:spLocks noGrp="1"/>
          </p:cNvSpPr>
          <p:nvPr>
            <p:ph type="body"/>
          </p:nvPr>
        </p:nvSpPr>
        <p:spPr>
          <a:xfrm>
            <a:off x="4722840" y="2777040"/>
            <a:ext cx="6021000" cy="2048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96" name="PlaceHolder 4"/>
          <p:cNvSpPr>
            <a:spLocks noGrp="1"/>
          </p:cNvSpPr>
          <p:nvPr>
            <p:ph type="dt" idx="286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97" name="PlaceHolder 5"/>
          <p:cNvSpPr>
            <a:spLocks noGrp="1"/>
          </p:cNvSpPr>
          <p:nvPr>
            <p:ph type="ftr" idx="287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98" name="PlaceHolder 6"/>
          <p:cNvSpPr>
            <a:spLocks noGrp="1"/>
          </p:cNvSpPr>
          <p:nvPr>
            <p:ph type="sldNum" idx="288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144C7FE-8007-472C-9F76-1D95EE1FFCEA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7"/>
          </p:nvPr>
        </p:nvSpPr>
        <p:spPr/>
        <p:txBody>
          <a:bodyPr/>
          <a:p>
            <a:fld id="{D53F4534-35B3-4FBF-ADA7-29B94F41388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6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76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60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00" name="PlaceHolder 2"/>
          <p:cNvSpPr>
            <a:spLocks noGrp="1"/>
          </p:cNvSpPr>
          <p:nvPr>
            <p:ph type="dt" idx="289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1" name="PlaceHolder 3"/>
          <p:cNvSpPr>
            <a:spLocks noGrp="1"/>
          </p:cNvSpPr>
          <p:nvPr>
            <p:ph type="ftr" idx="290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2" name="PlaceHolder 4"/>
          <p:cNvSpPr>
            <a:spLocks noGrp="1"/>
          </p:cNvSpPr>
          <p:nvPr>
            <p:ph type="sldNum" idx="291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272F856-E7E7-4417-8812-19432944CB02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77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0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05" name="PlaceHolder 3"/>
          <p:cNvSpPr>
            <a:spLocks noGrp="1"/>
          </p:cNvSpPr>
          <p:nvPr>
            <p:ph type="dt" idx="292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6" name="PlaceHolder 4"/>
          <p:cNvSpPr>
            <a:spLocks noGrp="1"/>
          </p:cNvSpPr>
          <p:nvPr>
            <p:ph type="ftr" idx="293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7" name="PlaceHolder 5"/>
          <p:cNvSpPr>
            <a:spLocks noGrp="1"/>
          </p:cNvSpPr>
          <p:nvPr>
            <p:ph type="sldNum" idx="294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888211A-EF6F-4261-AEA7-AB38AA833B53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78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Arial"/>
                <a:ea typeface="宋体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09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10" name="PlaceHolder 3"/>
          <p:cNvSpPr>
            <a:spLocks noGrp="1"/>
          </p:cNvSpPr>
          <p:nvPr>
            <p:ph type="dt" idx="295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11" name="PlaceHolder 4"/>
          <p:cNvSpPr>
            <a:spLocks noGrp="1"/>
          </p:cNvSpPr>
          <p:nvPr>
            <p:ph type="ftr" idx="296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12" name="PlaceHolder 5"/>
          <p:cNvSpPr>
            <a:spLocks noGrp="1"/>
          </p:cNvSpPr>
          <p:nvPr>
            <p:ph type="sldNum" idx="297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82A03A7-7743-44B9-8F6A-D8B235F19679}" type="slidenum">
              <a:rPr b="0" lang="en-US" sz="1400" strike="noStrike" u="none">
                <a:solidFill>
                  <a:schemeClr val="dk1"/>
                </a:solidFill>
                <a:effectLst/>
                <a:uFillTx/>
                <a:latin typeface="Arial"/>
                <a:ea typeface="宋体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9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5.xml"/>
</Relationships>
</file>

<file path=ppt/slideMasters/_rels/slideMaster126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
</Relationships>
</file>

<file path=ppt/slideMasters/_rels/slideMaster137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47.xml"/>
</Relationships>
</file>

<file path=ppt/slideMasters/_rels/slideMaster148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58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50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51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
</Relationships>
</file>

<file path=ppt/slideMasters/_rels/slideMaster63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79.xml"/>
</Relationships>
</file>

<file path=ppt/slideMasters/_rels/slideMaster80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5.xml"/>
</Relationships>
</file>

<file path=ppt/slideMasters/_rels/slideMaster89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96.xml"/>
</Relationships>
</file>

<file path=ppt/slideMasters/_rels/slideMaster97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</p:sldLayoutIdLst>
</p:sldMaster>
</file>

<file path=ppt/slideMasters/slideMaster1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</p:sldMaster>
</file>

<file path=ppt/slideMasters/slideMaster1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</p:sldMaster>
</file>

<file path=ppt/slideMasters/slideMaster1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81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82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83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84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85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8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4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dt" idx="103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ftr" idx="104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sldNum" idx="105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B0252D8-6B9F-4753-83D0-C2499BA7A7F3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190" name="Straight Connector 15"/>
          <p:cNvCxnSpPr/>
          <p:nvPr/>
        </p:nvCxnSpPr>
        <p:spPr>
          <a:xfrm flipH="1">
            <a:off x="8227800" y="8280"/>
            <a:ext cx="3810240" cy="3810240"/>
          </a:xfrm>
          <a:prstGeom prst="straightConnector1">
            <a:avLst/>
          </a:prstGeom>
          <a:ln cap="rnd" w="12700">
            <a:solidFill>
              <a:srgbClr val="ffffff"/>
            </a:solidFill>
            <a:round/>
          </a:ln>
        </p:spPr>
      </p:cxnSp>
      <p:cxnSp>
        <p:nvCxnSpPr>
          <p:cNvPr id="191" name="Straight Connector 16"/>
          <p:cNvCxnSpPr/>
          <p:nvPr/>
        </p:nvCxnSpPr>
        <p:spPr>
          <a:xfrm flipH="1">
            <a:off x="6108120" y="91440"/>
            <a:ext cx="6080760" cy="6081120"/>
          </a:xfrm>
          <a:prstGeom prst="straightConnector1">
            <a:avLst/>
          </a:prstGeom>
          <a:ln cap="rnd" w="12700">
            <a:solidFill>
              <a:srgbClr val="ffffff"/>
            </a:solidFill>
            <a:round/>
          </a:ln>
        </p:spPr>
      </p:cxnSp>
      <p:cxnSp>
        <p:nvCxnSpPr>
          <p:cNvPr id="192" name="Straight Connector 18"/>
          <p:cNvCxnSpPr/>
          <p:nvPr/>
        </p:nvCxnSpPr>
        <p:spPr>
          <a:xfrm flipH="1">
            <a:off x="7235640" y="228600"/>
            <a:ext cx="4953240" cy="4953240"/>
          </a:xfrm>
          <a:prstGeom prst="straightConnector1">
            <a:avLst/>
          </a:prstGeom>
          <a:ln cap="rnd" w="12700">
            <a:solidFill>
              <a:srgbClr val="ffffff"/>
            </a:solidFill>
            <a:round/>
          </a:ln>
        </p:spPr>
      </p:cxnSp>
      <p:cxnSp>
        <p:nvCxnSpPr>
          <p:cNvPr id="193" name="Straight Connector 20"/>
          <p:cNvCxnSpPr/>
          <p:nvPr/>
        </p:nvCxnSpPr>
        <p:spPr>
          <a:xfrm flipH="1">
            <a:off x="7335720" y="32040"/>
            <a:ext cx="4853160" cy="4853520"/>
          </a:xfrm>
          <a:prstGeom prst="straightConnector1">
            <a:avLst/>
          </a:prstGeom>
          <a:ln cap="rnd" w="31750">
            <a:solidFill>
              <a:srgbClr val="ffffff"/>
            </a:solidFill>
            <a:round/>
          </a:ln>
        </p:spPr>
      </p:cxnSp>
      <p:cxnSp>
        <p:nvCxnSpPr>
          <p:cNvPr id="194" name="Straight Connector 22"/>
          <p:cNvCxnSpPr/>
          <p:nvPr/>
        </p:nvCxnSpPr>
        <p:spPr>
          <a:xfrm flipH="1">
            <a:off x="7845120" y="609480"/>
            <a:ext cx="4343760" cy="4343760"/>
          </a:xfrm>
          <a:prstGeom prst="straightConnector1">
            <a:avLst/>
          </a:prstGeom>
          <a:ln cap="rnd" w="31750">
            <a:solidFill>
              <a:srgbClr val="ffffff"/>
            </a:solidFill>
            <a:round/>
          </a:ln>
        </p:spPr>
      </p:cxn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the outline text format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Outline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Outline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Outline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Sixth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Seventh Outline Level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2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295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96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97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298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299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84360" y="685800"/>
            <a:ext cx="8534160" cy="3614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dt" idx="130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ftr" idx="131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 type="sldNum" idx="132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D9CEF84-DD6B-4307-9294-B8E18EA19E3D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2"/>
  </p:sldLayoutIdLst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</p:sldMaster>
</file>

<file path=ppt/slideMasters/slideMaster6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</p:sldLayoutIdLst>
</p:sldMaster>
</file>

<file path=ppt/slideMasters/slideMaster8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</p:sldMaster>
</file>

<file path=ppt/slideMasters/slideMaster8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roup 6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007" name="Straight Connector 7"/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08" name="Straight Connector 8"/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09" name="Straight Connector 9"/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010" name="Straight Connector 10"/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011" name="Straight Connector 11"/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012" name="PlaceHolder 1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entury Gothic"/>
              </a:rPr>
              <a:t>Click to edit Master title style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013" name="PlaceHolder 2"/>
          <p:cNvSpPr>
            <a:spLocks noGrp="1"/>
          </p:cNvSpPr>
          <p:nvPr>
            <p:ph type="body"/>
          </p:nvPr>
        </p:nvSpPr>
        <p:spPr>
          <a:xfrm>
            <a:off x="684360" y="685800"/>
            <a:ext cx="8534160" cy="3614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20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Click to edit Master text styles</a:t>
            </a:r>
            <a:endParaRPr b="0" lang="en-US" sz="20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8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Second level</a:t>
            </a:r>
            <a:endParaRPr b="0" lang="en-US" sz="18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2" marL="1200240" indent="-285840" defTabSz="4572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6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Third level</a:t>
            </a:r>
            <a:endParaRPr b="0" lang="en-US" sz="16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3" marL="15429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Fourth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  <a:p>
            <a:pPr lvl="4" marL="2000160" indent="-171360" defTabSz="4572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en-US" sz="14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Century Gothic"/>
              </a:rPr>
              <a:t>Fifth level</a:t>
            </a:r>
            <a:endParaRPr b="0" lang="en-US" sz="1400" strike="noStrike" u="none">
              <a:solidFill>
                <a:schemeClr val="dk2">
                  <a:lumMod val="75000"/>
                </a:schemeClr>
              </a:solidFill>
              <a:effectLst/>
              <a:uFillTx/>
              <a:latin typeface="Century Gothic"/>
            </a:endParaRPr>
          </a:p>
        </p:txBody>
      </p:sp>
      <p:sp>
        <p:nvSpPr>
          <p:cNvPr id="1014" name="PlaceHolder 3"/>
          <p:cNvSpPr>
            <a:spLocks noGrp="1"/>
          </p:cNvSpPr>
          <p:nvPr>
            <p:ph type="dt" idx="265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15" name="PlaceHolder 4"/>
          <p:cNvSpPr>
            <a:spLocks noGrp="1"/>
          </p:cNvSpPr>
          <p:nvPr>
            <p:ph type="ftr" idx="266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16" name="PlaceHolder 5"/>
          <p:cNvSpPr>
            <a:spLocks noGrp="1"/>
          </p:cNvSpPr>
          <p:nvPr>
            <p:ph type="sldNum" idx="267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123ED5E-8A37-49CC-A4BC-194EE031B30A}" type="slidenum">
              <a:rPr b="0" lang="en-US" sz="3200" strike="noStrike" u="non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entury Gothic"/>
              </a:rPr>
              <a:t>&lt;number&gt;</a:t>
            </a:fld>
            <a:endParaRPr b="0" lang="en-US" sz="3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2"/>
  </p:sldLayoutIdLst>
</p:sldMaster>
</file>

<file path=ppt/slideMasters/slideMaster9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51.xml"/><Relationship Id="rId3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55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5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5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96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ff3612"/>
            </a:gs>
            <a:gs pos="100000">
              <a:srgbClr val="690600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8227800" y="8280"/>
            <a:ext cx="3810240" cy="3810240"/>
          </a:xfrm>
          <a:prstGeom prst="straightConnector1">
            <a:avLst/>
          </a:prstGeom>
          <a:ln cap="rnd" w="12700">
            <a:solidFill>
              <a:srgbClr val="ffffff"/>
            </a:solidFill>
            <a:round/>
          </a:ln>
        </p:spPr>
      </p:cxnSp>
      <p:cxnSp>
        <p:nvCxnSpPr>
          <p:cNvPr id="1670" name="Straight Connecto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6108120" y="91440"/>
            <a:ext cx="6080760" cy="6081120"/>
          </a:xfrm>
          <a:prstGeom prst="straightConnector1">
            <a:avLst/>
          </a:prstGeom>
          <a:ln cap="rnd" w="12700">
            <a:solidFill>
              <a:srgbClr val="ffffff"/>
            </a:solidFill>
            <a:round/>
          </a:ln>
        </p:spPr>
      </p:cxnSp>
      <p:cxnSp>
        <p:nvCxnSpPr>
          <p:cNvPr id="1671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7235640" y="228600"/>
            <a:ext cx="4953240" cy="4953240"/>
          </a:xfrm>
          <a:prstGeom prst="straightConnector1">
            <a:avLst/>
          </a:prstGeom>
          <a:ln cap="rnd" w="12700">
            <a:solidFill>
              <a:srgbClr val="ffffff"/>
            </a:solidFill>
            <a:round/>
          </a:ln>
        </p:spPr>
      </p:cxnSp>
      <p:cxnSp>
        <p:nvCxnSpPr>
          <p:cNvPr id="1672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7335720" y="32040"/>
            <a:ext cx="4853160" cy="4853520"/>
          </a:xfrm>
          <a:prstGeom prst="straightConnector1">
            <a:avLst/>
          </a:prstGeom>
          <a:ln cap="rnd" w="31750">
            <a:solidFill>
              <a:srgbClr val="ffffff"/>
            </a:solidFill>
            <a:round/>
          </a:ln>
        </p:spPr>
      </p:cxnSp>
      <p:cxnSp>
        <p:nvCxnSpPr>
          <p:cNvPr id="1673" name="Straight Connecto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7845120" y="609480"/>
            <a:ext cx="4343760" cy="4343760"/>
          </a:xfrm>
          <a:prstGeom prst="straightConnector1">
            <a:avLst/>
          </a:prstGeom>
          <a:ln cap="rnd" w="31750">
            <a:solidFill>
              <a:srgbClr val="ffffff"/>
            </a:solidFill>
            <a:round/>
          </a:ln>
        </p:spPr>
      </p:cxnSp>
      <p:sp useBgFill="1">
        <p:nvSpPr>
          <p:cNvPr id="1674" name="Rectangl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effectLst/>
              <a:uFillTx/>
              <a:latin typeface="Century Gothic"/>
            </a:endParaRPr>
          </a:p>
        </p:txBody>
      </p:sp>
      <p:sp>
        <p:nvSpPr>
          <p:cNvPr id="1675" name="PlaceHolder 1"/>
          <p:cNvSpPr>
            <a:spLocks noGrp="1"/>
          </p:cNvSpPr>
          <p:nvPr>
            <p:ph type="title"/>
          </p:nvPr>
        </p:nvSpPr>
        <p:spPr>
          <a:xfrm>
            <a:off x="-3871440" y="4097160"/>
            <a:ext cx="8706960" cy="3028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r" defTabSz="457200">
              <a:lnSpc>
                <a:spcPct val="100000"/>
              </a:lnSpc>
              <a:buNone/>
            </a:pPr>
            <a:br>
              <a:rPr sz="3200"/>
            </a:br>
            <a:r>
              <a:rPr b="0" lang="en-US" sz="3200" strike="noStrike" u="none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FillTx/>
                <a:latin typeface="Century Gothic"/>
              </a:rPr>
              <a:t>( </a:t>
            </a:r>
            <a:r>
              <a:rPr b="0" lang="zh-CN" sz="3200" strike="noStrike" u="none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FillTx/>
                <a:latin typeface="Century Gothic"/>
              </a:rPr>
              <a:t>许贵玉</a:t>
            </a:r>
            <a:r>
              <a:rPr b="0" lang="en-US" sz="3200" strike="noStrike" u="none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FillTx/>
                <a:latin typeface="Century Gothic"/>
              </a:rPr>
              <a:t>)</a:t>
            </a:r>
            <a:br>
              <a:rPr sz="3200"/>
            </a:br>
            <a:endParaRPr b="0" lang="en-US" sz="32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676" name="Snip Diagonal Corner 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960" y="620640"/>
            <a:ext cx="6575040" cy="5286600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r="14460000" dist="381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effectLst/>
              <a:uFillTx/>
              <a:latin typeface="Century Gothic"/>
            </a:endParaRPr>
          </a:p>
        </p:txBody>
      </p:sp>
      <p:sp>
        <p:nvSpPr>
          <p:cNvPr id="1677" name="Picture 3"/>
          <p:cNvSpPr/>
          <p:nvPr/>
        </p:nvSpPr>
        <p:spPr>
          <a:xfrm>
            <a:off x="799200" y="786240"/>
            <a:ext cx="6244920" cy="4955760"/>
          </a:xfrm>
          <a:custGeom>
            <a:avLst/>
            <a:gdLst>
              <a:gd name="textAreaLeft" fmla="*/ 0 w 6244920"/>
              <a:gd name="textAreaRight" fmla="*/ 6245280 w 6244920"/>
              <a:gd name="textAreaTop" fmla="*/ 0 h 4955760"/>
              <a:gd name="textAreaBottom" fmla="*/ 4956120 h 4955760"/>
            </a:gdLst>
            <a:ahLst/>
            <a:cxnLst/>
            <a:rect l="textAreaLeft" t="textAreaTop" r="textAreaRight" b="textAreaBottom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678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679" name="Straight Connector 2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680" name="Straight Connector 2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681" name="Straight Connector 2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682" name="Straight Connector 2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683" name="Straight Connector 2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sp>
        <p:nvSpPr>
          <p:cNvPr id="1684" name="TextBox 4"/>
          <p:cNvSpPr/>
          <p:nvPr/>
        </p:nvSpPr>
        <p:spPr>
          <a:xfrm>
            <a:off x="7023240" y="102600"/>
            <a:ext cx="475704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zh-CN" sz="3600" strike="noStrike" u="none">
                <a:solidFill>
                  <a:srgbClr val="ffff00"/>
                </a:solidFill>
                <a:effectLst/>
                <a:uFillTx/>
                <a:latin typeface="Century Gothic"/>
              </a:rPr>
              <a:t>信心之烛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600" strike="noStrike" u="none">
                <a:solidFill>
                  <a:srgbClr val="ffff00"/>
                </a:solidFill>
                <a:effectLst/>
                <a:uFillTx/>
                <a:latin typeface="Century Gothic"/>
              </a:rPr>
              <a:t>Candle of Faith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85" name="TextBox 5"/>
          <p:cNvSpPr/>
          <p:nvPr/>
        </p:nvSpPr>
        <p:spPr>
          <a:xfrm>
            <a:off x="7374600" y="1289160"/>
            <a:ext cx="4616280" cy="544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zh-TW" sz="36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微軟正黑體"/>
              </a:rPr>
              <a:t>約</a:t>
            </a:r>
            <a:r>
              <a:rPr b="1" lang="en-US" sz="36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微軟正黑體"/>
              </a:rPr>
              <a:t>3:16   </a:t>
            </a:r>
            <a:r>
              <a:rPr b="1" lang="zh-TW" sz="36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微軟正黑體"/>
              </a:rPr>
              <a:t>「神愛世人，甚至將他的獨生子賜給他們，叫一切信他的，不至滅亡，反得永生。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8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微軟正黑體"/>
              </a:rPr>
              <a:t>John 3:16  “For God so loved the world,[a] that he gave his only Son, that whoever believes in him should not perish but have eternal life.</a:t>
            </a:r>
            <a:endParaRPr b="0" lang="en-US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86" name="TextBox 6"/>
          <p:cNvSpPr/>
          <p:nvPr/>
        </p:nvSpPr>
        <p:spPr>
          <a:xfrm>
            <a:off x="-33840" y="-12960"/>
            <a:ext cx="721944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zh-CN" sz="3600" strike="noStrike" u="none">
                <a:solidFill>
                  <a:srgbClr val="ffff00"/>
                </a:solidFill>
                <a:effectLst/>
                <a:uFillTx/>
                <a:latin typeface="Century Gothic"/>
              </a:rPr>
              <a:t>燃烛迎主</a:t>
            </a:r>
            <a:r>
              <a:rPr b="1" lang="en-US" sz="3600" strike="noStrike" u="none">
                <a:solidFill>
                  <a:srgbClr val="ffff00"/>
                </a:solidFill>
                <a:effectLst/>
                <a:uFillTx/>
                <a:latin typeface="Century Gothic"/>
              </a:rPr>
              <a:t>Advent Candle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4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PlaceHolder 1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zh-CN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【</a:t>
            </a:r>
            <a:r>
              <a:rPr b="1" lang="zh-TW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报  告</a:t>
            </a:r>
            <a:r>
              <a:rPr b="1" lang="en-US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Announcements</a:t>
            </a:r>
            <a:r>
              <a:rPr b="1" lang="zh-TW" sz="44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】</a:t>
            </a:r>
            <a:endParaRPr b="0" lang="en-US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688" name="Picture 3" descr=""/>
          <p:cNvPicPr/>
          <p:nvPr/>
        </p:nvPicPr>
        <p:blipFill>
          <a:blip r:embed="rId1"/>
          <a:srcRect l="0" t="40188" r="0" b="0"/>
          <a:stretch/>
        </p:blipFill>
        <p:spPr>
          <a:xfrm>
            <a:off x="609480" y="1600200"/>
            <a:ext cx="10972440" cy="4495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PlaceHolder 1"/>
          <p:cNvSpPr>
            <a:spLocks noGrp="1"/>
          </p:cNvSpPr>
          <p:nvPr>
            <p:ph type="title"/>
          </p:nvPr>
        </p:nvSpPr>
        <p:spPr>
          <a:xfrm>
            <a:off x="245880" y="1224360"/>
            <a:ext cx="11699640" cy="163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2026</a:t>
            </a:r>
            <a:r>
              <a:rPr b="1" lang="zh-CN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年预算经同工会通过，已在布告栏张贴公布，</a:t>
            </a:r>
            <a:r>
              <a:rPr b="1" lang="en-US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12/14</a:t>
            </a:r>
            <a:r>
              <a:rPr b="1" lang="zh-CN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中午</a:t>
            </a:r>
            <a:r>
              <a:rPr b="1" lang="en-US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1:00</a:t>
            </a:r>
            <a:r>
              <a:rPr b="1" lang="zh-CN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在</a:t>
            </a:r>
            <a:r>
              <a:rPr b="1" lang="en-US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101</a:t>
            </a:r>
            <a:r>
              <a:rPr b="1" lang="zh-CN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室会有相关问题解答（</a:t>
            </a:r>
            <a:r>
              <a:rPr b="1" lang="en-US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Q&amp;A</a:t>
            </a:r>
            <a:r>
              <a:rPr b="1" lang="zh-CN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），</a:t>
            </a:r>
            <a:r>
              <a:rPr b="1" lang="en-US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12/21</a:t>
            </a:r>
            <a:r>
              <a:rPr b="1" lang="zh-CN" sz="5400" strike="noStrike" u="none">
                <a:solidFill>
                  <a:schemeClr val="lt2"/>
                </a:solidFill>
                <a:effectLst/>
                <a:uFillTx/>
                <a:latin typeface="Century Gothic"/>
              </a:rPr>
              <a:t>将提请会众投票表决。</a:t>
            </a:r>
            <a:endParaRPr b="0" lang="en-US" sz="54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PlaceHolder 1"/>
          <p:cNvSpPr>
            <a:spLocks noGrp="1"/>
          </p:cNvSpPr>
          <p:nvPr>
            <p:ph type="title"/>
          </p:nvPr>
        </p:nvSpPr>
        <p:spPr>
          <a:xfrm>
            <a:off x="352800" y="1433880"/>
            <a:ext cx="11485800" cy="21826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zh-CN" sz="5400" strike="noStrike" u="none">
                <a:solidFill>
                  <a:srgbClr val="3333ff"/>
                </a:solidFill>
                <a:effectLst/>
                <a:highlight>
                  <a:srgbClr val="ffff00"/>
                </a:highlight>
                <a:uFillTx/>
                <a:latin typeface="KaiTi"/>
                <a:ea typeface="KaiTi"/>
              </a:rPr>
              <a:t>【</a:t>
            </a:r>
            <a:r>
              <a:rPr b="1" lang="zh-CN" sz="5400" strike="noStrike" u="none">
                <a:solidFill>
                  <a:srgbClr val="3333ff"/>
                </a:solidFill>
                <a:effectLst/>
                <a:highlight>
                  <a:srgbClr val="ffff00"/>
                </a:highlight>
                <a:uFillTx/>
                <a:latin typeface="KaiTi"/>
                <a:ea typeface="KaiTi"/>
              </a:rPr>
              <a:t>圣诞音乐联合敬拜】</a:t>
            </a:r>
            <a:br>
              <a:rPr sz="5400"/>
            </a:br>
            <a:r>
              <a:rPr b="1" lang="zh-CN" sz="5400" strike="noStrike" u="none">
                <a:solidFill>
                  <a:schemeClr val="lt2"/>
                </a:solidFill>
                <a:effectLst/>
                <a:uFillTx/>
                <a:latin typeface="KaiTi"/>
                <a:ea typeface="KaiTi"/>
              </a:rPr>
              <a:t>下周日（</a:t>
            </a:r>
            <a:r>
              <a:rPr b="1" lang="en-US" sz="5400" strike="noStrike" u="none">
                <a:solidFill>
                  <a:srgbClr val="ffff00"/>
                </a:solidFill>
                <a:effectLst/>
                <a:uFillTx/>
                <a:latin typeface="KaiTi"/>
                <a:ea typeface="KaiTi"/>
              </a:rPr>
              <a:t>12/14</a:t>
            </a:r>
            <a:r>
              <a:rPr b="1" lang="zh-CN" sz="5400" strike="noStrike" u="none">
                <a:solidFill>
                  <a:schemeClr val="lt2"/>
                </a:solidFill>
                <a:effectLst/>
                <a:uFillTx/>
                <a:latin typeface="KaiTi"/>
                <a:ea typeface="KaiTi"/>
              </a:rPr>
              <a:t>）上午</a:t>
            </a:r>
            <a:r>
              <a:rPr b="1" lang="en-US" sz="5400" strike="noStrike" u="none">
                <a:solidFill>
                  <a:schemeClr val="lt2"/>
                </a:solidFill>
                <a:effectLst/>
                <a:uFillTx/>
                <a:latin typeface="KaiTi"/>
                <a:ea typeface="KaiTi"/>
              </a:rPr>
              <a:t>10:00</a:t>
            </a:r>
            <a:r>
              <a:rPr b="1" lang="zh-CN" sz="5400" strike="noStrike" u="none">
                <a:solidFill>
                  <a:schemeClr val="lt2"/>
                </a:solidFill>
                <a:effectLst/>
                <a:uFillTx/>
                <a:latin typeface="KaiTi"/>
                <a:ea typeface="KaiTi"/>
              </a:rPr>
              <a:t>在本教会体育馆举行，请大家相互转告，和亲朋好友一起来享受圣诞音乐盛宴，结束后有爱宴（免费午餐）。</a:t>
            </a:r>
            <a:endParaRPr b="0" lang="en-US" sz="5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78f83"/>
            </a:gs>
            <a:gs pos="100000">
              <a:srgbClr val="9a2800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Rectangle 10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gradFill rotWithShape="0">
            <a:gsLst>
              <a:gs pos="10000">
                <a:srgbClr val="f78f83"/>
              </a:gs>
              <a:gs pos="100000">
                <a:srgbClr val="9a2800"/>
              </a:gs>
            </a:gsLst>
            <a:lin ang="612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692" name="PlaceHolder 1"/>
          <p:cNvSpPr>
            <a:spLocks noGrp="1"/>
          </p:cNvSpPr>
          <p:nvPr>
            <p:ph type="title"/>
          </p:nvPr>
        </p:nvSpPr>
        <p:spPr>
          <a:xfrm>
            <a:off x="324000" y="3891960"/>
            <a:ext cx="10591560" cy="199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zh-CN" sz="4800" strike="noStrike" u="none" cap="all">
                <a:solidFill>
                  <a:srgbClr val="ffffff"/>
                </a:solidFill>
                <a:effectLst/>
                <a:uFillTx/>
                <a:latin typeface="KaiTi"/>
                <a:ea typeface="KaiTi"/>
              </a:rPr>
              <a:t>今年愿意在教会布置圣诞树的团契，请联系总负责人张健弟兄。</a:t>
            </a:r>
            <a:endParaRPr b="0" lang="en-US" sz="4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693" name="Snip Diagonal Corner Rectangl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0640"/>
            <a:ext cx="12188520" cy="3612600"/>
          </a:xfrm>
          <a:prstGeom prst="snip2DiagRect">
            <a:avLst>
              <a:gd name="adj1" fmla="val 8741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grpSp>
        <p:nvGrpSpPr>
          <p:cNvPr id="1694" name="Group 10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cxnSp>
          <p:nvCxnSpPr>
            <p:cNvPr id="1695" name="Straight Connector 103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11275920" y="2963160"/>
              <a:ext cx="912960" cy="91332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696" name="Straight Connector 103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9206640" y="3190320"/>
              <a:ext cx="2982240" cy="29822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697" name="Straight Connector 103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10292040" y="3285000"/>
              <a:ext cx="1896840" cy="1896840"/>
            </a:xfrm>
            <a:prstGeom prst="straightConnector1">
              <a:avLst/>
            </a:prstGeom>
            <a:ln cap="rnd" w="9525">
              <a:solidFill>
                <a:srgbClr val="ffffff"/>
              </a:solidFill>
              <a:round/>
            </a:ln>
          </p:spPr>
        </p:cxnSp>
        <p:cxnSp>
          <p:nvCxnSpPr>
            <p:cNvPr id="1698" name="Straight Connector 103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10442880" y="3130920"/>
              <a:ext cx="1746000" cy="174600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  <p:cxnSp>
          <p:nvCxnSpPr>
            <p:cNvPr id="1699" name="Straight Connector 10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10918800" y="3682800"/>
              <a:ext cx="1270080" cy="1270440"/>
            </a:xfrm>
            <a:prstGeom prst="straightConnector1">
              <a:avLst/>
            </a:prstGeom>
            <a:ln cap="rnd" w="28575">
              <a:solidFill>
                <a:srgbClr val="ffffff"/>
              </a:solidFill>
              <a:round/>
            </a:ln>
          </p:spPr>
        </p:cxnSp>
      </p:grpSp>
      <p:pic>
        <p:nvPicPr>
          <p:cNvPr id="1700" name="Picture 2" descr="🎄"/>
          <p:cNvPicPr/>
          <p:nvPr/>
        </p:nvPicPr>
        <p:blipFill>
          <a:blip r:embed="rId1"/>
          <a:stretch/>
        </p:blipFill>
        <p:spPr>
          <a:xfrm>
            <a:off x="8480880" y="1389600"/>
            <a:ext cx="2434320" cy="243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1" name="Picture 6" descr=""/>
          <p:cNvPicPr/>
          <p:nvPr/>
        </p:nvPicPr>
        <p:blipFill>
          <a:blip r:embed="rId2"/>
          <a:stretch/>
        </p:blipFill>
        <p:spPr>
          <a:xfrm>
            <a:off x="6786720" y="1129320"/>
            <a:ext cx="2180520" cy="2180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2" name="Picture 7" descr=""/>
          <p:cNvPicPr/>
          <p:nvPr/>
        </p:nvPicPr>
        <p:blipFill>
          <a:blip r:embed="rId3"/>
          <a:stretch/>
        </p:blipFill>
        <p:spPr>
          <a:xfrm>
            <a:off x="4800240" y="1059120"/>
            <a:ext cx="2250720" cy="225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3" name="Picture 8" descr=""/>
          <p:cNvPicPr/>
          <p:nvPr/>
        </p:nvPicPr>
        <p:blipFill>
          <a:blip r:embed="rId4"/>
          <a:stretch/>
        </p:blipFill>
        <p:spPr>
          <a:xfrm>
            <a:off x="2719080" y="1167480"/>
            <a:ext cx="2250360" cy="225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4" name="Picture 9" descr=""/>
          <p:cNvPicPr/>
          <p:nvPr/>
        </p:nvPicPr>
        <p:blipFill>
          <a:blip r:embed="rId5"/>
          <a:stretch/>
        </p:blipFill>
        <p:spPr>
          <a:xfrm>
            <a:off x="684360" y="1094400"/>
            <a:ext cx="2250360" cy="2250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PlaceHolder 1"/>
          <p:cNvSpPr>
            <a:spLocks noGrp="1"/>
          </p:cNvSpPr>
          <p:nvPr>
            <p:ph type="title"/>
          </p:nvPr>
        </p:nvSpPr>
        <p:spPr>
          <a:xfrm>
            <a:off x="180720" y="0"/>
            <a:ext cx="11759400" cy="2306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zh-CN" sz="48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十二月份同工会于本周六（</a:t>
            </a:r>
            <a:r>
              <a:rPr b="1" lang="en-US" sz="48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12/13</a:t>
            </a:r>
            <a:r>
              <a:rPr b="1" lang="zh-CN" sz="48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）早</a:t>
            </a:r>
            <a:r>
              <a:rPr b="1" lang="en-US" sz="48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8:30</a:t>
            </a:r>
            <a:r>
              <a:rPr b="1" lang="zh-CN" sz="4800" strike="noStrike" u="none">
                <a:solidFill>
                  <a:schemeClr val="lt2"/>
                </a:solidFill>
                <a:effectLst/>
                <a:uFillTx/>
                <a:latin typeface="Arial"/>
                <a:ea typeface="PMingLiU"/>
              </a:rPr>
              <a:t>在教会召开。</a:t>
            </a:r>
            <a:endParaRPr b="0" lang="en-US" sz="4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706" name="Picture 3" descr="桌上的日历"/>
          <p:cNvPicPr/>
          <p:nvPr/>
        </p:nvPicPr>
        <p:blipFill>
          <a:blip r:embed="rId1"/>
          <a:srcRect l="0" t="9323" r="0" b="29294"/>
          <a:stretch/>
        </p:blipFill>
        <p:spPr>
          <a:xfrm>
            <a:off x="609480" y="2090160"/>
            <a:ext cx="10972440" cy="4495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f41061"/>
            </a:gs>
            <a:gs pos="100000">
              <a:srgbClr val="008685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Rectangle 3"/>
          <p:cNvSpPr/>
          <p:nvPr/>
        </p:nvSpPr>
        <p:spPr>
          <a:xfrm>
            <a:off x="-1066680" y="-114480"/>
            <a:ext cx="9295920" cy="708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 defTabSz="457200">
              <a:lnSpc>
                <a:spcPct val="100000"/>
              </a:lnSpc>
              <a:spcBef>
                <a:spcPts val="961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ff"/>
                </a:solidFill>
                <a:effectLst/>
                <a:uFillTx/>
                <a:latin typeface="Century Gothic"/>
              </a:rPr>
              <a:t>2026 Church </a:t>
            </a:r>
            <a:r>
              <a:rPr b="1" lang="en-US" sz="48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微軟正黑體"/>
              </a:rPr>
              <a:t>Calendar</a:t>
            </a:r>
            <a:endParaRPr b="0" lang="en-US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80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微軟正黑體"/>
              </a:rPr>
              <a:t> </a:t>
            </a:r>
            <a:r>
              <a:rPr b="1" lang="en-US" sz="54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新細明體"/>
              </a:rPr>
              <a:t>2026</a:t>
            </a:r>
            <a:r>
              <a:rPr b="1" lang="zh-TW" sz="54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微軟正黑體"/>
              </a:rPr>
              <a:t>年</a:t>
            </a:r>
            <a:r>
              <a:rPr b="1" lang="zh-CN" sz="54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微軟正黑體"/>
              </a:rPr>
              <a:t>教会</a:t>
            </a:r>
            <a:r>
              <a:rPr b="1" lang="zh-TW" sz="5400" strike="noStrike" u="none">
                <a:solidFill>
                  <a:srgbClr val="ffffff"/>
                </a:solidFill>
                <a:effectLst/>
                <a:uFillTx/>
                <a:latin typeface="Century Gothic"/>
                <a:ea typeface="微軟正黑體"/>
              </a:rPr>
              <a:t>挂历</a:t>
            </a:r>
            <a:endParaRPr b="0" lang="en-US" sz="5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961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zh-CN" sz="4800" strike="noStrike" u="none">
                <a:solidFill>
                  <a:srgbClr val="ffff00"/>
                </a:solidFill>
                <a:effectLst/>
                <a:uFillTx/>
                <a:latin typeface="Century Gothic"/>
                <a:ea typeface="微軟正黑體"/>
              </a:rPr>
              <a:t>在办公室门口</a:t>
            </a:r>
            <a:r>
              <a:rPr b="1" lang="en-US" sz="4800" strike="noStrike" u="none">
                <a:solidFill>
                  <a:srgbClr val="ffff00"/>
                </a:solidFill>
                <a:effectLst/>
                <a:uFillTx/>
                <a:latin typeface="Century Gothic"/>
                <a:ea typeface="微軟正黑體"/>
              </a:rPr>
              <a:t>, </a:t>
            </a:r>
            <a:endParaRPr b="0" lang="en-US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961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zh-CN" sz="4800" strike="noStrike" u="none">
                <a:solidFill>
                  <a:srgbClr val="ffff00"/>
                </a:solidFill>
                <a:effectLst/>
                <a:uFillTx/>
                <a:latin typeface="Century Gothic"/>
                <a:ea typeface="微軟正黑體"/>
              </a:rPr>
              <a:t>请每家拿</a:t>
            </a:r>
            <a:r>
              <a:rPr b="1" lang="zh-TW" sz="4800" strike="noStrike" u="none">
                <a:solidFill>
                  <a:srgbClr val="ffff00"/>
                </a:solidFill>
                <a:effectLst/>
                <a:uFillTx/>
                <a:latin typeface="Century Gothic"/>
                <a:ea typeface="微軟正黑體"/>
              </a:rPr>
              <a:t>一本</a:t>
            </a:r>
            <a:r>
              <a:rPr b="1" lang="zh-CN" sz="4800" strike="noStrike" u="none">
                <a:solidFill>
                  <a:srgbClr val="ffff00"/>
                </a:solidFill>
                <a:effectLst/>
                <a:uFillTx/>
                <a:latin typeface="Century Gothic"/>
                <a:ea typeface="微軟正黑體"/>
              </a:rPr>
              <a:t>。</a:t>
            </a:r>
            <a:endParaRPr b="0" lang="en-US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961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00"/>
                </a:solidFill>
                <a:effectLst/>
                <a:uFillTx/>
                <a:latin typeface="Century Gothic"/>
                <a:ea typeface="微軟正黑體"/>
              </a:rPr>
              <a:t>Please Take One </a:t>
            </a:r>
            <a:endParaRPr b="0" lang="en-US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961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00"/>
                </a:solidFill>
                <a:effectLst/>
                <a:uFillTx/>
                <a:latin typeface="Century Gothic"/>
                <a:ea typeface="微軟正黑體"/>
              </a:rPr>
              <a:t>Per Family at the </a:t>
            </a:r>
            <a:endParaRPr b="0" lang="en-US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961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00"/>
                </a:solidFill>
                <a:effectLst/>
                <a:uFillTx/>
                <a:latin typeface="Century Gothic"/>
                <a:ea typeface="微軟正黑體"/>
              </a:rPr>
              <a:t>Front Office.</a:t>
            </a:r>
            <a:endParaRPr b="0" lang="en-US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08" name="Picture 1"/>
          <p:cNvSpPr/>
          <p:nvPr/>
        </p:nvSpPr>
        <p:spPr>
          <a:xfrm rot="16200000">
            <a:off x="6474600" y="430920"/>
            <a:ext cx="4800240" cy="668268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l" blurRad="15228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0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710" name="Picture 3" descr=""/>
          <p:cNvPicPr/>
          <p:nvPr/>
        </p:nvPicPr>
        <p:blipFill>
          <a:blip r:embed="rId1"/>
          <a:srcRect l="0" t="9092" r="11235" b="0"/>
          <a:stretch/>
        </p:blipFill>
        <p:spPr>
          <a:xfrm>
            <a:off x="3523320" y="0"/>
            <a:ext cx="866808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338760" cy="685764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4000"/>
                </a:srgbClr>
              </a:gs>
              <a:gs pos="58000">
                <a:srgbClr val="000000"/>
              </a:gs>
              <a:gs pos="100000">
                <a:srgbClr val="000000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712" name="PlaceHolder 1"/>
          <p:cNvSpPr>
            <a:spLocks noGrp="1"/>
          </p:cNvSpPr>
          <p:nvPr>
            <p:ph type="title"/>
          </p:nvPr>
        </p:nvSpPr>
        <p:spPr>
          <a:xfrm>
            <a:off x="-9360" y="-167040"/>
            <a:ext cx="4023000" cy="3203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zh-CN" sz="48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【</a:t>
            </a:r>
            <a:r>
              <a:rPr b="1" lang="zh-CN" sz="48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欢迎新来宾】</a:t>
            </a:r>
            <a:endParaRPr b="0" lang="en-US" sz="4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60320" y="346320"/>
            <a:ext cx="145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714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0960" y="4546800"/>
            <a:ext cx="3977280" cy="180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withEffect" fill="hold" presetClass="entr" presetID="10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4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15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716" name="Picture 3" descr=""/>
          <p:cNvPicPr/>
          <p:nvPr/>
        </p:nvPicPr>
        <p:blipFill>
          <a:blip r:embed="rId1"/>
          <a:srcRect l="14874" t="6483" r="6522" b="3"/>
          <a:stretch/>
        </p:blipFill>
        <p:spPr>
          <a:xfrm>
            <a:off x="3523320" y="0"/>
            <a:ext cx="866808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7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338760" cy="685764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4000"/>
                </a:srgbClr>
              </a:gs>
              <a:gs pos="58000">
                <a:srgbClr val="000000"/>
              </a:gs>
              <a:gs pos="100000">
                <a:srgbClr val="000000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718" name="PlaceHolder 1"/>
          <p:cNvSpPr>
            <a:spLocks noGrp="1"/>
          </p:cNvSpPr>
          <p:nvPr>
            <p:ph type="title"/>
          </p:nvPr>
        </p:nvSpPr>
        <p:spPr>
          <a:xfrm>
            <a:off x="381960" y="858600"/>
            <a:ext cx="4175640" cy="2948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zh-TW" sz="4800" strike="noStrike" u="none">
                <a:solidFill>
                  <a:schemeClr val="lt1"/>
                </a:solidFill>
                <a:effectLst/>
                <a:uFillTx/>
                <a:latin typeface="FZYaoTi"/>
                <a:ea typeface="FZYaoTi"/>
              </a:rPr>
              <a:t>祝祷</a:t>
            </a:r>
            <a:r>
              <a:rPr b="1" lang="en-US" sz="4800" strike="noStrike" u="none">
                <a:solidFill>
                  <a:schemeClr val="lt1"/>
                </a:solidFill>
                <a:effectLst/>
                <a:uFillTx/>
                <a:latin typeface="FZYaoTi"/>
                <a:ea typeface="FZYaoTi"/>
              </a:rPr>
              <a:t>Benediction</a:t>
            </a:r>
            <a:endParaRPr b="0" lang="en-US" sz="4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19" name="Rectangl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60320" y="346320"/>
            <a:ext cx="145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720" name="Rectangl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0960" y="4546800"/>
            <a:ext cx="3977280" cy="180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withEffect" fill="hold" presetClass="entr" presetID="10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4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2.xml.rels><?xml version="1.0" encoding="UTF-8"?>
<Relationships xmlns="http://schemas.openxmlformats.org/package/2006/relationships"><Relationship Id="rId1" Type="http://schemas.openxmlformats.org/officeDocument/2006/relationships/image" Target="../media/image8.jpeg"/>
</Relationships>
</file>

<file path=ppt/theme/_rels/theme8.xml.rels><?xml version="1.0" encoding="UTF-8"?>
<Relationships xmlns="http://schemas.openxmlformats.org/package/2006/relationships"><Relationship Id="rId1" Type="http://schemas.openxmlformats.org/officeDocument/2006/relationships/image" Target="../media/image2.jpeg"/>
</Relationships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 pitchFamily="0" charset="1"/>
        <a:ea typeface=""/>
        <a:cs typeface=""/>
      </a:majorFont>
      <a:minorFont>
        <a:latin typeface="Century Gothic" panose="020B0502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2000"/>
                <a:lumMod val="110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rnd" cmpd="sng" algn="ctr">
          <a:prstDash val="solid"/>
        </a:ln>
        <a:ln w="15875" cap="rnd" cmpd="sng" algn="ctr">
          <a:prstDash val="solid"/>
        </a:ln>
        <a:ln w="2857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lumMod val="164000"/>
              </a:schemeClr>
            </a:gs>
            <a:gs pos="100000">
              <a:schemeClr val="phClr">
                <a:shade val="96000"/>
                <a:lumMod val="90000"/>
              </a:schemeClr>
            </a:gs>
          </a:gsLst>
          <a:lin ang="6120000" scaled="1"/>
          <a:tileRect l="0" t="0" r="0" b="0"/>
        </a:gradFill>
        <a:gradFill>
          <a:gsLst>
            <a:gs pos="0">
              <a:schemeClr val="phClr">
                <a:tint val="97000"/>
                <a:lumMod val="164000"/>
              </a:schemeClr>
            </a:gs>
            <a:gs pos="100000">
              <a:schemeClr val="phClr">
                <a:shade val="96000"/>
                <a:lumMod val="90000"/>
              </a:schemeClr>
            </a:gs>
          </a:gsLst>
          <a:path path="circle">
            <a:fillToRect l="0" t="0" r="0" b="10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 pitchFamily="0" charset="1"/>
        <a:ea typeface="宋体" pitchFamily="0" charset="1"/>
        <a:cs typeface=""/>
      </a:majorFont>
      <a:minorFont>
        <a:latin typeface="Arial" pitchFamily="0" charset="1"/>
        <a:ea typeface="宋体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Black">
  <a:themeElements>
    <a:clrScheme name="">
      <a:dk1>
        <a:srgbClr val="a7a7a7"/>
      </a:dk1>
      <a:lt1>
        <a:srgbClr val="8599ad"/>
      </a:lt1>
      <a:dk2>
        <a:srgbClr val="ad6b28"/>
      </a:dk2>
      <a:lt2>
        <a:srgbClr val="535353"/>
      </a:lt2>
      <a:accent1>
        <a:srgbClr val="0065c1"/>
      </a:accent1>
      <a:accent2>
        <a:srgbClr val="00a6ac"/>
      </a:accent2>
      <a:accent3>
        <a:srgbClr val="d3baac"/>
      </a:accent3>
      <a:accent4>
        <a:srgbClr val="718293"/>
      </a:accent4>
      <a:accent5>
        <a:srgbClr val="aab8dd"/>
      </a:accent5>
      <a:accent6>
        <a:srgbClr val="00969b"/>
      </a:accent6>
      <a:hlink>
        <a:srgbClr val="0000ff"/>
      </a:hlink>
      <a:folHlink>
        <a:srgbClr val="ff00ff"/>
      </a:folHlink>
    </a:clrScheme>
    <a:fontScheme name="Black">
      <a:majorFont>
        <a:latin typeface="儷黑 Pro" pitchFamily="0" charset="1"/>
        <a:ea typeface="儷黑 Pro" pitchFamily="0" charset="1"/>
        <a:cs typeface="儷黑 Pro" pitchFamily="0" charset="1"/>
      </a:majorFont>
      <a:minorFont>
        <a:latin typeface="儷黑 Pro" pitchFamily="0" charset="1"/>
        <a:ea typeface="儷黑 Pro" pitchFamily="0" charset="1"/>
        <a:cs typeface="儷黑 Pro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1_Office 2013 - 2022 Theme">
  <a:themeElements>
    <a:clrScheme name="Office 2013 - 2022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4_Office Theme">
  <a:themeElements>
    <a:clrScheme name="Oriel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Slice">
  <a:themeElements>
    <a:clrScheme name="Slice">
      <a:dk1>
        <a:srgbClr val="000000"/>
      </a:dk1>
      <a:lt1>
        <a:srgbClr val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 pitchFamily="0" charset="1"/>
        <a:ea typeface=""/>
        <a:cs typeface=""/>
      </a:majorFont>
      <a:minorFont>
        <a:latin typeface="Century Gothic" panose="020B0502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2000"/>
                <a:lumMod val="110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rnd" cmpd="sng" algn="ctr">
          <a:prstDash val="solid"/>
        </a:ln>
        <a:ln w="15875" cap="rnd" cmpd="sng" algn="ctr">
          <a:prstDash val="solid"/>
        </a:ln>
        <a:ln w="2857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lumMod val="118000"/>
              </a:schemeClr>
            </a:gs>
            <a:gs pos="100000">
              <a:schemeClr val="phClr">
                <a:shade val="94000"/>
                <a:lumMod val="62000"/>
              </a:schemeClr>
            </a:gs>
          </a:gsLst>
          <a:lin ang="6120000" scaled="1"/>
          <a:tileRect l="0" t="0" r="0" b="0"/>
        </a:gradFill>
        <a:gradFill>
          <a:gsLst>
            <a:gs pos="0">
              <a:schemeClr val="phClr">
                <a:tint val="97000"/>
                <a:lumMod val="118000"/>
              </a:schemeClr>
            </a:gs>
            <a:gs pos="100000">
              <a:schemeClr val="phClr">
                <a:shade val="92000"/>
                <a:lumMod val="62000"/>
              </a:schemeClr>
            </a:gs>
          </a:gsLst>
          <a:path path="circle">
            <a:fillToRect l="0" t="0" r="0" b="10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Slice">
  <a:themeElements>
    <a:clrScheme name="Slice">
      <a:dk1>
        <a:srgbClr val="000000"/>
      </a:dk1>
      <a:lt1>
        <a:srgbClr val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 pitchFamily="0" charset="1"/>
        <a:ea typeface=""/>
        <a:cs typeface=""/>
      </a:majorFont>
      <a:minorFont>
        <a:latin typeface="Century Gothic" panose="020B0502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2000"/>
                <a:lumMod val="110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rnd" cmpd="sng" algn="ctr">
          <a:prstDash val="solid"/>
        </a:ln>
        <a:ln w="15875" cap="rnd" cmpd="sng" algn="ctr">
          <a:prstDash val="solid"/>
        </a:ln>
        <a:ln w="2857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lumMod val="118000"/>
              </a:schemeClr>
            </a:gs>
            <a:gs pos="100000">
              <a:schemeClr val="phClr">
                <a:shade val="94000"/>
                <a:lumMod val="62000"/>
              </a:schemeClr>
            </a:gs>
          </a:gsLst>
          <a:lin ang="6120000" scaled="1"/>
          <a:tileRect l="0" t="0" r="0" b="0"/>
        </a:gradFill>
        <a:gradFill>
          <a:gsLst>
            <a:gs pos="0">
              <a:schemeClr val="phClr">
                <a:tint val="97000"/>
                <a:lumMod val="118000"/>
              </a:schemeClr>
            </a:gs>
            <a:gs pos="100000">
              <a:schemeClr val="phClr">
                <a:shade val="92000"/>
                <a:lumMod val="62000"/>
              </a:schemeClr>
            </a:gs>
          </a:gsLst>
          <a:path path="circle">
            <a:fillToRect l="0" t="0" r="0" b="10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Slice">
  <a:themeElements>
    <a:clrScheme name="Slice">
      <a:dk1>
        <a:srgbClr val="000000"/>
      </a:dk1>
      <a:lt1>
        <a:srgbClr val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 pitchFamily="0" charset="1"/>
        <a:ea typeface=""/>
        <a:cs typeface=""/>
      </a:majorFont>
      <a:minorFont>
        <a:latin typeface="Century Gothic" panose="020B0502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2000"/>
                <a:lumMod val="110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rnd" cmpd="sng" algn="ctr">
          <a:prstDash val="solid"/>
        </a:ln>
        <a:ln w="15875" cap="rnd" cmpd="sng" algn="ctr">
          <a:prstDash val="solid"/>
        </a:ln>
        <a:ln w="2857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lumMod val="118000"/>
              </a:schemeClr>
            </a:gs>
            <a:gs pos="100000">
              <a:schemeClr val="phClr">
                <a:shade val="94000"/>
                <a:lumMod val="62000"/>
              </a:schemeClr>
            </a:gs>
          </a:gsLst>
          <a:lin ang="6120000" scaled="1"/>
          <a:tileRect l="0" t="0" r="0" b="0"/>
        </a:gradFill>
        <a:gradFill>
          <a:gsLst>
            <a:gs pos="0">
              <a:schemeClr val="phClr">
                <a:tint val="97000"/>
                <a:lumMod val="118000"/>
              </a:schemeClr>
            </a:gs>
            <a:gs pos="100000">
              <a:schemeClr val="phClr">
                <a:shade val="92000"/>
                <a:lumMod val="62000"/>
              </a:schemeClr>
            </a:gs>
          </a:gsLst>
          <a:path path="circle">
            <a:fillToRect l="0" t="0" r="0" b="10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 pitchFamily="0" charset="1"/>
        <a:ea typeface="新細明體" pitchFamily="0" charset="1"/>
        <a:cs typeface=""/>
      </a:majorFont>
      <a:minorFont>
        <a:latin typeface="Arial" pitchFamily="0" charset="1"/>
        <a:ea typeface="新細明體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 pitchFamily="0" charset="1"/>
        <a:ea typeface=""/>
        <a:cs typeface=""/>
      </a:majorFont>
      <a:minorFont>
        <a:latin typeface="Century Gothic" panose="020B0502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lumMod val="110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857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lumMod val="124000"/>
              </a:schemeClr>
            </a:gs>
            <a:gs pos="100000">
              <a:schemeClr val="phClr">
                <a:shade val="76000"/>
                <a:lumMod val="56000"/>
              </a:schemeClr>
            </a:gs>
          </a:gsLst>
          <a:path path="circle">
            <a:fillToRect l="45000" t="65000" r="125000" b="100000"/>
          </a:path>
          <a:tileRect l="0" t="0" r="0" b="0"/>
        </a:gradFill>
        <a:blipFill rotWithShape="1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 pitchFamily="0" charset="1"/>
        <a:ea typeface=""/>
        <a:cs typeface=""/>
      </a:majorFont>
      <a:minorFont>
        <a:latin typeface="Century Gothic" panose="020B0502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2000"/>
                <a:lumMod val="110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  <a:tileRect l="0" t="0" r="0" b="0"/>
        </a:gradFill>
      </a:fillStyleLst>
      <a:lnStyleLst>
        <a:ln w="9525" cap="rnd" cmpd="sng" algn="ctr">
          <a:prstDash val="solid"/>
        </a:ln>
        <a:ln w="15875" cap="rnd" cmpd="sng" algn="ctr">
          <a:prstDash val="solid"/>
        </a:ln>
        <a:ln w="2857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lumMod val="164000"/>
              </a:schemeClr>
            </a:gs>
            <a:gs pos="100000">
              <a:schemeClr val="phClr">
                <a:shade val="96000"/>
                <a:lumMod val="90000"/>
              </a:schemeClr>
            </a:gs>
          </a:gsLst>
          <a:lin ang="6120000" scaled="1"/>
          <a:tileRect l="0" t="0" r="0" b="0"/>
        </a:gradFill>
        <a:gradFill>
          <a:gsLst>
            <a:gs pos="0">
              <a:schemeClr val="phClr">
                <a:tint val="97000"/>
                <a:lumMod val="164000"/>
              </a:schemeClr>
            </a:gs>
            <a:gs pos="100000">
              <a:schemeClr val="phClr">
                <a:shade val="96000"/>
                <a:lumMod val="90000"/>
              </a:schemeClr>
            </a:gs>
          </a:gsLst>
          <a:path path="circle">
            <a:fillToRect l="0" t="0" r="0" b="100000"/>
          </a:path>
          <a:tileRect l="0" t="0" r="0" b="0"/>
        </a:gradFill>
      </a:bgFillStyleLst>
    </a:fmtScheme>
  </a:themeElements>
</a:theme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1D41B725B8D741B559B1B7C1DD8083" ma:contentTypeVersion="11" ma:contentTypeDescription="Create a new document." ma:contentTypeScope="" ma:versionID="a934a4cd11e92149ec479db1eb5f74af">
  <xsd:schema xmlns:xsd="http://www.w3.org/2001/XMLSchema" xmlns:xs="http://www.w3.org/2001/XMLSchema" xmlns:p="http://schemas.microsoft.com/office/2006/metadata/properties" xmlns:ns3="f94628cb-1a74-416f-b922-4006abeb55d5" targetNamespace="http://schemas.microsoft.com/office/2006/metadata/properties" ma:root="true" ma:fieldsID="552cfdc57fbea2b15c246285490fab92" ns3:_="">
    <xsd:import namespace="f94628cb-1a74-416f-b922-4006abeb55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628cb-1a74-416f-b922-4006abeb5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A3282A-CD0E-48C8-94C0-5376D1C213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D2AF57-C447-408E-B16B-A37AA1192486}">
  <ds:schemaRefs>
    <ds:schemaRef ds:uri="http://schemas.openxmlformats.org/package/2006/metadata/core-properties"/>
    <ds:schemaRef ds:uri="http://purl.org/dc/elements/1.1/"/>
    <ds:schemaRef ds:uri="http://purl.org/dc/terms/"/>
    <ds:schemaRef ds:uri="f94628cb-1a74-416f-b922-4006abeb55d5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E317F39-32FF-4ED4-9E06-80503A3E41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628cb-1a74-416f-b922-4006abeb5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137151</TotalTime>
  <Application>LibreOffice/25.8.3.2$Windows_X86_64 LibreOffice_project/8ca8d55c161d602844f5428fa4b58097424e324e</Application>
  <AppVersion>15.0000</AppVersion>
  <Words>2594</Words>
  <Paragraphs>347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2021-01-17T03:05:34Z</dcterms:created>
  <dc:creator>Karen Liau</dc:creator>
  <dc:description/>
  <dc:language>en-US</dc:language>
  <cp:lastModifiedBy/>
  <dcterms:modified xsi:type="dcterms:W3CDTF">2025-12-07T09:26:34Z</dcterms:modified>
  <cp:revision>165</cp:revision>
  <dc:subject/>
  <dc:title>主日崇拜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0x0101006B1D41B725B8D741B559B1B7C1DD8083</vt:lpwstr>
  </property>
  <property fmtid="{D5CDD505-2E9C-101B-9397-08002B2CF9AE}" pid="3" name="Notes">
    <vt:i4>18</vt:i4>
  </property>
  <property fmtid="{D5CDD505-2E9C-101B-9397-08002B2CF9AE}" pid="4" name="PresentationFormat">
    <vt:lpwstr>Widescreen</vt:lpwstr>
  </property>
  <property fmtid="{D5CDD505-2E9C-101B-9397-08002B2CF9AE}" pid="5" name="Slides">
    <vt:i4>67</vt:i4>
  </property>
</Properties>
</file>