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31" r:id="rId4"/>
    <p:sldMasterId id="2147483773" r:id="rId5"/>
    <p:sldMasterId id="2147483826" r:id="rId6"/>
  </p:sldMasterIdLst>
  <p:notesMasterIdLst>
    <p:notesMasterId r:id="rId12"/>
  </p:notesMasterIdLst>
  <p:handoutMasterIdLst>
    <p:handoutMasterId r:id="rId13"/>
  </p:handoutMasterIdLst>
  <p:sldIdLst>
    <p:sldId id="7497" r:id="rId7"/>
    <p:sldId id="9508" r:id="rId8"/>
    <p:sldId id="9863" r:id="rId9"/>
    <p:sldId id="9864" r:id="rId10"/>
    <p:sldId id="990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204" autoAdjust="0"/>
  </p:normalViewPr>
  <p:slideViewPr>
    <p:cSldViewPr snapToGrid="0">
      <p:cViewPr varScale="1">
        <p:scale>
          <a:sx n="60" d="100"/>
          <a:sy n="60" d="100"/>
        </p:scale>
        <p:origin x="908" y="40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12/27/2025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12/27/2025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BB79C-FCE4-E44D-9A25-B886448326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1865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4BB79C-FCE4-E44D-9A25-B886448326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4791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5CEF68DD-D59B-4580-9638-5245329569E0}"/>
              </a:ext>
            </a:extLst>
          </p:cNvPr>
          <p:cNvGrpSpPr>
            <a:grpSpLocks/>
          </p:cNvGrpSpPr>
          <p:nvPr/>
        </p:nvGrpSpPr>
        <p:grpSpPr bwMode="auto">
          <a:xfrm>
            <a:off x="-8467" y="20637"/>
            <a:ext cx="12192000" cy="6858000"/>
            <a:chOff x="0" y="0"/>
            <a:chExt cx="5760" cy="4320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F8326025-C320-48A5-AD6B-C489C1A8AE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4389 w 6027"/>
                <a:gd name="T1" fmla="*/ 32 h 2296"/>
                <a:gd name="T2" fmla="*/ 0 w 6027"/>
                <a:gd name="T3" fmla="*/ 32 h 2296"/>
                <a:gd name="T4" fmla="*/ 0 w 6027"/>
                <a:gd name="T5" fmla="*/ 0 h 2296"/>
                <a:gd name="T6" fmla="*/ 4389 w 6027"/>
                <a:gd name="T7" fmla="*/ 0 h 2296"/>
                <a:gd name="T8" fmla="*/ 4389 w 6027"/>
                <a:gd name="T9" fmla="*/ 32 h 2296"/>
                <a:gd name="T10" fmla="*/ 4389 w 6027"/>
                <a:gd name="T11" fmla="*/ 32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B8E783DC-4572-4970-8ECE-79CB462EC74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FFFFFF"/>
                </a:solidFill>
                <a:ea typeface="文新字海-特行" pitchFamily="2" charset="-120"/>
              </a:endParaRPr>
            </a:p>
          </p:txBody>
        </p:sp>
      </p:grpSp>
      <p:sp>
        <p:nvSpPr>
          <p:cNvPr id="7" name="Freeform 5">
            <a:extLst>
              <a:ext uri="{FF2B5EF4-FFF2-40B4-BE49-F238E27FC236}">
                <a16:creationId xmlns:a16="http://schemas.microsoft.com/office/drawing/2014/main" id="{BCFA1488-E243-497A-B091-0BFA0D7A230C}"/>
              </a:ext>
            </a:extLst>
          </p:cNvPr>
          <p:cNvSpPr>
            <a:spLocks/>
          </p:cNvSpPr>
          <p:nvPr/>
        </p:nvSpPr>
        <p:spPr bwMode="hidden">
          <a:xfrm>
            <a:off x="8322733" y="6269039"/>
            <a:ext cx="3860800" cy="609600"/>
          </a:xfrm>
          <a:custGeom>
            <a:avLst/>
            <a:gdLst>
              <a:gd name="T0" fmla="*/ 2147483646 w 5748"/>
              <a:gd name="T1" fmla="*/ 2147483646 h 246"/>
              <a:gd name="T2" fmla="*/ 0 w 5748"/>
              <a:gd name="T3" fmla="*/ 2147483646 h 246"/>
              <a:gd name="T4" fmla="*/ 0 w 5748"/>
              <a:gd name="T5" fmla="*/ 0 h 246"/>
              <a:gd name="T6" fmla="*/ 2147483646 w 5748"/>
              <a:gd name="T7" fmla="*/ 0 h 246"/>
              <a:gd name="T8" fmla="*/ 2147483646 w 5748"/>
              <a:gd name="T9" fmla="*/ 2147483646 h 246"/>
              <a:gd name="T10" fmla="*/ 2147483646 w 5748"/>
              <a:gd name="T11" fmla="*/ 21474836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400"/>
          </a:p>
        </p:txBody>
      </p:sp>
      <p:grpSp>
        <p:nvGrpSpPr>
          <p:cNvPr id="8" name="Group 6">
            <a:extLst>
              <a:ext uri="{FF2B5EF4-FFF2-40B4-BE49-F238E27FC236}">
                <a16:creationId xmlns:a16="http://schemas.microsoft.com/office/drawing/2014/main" id="{2657A95D-4E79-43A3-9CA0-08DFE8457FD5}"/>
              </a:ext>
            </a:extLst>
          </p:cNvPr>
          <p:cNvGrpSpPr>
            <a:grpSpLocks/>
          </p:cNvGrpSpPr>
          <p:nvPr/>
        </p:nvGrpSpPr>
        <p:grpSpPr bwMode="auto">
          <a:xfrm>
            <a:off x="-2117" y="6034089"/>
            <a:ext cx="10460568" cy="850900"/>
            <a:chOff x="0" y="3792"/>
            <a:chExt cx="4942" cy="536"/>
          </a:xfrm>
        </p:grpSpPr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DBFDF8AE-A976-47FD-AA7F-8A0139FFC1B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FFFFFF"/>
                </a:solidFill>
                <a:ea typeface="文新字海-特行" pitchFamily="2" charset="-120"/>
              </a:endParaRPr>
            </a:p>
          </p:txBody>
        </p:sp>
        <p:grpSp>
          <p:nvGrpSpPr>
            <p:cNvPr id="10" name="Group 8">
              <a:extLst>
                <a:ext uri="{FF2B5EF4-FFF2-40B4-BE49-F238E27FC236}">
                  <a16:creationId xmlns:a16="http://schemas.microsoft.com/office/drawing/2014/main" id="{97FAD1A7-D0A9-4549-B889-C2F0FA11ABA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>
                <a:extLst>
                  <a:ext uri="{FF2B5EF4-FFF2-40B4-BE49-F238E27FC236}">
                    <a16:creationId xmlns:a16="http://schemas.microsoft.com/office/drawing/2014/main" id="{0AD182B1-214B-43B0-93B1-7CE1A35C33F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3" name="Freeform 10">
                <a:extLst>
                  <a:ext uri="{FF2B5EF4-FFF2-40B4-BE49-F238E27FC236}">
                    <a16:creationId xmlns:a16="http://schemas.microsoft.com/office/drawing/2014/main" id="{8AF491DA-FCC4-491D-BF27-3D28DD5F488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39 h 353"/>
                  <a:gd name="T4" fmla="*/ 24 w 186"/>
                  <a:gd name="T5" fmla="*/ 67 h 353"/>
                  <a:gd name="T6" fmla="*/ 18 w 186"/>
                  <a:gd name="T7" fmla="*/ 145 h 353"/>
                  <a:gd name="T8" fmla="*/ 42 w 186"/>
                  <a:gd name="T9" fmla="*/ 251 h 353"/>
                  <a:gd name="T10" fmla="*/ 48 w 186"/>
                  <a:gd name="T11" fmla="*/ 356 h 353"/>
                  <a:gd name="T12" fmla="*/ 0 w 186"/>
                  <a:gd name="T13" fmla="*/ 777 h 353"/>
                  <a:gd name="T14" fmla="*/ 54 w 186"/>
                  <a:gd name="T15" fmla="*/ 514 h 353"/>
                  <a:gd name="T16" fmla="*/ 84 w 186"/>
                  <a:gd name="T17" fmla="*/ 474 h 353"/>
                  <a:gd name="T18" fmla="*/ 126 w 186"/>
                  <a:gd name="T19" fmla="*/ 278 h 353"/>
                  <a:gd name="T20" fmla="*/ 144 w 186"/>
                  <a:gd name="T21" fmla="*/ 263 h 353"/>
                  <a:gd name="T22" fmla="*/ 144 w 186"/>
                  <a:gd name="T23" fmla="*/ 198 h 353"/>
                  <a:gd name="T24" fmla="*/ 186 w 186"/>
                  <a:gd name="T25" fmla="*/ 145 h 353"/>
                  <a:gd name="T26" fmla="*/ 162 w 186"/>
                  <a:gd name="T27" fmla="*/ 131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4" name="Freeform 11">
                <a:extLst>
                  <a:ext uri="{FF2B5EF4-FFF2-40B4-BE49-F238E27FC236}">
                    <a16:creationId xmlns:a16="http://schemas.microsoft.com/office/drawing/2014/main" id="{C3C1264D-AAC1-4882-B13E-A1AB45C5A41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5" name="Freeform 12">
                <a:extLst>
                  <a:ext uri="{FF2B5EF4-FFF2-40B4-BE49-F238E27FC236}">
                    <a16:creationId xmlns:a16="http://schemas.microsoft.com/office/drawing/2014/main" id="{D7B4ADA7-571C-4C82-A872-6F3C5B378C9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3 h 66"/>
                  <a:gd name="T8" fmla="*/ 6 w 155"/>
                  <a:gd name="T9" fmla="*/ 39 h 66"/>
                  <a:gd name="T10" fmla="*/ 0 w 155"/>
                  <a:gd name="T11" fmla="*/ 54 h 66"/>
                  <a:gd name="T12" fmla="*/ 78 w 155"/>
                  <a:gd name="T13" fmla="*/ 132 h 66"/>
                  <a:gd name="T14" fmla="*/ 96 w 155"/>
                  <a:gd name="T15" fmla="*/ 93 h 66"/>
                  <a:gd name="T16" fmla="*/ 155 w 155"/>
                  <a:gd name="T17" fmla="*/ 147 h 66"/>
                  <a:gd name="T18" fmla="*/ 126 w 155"/>
                  <a:gd name="T19" fmla="*/ 5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6" name="Freeform 13">
                <a:extLst>
                  <a:ext uri="{FF2B5EF4-FFF2-40B4-BE49-F238E27FC236}">
                    <a16:creationId xmlns:a16="http://schemas.microsoft.com/office/drawing/2014/main" id="{4DE973DD-C207-494D-B062-36E5F396637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83 h 72"/>
                  <a:gd name="T2" fmla="*/ 0 w 42"/>
                  <a:gd name="T3" fmla="*/ 42 h 72"/>
                  <a:gd name="T4" fmla="*/ 12 w 42"/>
                  <a:gd name="T5" fmla="*/ 14 h 72"/>
                  <a:gd name="T6" fmla="*/ 0 w 42"/>
                  <a:gd name="T7" fmla="*/ 14 h 72"/>
                  <a:gd name="T8" fmla="*/ 12 w 42"/>
                  <a:gd name="T9" fmla="*/ 14 h 72"/>
                  <a:gd name="T10" fmla="*/ 24 w 42"/>
                  <a:gd name="T11" fmla="*/ 14 h 72"/>
                  <a:gd name="T12" fmla="*/ 36 w 42"/>
                  <a:gd name="T13" fmla="*/ 14 h 72"/>
                  <a:gd name="T14" fmla="*/ 42 w 42"/>
                  <a:gd name="T15" fmla="*/ 0 h 72"/>
                  <a:gd name="T16" fmla="*/ 30 w 42"/>
                  <a:gd name="T17" fmla="*/ 42 h 72"/>
                  <a:gd name="T18" fmla="*/ 42 w 42"/>
                  <a:gd name="T19" fmla="*/ 111 h 72"/>
                  <a:gd name="T20" fmla="*/ 12 w 42"/>
                  <a:gd name="T21" fmla="*/ 163 h 72"/>
                  <a:gd name="T22" fmla="*/ 6 w 42"/>
                  <a:gd name="T23" fmla="*/ 83 h 72"/>
                  <a:gd name="T24" fmla="*/ 6 w 42"/>
                  <a:gd name="T25" fmla="*/ 83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</p:grp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E43C2877-8C5B-4A11-BD75-BD562EC37AC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FFFFFF"/>
                </a:solidFill>
                <a:ea typeface="文新字海-特行" pitchFamily="2" charset="-120"/>
              </a:endParaRPr>
            </a:p>
          </p:txBody>
        </p:sp>
      </p:grpSp>
      <p:grpSp>
        <p:nvGrpSpPr>
          <p:cNvPr id="17" name="Group 15">
            <a:extLst>
              <a:ext uri="{FF2B5EF4-FFF2-40B4-BE49-F238E27FC236}">
                <a16:creationId xmlns:a16="http://schemas.microsoft.com/office/drawing/2014/main" id="{9AF85B4D-C622-42B8-9EF8-02CF16752362}"/>
              </a:ext>
            </a:extLst>
          </p:cNvPr>
          <p:cNvGrpSpPr>
            <a:grpSpLocks/>
          </p:cNvGrpSpPr>
          <p:nvPr/>
        </p:nvGrpSpPr>
        <p:grpSpPr bwMode="auto">
          <a:xfrm>
            <a:off x="836087" y="6021388"/>
            <a:ext cx="7579783" cy="849312"/>
            <a:chOff x="395" y="3793"/>
            <a:chExt cx="3581" cy="535"/>
          </a:xfrm>
        </p:grpSpPr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CA812EBA-EA8A-45E6-B3FC-7E5168CF8C4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7 h 287"/>
                <a:gd name="T4" fmla="*/ 66 w 365"/>
                <a:gd name="T5" fmla="*/ 122 h 287"/>
                <a:gd name="T6" fmla="*/ 143 w 365"/>
                <a:gd name="T7" fmla="*/ 201 h 287"/>
                <a:gd name="T8" fmla="*/ 191 w 365"/>
                <a:gd name="T9" fmla="*/ 183 h 287"/>
                <a:gd name="T10" fmla="*/ 341 w 365"/>
                <a:gd name="T11" fmla="*/ 315 h 287"/>
                <a:gd name="T12" fmla="*/ 305 w 365"/>
                <a:gd name="T13" fmla="*/ 192 h 287"/>
                <a:gd name="T14" fmla="*/ 365 w 365"/>
                <a:gd name="T15" fmla="*/ 146 h 287"/>
                <a:gd name="T16" fmla="*/ 359 w 365"/>
                <a:gd name="T17" fmla="*/ 140 h 287"/>
                <a:gd name="T18" fmla="*/ 335 w 365"/>
                <a:gd name="T19" fmla="*/ 128 h 287"/>
                <a:gd name="T20" fmla="*/ 299 w 365"/>
                <a:gd name="T21" fmla="*/ 97 h 287"/>
                <a:gd name="T22" fmla="*/ 257 w 365"/>
                <a:gd name="T23" fmla="*/ 79 h 287"/>
                <a:gd name="T24" fmla="*/ 215 w 365"/>
                <a:gd name="T25" fmla="*/ 61 h 287"/>
                <a:gd name="T26" fmla="*/ 173 w 365"/>
                <a:gd name="T27" fmla="*/ 43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5C1B3B0-2433-487B-A48A-860F7B3D90A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9CB165A7-EF22-48B2-B91F-F9929ED9353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7 h 60"/>
                <a:gd name="T16" fmla="*/ 65 w 71"/>
                <a:gd name="T17" fmla="*/ 49 h 60"/>
                <a:gd name="T18" fmla="*/ 71 w 71"/>
                <a:gd name="T19" fmla="*/ 61 h 60"/>
                <a:gd name="T20" fmla="*/ 71 w 71"/>
                <a:gd name="T21" fmla="*/ 67 h 60"/>
                <a:gd name="T22" fmla="*/ 59 w 71"/>
                <a:gd name="T23" fmla="*/ 61 h 60"/>
                <a:gd name="T24" fmla="*/ 47 w 71"/>
                <a:gd name="T25" fmla="*/ 49 h 60"/>
                <a:gd name="T26" fmla="*/ 23 w 71"/>
                <a:gd name="T27" fmla="*/ 37 h 60"/>
                <a:gd name="T28" fmla="*/ 23 w 71"/>
                <a:gd name="T29" fmla="*/ 43 h 60"/>
                <a:gd name="T30" fmla="*/ 18 w 71"/>
                <a:gd name="T31" fmla="*/ 49 h 60"/>
                <a:gd name="T32" fmla="*/ 12 w 71"/>
                <a:gd name="T33" fmla="*/ 55 h 60"/>
                <a:gd name="T34" fmla="*/ 6 w 71"/>
                <a:gd name="T35" fmla="*/ 55 h 60"/>
                <a:gd name="T36" fmla="*/ 6 w 71"/>
                <a:gd name="T37" fmla="*/ 55 h 60"/>
                <a:gd name="T38" fmla="*/ 6 w 71"/>
                <a:gd name="T39" fmla="*/ 43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939B11C4-72EC-4812-AAD4-4EFE7C6D7F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1 h 162"/>
                <a:gd name="T10" fmla="*/ 96 w 161"/>
                <a:gd name="T11" fmla="*/ 67 h 162"/>
                <a:gd name="T12" fmla="*/ 102 w 161"/>
                <a:gd name="T13" fmla="*/ 79 h 162"/>
                <a:gd name="T14" fmla="*/ 108 w 161"/>
                <a:gd name="T15" fmla="*/ 91 h 162"/>
                <a:gd name="T16" fmla="*/ 120 w 161"/>
                <a:gd name="T17" fmla="*/ 103 h 162"/>
                <a:gd name="T18" fmla="*/ 143 w 161"/>
                <a:gd name="T19" fmla="*/ 121 h 162"/>
                <a:gd name="T20" fmla="*/ 155 w 161"/>
                <a:gd name="T21" fmla="*/ 152 h 162"/>
                <a:gd name="T22" fmla="*/ 161 w 161"/>
                <a:gd name="T23" fmla="*/ 170 h 162"/>
                <a:gd name="T24" fmla="*/ 161 w 161"/>
                <a:gd name="T25" fmla="*/ 176 h 162"/>
                <a:gd name="T26" fmla="*/ 96 w 161"/>
                <a:gd name="T27" fmla="*/ 109 h 162"/>
                <a:gd name="T28" fmla="*/ 30 w 161"/>
                <a:gd name="T29" fmla="*/ 61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73C6F2D7-BC6B-48BB-A978-F2CB7E30B8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7 h 60"/>
                <a:gd name="T4" fmla="*/ 41 w 59"/>
                <a:gd name="T5" fmla="*/ 43 h 60"/>
                <a:gd name="T6" fmla="*/ 47 w 59"/>
                <a:gd name="T7" fmla="*/ 49 h 60"/>
                <a:gd name="T8" fmla="*/ 53 w 59"/>
                <a:gd name="T9" fmla="*/ 61 h 60"/>
                <a:gd name="T10" fmla="*/ 53 w 59"/>
                <a:gd name="T11" fmla="*/ 67 h 60"/>
                <a:gd name="T12" fmla="*/ 47 w 59"/>
                <a:gd name="T13" fmla="*/ 61 h 60"/>
                <a:gd name="T14" fmla="*/ 35 w 59"/>
                <a:gd name="T15" fmla="*/ 55 h 60"/>
                <a:gd name="T16" fmla="*/ 23 w 59"/>
                <a:gd name="T17" fmla="*/ 43 h 60"/>
                <a:gd name="T18" fmla="*/ 17 w 59"/>
                <a:gd name="T19" fmla="*/ 37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6DE3DD92-88B6-4965-8D4B-10C44F7D82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43 h 204"/>
                <a:gd name="T2" fmla="*/ 245 w 245"/>
                <a:gd name="T3" fmla="*/ 49 h 204"/>
                <a:gd name="T4" fmla="*/ 209 w 245"/>
                <a:gd name="T5" fmla="*/ 91 h 204"/>
                <a:gd name="T6" fmla="*/ 143 w 245"/>
                <a:gd name="T7" fmla="*/ 146 h 204"/>
                <a:gd name="T8" fmla="*/ 167 w 245"/>
                <a:gd name="T9" fmla="*/ 170 h 204"/>
                <a:gd name="T10" fmla="*/ 179 w 245"/>
                <a:gd name="T11" fmla="*/ 225 h 204"/>
                <a:gd name="T12" fmla="*/ 77 w 245"/>
                <a:gd name="T13" fmla="*/ 146 h 204"/>
                <a:gd name="T14" fmla="*/ 47 w 245"/>
                <a:gd name="T15" fmla="*/ 91 h 204"/>
                <a:gd name="T16" fmla="*/ 89 w 245"/>
                <a:gd name="T17" fmla="*/ 73 h 204"/>
                <a:gd name="T18" fmla="*/ 59 w 245"/>
                <a:gd name="T19" fmla="*/ 43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43 h 204"/>
                <a:gd name="T50" fmla="*/ 233 w 245"/>
                <a:gd name="T51" fmla="*/ 43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</p:grpSp>
      <p:sp>
        <p:nvSpPr>
          <p:cNvPr id="39938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447803"/>
            <a:ext cx="10972800" cy="1736725"/>
          </a:xfrm>
        </p:spPr>
        <p:txBody>
          <a:bodyPr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938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A1C1EF3C-6439-4343-8A1E-8B011DF098D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3559076D-11D9-4D03-9635-03D715C4E58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fld id="{05585F05-516C-453F-90D9-8FEB744C31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>
            <a:extLst>
              <a:ext uri="{FF2B5EF4-FFF2-40B4-BE49-F238E27FC236}">
                <a16:creationId xmlns:a16="http://schemas.microsoft.com/office/drawing/2014/main" id="{CFAF9A29-DD0D-4359-BADC-14E268E4299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04464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57A1F-7B1A-4812-9C80-01BD6A234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3EA0D-055E-4798-A216-B33DFDF85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25DB9-937A-48C6-8B00-E667A2940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fld id="{856EB281-63BA-43EF-A9CF-6D3F8D3E30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6542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1726A-0512-463E-960C-2DA55F707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C9991-F316-4A9D-99A2-F25476C5D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CF944-4B6E-4D3B-832E-066C9973B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fld id="{36792AEB-2638-4383-990C-78932592B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67916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3B45B-F29A-4388-B315-D6C19A28F6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995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A0118-F38F-45C7-BB60-3239EC4C23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8010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3CE3A-10D9-46D9-A989-EB74341E65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600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AAD63-44D8-463A-B902-EDE3D38843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6848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3AA74-6E67-43EE-A310-564C8EEDABB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779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A613-E81A-4CA4-93A6-216C2D91CDE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0179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5E7C5-9A1D-478F-9077-4F536C8FC44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14481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7648-1D3A-405F-87EF-7D1B6CA439D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851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22B4B-0445-41C7-8142-D316C457E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978CF-A0D3-4034-A455-AE7C185CF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B9C08-85D2-48AC-96EF-E464BF50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fld id="{F2A5D6F2-68CE-44BE-B834-A803669BBA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99777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B202-85FE-45CD-BCE7-43EA0A14401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78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34916-E853-4058-A51F-2D598C2A110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31269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34916-E853-4058-A51F-2D598C2A110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1695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34916-E853-4058-A51F-2D598C2A110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926582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34916-E853-4058-A51F-2D598C2A110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14685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34916-E853-4058-A51F-2D598C2A110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71407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B6DD-5E50-4588-9224-549965A8A66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42430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4D9B-FAF2-47A2-AC1B-47C49060F8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53847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bg>
      <p:bgPr>
        <a:solidFill>
          <a:srgbClr val="FFFFFF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8204333" y="215900"/>
            <a:ext cx="3587600" cy="45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867">
                <a:solidFill>
                  <a:schemeClr val="dk2"/>
                </a:solidFill>
              </a:defRPr>
            </a:lvl1pPr>
            <a:lvl2pPr marL="1219170" lvl="1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600">
                <a:solidFill>
                  <a:schemeClr val="dk2"/>
                </a:solidFill>
              </a:defRPr>
            </a:lvl2pPr>
            <a:lvl3pPr marL="1828754" lvl="2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600">
                <a:solidFill>
                  <a:schemeClr val="dk2"/>
                </a:solidFill>
              </a:defRPr>
            </a:lvl3pPr>
            <a:lvl4pPr marL="2438339" lvl="3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600">
                <a:solidFill>
                  <a:schemeClr val="dk2"/>
                </a:solidFill>
              </a:defRPr>
            </a:lvl4pPr>
            <a:lvl5pPr marL="3047924" lvl="4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600">
                <a:solidFill>
                  <a:schemeClr val="dk2"/>
                </a:solidFill>
              </a:defRPr>
            </a:lvl5pPr>
            <a:lvl6pPr marL="3657509" lvl="5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600">
                <a:solidFill>
                  <a:schemeClr val="dk2"/>
                </a:solidFill>
              </a:defRPr>
            </a:lvl6pPr>
            <a:lvl7pPr marL="4267093" lvl="6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600">
                <a:solidFill>
                  <a:schemeClr val="dk2"/>
                </a:solidFill>
              </a:defRPr>
            </a:lvl7pPr>
            <a:lvl8pPr marL="4876678" lvl="7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600">
                <a:solidFill>
                  <a:schemeClr val="dk2"/>
                </a:solidFill>
              </a:defRPr>
            </a:lvl8pPr>
            <a:lvl9pPr marL="5486263" lvl="8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lnSpc>
                <a:spcPct val="100000"/>
              </a:lnSpc>
              <a:spcAft>
                <a:spcPts val="0"/>
              </a:spcAft>
              <a:buNone/>
              <a:defRPr sz="1333">
                <a:solidFill>
                  <a:schemeClr val="dk2"/>
                </a:solidFill>
              </a:defRPr>
            </a:lvl1pPr>
            <a:lvl2pPr lvl="1" algn="r">
              <a:lnSpc>
                <a:spcPct val="100000"/>
              </a:lnSpc>
              <a:spcAft>
                <a:spcPts val="0"/>
              </a:spcAft>
              <a:buNone/>
              <a:defRPr sz="1333">
                <a:solidFill>
                  <a:schemeClr val="dk2"/>
                </a:solidFill>
              </a:defRPr>
            </a:lvl2pPr>
            <a:lvl3pPr lvl="2" algn="r">
              <a:lnSpc>
                <a:spcPct val="100000"/>
              </a:lnSpc>
              <a:spcAft>
                <a:spcPts val="0"/>
              </a:spcAft>
              <a:buNone/>
              <a:defRPr sz="1333">
                <a:solidFill>
                  <a:schemeClr val="dk2"/>
                </a:solidFill>
              </a:defRPr>
            </a:lvl3pPr>
            <a:lvl4pPr lvl="3" algn="r">
              <a:lnSpc>
                <a:spcPct val="100000"/>
              </a:lnSpc>
              <a:spcAft>
                <a:spcPts val="0"/>
              </a:spcAft>
              <a:buNone/>
              <a:defRPr sz="1333">
                <a:solidFill>
                  <a:schemeClr val="dk2"/>
                </a:solidFill>
              </a:defRPr>
            </a:lvl4pPr>
            <a:lvl5pPr lvl="4" algn="r">
              <a:lnSpc>
                <a:spcPct val="100000"/>
              </a:lnSpc>
              <a:spcAft>
                <a:spcPts val="0"/>
              </a:spcAft>
              <a:buNone/>
              <a:defRPr sz="1333">
                <a:solidFill>
                  <a:schemeClr val="dk2"/>
                </a:solidFill>
              </a:defRPr>
            </a:lvl5pPr>
            <a:lvl6pPr lvl="5" algn="r">
              <a:lnSpc>
                <a:spcPct val="100000"/>
              </a:lnSpc>
              <a:spcAft>
                <a:spcPts val="0"/>
              </a:spcAft>
              <a:buNone/>
              <a:defRPr sz="1333">
                <a:solidFill>
                  <a:schemeClr val="dk2"/>
                </a:solidFill>
              </a:defRPr>
            </a:lvl6pPr>
            <a:lvl7pPr lvl="6" algn="r">
              <a:lnSpc>
                <a:spcPct val="100000"/>
              </a:lnSpc>
              <a:spcAft>
                <a:spcPts val="0"/>
              </a:spcAft>
              <a:buNone/>
              <a:defRPr sz="1333">
                <a:solidFill>
                  <a:schemeClr val="dk2"/>
                </a:solidFill>
              </a:defRPr>
            </a:lvl7pPr>
            <a:lvl8pPr lvl="7" algn="r">
              <a:lnSpc>
                <a:spcPct val="100000"/>
              </a:lnSpc>
              <a:spcAft>
                <a:spcPts val="0"/>
              </a:spcAft>
              <a:buNone/>
              <a:defRPr sz="1333">
                <a:solidFill>
                  <a:schemeClr val="dk2"/>
                </a:solidFill>
              </a:defRPr>
            </a:lvl8pPr>
            <a:lvl9pPr lvl="8" algn="r">
              <a:lnSpc>
                <a:spcPct val="100000"/>
              </a:lnSpc>
              <a:spcAft>
                <a:spcPts val="0"/>
              </a:spcAft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745088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pPr>
              <a:defRPr/>
            </a:pPr>
            <a:fld id="{CD9C04F5-B820-4F86-9C89-DD58278EA36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639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5FAE6-CC0E-4A60-8C79-0CBC8E9E6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F9299-1FA3-441A-9831-7D7EE5C30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7F747-6F8E-4CFE-9343-A9C1DA798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fld id="{2B17CBF3-4D7D-45C8-82F7-75A7E8D6F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23724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7F63D-23BA-42A5-B42B-221886F495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23734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>
              <a:defRPr/>
            </a:pPr>
            <a:fld id="{51B5D18A-EF89-438C-87D7-0D2130998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43613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EDB019-5659-4364-BF3F-58914E1B92A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5328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A6FFB9-BB45-41CF-A86F-E8EFFE2206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3154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CC366A-A9DD-4689-A34E-129BB089A3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92007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BC8A31-B1AA-432C-BB86-9016487F51D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2347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B540C-5314-4599-A146-AB39F80BD9D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76762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0C752E-ED28-4074-9ABF-477DAFC06A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7301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72EA4A-A64B-47CF-B1D9-E6BE3C2ABF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20060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>
              <a:defRPr/>
            </a:pPr>
            <a:fld id="{52347C03-C523-4934-A7A0-98FDD5D8CD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24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371F8-8786-4F26-90F0-8D016C72A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67A1C-DC58-43FE-95C0-F1A5AAD62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B40AE-6337-4D1B-9F15-0F6444F7C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fld id="{66C007A0-9C90-494C-8535-ED93B76C0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58705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>
              <a:defRPr/>
            </a:pPr>
            <a:fld id="{5CEF2997-8B97-464B-BD19-45A87F3E23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42596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>
              <a:defRPr/>
            </a:pPr>
            <a:fld id="{9519C84A-DCD2-446F-B4F7-42B8D4B1AE8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122675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8165AD-296E-4F1A-AA21-81802D26E86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66400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30D3C-1FC4-44E8-B90C-6DB955A7C4F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0200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1033D6-D1B2-47C1-B6A3-FBE1817906C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72951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pPr>
              <a:defRPr/>
            </a:pPr>
            <a:fld id="{3C4A869A-5DB3-4675-9E5D-C7BB711A28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918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D9E953-9ACD-42A9-8EEC-3893EA258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EE5024-0BF1-4D0C-914E-37B414DD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D00269-0855-4765-BEB8-287374C19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fld id="{36002D57-A61C-4204-9281-D683DCB41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1130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7D9C20-ECD2-413E-8C57-6577B5DB7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CDB852-D220-4554-A624-122BBFD2E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781192-9CAE-4B82-9AC4-B19805E5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fld id="{EA8443E2-8C90-4BC2-9873-B533DCF2B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6584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DEDCC8-5FC0-4615-B3B4-0497C15F9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BAC369-968E-4213-BF16-C1C8FFCB1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8D793-6A39-4E28-B0F3-CAC5C09CE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fld id="{B06B0174-F8D6-4FB9-BA3F-7356A6B78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4184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95933-7269-4FCF-81C5-ABD6485F3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33853-29B7-41F7-B2DD-5EB91EB15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A119F9-85E3-4025-8553-459FEDF1D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fld id="{1398F2C2-BE4D-454F-AF2E-3E934C378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7761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DCBE7-F214-4F30-B335-8E4369FCC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3C5A2-F235-48F8-97B4-20CD05472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A19E1-E79D-488A-BE1A-D5D5C48F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u="sng">
                <a:latin typeface="Verdana" pitchFamily="34" charset="0"/>
                <a:ea typeface="文新字海-特行" pitchFamily="2" charset="-120"/>
              </a:defRPr>
            </a:lvl1pPr>
          </a:lstStyle>
          <a:p>
            <a:pPr>
              <a:defRPr/>
            </a:pPr>
            <a:fld id="{ED7CF9A1-DA43-40AA-9014-FEA735998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4374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97F04C01-B381-4D26-ADA1-5A5518C6D89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5385" name="Freeform 3">
              <a:extLst>
                <a:ext uri="{FF2B5EF4-FFF2-40B4-BE49-F238E27FC236}">
                  <a16:creationId xmlns:a16="http://schemas.microsoft.com/office/drawing/2014/main" id="{0D5DCA80-8AB7-4917-A947-D443D6E93D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4389 w 6027"/>
                <a:gd name="T1" fmla="*/ 32 h 2296"/>
                <a:gd name="T2" fmla="*/ 0 w 6027"/>
                <a:gd name="T3" fmla="*/ 32 h 2296"/>
                <a:gd name="T4" fmla="*/ 0 w 6027"/>
                <a:gd name="T5" fmla="*/ 0 h 2296"/>
                <a:gd name="T6" fmla="*/ 4389 w 6027"/>
                <a:gd name="T7" fmla="*/ 0 h 2296"/>
                <a:gd name="T8" fmla="*/ 4389 w 6027"/>
                <a:gd name="T9" fmla="*/ 32 h 2296"/>
                <a:gd name="T10" fmla="*/ 4389 w 6027"/>
                <a:gd name="T11" fmla="*/ 32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398340" name="Freeform 4">
              <a:extLst>
                <a:ext uri="{FF2B5EF4-FFF2-40B4-BE49-F238E27FC236}">
                  <a16:creationId xmlns:a16="http://schemas.microsoft.com/office/drawing/2014/main" id="{B287C690-8D54-4226-BDBC-F9507193560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FFFFFF"/>
                </a:solidFill>
                <a:ea typeface="文新字海-特行" pitchFamily="2" charset="-120"/>
              </a:endParaRPr>
            </a:p>
          </p:txBody>
        </p:sp>
      </p:grpSp>
      <p:sp>
        <p:nvSpPr>
          <p:cNvPr id="15363" name="Freeform 5">
            <a:extLst>
              <a:ext uri="{FF2B5EF4-FFF2-40B4-BE49-F238E27FC236}">
                <a16:creationId xmlns:a16="http://schemas.microsoft.com/office/drawing/2014/main" id="{E487D8FD-279A-4B64-B08A-D98A784DA91C}"/>
              </a:ext>
            </a:extLst>
          </p:cNvPr>
          <p:cNvSpPr>
            <a:spLocks/>
          </p:cNvSpPr>
          <p:nvPr/>
        </p:nvSpPr>
        <p:spPr bwMode="hidden">
          <a:xfrm>
            <a:off x="8331200" y="6262688"/>
            <a:ext cx="3860800" cy="609600"/>
          </a:xfrm>
          <a:custGeom>
            <a:avLst/>
            <a:gdLst>
              <a:gd name="T0" fmla="*/ 2147483646 w 5748"/>
              <a:gd name="T1" fmla="*/ 2147483646 h 246"/>
              <a:gd name="T2" fmla="*/ 0 w 5748"/>
              <a:gd name="T3" fmla="*/ 2147483646 h 246"/>
              <a:gd name="T4" fmla="*/ 0 w 5748"/>
              <a:gd name="T5" fmla="*/ 0 h 246"/>
              <a:gd name="T6" fmla="*/ 2147483646 w 5748"/>
              <a:gd name="T7" fmla="*/ 0 h 246"/>
              <a:gd name="T8" fmla="*/ 2147483646 w 5748"/>
              <a:gd name="T9" fmla="*/ 2147483646 h 246"/>
              <a:gd name="T10" fmla="*/ 2147483646 w 5748"/>
              <a:gd name="T11" fmla="*/ 21474836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400"/>
          </a:p>
        </p:txBody>
      </p:sp>
      <p:grpSp>
        <p:nvGrpSpPr>
          <p:cNvPr id="15364" name="Group 6">
            <a:extLst>
              <a:ext uri="{FF2B5EF4-FFF2-40B4-BE49-F238E27FC236}">
                <a16:creationId xmlns:a16="http://schemas.microsoft.com/office/drawing/2014/main" id="{9527A31E-E2B4-48AE-BCFD-B529370B1B7B}"/>
              </a:ext>
            </a:extLst>
          </p:cNvPr>
          <p:cNvGrpSpPr>
            <a:grpSpLocks/>
          </p:cNvGrpSpPr>
          <p:nvPr/>
        </p:nvGrpSpPr>
        <p:grpSpPr bwMode="auto">
          <a:xfrm>
            <a:off x="0" y="6019800"/>
            <a:ext cx="10464800" cy="857251"/>
            <a:chOff x="0" y="3792"/>
            <a:chExt cx="4944" cy="540"/>
          </a:xfrm>
        </p:grpSpPr>
        <p:sp>
          <p:nvSpPr>
            <p:cNvPr id="398343" name="Freeform 7">
              <a:extLst>
                <a:ext uri="{FF2B5EF4-FFF2-40B4-BE49-F238E27FC236}">
                  <a16:creationId xmlns:a16="http://schemas.microsoft.com/office/drawing/2014/main" id="{F33CA722-B35A-45D3-9D92-A7194EBA1C2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FFFFFF"/>
                </a:solidFill>
                <a:ea typeface="文新字海-特行" pitchFamily="2" charset="-120"/>
              </a:endParaRPr>
            </a:p>
          </p:txBody>
        </p:sp>
        <p:grpSp>
          <p:nvGrpSpPr>
            <p:cNvPr id="15378" name="Group 8">
              <a:extLst>
                <a:ext uri="{FF2B5EF4-FFF2-40B4-BE49-F238E27FC236}">
                  <a16:creationId xmlns:a16="http://schemas.microsoft.com/office/drawing/2014/main" id="{238F807A-408D-4931-A281-FC76CCD0DEC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5380" name="Freeform 9">
                <a:extLst>
                  <a:ext uri="{FF2B5EF4-FFF2-40B4-BE49-F238E27FC236}">
                    <a16:creationId xmlns:a16="http://schemas.microsoft.com/office/drawing/2014/main" id="{6147CFA3-7DD2-48CA-9434-33CBDC258FF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5381" name="Freeform 10">
                <a:extLst>
                  <a:ext uri="{FF2B5EF4-FFF2-40B4-BE49-F238E27FC236}">
                    <a16:creationId xmlns:a16="http://schemas.microsoft.com/office/drawing/2014/main" id="{CA5740C7-C936-49E2-9F9C-78FEB7CEF80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39 h 353"/>
                  <a:gd name="T4" fmla="*/ 24 w 186"/>
                  <a:gd name="T5" fmla="*/ 67 h 353"/>
                  <a:gd name="T6" fmla="*/ 18 w 186"/>
                  <a:gd name="T7" fmla="*/ 145 h 353"/>
                  <a:gd name="T8" fmla="*/ 42 w 186"/>
                  <a:gd name="T9" fmla="*/ 251 h 353"/>
                  <a:gd name="T10" fmla="*/ 48 w 186"/>
                  <a:gd name="T11" fmla="*/ 356 h 353"/>
                  <a:gd name="T12" fmla="*/ 0 w 186"/>
                  <a:gd name="T13" fmla="*/ 777 h 353"/>
                  <a:gd name="T14" fmla="*/ 54 w 186"/>
                  <a:gd name="T15" fmla="*/ 514 h 353"/>
                  <a:gd name="T16" fmla="*/ 84 w 186"/>
                  <a:gd name="T17" fmla="*/ 474 h 353"/>
                  <a:gd name="T18" fmla="*/ 126 w 186"/>
                  <a:gd name="T19" fmla="*/ 278 h 353"/>
                  <a:gd name="T20" fmla="*/ 144 w 186"/>
                  <a:gd name="T21" fmla="*/ 263 h 353"/>
                  <a:gd name="T22" fmla="*/ 144 w 186"/>
                  <a:gd name="T23" fmla="*/ 198 h 353"/>
                  <a:gd name="T24" fmla="*/ 186 w 186"/>
                  <a:gd name="T25" fmla="*/ 145 h 353"/>
                  <a:gd name="T26" fmla="*/ 162 w 186"/>
                  <a:gd name="T27" fmla="*/ 131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5382" name="Freeform 11">
                <a:extLst>
                  <a:ext uri="{FF2B5EF4-FFF2-40B4-BE49-F238E27FC236}">
                    <a16:creationId xmlns:a16="http://schemas.microsoft.com/office/drawing/2014/main" id="{D97CB82E-51A2-4E64-99BF-35A355D294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5383" name="Freeform 12">
                <a:extLst>
                  <a:ext uri="{FF2B5EF4-FFF2-40B4-BE49-F238E27FC236}">
                    <a16:creationId xmlns:a16="http://schemas.microsoft.com/office/drawing/2014/main" id="{2A0DB033-7071-4D9D-B9F7-D44C1D49791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3 h 66"/>
                  <a:gd name="T8" fmla="*/ 6 w 155"/>
                  <a:gd name="T9" fmla="*/ 39 h 66"/>
                  <a:gd name="T10" fmla="*/ 0 w 155"/>
                  <a:gd name="T11" fmla="*/ 54 h 66"/>
                  <a:gd name="T12" fmla="*/ 78 w 155"/>
                  <a:gd name="T13" fmla="*/ 132 h 66"/>
                  <a:gd name="T14" fmla="*/ 96 w 155"/>
                  <a:gd name="T15" fmla="*/ 93 h 66"/>
                  <a:gd name="T16" fmla="*/ 155 w 155"/>
                  <a:gd name="T17" fmla="*/ 147 h 66"/>
                  <a:gd name="T18" fmla="*/ 126 w 155"/>
                  <a:gd name="T19" fmla="*/ 5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5384" name="Freeform 13">
                <a:extLst>
                  <a:ext uri="{FF2B5EF4-FFF2-40B4-BE49-F238E27FC236}">
                    <a16:creationId xmlns:a16="http://schemas.microsoft.com/office/drawing/2014/main" id="{59B9A859-AFC5-4879-A216-ABE9D2CB4B6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83 h 72"/>
                  <a:gd name="T2" fmla="*/ 0 w 42"/>
                  <a:gd name="T3" fmla="*/ 42 h 72"/>
                  <a:gd name="T4" fmla="*/ 12 w 42"/>
                  <a:gd name="T5" fmla="*/ 14 h 72"/>
                  <a:gd name="T6" fmla="*/ 0 w 42"/>
                  <a:gd name="T7" fmla="*/ 14 h 72"/>
                  <a:gd name="T8" fmla="*/ 12 w 42"/>
                  <a:gd name="T9" fmla="*/ 14 h 72"/>
                  <a:gd name="T10" fmla="*/ 24 w 42"/>
                  <a:gd name="T11" fmla="*/ 14 h 72"/>
                  <a:gd name="T12" fmla="*/ 36 w 42"/>
                  <a:gd name="T13" fmla="*/ 14 h 72"/>
                  <a:gd name="T14" fmla="*/ 42 w 42"/>
                  <a:gd name="T15" fmla="*/ 0 h 72"/>
                  <a:gd name="T16" fmla="*/ 30 w 42"/>
                  <a:gd name="T17" fmla="*/ 42 h 72"/>
                  <a:gd name="T18" fmla="*/ 42 w 42"/>
                  <a:gd name="T19" fmla="*/ 111 h 72"/>
                  <a:gd name="T20" fmla="*/ 12 w 42"/>
                  <a:gd name="T21" fmla="*/ 163 h 72"/>
                  <a:gd name="T22" fmla="*/ 6 w 42"/>
                  <a:gd name="T23" fmla="*/ 83 h 72"/>
                  <a:gd name="T24" fmla="*/ 6 w 42"/>
                  <a:gd name="T25" fmla="*/ 83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</p:grpSp>
        <p:sp>
          <p:nvSpPr>
            <p:cNvPr id="398350" name="Freeform 14">
              <a:extLst>
                <a:ext uri="{FF2B5EF4-FFF2-40B4-BE49-F238E27FC236}">
                  <a16:creationId xmlns:a16="http://schemas.microsoft.com/office/drawing/2014/main" id="{137D2D8E-0935-4193-B37B-61827F318AE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FFFFFF"/>
                </a:solidFill>
                <a:ea typeface="文新字海-特行" pitchFamily="2" charset="-120"/>
              </a:endParaRPr>
            </a:p>
          </p:txBody>
        </p:sp>
      </p:grpSp>
      <p:grpSp>
        <p:nvGrpSpPr>
          <p:cNvPr id="15365" name="Group 15">
            <a:extLst>
              <a:ext uri="{FF2B5EF4-FFF2-40B4-BE49-F238E27FC236}">
                <a16:creationId xmlns:a16="http://schemas.microsoft.com/office/drawing/2014/main" id="{283658E1-BFC3-46A9-8435-64D7B28C4D1F}"/>
              </a:ext>
            </a:extLst>
          </p:cNvPr>
          <p:cNvGrpSpPr>
            <a:grpSpLocks/>
          </p:cNvGrpSpPr>
          <p:nvPr/>
        </p:nvGrpSpPr>
        <p:grpSpPr bwMode="auto">
          <a:xfrm>
            <a:off x="836087" y="6021388"/>
            <a:ext cx="7579783" cy="849312"/>
            <a:chOff x="395" y="3793"/>
            <a:chExt cx="3581" cy="535"/>
          </a:xfrm>
        </p:grpSpPr>
        <p:sp>
          <p:nvSpPr>
            <p:cNvPr id="15371" name="Freeform 16">
              <a:extLst>
                <a:ext uri="{FF2B5EF4-FFF2-40B4-BE49-F238E27FC236}">
                  <a16:creationId xmlns:a16="http://schemas.microsoft.com/office/drawing/2014/main" id="{495C401B-6D4F-4E93-86B6-E3DD64F23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7 h 287"/>
                <a:gd name="T4" fmla="*/ 66 w 365"/>
                <a:gd name="T5" fmla="*/ 122 h 287"/>
                <a:gd name="T6" fmla="*/ 143 w 365"/>
                <a:gd name="T7" fmla="*/ 201 h 287"/>
                <a:gd name="T8" fmla="*/ 191 w 365"/>
                <a:gd name="T9" fmla="*/ 183 h 287"/>
                <a:gd name="T10" fmla="*/ 341 w 365"/>
                <a:gd name="T11" fmla="*/ 315 h 287"/>
                <a:gd name="T12" fmla="*/ 305 w 365"/>
                <a:gd name="T13" fmla="*/ 192 h 287"/>
                <a:gd name="T14" fmla="*/ 365 w 365"/>
                <a:gd name="T15" fmla="*/ 146 h 287"/>
                <a:gd name="T16" fmla="*/ 359 w 365"/>
                <a:gd name="T17" fmla="*/ 140 h 287"/>
                <a:gd name="T18" fmla="*/ 335 w 365"/>
                <a:gd name="T19" fmla="*/ 128 h 287"/>
                <a:gd name="T20" fmla="*/ 299 w 365"/>
                <a:gd name="T21" fmla="*/ 97 h 287"/>
                <a:gd name="T22" fmla="*/ 257 w 365"/>
                <a:gd name="T23" fmla="*/ 79 h 287"/>
                <a:gd name="T24" fmla="*/ 215 w 365"/>
                <a:gd name="T25" fmla="*/ 61 h 287"/>
                <a:gd name="T26" fmla="*/ 173 w 365"/>
                <a:gd name="T27" fmla="*/ 43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5372" name="Freeform 17">
              <a:extLst>
                <a:ext uri="{FF2B5EF4-FFF2-40B4-BE49-F238E27FC236}">
                  <a16:creationId xmlns:a16="http://schemas.microsoft.com/office/drawing/2014/main" id="{714BE2D2-853A-431B-985D-3A522F38B8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5373" name="Freeform 18">
              <a:extLst>
                <a:ext uri="{FF2B5EF4-FFF2-40B4-BE49-F238E27FC236}">
                  <a16:creationId xmlns:a16="http://schemas.microsoft.com/office/drawing/2014/main" id="{8D5265DF-FF22-4969-9054-8CA83457ED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7 h 60"/>
                <a:gd name="T16" fmla="*/ 65 w 71"/>
                <a:gd name="T17" fmla="*/ 49 h 60"/>
                <a:gd name="T18" fmla="*/ 71 w 71"/>
                <a:gd name="T19" fmla="*/ 61 h 60"/>
                <a:gd name="T20" fmla="*/ 71 w 71"/>
                <a:gd name="T21" fmla="*/ 67 h 60"/>
                <a:gd name="T22" fmla="*/ 59 w 71"/>
                <a:gd name="T23" fmla="*/ 61 h 60"/>
                <a:gd name="T24" fmla="*/ 47 w 71"/>
                <a:gd name="T25" fmla="*/ 49 h 60"/>
                <a:gd name="T26" fmla="*/ 23 w 71"/>
                <a:gd name="T27" fmla="*/ 37 h 60"/>
                <a:gd name="T28" fmla="*/ 23 w 71"/>
                <a:gd name="T29" fmla="*/ 43 h 60"/>
                <a:gd name="T30" fmla="*/ 18 w 71"/>
                <a:gd name="T31" fmla="*/ 49 h 60"/>
                <a:gd name="T32" fmla="*/ 12 w 71"/>
                <a:gd name="T33" fmla="*/ 55 h 60"/>
                <a:gd name="T34" fmla="*/ 6 w 71"/>
                <a:gd name="T35" fmla="*/ 55 h 60"/>
                <a:gd name="T36" fmla="*/ 6 w 71"/>
                <a:gd name="T37" fmla="*/ 55 h 60"/>
                <a:gd name="T38" fmla="*/ 6 w 71"/>
                <a:gd name="T39" fmla="*/ 43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5374" name="Freeform 19">
              <a:extLst>
                <a:ext uri="{FF2B5EF4-FFF2-40B4-BE49-F238E27FC236}">
                  <a16:creationId xmlns:a16="http://schemas.microsoft.com/office/drawing/2014/main" id="{0221AB3F-180C-4610-BFA4-254D0A257F2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1 h 162"/>
                <a:gd name="T10" fmla="*/ 96 w 161"/>
                <a:gd name="T11" fmla="*/ 67 h 162"/>
                <a:gd name="T12" fmla="*/ 102 w 161"/>
                <a:gd name="T13" fmla="*/ 79 h 162"/>
                <a:gd name="T14" fmla="*/ 108 w 161"/>
                <a:gd name="T15" fmla="*/ 91 h 162"/>
                <a:gd name="T16" fmla="*/ 120 w 161"/>
                <a:gd name="T17" fmla="*/ 103 h 162"/>
                <a:gd name="T18" fmla="*/ 143 w 161"/>
                <a:gd name="T19" fmla="*/ 121 h 162"/>
                <a:gd name="T20" fmla="*/ 155 w 161"/>
                <a:gd name="T21" fmla="*/ 152 h 162"/>
                <a:gd name="T22" fmla="*/ 161 w 161"/>
                <a:gd name="T23" fmla="*/ 170 h 162"/>
                <a:gd name="T24" fmla="*/ 161 w 161"/>
                <a:gd name="T25" fmla="*/ 176 h 162"/>
                <a:gd name="T26" fmla="*/ 96 w 161"/>
                <a:gd name="T27" fmla="*/ 109 h 162"/>
                <a:gd name="T28" fmla="*/ 30 w 161"/>
                <a:gd name="T29" fmla="*/ 61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5375" name="Freeform 20">
              <a:extLst>
                <a:ext uri="{FF2B5EF4-FFF2-40B4-BE49-F238E27FC236}">
                  <a16:creationId xmlns:a16="http://schemas.microsoft.com/office/drawing/2014/main" id="{3D4FBD88-D1C7-4BA6-8055-8B940C33F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7 h 60"/>
                <a:gd name="T4" fmla="*/ 41 w 59"/>
                <a:gd name="T5" fmla="*/ 43 h 60"/>
                <a:gd name="T6" fmla="*/ 47 w 59"/>
                <a:gd name="T7" fmla="*/ 49 h 60"/>
                <a:gd name="T8" fmla="*/ 53 w 59"/>
                <a:gd name="T9" fmla="*/ 61 h 60"/>
                <a:gd name="T10" fmla="*/ 53 w 59"/>
                <a:gd name="T11" fmla="*/ 67 h 60"/>
                <a:gd name="T12" fmla="*/ 47 w 59"/>
                <a:gd name="T13" fmla="*/ 61 h 60"/>
                <a:gd name="T14" fmla="*/ 35 w 59"/>
                <a:gd name="T15" fmla="*/ 55 h 60"/>
                <a:gd name="T16" fmla="*/ 23 w 59"/>
                <a:gd name="T17" fmla="*/ 43 h 60"/>
                <a:gd name="T18" fmla="*/ 17 w 59"/>
                <a:gd name="T19" fmla="*/ 37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5376" name="Freeform 21">
              <a:extLst>
                <a:ext uri="{FF2B5EF4-FFF2-40B4-BE49-F238E27FC236}">
                  <a16:creationId xmlns:a16="http://schemas.microsoft.com/office/drawing/2014/main" id="{3A6A8DD3-CC16-48DE-B8D7-AAB6ACEE59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43 h 204"/>
                <a:gd name="T2" fmla="*/ 245 w 245"/>
                <a:gd name="T3" fmla="*/ 49 h 204"/>
                <a:gd name="T4" fmla="*/ 209 w 245"/>
                <a:gd name="T5" fmla="*/ 91 h 204"/>
                <a:gd name="T6" fmla="*/ 143 w 245"/>
                <a:gd name="T7" fmla="*/ 146 h 204"/>
                <a:gd name="T8" fmla="*/ 167 w 245"/>
                <a:gd name="T9" fmla="*/ 170 h 204"/>
                <a:gd name="T10" fmla="*/ 179 w 245"/>
                <a:gd name="T11" fmla="*/ 225 h 204"/>
                <a:gd name="T12" fmla="*/ 77 w 245"/>
                <a:gd name="T13" fmla="*/ 146 h 204"/>
                <a:gd name="T14" fmla="*/ 47 w 245"/>
                <a:gd name="T15" fmla="*/ 91 h 204"/>
                <a:gd name="T16" fmla="*/ 89 w 245"/>
                <a:gd name="T17" fmla="*/ 73 h 204"/>
                <a:gd name="T18" fmla="*/ 59 w 245"/>
                <a:gd name="T19" fmla="*/ 43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43 h 204"/>
                <a:gd name="T50" fmla="*/ 233 w 245"/>
                <a:gd name="T51" fmla="*/ 43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/>
            </a:p>
          </p:txBody>
        </p:sp>
      </p:grpSp>
      <p:sp>
        <p:nvSpPr>
          <p:cNvPr id="398358" name="Rectangle 22">
            <a:extLst>
              <a:ext uri="{FF2B5EF4-FFF2-40B4-BE49-F238E27FC236}">
                <a16:creationId xmlns:a16="http://schemas.microsoft.com/office/drawing/2014/main" id="{79846D05-E29E-4160-AFE0-F7B39BC60F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367" name="Rectangle 23">
            <a:extLst>
              <a:ext uri="{FF2B5EF4-FFF2-40B4-BE49-F238E27FC236}">
                <a16:creationId xmlns:a16="http://schemas.microsoft.com/office/drawing/2014/main" id="{FC5C7863-1EDD-44E5-99DE-E211DB40EC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98360" name="Rectangle 24">
            <a:extLst>
              <a:ext uri="{FF2B5EF4-FFF2-40B4-BE49-F238E27FC236}">
                <a16:creationId xmlns:a16="http://schemas.microsoft.com/office/drawing/2014/main" id="{D97EA14D-D041-4B7E-82B6-E0FAC38850B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600" u="none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61" name="Rectangle 25">
            <a:extLst>
              <a:ext uri="{FF2B5EF4-FFF2-40B4-BE49-F238E27FC236}">
                <a16:creationId xmlns:a16="http://schemas.microsoft.com/office/drawing/2014/main" id="{90C74E23-56F4-431D-821D-017F8B6D3E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600" u="none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62" name="Rectangle 26">
            <a:extLst>
              <a:ext uri="{FF2B5EF4-FFF2-40B4-BE49-F238E27FC236}">
                <a16:creationId xmlns:a16="http://schemas.microsoft.com/office/drawing/2014/main" id="{ACA8A0FF-1D4F-43EE-93DA-559FC909A8A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600" u="none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D269026B-1597-4C9C-BA0A-99FEACFCF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542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4267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667">
          <a:solidFill>
            <a:schemeClr val="tx1"/>
          </a:solidFill>
          <a:latin typeface="+mn-lt"/>
        </a:defRPr>
      </a:lvl5pPr>
      <a:lvl6pPr marL="3352716" indent="-304792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667">
          <a:solidFill>
            <a:schemeClr val="tx1"/>
          </a:solidFill>
          <a:latin typeface="+mn-lt"/>
        </a:defRPr>
      </a:lvl6pPr>
      <a:lvl7pPr marL="3962301" indent="-304792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667">
          <a:solidFill>
            <a:schemeClr val="tx1"/>
          </a:solidFill>
          <a:latin typeface="+mn-lt"/>
        </a:defRPr>
      </a:lvl7pPr>
      <a:lvl8pPr marL="4571886" indent="-304792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667">
          <a:solidFill>
            <a:schemeClr val="tx1"/>
          </a:solidFill>
          <a:latin typeface="+mn-lt"/>
        </a:defRPr>
      </a:lvl8pPr>
      <a:lvl9pPr marL="5181470" indent="-304792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66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7734916-E853-4058-A51F-2D598C2A110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268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85675CD-4BAB-4F09-A693-572DB1A680A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05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  <p:sldLayoutId id="2147483841" r:id="rId15"/>
    <p:sldLayoutId id="2147483842" r:id="rId16"/>
    <p:sldLayoutId id="21474838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6342C8-1A8B-3FA2-4EA1-874F6EA76D93}"/>
              </a:ext>
            </a:extLst>
          </p:cNvPr>
          <p:cNvSpPr txBox="1"/>
          <p:nvPr/>
        </p:nvSpPr>
        <p:spPr>
          <a:xfrm>
            <a:off x="319230" y="0"/>
            <a:ext cx="11073775" cy="6411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【Lottie Moon International Missions Offering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华文新魏" panose="02010800040101010101" pitchFamily="2" charset="-122"/>
                <a:cs typeface="+mn-cs"/>
              </a:rPr>
              <a:t>】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  <a:p>
            <a:pPr lvl="0" defTabSz="457200">
              <a:lnSpc>
                <a:spcPct val="130000"/>
              </a:lnSpc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华文新魏" panose="02010800040101010101" pitchFamily="2" charset="-122"/>
                <a:cs typeface="+mn-cs"/>
              </a:rPr>
              <a:t>Today, we continue</a:t>
            </a:r>
            <a:r>
              <a:rPr lang="zh-CN" altLang="en-US" sz="4000" b="1" dirty="0">
                <a:solidFill>
                  <a:prstClr val="black"/>
                </a:solidFill>
                <a:latin typeface="Trebuchet MS" panose="020B0603020202020204"/>
                <a:ea typeface="华文新魏" panose="02010800040101010101" pitchFamily="2" charset="-122"/>
              </a:rPr>
              <a:t> </a:t>
            </a:r>
            <a:r>
              <a:rPr lang="en-US" altLang="zh-CN" sz="4000" b="1" dirty="0">
                <a:solidFill>
                  <a:prstClr val="black"/>
                </a:solidFill>
                <a:latin typeface="Trebuchet MS" panose="020B0603020202020204"/>
                <a:ea typeface="华文新魏" panose="02010800040101010101" pitchFamily="2" charset="-122"/>
              </a:rPr>
              <a:t>to</a:t>
            </a:r>
            <a:r>
              <a:rPr lang="zh-CN" altLang="en-US" sz="4000" b="1" dirty="0">
                <a:solidFill>
                  <a:prstClr val="black"/>
                </a:solidFill>
                <a:latin typeface="Trebuchet MS" panose="020B0603020202020204"/>
                <a:ea typeface="华文新魏" panose="02010800040101010101" pitchFamily="2" charset="-122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华文新魏" panose="02010800040101010101" pitchFamily="2" charset="-122"/>
                <a:cs typeface="+mn-cs"/>
              </a:rPr>
              <a:t>collect this special offering to support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IMB overseas missionaries </a:t>
            </a:r>
            <a:r>
              <a:rPr lang="en-US" altLang="zh-CN" sz="4000" b="1" dirty="0">
                <a:solidFill>
                  <a:prstClr val="black"/>
                </a:solidFill>
              </a:rPr>
              <a:t>greatly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The </a:t>
            </a:r>
            <a:r>
              <a:rPr lang="en-US" sz="4000" b="1" dirty="0">
                <a:solidFill>
                  <a:prstClr val="black"/>
                </a:solidFill>
                <a:latin typeface="Trebuchet MS" panose="020B0603020202020204"/>
              </a:rPr>
              <a:t>country’s goal is $210 million; our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church’s goal is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rebuchet MS" panose="020B0603020202020204"/>
                <a:ea typeface="+mn-ea"/>
                <a:cs typeface="+mn-cs"/>
              </a:rPr>
              <a:t>$12,000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Please write your check to 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latin typeface="Trebuchet MS" panose="020B0603020202020204"/>
                <a:ea typeface="+mn-ea"/>
                <a:cs typeface="+mn-cs"/>
              </a:rPr>
              <a:t>ECBC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 memo 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rebuchet MS" panose="020B0603020202020204"/>
                <a:ea typeface="+mn-ea"/>
                <a:cs typeface="+mn-cs"/>
              </a:rPr>
              <a:t>Lottie Moon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 For cash offerings, please use the special envelopes. </a:t>
            </a:r>
          </a:p>
        </p:txBody>
      </p:sp>
    </p:spTree>
    <p:extLst>
      <p:ext uri="{BB962C8B-B14F-4D97-AF65-F5344CB8AC3E}">
        <p14:creationId xmlns:p14="http://schemas.microsoft.com/office/powerpoint/2010/main" val="261349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E0A3AB-0B54-B23F-F227-4BC400143A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666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770CA6A-B3B0-4826-A91F-B2B1F8922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DB47024-63DA-46E1-9182-136173A3F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E99C413-64CB-7167-B132-7987077CB5E0}"/>
              </a:ext>
            </a:extLst>
          </p:cNvPr>
          <p:cNvSpPr txBox="1">
            <a:spLocks/>
          </p:cNvSpPr>
          <p:nvPr/>
        </p:nvSpPr>
        <p:spPr>
          <a:xfrm>
            <a:off x="1694946" y="-1083521"/>
            <a:ext cx="9686645" cy="43296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宋体" panose="02010600030101010101" pitchFamily="2" charset="-122"/>
                <a:cs typeface="+mj-cs"/>
              </a:rPr>
              <a:t>【</a:t>
            </a:r>
            <a:r>
              <a:rPr kumimoji="0" lang="en-US" altLang="zh-TW" sz="5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新細明體" panose="02020500000000000000" pitchFamily="18" charset="-120"/>
                <a:cs typeface="+mj-cs"/>
              </a:rPr>
              <a:t>Announcements</a:t>
            </a:r>
            <a:r>
              <a:rPr kumimoji="0" lang="en-US" altLang="zh-CN" sz="5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宋体" panose="02010600030101010101" pitchFamily="2" charset="-122"/>
                <a:cs typeface="+mj-cs"/>
              </a:rPr>
              <a:t>】</a:t>
            </a:r>
            <a:endParaRPr kumimoji="0" lang="en-US" sz="54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j-ea"/>
              <a:cs typeface="+mj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FE641DB-A503-41DE-ACA6-36B41C6C2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621260"/>
            <a:ext cx="0" cy="301752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38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Content Placeholder 2">
            <a:extLst>
              <a:ext uri="{FF2B5EF4-FFF2-40B4-BE49-F238E27FC236}">
                <a16:creationId xmlns:a16="http://schemas.microsoft.com/office/drawing/2014/main" id="{F38587D4-2394-4D43-A467-6E034435B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918" y="228599"/>
            <a:ext cx="11681795" cy="3200401"/>
          </a:xfrm>
        </p:spPr>
        <p:txBody>
          <a:bodyPr wrap="square" anchor="ctr">
            <a:normAutofit fontScale="90000"/>
          </a:bodyPr>
          <a:lstStyle/>
          <a:p>
            <a:pPr algn="l">
              <a:lnSpc>
                <a:spcPct val="150000"/>
              </a:lnSpc>
              <a:buClr>
                <a:srgbClr val="E3E3FF"/>
              </a:buClr>
              <a:tabLst>
                <a:tab pos="914377" algn="l"/>
              </a:tabLst>
            </a:pPr>
            <a:r>
              <a:rPr lang="en-US" altLang="zh-CN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the Lord! Our 2026 budget was unanimously approved last Sunday!</a:t>
            </a:r>
            <a:endParaRPr lang="en-US" altLang="zh-TW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50B14-D065-225B-1CF4-8530FF8EE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2354942"/>
            <a:ext cx="11495314" cy="1611086"/>
          </a:xfrm>
        </p:spPr>
        <p:txBody>
          <a:bodyPr/>
          <a:lstStyle/>
          <a:p>
            <a:pPr algn="l"/>
            <a:r>
              <a:rPr lang="en-US" altLang="zh-CN" sz="4400" b="1" dirty="0"/>
              <a:t>Today is the last prayer meeting of the year from 12:30 to 1:00 pm. Please stay to complete this year with prayers. </a:t>
            </a:r>
            <a:br>
              <a:rPr lang="en-US" altLang="zh-CN" sz="4400" b="1" dirty="0"/>
            </a:br>
            <a:br>
              <a:rPr lang="en-US" altLang="zh-CN" sz="4400" b="1" dirty="0"/>
            </a:br>
            <a:r>
              <a:rPr lang="en-US" altLang="zh-CN" sz="4400" b="1" dirty="0">
                <a:solidFill>
                  <a:srgbClr val="FFFF00"/>
                </a:solidFill>
              </a:rPr>
              <a:t>All brothers and sisters are especially encouraged to attend the prayer meeting this Thursday night from 8-9 pm, so that we can start the first day of 2026 with prayers!</a:t>
            </a:r>
            <a:endParaRPr lang="en-US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0972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2_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6_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903D25-5BE2-4D9E-B7D8-BE1DCAE2DC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65614A-92F9-4391-AC3D-F3F5B0704F99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{6384FEB1-6364-460A-9509-303DA4FD1F7B}tf33968143_win32</Template>
  <TotalTime>136</TotalTime>
  <Words>135</Words>
  <Application>Microsoft Office PowerPoint</Application>
  <PresentationFormat>Widescreen</PresentationFormat>
  <Paragraphs>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文新字海-特行</vt:lpstr>
      <vt:lpstr>Arial</vt:lpstr>
      <vt:lpstr>Calibri</vt:lpstr>
      <vt:lpstr>Century Gothic</vt:lpstr>
      <vt:lpstr>Trebuchet MS</vt:lpstr>
      <vt:lpstr>Verdana</vt:lpstr>
      <vt:lpstr>Wingdings 3</vt:lpstr>
      <vt:lpstr>2_Mountain Top</vt:lpstr>
      <vt:lpstr>1_Facet</vt:lpstr>
      <vt:lpstr>6_Vapor Trail</vt:lpstr>
      <vt:lpstr>PowerPoint Presentation</vt:lpstr>
      <vt:lpstr>PowerPoint Presentation</vt:lpstr>
      <vt:lpstr>PowerPoint Presentation</vt:lpstr>
      <vt:lpstr>Praise the Lord! Our 2026 budget was unanimously approved last Sunday!</vt:lpstr>
      <vt:lpstr>Today is the last prayer meeting of the year from 12:30 to 1:00 pm. Please stay to complete this year with prayers.   All brothers and sisters are especially encouraged to attend the prayer meeting this Thursday night from 8-9 pm, so that we can start the first day of 2026 with prayers!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 Li</dc:creator>
  <cp:lastModifiedBy>Eric Li</cp:lastModifiedBy>
  <cp:revision>5</cp:revision>
  <dcterms:created xsi:type="dcterms:W3CDTF">2024-12-15T03:28:32Z</dcterms:created>
  <dcterms:modified xsi:type="dcterms:W3CDTF">2025-12-28T03:08:52Z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