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Default Extension="fntdata" ContentType="application/x-fontdata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1.xml" ContentType="application/xml"/>
  <Override PartName="/customXml/item2.xml" ContentType="application/xml"/>
  <Override PartName="/customXml/itemProps1.xml" ContentType="application/vnd.openxmlformats-officedocument.customXmlProperties+xml"/>
  <Override PartName="/customXml/item3.xml" ContentType="application/xml"/>
  <Override PartName="/customXml/itemProps2.xml" ContentType="application/vnd.openxmlformats-officedocument.customXmlProperties+xml"/>
  <Override PartName="/customXml/_rels/item1.xml.rels" ContentType="application/vnd.openxmlformats-package.relationships+xml"/>
  <Override PartName="/customXml/_rels/item2.xml.rels" ContentType="application/vnd.openxmlformats-package.relationships+xml"/>
  <Override PartName="/customXml/_rels/item3.xml.rels" ContentType="application/vnd.openxmlformats-package.relationships+xml"/>
  <Override PartName="/customXml/itemProps3.xml" ContentType="application/vnd.openxmlformats-officedocument.customXmlProperties+xml"/>
  <Override PartName="/ppt/webextensions/taskpanes.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46.xml" ContentType="application/vnd.openxmlformats-officedocument.theme+xml"/>
  <Override PartName="/ppt/theme/_rels/theme14.xml.rels" ContentType="application/vnd.openxmlformats-package.relationships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media/image3.png" ContentType="image/png"/>
  <Override PartName="/ppt/media/image1.jpeg" ContentType="image/jpeg"/>
  <Override PartName="/ppt/media/image5.png" ContentType="image/png"/>
  <Override PartName="/ppt/media/image4.jpeg" ContentType="image/jpeg"/>
  <Override PartName="/ppt/media/image2.png" ContentType="image/png"/>
  <Override PartName="/ppt/media/image7.jpeg" ContentType="image/jpeg"/>
  <Override PartName="/ppt/media/image6.png" ContentType="image/png"/>
  <Override PartName="/ppt/slideMasters/slideMaster91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118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92.xml" ContentType="application/vnd.openxmlformats-officedocument.presentationml.slideMaster+xml"/>
  <Override PartName="/ppt/slideMasters/slideMaster99.xml" ContentType="application/vnd.openxmlformats-officedocument.presentationml.slideMaster+xml"/>
  <Override PartName="/ppt/slideMasters/slideMaster107.xml" ContentType="application/vnd.openxmlformats-officedocument.presentationml.slideMaster+xml"/>
  <Override PartName="/ppt/slideMasters/slideMaster135.xml" ContentType="application/vnd.openxmlformats-officedocument.presentationml.slideMaster+xml"/>
  <Override PartName="/ppt/slideMasters/_rels/slideMaster91.xml.rels" ContentType="application/vnd.openxmlformats-package.relationships+xml"/>
  <Override PartName="/ppt/slideMasters/_rels/slideMaster118.xml.rels" ContentType="application/vnd.openxmlformats-package.relationships+xml"/>
  <Override PartName="/ppt/slideMasters/_rels/slideMaster44.xml.rels" ContentType="application/vnd.openxmlformats-package.relationships+xml"/>
  <Override PartName="/ppt/slideMasters/_rels/slideMaster80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35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6.xml.rels" ContentType="application/vnd.openxmlformats-package.relationships+xml"/>
  <Override PartName="/ppt/slideMasters/_rels/slideMaster52.xml.rels" ContentType="application/vnd.openxmlformats-package.relationships+xml"/>
  <Override PartName="/ppt/slideMasters/_rels/slideMaster63.xml.rels" ContentType="application/vnd.openxmlformats-package.relationships+xml"/>
  <Override PartName="/ppt/slideMasters/_rels/slideMaster92.xml.rels" ContentType="application/vnd.openxmlformats-package.relationships+xml"/>
  <Override PartName="/ppt/slideMasters/_rels/slideMaster99.xml.rels" ContentType="application/vnd.openxmlformats-package.relationships+xml"/>
  <Override PartName="/ppt/slideMasters/_rels/slideMaster107.xml.rels" ContentType="application/vnd.openxmlformats-package.relationships+xml"/>
  <Override PartName="/ppt/slideMasters/_rels/slideMaster135.xml.rels" ContentType="application/vnd.openxmlformats-package.relationships+xml"/>
  <Override PartName="/ppt/slideLayouts/slideLayout10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_rels/slideLayout35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37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38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39.xml.rels" ContentType="application/vnd.openxmlformats-package.relationships+xml"/>
  <Override PartName="/ppt/slideLayouts/_rels/slideLayout145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3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3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3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3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3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41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1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143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1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17.xml.rels" ContentType="application/vnd.openxmlformats-package.relationships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presProps.xml" ContentType="application/vnd.openxmlformats-officedocument.presentationml.presProps+xml"/>
  <Override PartName="/ppt/_rels/presentation.xml.rels" ContentType="application/vnd.openxmlformats-package.relationships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customXml" Target="../customXml/item3.xml"/><Relationship Id="rId7" Type="http://schemas.microsoft.com/office/2011/relationships/webextensiontaskpanes" Target="ppt/webextensions/taskpanes.xml"/><Relationship Id="rId8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3" r:id="rId4"/>
    <p:sldMasterId id="2147483685" r:id="rId5"/>
    <p:sldMasterId id="2147483687" r:id="rId6"/>
    <p:sldMasterId id="2147483703" r:id="rId7"/>
    <p:sldMasterId id="2147483705" r:id="rId8"/>
    <p:sldMasterId id="2147483717" r:id="rId9"/>
    <p:sldMasterId id="2147483735" r:id="rId10"/>
    <p:sldMasterId id="2147483747" r:id="rId11"/>
    <p:sldMasterId id="2147483749" r:id="rId12"/>
    <p:sldMasterId id="2147483764" r:id="rId13"/>
    <p:sldMasterId id="2147483766" r:id="rId14"/>
    <p:sldMasterId id="2147483778" r:id="rId15"/>
    <p:sldMasterId id="2147483796" r:id="rId16"/>
  </p:sldMasterIdLst>
  <p:notesMasterIdLst>
    <p:notesMasterId r:id="rId17"/>
  </p:notesMasterIdLst>
  <p:sldIdLst>
    <p:sldId id="256" r:id="rId18"/>
    <p:sldId id="257" r:id="rId19"/>
    <p:sldId id="258" r:id="rId20"/>
    <p:sldId id="259" r:id="rId21"/>
    <p:sldId id="260" r:id="rId22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showPr useTimings="0"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13.xml"/><Relationship Id="rId4" Type="http://schemas.openxmlformats.org/officeDocument/2006/relationships/slideMaster" Target="slideMasters/slideMaster24.xml"/><Relationship Id="rId5" Type="http://schemas.openxmlformats.org/officeDocument/2006/relationships/slideMaster" Target="slideMasters/slideMaster35.xml"/><Relationship Id="rId6" Type="http://schemas.openxmlformats.org/officeDocument/2006/relationships/slideMaster" Target="slideMasters/slideMaster36.xml"/><Relationship Id="rId7" Type="http://schemas.openxmlformats.org/officeDocument/2006/relationships/slideMaster" Target="slideMasters/slideMaster44.xml"/><Relationship Id="rId8" Type="http://schemas.openxmlformats.org/officeDocument/2006/relationships/slideMaster" Target="slideMasters/slideMaster52.xml"/><Relationship Id="rId9" Type="http://schemas.openxmlformats.org/officeDocument/2006/relationships/slideMaster" Target="slideMasters/slideMaster63.xml"/><Relationship Id="rId10" Type="http://schemas.openxmlformats.org/officeDocument/2006/relationships/slideMaster" Target="slideMasters/slideMaster80.xml"/><Relationship Id="rId11" Type="http://schemas.openxmlformats.org/officeDocument/2006/relationships/slideMaster" Target="slideMasters/slideMaster91.xml"/><Relationship Id="rId12" Type="http://schemas.openxmlformats.org/officeDocument/2006/relationships/slideMaster" Target="slideMasters/slideMaster92.xml"/><Relationship Id="rId13" Type="http://schemas.openxmlformats.org/officeDocument/2006/relationships/slideMaster" Target="slideMasters/slideMaster99.xml"/><Relationship Id="rId14" Type="http://schemas.openxmlformats.org/officeDocument/2006/relationships/slideMaster" Target="slideMasters/slideMaster107.xml"/><Relationship Id="rId15" Type="http://schemas.openxmlformats.org/officeDocument/2006/relationships/slideMaster" Target="slideMasters/slideMaster118.xml"/><Relationship Id="rId16" Type="http://schemas.openxmlformats.org/officeDocument/2006/relationships/slideMaster" Target="slideMasters/slideMaster135.xml"/><Relationship Id="rId17" Type="http://schemas.openxmlformats.org/officeDocument/2006/relationships/notesMaster" Target="notesMasters/notesMaster1.xml"/><Relationship Id="rId18" Type="http://schemas.openxmlformats.org/officeDocument/2006/relationships/slide" Target="slides/slide1.xml"/><Relationship Id="rId19" Type="http://schemas.openxmlformats.org/officeDocument/2006/relationships/slide" Target="slides/slide2.xml"/><Relationship Id="rId20" Type="http://schemas.openxmlformats.org/officeDocument/2006/relationships/slide" Target="slides/slide3.xml"/><Relationship Id="rId21" Type="http://schemas.openxmlformats.org/officeDocument/2006/relationships/slide" Target="slides/slide4.xml"/><Relationship Id="rId22" Type="http://schemas.openxmlformats.org/officeDocument/2006/relationships/slide" Target="slides/slide5.xml"/><Relationship Id="rId23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46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" name="PlaceHolder 1"/>
          <p:cNvSpPr>
            <a:spLocks noGrp="1"/>
          </p:cNvSpPr>
          <p:nvPr>
            <p:ph type="sldImg"/>
          </p:nvPr>
        </p:nvSpPr>
        <p:spPr>
          <a:xfrm>
            <a:off x="0" y="76428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to move the slide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1606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notes format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0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&lt;header&gt;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08" name="PlaceHolder 4"/>
          <p:cNvSpPr>
            <a:spLocks noGrp="1"/>
          </p:cNvSpPr>
          <p:nvPr>
            <p:ph type="dt" idx="414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09" name="PlaceHolder 5"/>
          <p:cNvSpPr>
            <a:spLocks noGrp="1"/>
          </p:cNvSpPr>
          <p:nvPr>
            <p:ph type="ftr" idx="415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10" name="PlaceHolder 6"/>
          <p:cNvSpPr>
            <a:spLocks noGrp="1"/>
          </p:cNvSpPr>
          <p:nvPr>
            <p:ph type="sldNum" idx="416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0DEB4746-E293-4A9E-AAA0-DC584A7879A2}" type="slidenum"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63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31" name="PlaceHolder 3"/>
          <p:cNvSpPr>
            <a:spLocks noGrp="1"/>
          </p:cNvSpPr>
          <p:nvPr>
            <p:ph type="sldNum" idx="41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Calibri"/>
                <a:ea typeface="+mn-ea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D5CAB3A6-3E2E-40C8-902B-2FADEBBAE24A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Calibri"/>
                <a:ea typeface="+mn-ea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2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2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2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2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2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2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7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7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7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7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7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7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7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7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7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7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7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8.xml"/><Relationship Id="rId2" Type="http://schemas.openxmlformats.org/officeDocument/2006/relationships/image" Target="../media/image5.png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8.xml"/><Relationship Id="rId2" Type="http://schemas.openxmlformats.org/officeDocument/2006/relationships/image" Target="../media/image5.png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8.xml"/><Relationship Id="rId2" Type="http://schemas.openxmlformats.org/officeDocument/2006/relationships/image" Target="../media/image5.png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8.xml"/><Relationship Id="rId2" Type="http://schemas.openxmlformats.org/officeDocument/2006/relationships/image" Target="../media/image5.png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8.xml"/><Relationship Id="rId2" Type="http://schemas.openxmlformats.org/officeDocument/2006/relationships/image" Target="../media/image5.png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8.xml"/><Relationship Id="rId2" Type="http://schemas.openxmlformats.org/officeDocument/2006/relationships/image" Target="../media/image5.png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8.xml"/><Relationship Id="rId2" Type="http://schemas.openxmlformats.org/officeDocument/2006/relationships/image" Target="../media/image5.png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8.xml"/><Relationship Id="rId2" Type="http://schemas.openxmlformats.org/officeDocument/2006/relationships/image" Target="../media/image5.png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8.xml"/><Relationship Id="rId2" Type="http://schemas.openxmlformats.org/officeDocument/2006/relationships/image" Target="../media/image5.png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8.xml"/><Relationship Id="rId2" Type="http://schemas.openxmlformats.org/officeDocument/2006/relationships/image" Target="../media/image5.png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8.xml"/><Relationship Id="rId2" Type="http://schemas.openxmlformats.org/officeDocument/2006/relationships/image" Target="../media/image5.png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8.xml"/><Relationship Id="rId2" Type="http://schemas.openxmlformats.org/officeDocument/2006/relationships/image" Target="../media/image5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8.xml"/><Relationship Id="rId2" Type="http://schemas.openxmlformats.org/officeDocument/2006/relationships/image" Target="../media/image5.png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8.xml"/><Relationship Id="rId2" Type="http://schemas.openxmlformats.org/officeDocument/2006/relationships/image" Target="../media/image5.png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8.xml"/><Relationship Id="rId2" Type="http://schemas.openxmlformats.org/officeDocument/2006/relationships/image" Target="../media/image5.png"/>
</Relationships>
</file>

<file path=ppt/slideLayouts/_rels/slideLayout1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8.xml"/><Relationship Id="rId2" Type="http://schemas.openxmlformats.org/officeDocument/2006/relationships/image" Target="../media/image5.png"/>
</Relationships>
</file>

<file path=ppt/slideLayouts/_rels/slideLayout1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8.xml"/><Relationship Id="rId2" Type="http://schemas.openxmlformats.org/officeDocument/2006/relationships/image" Target="../media/image5.png"/>
</Relationships>
</file>

<file path=ppt/slideLayouts/_rels/slideLayout1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5.xml"/>
</Relationships>
</file>

<file path=ppt/slideLayouts/_rels/slideLayout1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5.xml"/>
</Relationships>
</file>

<file path=ppt/slideLayouts/_rels/slideLayout1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5.xml"/>
</Relationships>
</file>

<file path=ppt/slideLayouts/_rels/slideLayout1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5.xml"/>
</Relationships>
</file>

<file path=ppt/slideLayouts/_rels/slideLayout1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5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5.xml"/>
</Relationships>
</file>

<file path=ppt/slideLayouts/_rels/slideLayout1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5.xml"/>
</Relationships>
</file>

<file path=ppt/slideLayouts/_rels/slideLayout1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5.xml"/>
</Relationships>
</file>

<file path=ppt/slideLayouts/_rels/slideLayout1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5.xml"/>
</Relationships>
</file>

<file path=ppt/slideLayouts/_rels/slideLayout1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5.xml"/>
</Relationships>
</file>

<file path=ppt/slideLayouts/_rels/slideLayout1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5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4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2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2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2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2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2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2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2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2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2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2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2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<Relationship Id="rId2" Type="http://schemas.openxmlformats.org/officeDocument/2006/relationships/image" Target="../media/image2.png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<Relationship Id="rId2" Type="http://schemas.openxmlformats.org/officeDocument/2006/relationships/image" Target="../media/image2.png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<Relationship Id="rId2" Type="http://schemas.openxmlformats.org/officeDocument/2006/relationships/image" Target="../media/image2.png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<Relationship Id="rId2" Type="http://schemas.openxmlformats.org/officeDocument/2006/relationships/image" Target="../media/image2.png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<Relationship Id="rId2" Type="http://schemas.openxmlformats.org/officeDocument/2006/relationships/image" Target="../media/image2.png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<Relationship Id="rId2" Type="http://schemas.openxmlformats.org/officeDocument/2006/relationships/image" Target="../media/image2.png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<Relationship Id="rId2" Type="http://schemas.openxmlformats.org/officeDocument/2006/relationships/image" Target="../media/image2.png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<Relationship Id="rId2" Type="http://schemas.openxmlformats.org/officeDocument/2006/relationships/image" Target="../media/image2.png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<Relationship Id="rId2" Type="http://schemas.openxmlformats.org/officeDocument/2006/relationships/image" Target="../media/image2.png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<Relationship Id="rId2" Type="http://schemas.openxmlformats.org/officeDocument/2006/relationships/image" Target="../media/image2.png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<Relationship Id="rId2" Type="http://schemas.openxmlformats.org/officeDocument/2006/relationships/image" Target="../media/image2.png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0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0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0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0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0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0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0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0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0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0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0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1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2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2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2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2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2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2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2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2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 Slide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 algn="ctr">
              <a:lnSpc>
                <a:spcPct val="90000"/>
              </a:lnSpc>
              <a:buNone/>
            </a:pPr>
            <a:r>
              <a:rPr b="0" lang="en-US" sz="60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6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EF2CD81-E625-42D8-9885-7954C112371D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1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the outline text format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Outline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Outline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Outline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Outline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Sixth Outline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Seventh Outline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dt" idx="28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ftr" idx="29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sldNum" idx="30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14776F4-BFD8-4900-9F03-F6FBD3D603B9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8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2" name="Group 6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cxnSp>
          <p:nvCxnSpPr>
            <p:cNvPr id="1293" name="Straight Connector 19"/>
            <p:cNvCxnSpPr/>
            <p:nvPr/>
          </p:nvCxnSpPr>
          <p:spPr>
            <a:xfrm>
              <a:off x="9370800" y="0"/>
              <a:ext cx="1219680" cy="6858360"/>
            </a:xfrm>
            <a:prstGeom prst="straightConnector1">
              <a:avLst/>
            </a:prstGeom>
            <a:ln cap="rnd" w="9525">
              <a:solidFill>
                <a:srgbClr val="ffffff">
                  <a:lumMod val="75000"/>
                </a:srgbClr>
              </a:solidFill>
              <a:round/>
            </a:ln>
          </p:spPr>
        </p:cxnSp>
        <p:cxnSp>
          <p:nvCxnSpPr>
            <p:cNvPr id="1294" name="Straight Connector 20"/>
            <p:cNvCxnSpPr/>
            <p:nvPr/>
          </p:nvCxnSpPr>
          <p:spPr>
            <a:xfrm flipH="1">
              <a:off x="7425000" y="3681360"/>
              <a:ext cx="4763880" cy="3177000"/>
            </a:xfrm>
            <a:prstGeom prst="straightConnector1">
              <a:avLst/>
            </a:prstGeom>
            <a:ln cap="rnd" w="9525">
              <a:solidFill>
                <a:srgbClr val="ffffff">
                  <a:lumMod val="85000"/>
                </a:srgbClr>
              </a:solidFill>
              <a:round/>
            </a:ln>
          </p:spPr>
        </p:cxnSp>
        <p:sp>
          <p:nvSpPr>
            <p:cNvPr id="1295" name="Rectangle 23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textAreaLeft" fmla="*/ 0 w 3007080"/>
                <a:gd name="textAreaRight" fmla="*/ 3007440 w 3007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296" name="Rectangle 2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textAreaLeft" fmla="*/ 0 w 2588040"/>
                <a:gd name="textAreaRight" fmla="*/ 2588400 w 258804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297" name="Isosceles Triangle 23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298" name="Rectangle 2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textAreaLeft" fmla="*/ 0 w 2854080"/>
                <a:gd name="textAreaRight" fmla="*/ 2854440 w 2854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299" name="Rectangle 2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textAreaLeft" fmla="*/ 0 w 1289880"/>
                <a:gd name="textAreaRight" fmla="*/ 1290240 w 12898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300" name="Rectangle 2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>
                <a:gd name="textAreaLeft" fmla="*/ 0 w 1249560"/>
                <a:gd name="textAreaRight" fmla="*/ 1249920 w 12495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301" name="Isosceles Triangle 27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302" name="Isosceles Triangle 28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</p:grpSp>
      <p:sp>
        <p:nvSpPr>
          <p:cNvPr id="130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6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Click to edit Master title style</a:t>
            </a:r>
            <a:endParaRPr b="0" lang="en-US" sz="3600" strike="noStrike" u="none">
              <a:solidFill>
                <a:schemeClr val="dk1"/>
              </a:solidFill>
              <a:effectLst/>
              <a:uFillTx/>
              <a:latin typeface="Trebuchet MS"/>
            </a:endParaRPr>
          </a:p>
        </p:txBody>
      </p:sp>
      <p:sp>
        <p:nvSpPr>
          <p:cNvPr id="1304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83560" cy="3880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Click to edit Master text styles</a:t>
            </a:r>
            <a:endParaRPr b="0" lang="en-US" sz="18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6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Second level</a:t>
            </a:r>
            <a:endParaRPr b="0" lang="en-US" sz="16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4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Third level</a:t>
            </a:r>
            <a:endParaRPr b="0" lang="en-US" sz="14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2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Fourth level</a:t>
            </a:r>
            <a:endParaRPr b="0" lang="en-US" sz="12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2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Fifth level</a:t>
            </a:r>
            <a:endParaRPr b="0" lang="en-US" sz="12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</p:txBody>
      </p:sp>
      <p:sp>
        <p:nvSpPr>
          <p:cNvPr id="1305" name="PlaceHolder 3"/>
          <p:cNvSpPr>
            <a:spLocks noGrp="1"/>
          </p:cNvSpPr>
          <p:nvPr>
            <p:ph type="body"/>
          </p:nvPr>
        </p:nvSpPr>
        <p:spPr>
          <a:xfrm>
            <a:off x="5090040" y="2160720"/>
            <a:ext cx="4183560" cy="3880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Click to edit Master text styles</a:t>
            </a:r>
            <a:endParaRPr b="0" lang="en-US" sz="18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6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Second level</a:t>
            </a:r>
            <a:endParaRPr b="0" lang="en-US" sz="16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4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Third level</a:t>
            </a:r>
            <a:endParaRPr b="0" lang="en-US" sz="14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2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Fourth level</a:t>
            </a:r>
            <a:endParaRPr b="0" lang="en-US" sz="12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2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Fifth level</a:t>
            </a:r>
            <a:endParaRPr b="0" lang="en-US" sz="12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</p:txBody>
      </p:sp>
      <p:sp>
        <p:nvSpPr>
          <p:cNvPr id="1306" name="PlaceHolder 4"/>
          <p:cNvSpPr>
            <a:spLocks noGrp="1"/>
          </p:cNvSpPr>
          <p:nvPr>
            <p:ph type="dt" idx="301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en-US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Trebuchet MS"/>
              </a:rPr>
              <a:t> 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07" name="PlaceHolder 5"/>
          <p:cNvSpPr>
            <a:spLocks noGrp="1"/>
          </p:cNvSpPr>
          <p:nvPr>
            <p:ph type="ftr" idx="302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08" name="PlaceHolder 6"/>
          <p:cNvSpPr>
            <a:spLocks noGrp="1"/>
          </p:cNvSpPr>
          <p:nvPr>
            <p:ph type="sldNum" idx="303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900" strike="noStrike" u="non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C766775-84A7-47C8-8930-EDFAC93F8DF3}" type="slidenum">
              <a:rPr b="0" lang="en-US" sz="9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1</a:t>
            </a:fld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8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9" name="Group 6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cxnSp>
          <p:nvCxnSpPr>
            <p:cNvPr id="1310" name="Straight Connector 19"/>
            <p:cNvCxnSpPr/>
            <p:nvPr/>
          </p:nvCxnSpPr>
          <p:spPr>
            <a:xfrm>
              <a:off x="9370800" y="0"/>
              <a:ext cx="1219680" cy="6858360"/>
            </a:xfrm>
            <a:prstGeom prst="straightConnector1">
              <a:avLst/>
            </a:prstGeom>
            <a:ln cap="rnd" w="9525">
              <a:solidFill>
                <a:srgbClr val="ffffff">
                  <a:lumMod val="75000"/>
                </a:srgbClr>
              </a:solidFill>
              <a:round/>
            </a:ln>
          </p:spPr>
        </p:cxnSp>
        <p:cxnSp>
          <p:nvCxnSpPr>
            <p:cNvPr id="1311" name="Straight Connector 20"/>
            <p:cNvCxnSpPr/>
            <p:nvPr/>
          </p:nvCxnSpPr>
          <p:spPr>
            <a:xfrm flipH="1">
              <a:off x="7425000" y="3681360"/>
              <a:ext cx="4763880" cy="3177000"/>
            </a:xfrm>
            <a:prstGeom prst="straightConnector1">
              <a:avLst/>
            </a:prstGeom>
            <a:ln cap="rnd" w="9525">
              <a:solidFill>
                <a:srgbClr val="ffffff">
                  <a:lumMod val="85000"/>
                </a:srgbClr>
              </a:solidFill>
              <a:round/>
            </a:ln>
          </p:spPr>
        </p:cxnSp>
        <p:sp>
          <p:nvSpPr>
            <p:cNvPr id="1312" name="Rectangle 23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textAreaLeft" fmla="*/ 0 w 3007080"/>
                <a:gd name="textAreaRight" fmla="*/ 3007440 w 3007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313" name="Rectangle 2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textAreaLeft" fmla="*/ 0 w 2588040"/>
                <a:gd name="textAreaRight" fmla="*/ 2588400 w 258804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314" name="Isosceles Triangle 23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315" name="Rectangle 2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textAreaLeft" fmla="*/ 0 w 2854080"/>
                <a:gd name="textAreaRight" fmla="*/ 2854440 w 2854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316" name="Rectangle 2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textAreaLeft" fmla="*/ 0 w 1289880"/>
                <a:gd name="textAreaRight" fmla="*/ 1290240 w 12898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317" name="Rectangle 2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>
                <a:gd name="textAreaLeft" fmla="*/ 0 w 1249560"/>
                <a:gd name="textAreaRight" fmla="*/ 1249920 w 12495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318" name="Isosceles Triangle 27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319" name="Isosceles Triangle 28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</p:grpSp>
      <p:sp>
        <p:nvSpPr>
          <p:cNvPr id="132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6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Click to edit Master title style</a:t>
            </a:r>
            <a:endParaRPr b="0" lang="en-US" sz="3600" strike="noStrike" u="none">
              <a:solidFill>
                <a:schemeClr val="dk1"/>
              </a:solidFill>
              <a:effectLst/>
              <a:uFillTx/>
              <a:latin typeface="Trebuchet MS"/>
            </a:endParaRPr>
          </a:p>
        </p:txBody>
      </p:sp>
      <p:sp>
        <p:nvSpPr>
          <p:cNvPr id="1321" name="PlaceHolder 2"/>
          <p:cNvSpPr>
            <a:spLocks noGrp="1"/>
          </p:cNvSpPr>
          <p:nvPr>
            <p:ph type="body"/>
          </p:nvPr>
        </p:nvSpPr>
        <p:spPr>
          <a:xfrm>
            <a:off x="675720" y="2161080"/>
            <a:ext cx="4185360" cy="576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Click to edit Master text styles</a:t>
            </a:r>
            <a:endParaRPr b="0" lang="en-US" sz="24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</p:txBody>
      </p:sp>
      <p:sp>
        <p:nvSpPr>
          <p:cNvPr id="1322" name="PlaceHolder 3"/>
          <p:cNvSpPr>
            <a:spLocks noGrp="1"/>
          </p:cNvSpPr>
          <p:nvPr>
            <p:ph type="body"/>
          </p:nvPr>
        </p:nvSpPr>
        <p:spPr>
          <a:xfrm>
            <a:off x="675720" y="2737080"/>
            <a:ext cx="4185360" cy="3303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Click to edit Master text styles</a:t>
            </a:r>
            <a:endParaRPr b="0" lang="en-US" sz="18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6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Second level</a:t>
            </a:r>
            <a:endParaRPr b="0" lang="en-US" sz="16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4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Third level</a:t>
            </a:r>
            <a:endParaRPr b="0" lang="en-US" sz="14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2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Fourth level</a:t>
            </a:r>
            <a:endParaRPr b="0" lang="en-US" sz="12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2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Fifth level</a:t>
            </a:r>
            <a:endParaRPr b="0" lang="en-US" sz="12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</p:txBody>
      </p:sp>
      <p:sp>
        <p:nvSpPr>
          <p:cNvPr id="1323" name="PlaceHolder 4"/>
          <p:cNvSpPr>
            <a:spLocks noGrp="1"/>
          </p:cNvSpPr>
          <p:nvPr>
            <p:ph type="body"/>
          </p:nvPr>
        </p:nvSpPr>
        <p:spPr>
          <a:xfrm>
            <a:off x="5088240" y="2161080"/>
            <a:ext cx="4185360" cy="576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Click to edit Master text styles</a:t>
            </a:r>
            <a:endParaRPr b="0" lang="en-US" sz="24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</p:txBody>
      </p:sp>
      <p:sp>
        <p:nvSpPr>
          <p:cNvPr id="1324" name="PlaceHolder 5"/>
          <p:cNvSpPr>
            <a:spLocks noGrp="1"/>
          </p:cNvSpPr>
          <p:nvPr>
            <p:ph type="body"/>
          </p:nvPr>
        </p:nvSpPr>
        <p:spPr>
          <a:xfrm>
            <a:off x="5088240" y="2737080"/>
            <a:ext cx="4185360" cy="3303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Click to edit Master text styles</a:t>
            </a:r>
            <a:endParaRPr b="0" lang="en-US" sz="18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6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Second level</a:t>
            </a:r>
            <a:endParaRPr b="0" lang="en-US" sz="16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4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Third level</a:t>
            </a:r>
            <a:endParaRPr b="0" lang="en-US" sz="14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2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Fourth level</a:t>
            </a:r>
            <a:endParaRPr b="0" lang="en-US" sz="12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2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Fifth level</a:t>
            </a:r>
            <a:endParaRPr b="0" lang="en-US" sz="12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</p:txBody>
      </p:sp>
      <p:sp>
        <p:nvSpPr>
          <p:cNvPr id="1325" name="PlaceHolder 6"/>
          <p:cNvSpPr>
            <a:spLocks noGrp="1"/>
          </p:cNvSpPr>
          <p:nvPr>
            <p:ph type="dt" idx="304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en-US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Trebuchet MS"/>
              </a:rPr>
              <a:t>&lt;date/time&gt;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6" name="PlaceHolder 7"/>
          <p:cNvSpPr>
            <a:spLocks noGrp="1"/>
          </p:cNvSpPr>
          <p:nvPr>
            <p:ph type="ftr" idx="305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7" name="PlaceHolder 8"/>
          <p:cNvSpPr>
            <a:spLocks noGrp="1"/>
          </p:cNvSpPr>
          <p:nvPr>
            <p:ph type="sldNum" idx="306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900" strike="noStrike" u="non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A0EC0B4-589F-45FE-BDF9-557BD7B197EB}" type="slidenum">
              <a:rPr b="0" lang="en-US" sz="9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&lt;number&gt;</a:t>
            </a:fld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8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8" name="Group 6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cxnSp>
          <p:nvCxnSpPr>
            <p:cNvPr id="1329" name="Straight Connector 19"/>
            <p:cNvCxnSpPr/>
            <p:nvPr/>
          </p:nvCxnSpPr>
          <p:spPr>
            <a:xfrm>
              <a:off x="9370800" y="0"/>
              <a:ext cx="1219680" cy="6858360"/>
            </a:xfrm>
            <a:prstGeom prst="straightConnector1">
              <a:avLst/>
            </a:prstGeom>
            <a:ln cap="rnd" w="9525">
              <a:solidFill>
                <a:srgbClr val="ffffff">
                  <a:lumMod val="75000"/>
                </a:srgbClr>
              </a:solidFill>
              <a:round/>
            </a:ln>
          </p:spPr>
        </p:cxnSp>
        <p:cxnSp>
          <p:nvCxnSpPr>
            <p:cNvPr id="1330" name="Straight Connector 20"/>
            <p:cNvCxnSpPr/>
            <p:nvPr/>
          </p:nvCxnSpPr>
          <p:spPr>
            <a:xfrm flipH="1">
              <a:off x="7425000" y="3681360"/>
              <a:ext cx="4763880" cy="3177000"/>
            </a:xfrm>
            <a:prstGeom prst="straightConnector1">
              <a:avLst/>
            </a:prstGeom>
            <a:ln cap="rnd" w="9525">
              <a:solidFill>
                <a:srgbClr val="ffffff">
                  <a:lumMod val="85000"/>
                </a:srgbClr>
              </a:solidFill>
              <a:round/>
            </a:ln>
          </p:spPr>
        </p:cxnSp>
        <p:sp>
          <p:nvSpPr>
            <p:cNvPr id="1331" name="Rectangle 23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textAreaLeft" fmla="*/ 0 w 3007080"/>
                <a:gd name="textAreaRight" fmla="*/ 3007440 w 3007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332" name="Rectangle 2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textAreaLeft" fmla="*/ 0 w 2588040"/>
                <a:gd name="textAreaRight" fmla="*/ 2588400 w 258804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333" name="Isosceles Triangle 23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334" name="Rectangle 2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textAreaLeft" fmla="*/ 0 w 2854080"/>
                <a:gd name="textAreaRight" fmla="*/ 2854440 w 2854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335" name="Rectangle 2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textAreaLeft" fmla="*/ 0 w 1289880"/>
                <a:gd name="textAreaRight" fmla="*/ 1290240 w 12898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336" name="Rectangle 2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>
                <a:gd name="textAreaLeft" fmla="*/ 0 w 1249560"/>
                <a:gd name="textAreaRight" fmla="*/ 1249920 w 12495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337" name="Isosceles Triangle 27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338" name="Isosceles Triangle 28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</p:grpSp>
      <p:sp>
        <p:nvSpPr>
          <p:cNvPr id="133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6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Click to edit Master title style</a:t>
            </a:r>
            <a:endParaRPr b="0" lang="en-US" sz="3600" strike="noStrike" u="none">
              <a:solidFill>
                <a:schemeClr val="dk1"/>
              </a:solidFill>
              <a:effectLst/>
              <a:uFillTx/>
              <a:latin typeface="Trebuchet MS"/>
            </a:endParaRPr>
          </a:p>
        </p:txBody>
      </p:sp>
      <p:sp>
        <p:nvSpPr>
          <p:cNvPr id="1340" name="PlaceHolder 2"/>
          <p:cNvSpPr>
            <a:spLocks noGrp="1"/>
          </p:cNvSpPr>
          <p:nvPr>
            <p:ph type="dt" idx="307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en-US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Trebuchet MS"/>
              </a:rPr>
              <a:t>&lt;date/time&gt;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1" name="PlaceHolder 3"/>
          <p:cNvSpPr>
            <a:spLocks noGrp="1"/>
          </p:cNvSpPr>
          <p:nvPr>
            <p:ph type="ftr" idx="308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2" name="PlaceHolder 4"/>
          <p:cNvSpPr>
            <a:spLocks noGrp="1"/>
          </p:cNvSpPr>
          <p:nvPr>
            <p:ph type="sldNum" idx="309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900" strike="noStrike" u="non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5CF545A-1A18-4D49-86A1-6F2166F686D1}" type="slidenum">
              <a:rPr b="0" lang="en-US" sz="9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&lt;number&gt;</a:t>
            </a:fld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8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3" name="Group 6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cxnSp>
          <p:nvCxnSpPr>
            <p:cNvPr id="1344" name="Straight Connector 19"/>
            <p:cNvCxnSpPr/>
            <p:nvPr/>
          </p:nvCxnSpPr>
          <p:spPr>
            <a:xfrm>
              <a:off x="9370800" y="0"/>
              <a:ext cx="1219680" cy="6858360"/>
            </a:xfrm>
            <a:prstGeom prst="straightConnector1">
              <a:avLst/>
            </a:prstGeom>
            <a:ln cap="rnd" w="9525">
              <a:solidFill>
                <a:srgbClr val="ffffff">
                  <a:lumMod val="75000"/>
                </a:srgbClr>
              </a:solidFill>
              <a:round/>
            </a:ln>
          </p:spPr>
        </p:cxnSp>
        <p:cxnSp>
          <p:nvCxnSpPr>
            <p:cNvPr id="1345" name="Straight Connector 20"/>
            <p:cNvCxnSpPr/>
            <p:nvPr/>
          </p:nvCxnSpPr>
          <p:spPr>
            <a:xfrm flipH="1">
              <a:off x="7425000" y="3681360"/>
              <a:ext cx="4763880" cy="3177000"/>
            </a:xfrm>
            <a:prstGeom prst="straightConnector1">
              <a:avLst/>
            </a:prstGeom>
            <a:ln cap="rnd" w="9525">
              <a:solidFill>
                <a:srgbClr val="ffffff">
                  <a:lumMod val="85000"/>
                </a:srgbClr>
              </a:solidFill>
              <a:round/>
            </a:ln>
          </p:spPr>
        </p:cxnSp>
        <p:sp>
          <p:nvSpPr>
            <p:cNvPr id="1346" name="Rectangle 23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textAreaLeft" fmla="*/ 0 w 3007080"/>
                <a:gd name="textAreaRight" fmla="*/ 3007440 w 3007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347" name="Rectangle 2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textAreaLeft" fmla="*/ 0 w 2588040"/>
                <a:gd name="textAreaRight" fmla="*/ 2588400 w 258804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348" name="Isosceles Triangle 23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349" name="Rectangle 2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textAreaLeft" fmla="*/ 0 w 2854080"/>
                <a:gd name="textAreaRight" fmla="*/ 2854440 w 2854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350" name="Rectangle 2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textAreaLeft" fmla="*/ 0 w 1289880"/>
                <a:gd name="textAreaRight" fmla="*/ 1290240 w 12898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351" name="Rectangle 2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>
                <a:gd name="textAreaLeft" fmla="*/ 0 w 1249560"/>
                <a:gd name="textAreaRight" fmla="*/ 1249920 w 12495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352" name="Isosceles Triangle 27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353" name="Isosceles Triangle 28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</p:grpSp>
      <p:sp>
        <p:nvSpPr>
          <p:cNvPr id="1354" name="PlaceHolder 1"/>
          <p:cNvSpPr>
            <a:spLocks noGrp="1"/>
          </p:cNvSpPr>
          <p:nvPr>
            <p:ph type="dt" idx="310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en-US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Trebuchet MS"/>
              </a:rPr>
              <a:t>&lt;date/time&gt;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5" name="PlaceHolder 2"/>
          <p:cNvSpPr>
            <a:spLocks noGrp="1"/>
          </p:cNvSpPr>
          <p:nvPr>
            <p:ph type="ftr" idx="311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6" name="PlaceHolder 3"/>
          <p:cNvSpPr>
            <a:spLocks noGrp="1"/>
          </p:cNvSpPr>
          <p:nvPr>
            <p:ph type="sldNum" idx="312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900" strike="noStrike" u="non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2FB0C8B-EDAF-47AF-BE38-FBBB3BC445A9}" type="slidenum">
              <a:rPr b="0" lang="en-US" sz="9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&lt;number&gt;</a:t>
            </a:fld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8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7" name="Group 6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cxnSp>
          <p:nvCxnSpPr>
            <p:cNvPr id="1358" name="Straight Connector 19"/>
            <p:cNvCxnSpPr/>
            <p:nvPr/>
          </p:nvCxnSpPr>
          <p:spPr>
            <a:xfrm>
              <a:off x="9370800" y="0"/>
              <a:ext cx="1219680" cy="6858360"/>
            </a:xfrm>
            <a:prstGeom prst="straightConnector1">
              <a:avLst/>
            </a:prstGeom>
            <a:ln cap="rnd" w="9525">
              <a:solidFill>
                <a:srgbClr val="ffffff">
                  <a:lumMod val="75000"/>
                </a:srgbClr>
              </a:solidFill>
              <a:round/>
            </a:ln>
          </p:spPr>
        </p:cxnSp>
        <p:cxnSp>
          <p:nvCxnSpPr>
            <p:cNvPr id="1359" name="Straight Connector 20"/>
            <p:cNvCxnSpPr/>
            <p:nvPr/>
          </p:nvCxnSpPr>
          <p:spPr>
            <a:xfrm flipH="1">
              <a:off x="7425000" y="3681360"/>
              <a:ext cx="4763880" cy="3177000"/>
            </a:xfrm>
            <a:prstGeom prst="straightConnector1">
              <a:avLst/>
            </a:prstGeom>
            <a:ln cap="rnd" w="9525">
              <a:solidFill>
                <a:srgbClr val="ffffff">
                  <a:lumMod val="85000"/>
                </a:srgbClr>
              </a:solidFill>
              <a:round/>
            </a:ln>
          </p:spPr>
        </p:cxnSp>
        <p:sp>
          <p:nvSpPr>
            <p:cNvPr id="1360" name="Rectangle 23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textAreaLeft" fmla="*/ 0 w 3007080"/>
                <a:gd name="textAreaRight" fmla="*/ 3007440 w 3007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361" name="Rectangle 2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textAreaLeft" fmla="*/ 0 w 2588040"/>
                <a:gd name="textAreaRight" fmla="*/ 2588400 w 258804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362" name="Isosceles Triangle 23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363" name="Rectangle 2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textAreaLeft" fmla="*/ 0 w 2854080"/>
                <a:gd name="textAreaRight" fmla="*/ 2854440 w 2854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364" name="Rectangle 2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textAreaLeft" fmla="*/ 0 w 1289880"/>
                <a:gd name="textAreaRight" fmla="*/ 1290240 w 12898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365" name="Rectangle 2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>
                <a:gd name="textAreaLeft" fmla="*/ 0 w 1249560"/>
                <a:gd name="textAreaRight" fmla="*/ 1249920 w 12495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366" name="Isosceles Triangle 27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367" name="Isosceles Triangle 28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</p:grpSp>
      <p:sp>
        <p:nvSpPr>
          <p:cNvPr id="1368" name="PlaceHolder 1"/>
          <p:cNvSpPr>
            <a:spLocks noGrp="1"/>
          </p:cNvSpPr>
          <p:nvPr>
            <p:ph type="title"/>
          </p:nvPr>
        </p:nvSpPr>
        <p:spPr>
          <a:xfrm>
            <a:off x="677160" y="1498680"/>
            <a:ext cx="3854160" cy="1278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20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Click to edit Master title style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Trebuchet MS"/>
            </a:endParaRPr>
          </a:p>
        </p:txBody>
      </p:sp>
      <p:sp>
        <p:nvSpPr>
          <p:cNvPr id="1369" name="PlaceHolder 2"/>
          <p:cNvSpPr>
            <a:spLocks noGrp="1"/>
          </p:cNvSpPr>
          <p:nvPr>
            <p:ph type="body"/>
          </p:nvPr>
        </p:nvSpPr>
        <p:spPr>
          <a:xfrm>
            <a:off x="4760640" y="514800"/>
            <a:ext cx="4513320" cy="5526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Click to edit Master text styles</a:t>
            </a:r>
            <a:endParaRPr b="0" lang="en-US" sz="18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6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Second level</a:t>
            </a:r>
            <a:endParaRPr b="0" lang="en-US" sz="16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4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Third level</a:t>
            </a:r>
            <a:endParaRPr b="0" lang="en-US" sz="14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2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Fourth level</a:t>
            </a:r>
            <a:endParaRPr b="0" lang="en-US" sz="12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2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Fifth level</a:t>
            </a:r>
            <a:endParaRPr b="0" lang="en-US" sz="12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</p:txBody>
      </p:sp>
      <p:sp>
        <p:nvSpPr>
          <p:cNvPr id="1370" name="PlaceHolder 3"/>
          <p:cNvSpPr>
            <a:spLocks noGrp="1"/>
          </p:cNvSpPr>
          <p:nvPr>
            <p:ph type="body"/>
          </p:nvPr>
        </p:nvSpPr>
        <p:spPr>
          <a:xfrm>
            <a:off x="677160" y="2777040"/>
            <a:ext cx="3854160" cy="2584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Click to edit Master text styles</a:t>
            </a:r>
            <a:endParaRPr b="0" lang="en-US" sz="14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</p:txBody>
      </p:sp>
      <p:sp>
        <p:nvSpPr>
          <p:cNvPr id="1371" name="PlaceHolder 4"/>
          <p:cNvSpPr>
            <a:spLocks noGrp="1"/>
          </p:cNvSpPr>
          <p:nvPr>
            <p:ph type="dt" idx="313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en-US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Trebuchet MS"/>
              </a:rPr>
              <a:t>&lt;date/time&gt;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2" name="PlaceHolder 5"/>
          <p:cNvSpPr>
            <a:spLocks noGrp="1"/>
          </p:cNvSpPr>
          <p:nvPr>
            <p:ph type="ftr" idx="314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3" name="PlaceHolder 6"/>
          <p:cNvSpPr>
            <a:spLocks noGrp="1"/>
          </p:cNvSpPr>
          <p:nvPr>
            <p:ph type="sldNum" idx="315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900" strike="noStrike" u="non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98E61FE-5061-4641-9C0C-520F2F6F63D2}" type="slidenum">
              <a:rPr b="0" lang="en-US" sz="9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&lt;number&gt;</a:t>
            </a:fld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8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4" name="Group 6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cxnSp>
          <p:nvCxnSpPr>
            <p:cNvPr id="1375" name="Straight Connector 19"/>
            <p:cNvCxnSpPr/>
            <p:nvPr/>
          </p:nvCxnSpPr>
          <p:spPr>
            <a:xfrm>
              <a:off x="9370800" y="0"/>
              <a:ext cx="1219680" cy="6858360"/>
            </a:xfrm>
            <a:prstGeom prst="straightConnector1">
              <a:avLst/>
            </a:prstGeom>
            <a:ln cap="rnd" w="9525">
              <a:solidFill>
                <a:srgbClr val="ffffff">
                  <a:lumMod val="75000"/>
                </a:srgbClr>
              </a:solidFill>
              <a:round/>
            </a:ln>
          </p:spPr>
        </p:cxnSp>
        <p:cxnSp>
          <p:nvCxnSpPr>
            <p:cNvPr id="1376" name="Straight Connector 20"/>
            <p:cNvCxnSpPr/>
            <p:nvPr/>
          </p:nvCxnSpPr>
          <p:spPr>
            <a:xfrm flipH="1">
              <a:off x="7425000" y="3681360"/>
              <a:ext cx="4763880" cy="3177000"/>
            </a:xfrm>
            <a:prstGeom prst="straightConnector1">
              <a:avLst/>
            </a:prstGeom>
            <a:ln cap="rnd" w="9525">
              <a:solidFill>
                <a:srgbClr val="ffffff">
                  <a:lumMod val="85000"/>
                </a:srgbClr>
              </a:solidFill>
              <a:round/>
            </a:ln>
          </p:spPr>
        </p:cxnSp>
        <p:sp>
          <p:nvSpPr>
            <p:cNvPr id="1377" name="Rectangle 23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textAreaLeft" fmla="*/ 0 w 3007080"/>
                <a:gd name="textAreaRight" fmla="*/ 3007440 w 3007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378" name="Rectangle 2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textAreaLeft" fmla="*/ 0 w 2588040"/>
                <a:gd name="textAreaRight" fmla="*/ 2588400 w 258804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379" name="Isosceles Triangle 23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380" name="Rectangle 2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textAreaLeft" fmla="*/ 0 w 2854080"/>
                <a:gd name="textAreaRight" fmla="*/ 2854440 w 2854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381" name="Rectangle 2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textAreaLeft" fmla="*/ 0 w 1289880"/>
                <a:gd name="textAreaRight" fmla="*/ 1290240 w 12898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382" name="Rectangle 2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>
                <a:gd name="textAreaLeft" fmla="*/ 0 w 1249560"/>
                <a:gd name="textAreaRight" fmla="*/ 1249920 w 12495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383" name="Isosceles Triangle 27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384" name="Isosceles Triangle 28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</p:grpSp>
      <p:sp>
        <p:nvSpPr>
          <p:cNvPr id="1385" name="PlaceHolder 1"/>
          <p:cNvSpPr>
            <a:spLocks noGrp="1"/>
          </p:cNvSpPr>
          <p:nvPr>
            <p:ph type="title"/>
          </p:nvPr>
        </p:nvSpPr>
        <p:spPr>
          <a:xfrm>
            <a:off x="677160" y="4800600"/>
            <a:ext cx="8596440" cy="566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24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Click to edit Master title style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rebuchet MS"/>
            </a:endParaRPr>
          </a:p>
        </p:txBody>
      </p:sp>
      <p:sp>
        <p:nvSpPr>
          <p:cNvPr id="1386" name="PlaceHolder 2"/>
          <p:cNvSpPr>
            <a:spLocks noGrp="1"/>
          </p:cNvSpPr>
          <p:nvPr>
            <p:ph type="body"/>
          </p:nvPr>
        </p:nvSpPr>
        <p:spPr>
          <a:xfrm>
            <a:off x="677160" y="609480"/>
            <a:ext cx="8596440" cy="3845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Trebuchet MS"/>
              </a:rPr>
              <a:t>Click icon to add picture</a:t>
            </a:r>
            <a:endParaRPr b="0" lang="en-US" sz="16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</p:txBody>
      </p:sp>
      <p:sp>
        <p:nvSpPr>
          <p:cNvPr id="1387" name="PlaceHolder 3"/>
          <p:cNvSpPr>
            <a:spLocks noGrp="1"/>
          </p:cNvSpPr>
          <p:nvPr>
            <p:ph type="body"/>
          </p:nvPr>
        </p:nvSpPr>
        <p:spPr>
          <a:xfrm>
            <a:off x="677160" y="5367240"/>
            <a:ext cx="8596440" cy="673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Click to edit Master text styles</a:t>
            </a:r>
            <a:endParaRPr b="0" lang="en-US" sz="12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</p:txBody>
      </p:sp>
      <p:sp>
        <p:nvSpPr>
          <p:cNvPr id="1388" name="PlaceHolder 4"/>
          <p:cNvSpPr>
            <a:spLocks noGrp="1"/>
          </p:cNvSpPr>
          <p:nvPr>
            <p:ph type="dt" idx="316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en-US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Trebuchet MS"/>
              </a:rPr>
              <a:t>&lt;date/time&gt;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9" name="PlaceHolder 5"/>
          <p:cNvSpPr>
            <a:spLocks noGrp="1"/>
          </p:cNvSpPr>
          <p:nvPr>
            <p:ph type="ftr" idx="317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0" name="PlaceHolder 6"/>
          <p:cNvSpPr>
            <a:spLocks noGrp="1"/>
          </p:cNvSpPr>
          <p:nvPr>
            <p:ph type="sldNum" idx="318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900" strike="noStrike" u="non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62D86F8-EC21-47B5-A7E4-869373ADDFD2}" type="slidenum">
              <a:rPr b="0" lang="en-US" sz="9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&lt;number&gt;</a:t>
            </a:fld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27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9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97"/>
          </p:nvPr>
        </p:nvSpPr>
        <p:spPr/>
        <p:txBody>
          <a:bodyPr/>
          <a:p>
            <a:fld id="{5DAC5EC4-9683-4246-A818-DF33E3D6C92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9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 86">
    <p:bg>
      <p:bgPr>
        <a:gradFill rotWithShape="0"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Freeform 11" hidden="1"/>
          <p:cNvSpPr/>
          <p:nvPr/>
        </p:nvSpPr>
        <p:spPr>
          <a:xfrm>
            <a:off x="0" y="4751280"/>
            <a:ext cx="12191760" cy="2112480"/>
          </a:xfrm>
          <a:custGeom>
            <a:avLst/>
            <a:gdLst>
              <a:gd name="GluePoint1X" fmla="*/ 0 w 0"/>
              <a:gd name="GluePoint1Y" fmla="*/ 1066 h 0"/>
              <a:gd name="GluePoint2X" fmla="*/ 0 w 0"/>
              <a:gd name="GluePoint2Y" fmla="*/ 1331 h 0"/>
              <a:gd name="GluePoint3X" fmla="*/ 5760 w 0"/>
              <a:gd name="GluePoint3Y" fmla="*/ 1331 h 0"/>
              <a:gd name="GluePoint4X" fmla="*/ 5760 w 0"/>
              <a:gd name="GluePoint4Y" fmla="*/ 0 h 0"/>
              <a:gd name="GluePoint5X" fmla="*/ 0 w 0"/>
              <a:gd name="GluePoint5Y" fmla="*/ 1066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l" t="t" r="r" b="b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dk1">
              <a:tint val="80000"/>
              <a:alpha val="45000"/>
            </a:schemeClr>
          </a:solidFill>
          <a:ln w="9525">
            <a:noFill/>
          </a:ln>
          <a:effectLst>
            <a:outerShdw algn="ctr" blurRad="50760" dir="16200000" dist="4428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392" name="Freeform 15" hidden="1"/>
          <p:cNvSpPr/>
          <p:nvPr/>
        </p:nvSpPr>
        <p:spPr>
          <a:xfrm>
            <a:off x="9753480" y="0"/>
            <a:ext cx="2437920" cy="6857640"/>
          </a:xfrm>
          <a:custGeom>
            <a:avLst/>
            <a:gdLst>
              <a:gd name="textAreaLeft" fmla="*/ 0 w 2437920"/>
              <a:gd name="textAreaRight" fmla="*/ 2438280 w 2437920"/>
              <a:gd name="textAreaTop" fmla="*/ 0 h 6857640"/>
              <a:gd name="textAreaBottom" fmla="*/ 6858000 h 6857640"/>
              <a:gd name="GluePoint1X" fmla="*/ 1914 w 1914"/>
              <a:gd name="GluePoint1Y" fmla="*/ 9 h 4329"/>
              <a:gd name="GluePoint2X" fmla="*/ 1914 w 1914"/>
              <a:gd name="GluePoint2Y" fmla="*/ 4329 h 4329"/>
              <a:gd name="GluePoint3X" fmla="*/ 204 w 1914"/>
              <a:gd name="GluePoint3Y" fmla="*/ 4327 h 4329"/>
              <a:gd name="GluePoint4X" fmla="*/ 0 w 1914"/>
              <a:gd name="GluePoint4Y" fmla="*/ 0 h 4329"/>
              <a:gd name="GluePoint5X" fmla="*/ 1914 w 1914"/>
              <a:gd name="GluePoint5Y" fmla="*/ 9 h 4329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dk1">
              <a:tint val="90000"/>
              <a:alpha val="40000"/>
            </a:schemeClr>
          </a:solidFill>
          <a:ln w="9525">
            <a:noFill/>
          </a:ln>
          <a:effectLst>
            <a:outerShdw algn="ctr" blurRad="50760" dir="10800000" dist="50760" rotWithShape="0">
              <a:srgbClr val="000000">
                <a:alpha val="4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393" name="Freeform 8"/>
          <p:cNvSpPr/>
          <p:nvPr/>
        </p:nvSpPr>
        <p:spPr>
          <a:xfrm>
            <a:off x="0" y="4751280"/>
            <a:ext cx="12191760" cy="2112480"/>
          </a:xfrm>
          <a:custGeom>
            <a:avLst/>
            <a:gdLst>
              <a:gd name="GluePoint1X" fmla="*/ 0 w 0"/>
              <a:gd name="GluePoint1Y" fmla="*/ 1066 h 0"/>
              <a:gd name="GluePoint2X" fmla="*/ 0 w 0"/>
              <a:gd name="GluePoint2Y" fmla="*/ 1331 h 0"/>
              <a:gd name="GluePoint3X" fmla="*/ 5760 w 0"/>
              <a:gd name="GluePoint3Y" fmla="*/ 1331 h 0"/>
              <a:gd name="GluePoint4X" fmla="*/ 5760 w 0"/>
              <a:gd name="GluePoint4Y" fmla="*/ 0 h 0"/>
              <a:gd name="GluePoint5X" fmla="*/ 0 w 0"/>
              <a:gd name="GluePoint5Y" fmla="*/ 1066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l" t="t" r="r" b="b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dk1">
              <a:tint val="80000"/>
              <a:alpha val="45000"/>
            </a:schemeClr>
          </a:solidFill>
          <a:ln w="9525">
            <a:noFill/>
          </a:ln>
          <a:effectLst>
            <a:outerShdw algn="ctr" blurRad="50760" dir="16200000" dist="4428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394" name="Freeform 10"/>
          <p:cNvSpPr/>
          <p:nvPr/>
        </p:nvSpPr>
        <p:spPr>
          <a:xfrm>
            <a:off x="8140680" y="0"/>
            <a:ext cx="4051080" cy="6857640"/>
          </a:xfrm>
          <a:custGeom>
            <a:avLst/>
            <a:gdLst>
              <a:gd name="textAreaLeft" fmla="*/ 0 w 4051080"/>
              <a:gd name="textAreaRight" fmla="*/ 4051440 w 4051080"/>
              <a:gd name="textAreaTop" fmla="*/ 0 h 6857640"/>
              <a:gd name="textAreaBottom" fmla="*/ 6858000 h 6857640"/>
              <a:gd name="GluePoint1X" fmla="*/ 1914 w 1914"/>
              <a:gd name="GluePoint1Y" fmla="*/ 9 h 4329"/>
              <a:gd name="GluePoint2X" fmla="*/ 1914 w 1914"/>
              <a:gd name="GluePoint2Y" fmla="*/ 4329 h 4329"/>
              <a:gd name="GluePoint3X" fmla="*/ 204 w 1914"/>
              <a:gd name="GluePoint3Y" fmla="*/ 4327 h 4329"/>
              <a:gd name="GluePoint4X" fmla="*/ 0 w 1914"/>
              <a:gd name="GluePoint4Y" fmla="*/ 0 h 4329"/>
              <a:gd name="GluePoint5X" fmla="*/ 1914 w 1914"/>
              <a:gd name="GluePoint5Y" fmla="*/ 9 h 4329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dk1">
              <a:tint val="90000"/>
              <a:alpha val="40000"/>
            </a:schemeClr>
          </a:solidFill>
          <a:ln w="9525">
            <a:noFill/>
          </a:ln>
          <a:effectLst>
            <a:outerShdw algn="ctr" blurRad="50760" dir="10800000" dist="50760" rotWithShape="0">
              <a:srgbClr val="000000">
                <a:alpha val="4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395" name="PlaceHolder 1"/>
          <p:cNvSpPr>
            <a:spLocks noGrp="1"/>
          </p:cNvSpPr>
          <p:nvPr>
            <p:ph type="title"/>
          </p:nvPr>
        </p:nvSpPr>
        <p:spPr>
          <a:xfrm>
            <a:off x="572040" y="3337560"/>
            <a:ext cx="8639640" cy="2300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45720" rIns="45720" tIns="45720" bIns="45720" anchor="t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1" lang="en-US" sz="4600" strike="noStrike" u="none" cap="all">
                <a:solidFill>
                  <a:schemeClr val="accent1">
                    <a:tint val="63000"/>
                  </a:schemeClr>
                </a:solidFill>
                <a:effectLst/>
                <a:uFillTx/>
                <a:latin typeface="Franklin Gothic Book"/>
                <a:ea typeface="微軟正黑體"/>
              </a:rPr>
              <a:t>Click to edit Master title style</a:t>
            </a:r>
            <a:endParaRPr b="0" lang="en-US" sz="46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396" name="PlaceHolder 2"/>
          <p:cNvSpPr>
            <a:spLocks noGrp="1"/>
          </p:cNvSpPr>
          <p:nvPr>
            <p:ph type="dt" idx="319"/>
          </p:nvPr>
        </p:nvSpPr>
        <p:spPr>
          <a:xfrm>
            <a:off x="609480" y="64213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97" name="PlaceHolder 3"/>
          <p:cNvSpPr>
            <a:spLocks noGrp="1"/>
          </p:cNvSpPr>
          <p:nvPr>
            <p:ph type="ftr" idx="320"/>
          </p:nvPr>
        </p:nvSpPr>
        <p:spPr>
          <a:xfrm>
            <a:off x="4165560" y="6421320"/>
            <a:ext cx="3860280" cy="36468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b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98" name="PlaceHolder 4"/>
          <p:cNvSpPr>
            <a:spLocks noGrp="1"/>
          </p:cNvSpPr>
          <p:nvPr>
            <p:ph type="sldNum" idx="321"/>
          </p:nvPr>
        </p:nvSpPr>
        <p:spPr>
          <a:xfrm>
            <a:off x="10871280" y="6421320"/>
            <a:ext cx="101556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trike="noStrike" u="none">
                <a:solidFill>
                  <a:srgbClr val="9b9a98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701F8B2-A3C2-42CE-8294-9635565493F2}" type="slidenum">
              <a:rPr b="0" lang="en-US" sz="1000" strike="noStrike" u="none">
                <a:solidFill>
                  <a:srgbClr val="9b9a98"/>
                </a:solidFill>
                <a:effectLst/>
                <a:uFillTx/>
                <a:latin typeface="Arial"/>
              </a:rPr>
              <a:t>&lt;number&gt;</a:t>
            </a:fld>
            <a:endParaRPr b="0" lang="en-US" sz="10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Default 87">
    <p:bg>
      <p:bgPr>
        <a:solidFill>
          <a:schemeClr val="dk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Freeform 11"/>
          <p:cNvSpPr/>
          <p:nvPr/>
        </p:nvSpPr>
        <p:spPr>
          <a:xfrm>
            <a:off x="0" y="4751280"/>
            <a:ext cx="12191760" cy="2112480"/>
          </a:xfrm>
          <a:custGeom>
            <a:avLst/>
            <a:gdLst>
              <a:gd name="GluePoint1X" fmla="*/ 0 w 0"/>
              <a:gd name="GluePoint1Y" fmla="*/ 1066 h 0"/>
              <a:gd name="GluePoint2X" fmla="*/ 0 w 0"/>
              <a:gd name="GluePoint2Y" fmla="*/ 1331 h 0"/>
              <a:gd name="GluePoint3X" fmla="*/ 5760 w 0"/>
              <a:gd name="GluePoint3Y" fmla="*/ 1331 h 0"/>
              <a:gd name="GluePoint4X" fmla="*/ 5760 w 0"/>
              <a:gd name="GluePoint4Y" fmla="*/ 0 h 0"/>
              <a:gd name="GluePoint5X" fmla="*/ 0 w 0"/>
              <a:gd name="GluePoint5Y" fmla="*/ 1066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l" t="t" r="r" b="b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dk1">
              <a:tint val="80000"/>
              <a:alpha val="45000"/>
            </a:schemeClr>
          </a:solidFill>
          <a:ln w="9525">
            <a:noFill/>
          </a:ln>
          <a:effectLst>
            <a:outerShdw algn="ctr" blurRad="50760" dir="16200000" dist="4428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400" name="Freeform 15"/>
          <p:cNvSpPr/>
          <p:nvPr/>
        </p:nvSpPr>
        <p:spPr>
          <a:xfrm>
            <a:off x="9753480" y="0"/>
            <a:ext cx="2437920" cy="6857640"/>
          </a:xfrm>
          <a:custGeom>
            <a:avLst/>
            <a:gdLst>
              <a:gd name="textAreaLeft" fmla="*/ 0 w 2437920"/>
              <a:gd name="textAreaRight" fmla="*/ 2438280 w 2437920"/>
              <a:gd name="textAreaTop" fmla="*/ 0 h 6857640"/>
              <a:gd name="textAreaBottom" fmla="*/ 6858000 h 6857640"/>
              <a:gd name="GluePoint1X" fmla="*/ 1914 w 1914"/>
              <a:gd name="GluePoint1Y" fmla="*/ 9 h 4329"/>
              <a:gd name="GluePoint2X" fmla="*/ 1914 w 1914"/>
              <a:gd name="GluePoint2Y" fmla="*/ 4329 h 4329"/>
              <a:gd name="GluePoint3X" fmla="*/ 204 w 1914"/>
              <a:gd name="GluePoint3Y" fmla="*/ 4327 h 4329"/>
              <a:gd name="GluePoint4X" fmla="*/ 0 w 1914"/>
              <a:gd name="GluePoint4Y" fmla="*/ 0 h 4329"/>
              <a:gd name="GluePoint5X" fmla="*/ 1914 w 1914"/>
              <a:gd name="GluePoint5Y" fmla="*/ 9 h 4329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dk1">
              <a:tint val="90000"/>
              <a:alpha val="40000"/>
            </a:schemeClr>
          </a:solidFill>
          <a:ln w="9525">
            <a:noFill/>
          </a:ln>
          <a:effectLst>
            <a:outerShdw algn="ctr" blurRad="50760" dir="10800000" dist="50760" rotWithShape="0">
              <a:srgbClr val="000000">
                <a:alpha val="4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401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995652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45720" rIns="45720" tIns="45720" bIns="45720"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4600" strike="noStrike" u="none">
                <a:solidFill>
                  <a:schemeClr val="lt1"/>
                </a:solidFill>
                <a:effectLst/>
                <a:uFillTx/>
                <a:latin typeface="Franklin Gothic Book"/>
                <a:ea typeface="微軟正黑體"/>
              </a:rPr>
              <a:t>Click to edit Master title style</a:t>
            </a:r>
            <a:endParaRPr b="0" lang="en-US" sz="46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402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9956520" cy="4525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 vert="eaVert">
            <a:noAutofit/>
          </a:bodyPr>
          <a:p>
            <a:pPr marL="419040" indent="-382680">
              <a:lnSpc>
                <a:spcPct val="100000"/>
              </a:lnSpc>
              <a:spcBef>
                <a:spcPts val="601"/>
              </a:spcBef>
              <a:buClr>
                <a:srgbClr val="6ea0b0"/>
              </a:buClr>
              <a:buSzPct val="80000"/>
              <a:buFont typeface="Wingdings 2" charset="2"/>
              <a:buChar char=""/>
            </a:pPr>
            <a:r>
              <a:rPr b="0" lang="en-US" sz="3000" strike="noStrike" u="none">
                <a:solidFill>
                  <a:schemeClr val="lt1"/>
                </a:solidFill>
                <a:effectLst/>
                <a:uFillTx/>
                <a:latin typeface="Arial"/>
                <a:ea typeface="微軟正黑體"/>
              </a:rPr>
              <a:t>Click to edit Master text styles</a:t>
            </a:r>
            <a:endParaRPr b="0" lang="en-US" sz="3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1" marL="722160" indent="-272880">
              <a:lnSpc>
                <a:spcPct val="100000"/>
              </a:lnSpc>
              <a:spcBef>
                <a:spcPts val="519"/>
              </a:spcBef>
              <a:buClr>
                <a:srgbClr val="6ea0b0"/>
              </a:buClr>
              <a:buSzPct val="90000"/>
              <a:buFont typeface="Wingdings 2" charset="2"/>
              <a:buChar char=""/>
            </a:pPr>
            <a:r>
              <a:rPr b="0" lang="en-US" sz="2600" strike="noStrike" u="none">
                <a:solidFill>
                  <a:schemeClr val="lt1"/>
                </a:solidFill>
                <a:effectLst/>
                <a:uFillTx/>
                <a:latin typeface="Arial"/>
                <a:ea typeface="微軟正黑體"/>
              </a:rPr>
              <a:t>Second level</a:t>
            </a:r>
            <a:endParaRPr b="0" lang="en-US" sz="26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2" marL="1004760" indent="-255600">
              <a:lnSpc>
                <a:spcPct val="100000"/>
              </a:lnSpc>
              <a:spcBef>
                <a:spcPts val="479"/>
              </a:spcBef>
              <a:buClr>
                <a:srgbClr val="ccaf0a"/>
              </a:buClr>
              <a:buSzPct val="85000"/>
              <a:buFont typeface="Arial"/>
              <a:buChar char="○"/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  <a:ea typeface="微軟正黑體"/>
              </a:rPr>
              <a:t>Third level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3" marL="1279440" indent="-236520">
              <a:lnSpc>
                <a:spcPct val="100000"/>
              </a:lnSpc>
              <a:spcBef>
                <a:spcPts val="400"/>
              </a:spcBef>
              <a:buClr>
                <a:srgbClr val="8d89a4"/>
              </a:buClr>
              <a:buSzPct val="90000"/>
              <a:buFont typeface="Wingdings 2" charset="2"/>
              <a:buChar char="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  <a:ea typeface="微軟正黑體"/>
              </a:rPr>
              <a:t>Fourth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4" marL="1488960" indent="-182520">
              <a:lnSpc>
                <a:spcPct val="100000"/>
              </a:lnSpc>
              <a:spcBef>
                <a:spcPts val="400"/>
              </a:spcBef>
              <a:buClr>
                <a:srgbClr val="748560"/>
              </a:buClr>
              <a:buFont typeface="Arial"/>
              <a:buChar char="-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  <a:ea typeface="微軟正黑體"/>
              </a:rPr>
              <a:t>Fifth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403" name="PlaceHolder 3"/>
          <p:cNvSpPr>
            <a:spLocks noGrp="1"/>
          </p:cNvSpPr>
          <p:nvPr>
            <p:ph type="dt" idx="322"/>
          </p:nvPr>
        </p:nvSpPr>
        <p:spPr>
          <a:xfrm>
            <a:off x="609480" y="64213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04" name="PlaceHolder 4"/>
          <p:cNvSpPr>
            <a:spLocks noGrp="1"/>
          </p:cNvSpPr>
          <p:nvPr>
            <p:ph type="ftr" idx="323"/>
          </p:nvPr>
        </p:nvSpPr>
        <p:spPr>
          <a:xfrm>
            <a:off x="4165560" y="6421320"/>
            <a:ext cx="3860280" cy="36468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b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05" name="PlaceHolder 5"/>
          <p:cNvSpPr>
            <a:spLocks noGrp="1"/>
          </p:cNvSpPr>
          <p:nvPr>
            <p:ph type="sldNum" idx="324"/>
          </p:nvPr>
        </p:nvSpPr>
        <p:spPr>
          <a:xfrm>
            <a:off x="10871280" y="6421320"/>
            <a:ext cx="101556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trike="noStrike" u="none">
                <a:solidFill>
                  <a:srgbClr val="9b9a98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D9C04B2-C729-4137-81A1-71A64F8D2C5C}" type="slidenum">
              <a:rPr b="0" lang="en-US" sz="1000" strike="noStrike" u="none">
                <a:solidFill>
                  <a:srgbClr val="9b9a98"/>
                </a:solidFill>
                <a:effectLst/>
                <a:uFillTx/>
                <a:latin typeface="Arial"/>
              </a:rPr>
              <a:t>&lt;number&gt;</a:t>
            </a:fld>
            <a:endParaRPr b="0" lang="en-US" sz="10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Default 88">
    <p:bg>
      <p:bgPr>
        <a:solidFill>
          <a:schemeClr val="dk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Freeform 11"/>
          <p:cNvSpPr/>
          <p:nvPr/>
        </p:nvSpPr>
        <p:spPr>
          <a:xfrm>
            <a:off x="0" y="4751280"/>
            <a:ext cx="12191760" cy="2112480"/>
          </a:xfrm>
          <a:custGeom>
            <a:avLst/>
            <a:gdLst>
              <a:gd name="GluePoint1X" fmla="*/ 0 w 0"/>
              <a:gd name="GluePoint1Y" fmla="*/ 1066 h 0"/>
              <a:gd name="GluePoint2X" fmla="*/ 0 w 0"/>
              <a:gd name="GluePoint2Y" fmla="*/ 1331 h 0"/>
              <a:gd name="GluePoint3X" fmla="*/ 5760 w 0"/>
              <a:gd name="GluePoint3Y" fmla="*/ 1331 h 0"/>
              <a:gd name="GluePoint4X" fmla="*/ 5760 w 0"/>
              <a:gd name="GluePoint4Y" fmla="*/ 0 h 0"/>
              <a:gd name="GluePoint5X" fmla="*/ 0 w 0"/>
              <a:gd name="GluePoint5Y" fmla="*/ 1066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l" t="t" r="r" b="b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dk1">
              <a:tint val="80000"/>
              <a:alpha val="45000"/>
            </a:schemeClr>
          </a:solidFill>
          <a:ln w="9525">
            <a:noFill/>
          </a:ln>
          <a:effectLst>
            <a:outerShdw algn="ctr" blurRad="50760" dir="16200000" dist="4428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407" name="Freeform 15"/>
          <p:cNvSpPr/>
          <p:nvPr/>
        </p:nvSpPr>
        <p:spPr>
          <a:xfrm>
            <a:off x="9753480" y="0"/>
            <a:ext cx="2437920" cy="6857640"/>
          </a:xfrm>
          <a:custGeom>
            <a:avLst/>
            <a:gdLst>
              <a:gd name="textAreaLeft" fmla="*/ 0 w 2437920"/>
              <a:gd name="textAreaRight" fmla="*/ 2438280 w 2437920"/>
              <a:gd name="textAreaTop" fmla="*/ 0 h 6857640"/>
              <a:gd name="textAreaBottom" fmla="*/ 6858000 h 6857640"/>
              <a:gd name="GluePoint1X" fmla="*/ 1914 w 1914"/>
              <a:gd name="GluePoint1Y" fmla="*/ 9 h 4329"/>
              <a:gd name="GluePoint2X" fmla="*/ 1914 w 1914"/>
              <a:gd name="GluePoint2Y" fmla="*/ 4329 h 4329"/>
              <a:gd name="GluePoint3X" fmla="*/ 204 w 1914"/>
              <a:gd name="GluePoint3Y" fmla="*/ 4327 h 4329"/>
              <a:gd name="GluePoint4X" fmla="*/ 0 w 1914"/>
              <a:gd name="GluePoint4Y" fmla="*/ 0 h 4329"/>
              <a:gd name="GluePoint5X" fmla="*/ 1914 w 1914"/>
              <a:gd name="GluePoint5Y" fmla="*/ 9 h 4329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dk1">
              <a:tint val="90000"/>
              <a:alpha val="40000"/>
            </a:schemeClr>
          </a:solidFill>
          <a:ln w="9525">
            <a:noFill/>
          </a:ln>
          <a:effectLst>
            <a:outerShdw algn="ctr" blurRad="50760" dir="10800000" dist="50760" rotWithShape="0">
              <a:srgbClr val="000000">
                <a:alpha val="4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408" name="PlaceHolder 1"/>
          <p:cNvSpPr>
            <a:spLocks noGrp="1"/>
          </p:cNvSpPr>
          <p:nvPr>
            <p:ph type="title"/>
          </p:nvPr>
        </p:nvSpPr>
        <p:spPr>
          <a:xfrm>
            <a:off x="8839080" y="274680"/>
            <a:ext cx="2742840" cy="5851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45720" rIns="45720" tIns="45720" bIns="45720" anchor="ctr" vert="eaVer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4600" strike="noStrike" u="none">
                <a:solidFill>
                  <a:schemeClr val="lt1"/>
                </a:solidFill>
                <a:effectLst/>
                <a:uFillTx/>
                <a:latin typeface="Franklin Gothic Book"/>
                <a:ea typeface="微軟正黑體"/>
              </a:rPr>
              <a:t>Click to edit Master title style</a:t>
            </a:r>
            <a:endParaRPr b="0" lang="en-US" sz="46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409" name="PlaceHolder 2"/>
          <p:cNvSpPr>
            <a:spLocks noGrp="1"/>
          </p:cNvSpPr>
          <p:nvPr>
            <p:ph type="body"/>
          </p:nvPr>
        </p:nvSpPr>
        <p:spPr>
          <a:xfrm>
            <a:off x="609480" y="274680"/>
            <a:ext cx="8026200" cy="5851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 vert="eaVert">
            <a:noAutofit/>
          </a:bodyPr>
          <a:p>
            <a:pPr marL="419040" indent="-382680">
              <a:lnSpc>
                <a:spcPct val="100000"/>
              </a:lnSpc>
              <a:spcBef>
                <a:spcPts val="601"/>
              </a:spcBef>
              <a:buClr>
                <a:srgbClr val="6ea0b0"/>
              </a:buClr>
              <a:buSzPct val="80000"/>
              <a:buFont typeface="Wingdings 2" charset="2"/>
              <a:buChar char=""/>
            </a:pPr>
            <a:r>
              <a:rPr b="0" lang="en-US" sz="3000" strike="noStrike" u="none">
                <a:solidFill>
                  <a:schemeClr val="lt1"/>
                </a:solidFill>
                <a:effectLst/>
                <a:uFillTx/>
                <a:latin typeface="Arial"/>
                <a:ea typeface="微軟正黑體"/>
              </a:rPr>
              <a:t>Click to edit Master text styles</a:t>
            </a:r>
            <a:endParaRPr b="0" lang="en-US" sz="3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1" marL="722160" indent="-272880">
              <a:lnSpc>
                <a:spcPct val="100000"/>
              </a:lnSpc>
              <a:spcBef>
                <a:spcPts val="519"/>
              </a:spcBef>
              <a:buClr>
                <a:srgbClr val="6ea0b0"/>
              </a:buClr>
              <a:buSzPct val="90000"/>
              <a:buFont typeface="Wingdings 2" charset="2"/>
              <a:buChar char=""/>
            </a:pPr>
            <a:r>
              <a:rPr b="0" lang="en-US" sz="2600" strike="noStrike" u="none">
                <a:solidFill>
                  <a:schemeClr val="lt1"/>
                </a:solidFill>
                <a:effectLst/>
                <a:uFillTx/>
                <a:latin typeface="Arial"/>
                <a:ea typeface="微軟正黑體"/>
              </a:rPr>
              <a:t>Second level</a:t>
            </a:r>
            <a:endParaRPr b="0" lang="en-US" sz="26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2" marL="1004760" indent="-255600">
              <a:lnSpc>
                <a:spcPct val="100000"/>
              </a:lnSpc>
              <a:spcBef>
                <a:spcPts val="479"/>
              </a:spcBef>
              <a:buClr>
                <a:srgbClr val="ccaf0a"/>
              </a:buClr>
              <a:buSzPct val="85000"/>
              <a:buFont typeface="Arial"/>
              <a:buChar char="○"/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  <a:ea typeface="微軟正黑體"/>
              </a:rPr>
              <a:t>Third level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3" marL="1279440" indent="-236520">
              <a:lnSpc>
                <a:spcPct val="100000"/>
              </a:lnSpc>
              <a:spcBef>
                <a:spcPts val="400"/>
              </a:spcBef>
              <a:buClr>
                <a:srgbClr val="8d89a4"/>
              </a:buClr>
              <a:buSzPct val="90000"/>
              <a:buFont typeface="Wingdings 2" charset="2"/>
              <a:buChar char="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  <a:ea typeface="微軟正黑體"/>
              </a:rPr>
              <a:t>Fourth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4" marL="1488960" indent="-182520">
              <a:lnSpc>
                <a:spcPct val="100000"/>
              </a:lnSpc>
              <a:spcBef>
                <a:spcPts val="400"/>
              </a:spcBef>
              <a:buClr>
                <a:srgbClr val="748560"/>
              </a:buClr>
              <a:buFont typeface="Arial"/>
              <a:buChar char="-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  <a:ea typeface="微軟正黑體"/>
              </a:rPr>
              <a:t>Fifth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410" name="PlaceHolder 3"/>
          <p:cNvSpPr>
            <a:spLocks noGrp="1"/>
          </p:cNvSpPr>
          <p:nvPr>
            <p:ph type="dt" idx="325"/>
          </p:nvPr>
        </p:nvSpPr>
        <p:spPr>
          <a:xfrm>
            <a:off x="609480" y="64213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11" name="PlaceHolder 4"/>
          <p:cNvSpPr>
            <a:spLocks noGrp="1"/>
          </p:cNvSpPr>
          <p:nvPr>
            <p:ph type="ftr" idx="326"/>
          </p:nvPr>
        </p:nvSpPr>
        <p:spPr>
          <a:xfrm>
            <a:off x="4165560" y="6421320"/>
            <a:ext cx="3860280" cy="36468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b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12" name="PlaceHolder 5"/>
          <p:cNvSpPr>
            <a:spLocks noGrp="1"/>
          </p:cNvSpPr>
          <p:nvPr>
            <p:ph type="sldNum" idx="327"/>
          </p:nvPr>
        </p:nvSpPr>
        <p:spPr>
          <a:xfrm>
            <a:off x="10871280" y="6421320"/>
            <a:ext cx="101556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trike="noStrike" u="none">
                <a:solidFill>
                  <a:srgbClr val="9b9a98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75F099B-6DCF-4387-8909-B83575369CFA}" type="slidenum">
              <a:rPr b="0" lang="en-US" sz="1000" strike="noStrike" u="none">
                <a:solidFill>
                  <a:srgbClr val="9b9a98"/>
                </a:solidFill>
                <a:effectLst/>
                <a:uFillTx/>
                <a:latin typeface="Arial"/>
              </a:rPr>
              <a:t>&lt;number&gt;</a:t>
            </a:fld>
            <a:endParaRPr b="0" lang="en-US" sz="10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nt with Caption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dt" idx="3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" name="PlaceHolder 5"/>
          <p:cNvSpPr>
            <a:spLocks noGrp="1"/>
          </p:cNvSpPr>
          <p:nvPr>
            <p:ph type="ftr" idx="3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" name="PlaceHolder 6"/>
          <p:cNvSpPr>
            <a:spLocks noGrp="1"/>
          </p:cNvSpPr>
          <p:nvPr>
            <p:ph type="sldNum" idx="3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CA13292-43BF-43CD-A90E-71C374E61D29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89">
    <p:bg>
      <p:bgPr>
        <a:solidFill>
          <a:schemeClr val="dk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Freeform 11"/>
          <p:cNvSpPr/>
          <p:nvPr/>
        </p:nvSpPr>
        <p:spPr>
          <a:xfrm>
            <a:off x="0" y="4751280"/>
            <a:ext cx="12191760" cy="2112480"/>
          </a:xfrm>
          <a:custGeom>
            <a:avLst/>
            <a:gdLst>
              <a:gd name="GluePoint1X" fmla="*/ 0 w 0"/>
              <a:gd name="GluePoint1Y" fmla="*/ 1066 h 0"/>
              <a:gd name="GluePoint2X" fmla="*/ 0 w 0"/>
              <a:gd name="GluePoint2Y" fmla="*/ 1331 h 0"/>
              <a:gd name="GluePoint3X" fmla="*/ 5760 w 0"/>
              <a:gd name="GluePoint3Y" fmla="*/ 1331 h 0"/>
              <a:gd name="GluePoint4X" fmla="*/ 5760 w 0"/>
              <a:gd name="GluePoint4Y" fmla="*/ 0 h 0"/>
              <a:gd name="GluePoint5X" fmla="*/ 0 w 0"/>
              <a:gd name="GluePoint5Y" fmla="*/ 1066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l" t="t" r="r" b="b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dk1">
              <a:tint val="80000"/>
              <a:alpha val="45000"/>
            </a:schemeClr>
          </a:solidFill>
          <a:ln w="9525">
            <a:noFill/>
          </a:ln>
          <a:effectLst>
            <a:outerShdw algn="ctr" blurRad="50760" dir="16200000" dist="4428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414" name="Freeform 15"/>
          <p:cNvSpPr/>
          <p:nvPr/>
        </p:nvSpPr>
        <p:spPr>
          <a:xfrm>
            <a:off x="9753480" y="0"/>
            <a:ext cx="2437920" cy="6857640"/>
          </a:xfrm>
          <a:custGeom>
            <a:avLst/>
            <a:gdLst>
              <a:gd name="textAreaLeft" fmla="*/ 0 w 2437920"/>
              <a:gd name="textAreaRight" fmla="*/ 2438280 w 2437920"/>
              <a:gd name="textAreaTop" fmla="*/ 0 h 6857640"/>
              <a:gd name="textAreaBottom" fmla="*/ 6858000 h 6857640"/>
              <a:gd name="GluePoint1X" fmla="*/ 1914 w 1914"/>
              <a:gd name="GluePoint1Y" fmla="*/ 9 h 4329"/>
              <a:gd name="GluePoint2X" fmla="*/ 1914 w 1914"/>
              <a:gd name="GluePoint2Y" fmla="*/ 4329 h 4329"/>
              <a:gd name="GluePoint3X" fmla="*/ 204 w 1914"/>
              <a:gd name="GluePoint3Y" fmla="*/ 4327 h 4329"/>
              <a:gd name="GluePoint4X" fmla="*/ 0 w 1914"/>
              <a:gd name="GluePoint4Y" fmla="*/ 0 h 4329"/>
              <a:gd name="GluePoint5X" fmla="*/ 1914 w 1914"/>
              <a:gd name="GluePoint5Y" fmla="*/ 9 h 4329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dk1">
              <a:tint val="90000"/>
              <a:alpha val="40000"/>
            </a:schemeClr>
          </a:solidFill>
          <a:ln w="9525">
            <a:noFill/>
          </a:ln>
          <a:effectLst>
            <a:outerShdw algn="ctr" blurRad="50760" dir="10800000" dist="50760" rotWithShape="0">
              <a:srgbClr val="000000">
                <a:alpha val="4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415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995652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45720" rIns="45720" tIns="45720" bIns="45720"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4600" strike="noStrike" u="none">
                <a:solidFill>
                  <a:schemeClr val="lt1"/>
                </a:solidFill>
                <a:effectLst/>
                <a:uFillTx/>
                <a:latin typeface="Franklin Gothic Book"/>
                <a:ea typeface="微軟正黑體"/>
              </a:rPr>
              <a:t>Click to edit Master title style</a:t>
            </a:r>
            <a:endParaRPr b="0" lang="en-US" sz="46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416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9956520" cy="4525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419040" indent="-382680">
              <a:lnSpc>
                <a:spcPct val="100000"/>
              </a:lnSpc>
              <a:spcBef>
                <a:spcPts val="601"/>
              </a:spcBef>
              <a:buClr>
                <a:srgbClr val="6ea0b0"/>
              </a:buClr>
              <a:buSzPct val="80000"/>
              <a:buFont typeface="Wingdings 2" charset="2"/>
              <a:buChar char=""/>
            </a:pPr>
            <a:r>
              <a:rPr b="0" lang="en-US" sz="3000" strike="noStrike" u="none">
                <a:solidFill>
                  <a:schemeClr val="lt1"/>
                </a:solidFill>
                <a:effectLst/>
                <a:uFillTx/>
                <a:latin typeface="Arial"/>
                <a:ea typeface="微軟正黑體"/>
              </a:rPr>
              <a:t>Click to edit Master text styles</a:t>
            </a:r>
            <a:endParaRPr b="0" lang="en-US" sz="3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1" marL="722160" indent="-272880">
              <a:lnSpc>
                <a:spcPct val="100000"/>
              </a:lnSpc>
              <a:spcBef>
                <a:spcPts val="519"/>
              </a:spcBef>
              <a:buClr>
                <a:srgbClr val="6ea0b0"/>
              </a:buClr>
              <a:buSzPct val="90000"/>
              <a:buFont typeface="Wingdings 2" charset="2"/>
              <a:buChar char=""/>
            </a:pPr>
            <a:r>
              <a:rPr b="0" lang="en-US" sz="2600" strike="noStrike" u="none">
                <a:solidFill>
                  <a:schemeClr val="lt1"/>
                </a:solidFill>
                <a:effectLst/>
                <a:uFillTx/>
                <a:latin typeface="Arial"/>
                <a:ea typeface="微軟正黑體"/>
              </a:rPr>
              <a:t>Second level</a:t>
            </a:r>
            <a:endParaRPr b="0" lang="en-US" sz="26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2" marL="1004760" indent="-255600">
              <a:lnSpc>
                <a:spcPct val="100000"/>
              </a:lnSpc>
              <a:spcBef>
                <a:spcPts val="479"/>
              </a:spcBef>
              <a:buClr>
                <a:srgbClr val="ccaf0a"/>
              </a:buClr>
              <a:buSzPct val="85000"/>
              <a:buFont typeface="Arial"/>
              <a:buChar char="○"/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  <a:ea typeface="微軟正黑體"/>
              </a:rPr>
              <a:t>Third level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3" marL="1279440" indent="-236520">
              <a:lnSpc>
                <a:spcPct val="100000"/>
              </a:lnSpc>
              <a:spcBef>
                <a:spcPts val="400"/>
              </a:spcBef>
              <a:buClr>
                <a:srgbClr val="8d89a4"/>
              </a:buClr>
              <a:buSzPct val="90000"/>
              <a:buFont typeface="Wingdings 2" charset="2"/>
              <a:buChar char="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  <a:ea typeface="微軟正黑體"/>
              </a:rPr>
              <a:t>Fourth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4" marL="1488960" indent="-182520">
              <a:lnSpc>
                <a:spcPct val="100000"/>
              </a:lnSpc>
              <a:spcBef>
                <a:spcPts val="400"/>
              </a:spcBef>
              <a:buClr>
                <a:srgbClr val="748560"/>
              </a:buClr>
              <a:buFont typeface="Arial"/>
              <a:buChar char="-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  <a:ea typeface="微軟正黑體"/>
              </a:rPr>
              <a:t>Fifth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417" name="PlaceHolder 3"/>
          <p:cNvSpPr>
            <a:spLocks noGrp="1"/>
          </p:cNvSpPr>
          <p:nvPr>
            <p:ph type="dt" idx="328"/>
          </p:nvPr>
        </p:nvSpPr>
        <p:spPr>
          <a:xfrm>
            <a:off x="609480" y="64213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18" name="PlaceHolder 4"/>
          <p:cNvSpPr>
            <a:spLocks noGrp="1"/>
          </p:cNvSpPr>
          <p:nvPr>
            <p:ph type="ftr" idx="329"/>
          </p:nvPr>
        </p:nvSpPr>
        <p:spPr>
          <a:xfrm>
            <a:off x="4165560" y="6421320"/>
            <a:ext cx="3860280" cy="36468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b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19" name="PlaceHolder 5"/>
          <p:cNvSpPr>
            <a:spLocks noGrp="1"/>
          </p:cNvSpPr>
          <p:nvPr>
            <p:ph type="sldNum" idx="330"/>
          </p:nvPr>
        </p:nvSpPr>
        <p:spPr>
          <a:xfrm>
            <a:off x="10871280" y="6421320"/>
            <a:ext cx="101556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trike="noStrike" u="none">
                <a:solidFill>
                  <a:srgbClr val="9b9a98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CE0FACB-58D5-4BB1-A3D6-CAE334C88575}" type="slidenum">
              <a:rPr b="0" lang="en-US" sz="1000" strike="noStrike" u="none">
                <a:solidFill>
                  <a:srgbClr val="9b9a98"/>
                </a:solidFill>
                <a:effectLst/>
                <a:uFillTx/>
                <a:latin typeface="Arial"/>
              </a:rPr>
              <a:t>&lt;number&gt;</a:t>
            </a:fld>
            <a:endParaRPr b="0" lang="en-US" sz="10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90">
    <p:bg>
      <p:bgPr>
        <a:gradFill rotWithShape="0"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Freeform 11" hidden="1"/>
          <p:cNvSpPr/>
          <p:nvPr/>
        </p:nvSpPr>
        <p:spPr>
          <a:xfrm>
            <a:off x="0" y="4751280"/>
            <a:ext cx="12191760" cy="2112480"/>
          </a:xfrm>
          <a:custGeom>
            <a:avLst/>
            <a:gdLst>
              <a:gd name="GluePoint1X" fmla="*/ 0 w 0"/>
              <a:gd name="GluePoint1Y" fmla="*/ 1066 h 0"/>
              <a:gd name="GluePoint2X" fmla="*/ 0 w 0"/>
              <a:gd name="GluePoint2Y" fmla="*/ 1331 h 0"/>
              <a:gd name="GluePoint3X" fmla="*/ 5760 w 0"/>
              <a:gd name="GluePoint3Y" fmla="*/ 1331 h 0"/>
              <a:gd name="GluePoint4X" fmla="*/ 5760 w 0"/>
              <a:gd name="GluePoint4Y" fmla="*/ 0 h 0"/>
              <a:gd name="GluePoint5X" fmla="*/ 0 w 0"/>
              <a:gd name="GluePoint5Y" fmla="*/ 1066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l" t="t" r="r" b="b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dk1">
              <a:tint val="80000"/>
              <a:alpha val="45000"/>
            </a:schemeClr>
          </a:solidFill>
          <a:ln w="9525">
            <a:noFill/>
          </a:ln>
          <a:effectLst>
            <a:outerShdw algn="ctr" blurRad="50760" dir="16200000" dist="4428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421" name="Freeform 15" hidden="1"/>
          <p:cNvSpPr/>
          <p:nvPr/>
        </p:nvSpPr>
        <p:spPr>
          <a:xfrm>
            <a:off x="9753480" y="0"/>
            <a:ext cx="2437920" cy="6857640"/>
          </a:xfrm>
          <a:custGeom>
            <a:avLst/>
            <a:gdLst>
              <a:gd name="textAreaLeft" fmla="*/ 0 w 2437920"/>
              <a:gd name="textAreaRight" fmla="*/ 2438280 w 2437920"/>
              <a:gd name="textAreaTop" fmla="*/ 0 h 6857640"/>
              <a:gd name="textAreaBottom" fmla="*/ 6858000 h 6857640"/>
              <a:gd name="GluePoint1X" fmla="*/ 1914 w 1914"/>
              <a:gd name="GluePoint1Y" fmla="*/ 9 h 4329"/>
              <a:gd name="GluePoint2X" fmla="*/ 1914 w 1914"/>
              <a:gd name="GluePoint2Y" fmla="*/ 4329 h 4329"/>
              <a:gd name="GluePoint3X" fmla="*/ 204 w 1914"/>
              <a:gd name="GluePoint3Y" fmla="*/ 4327 h 4329"/>
              <a:gd name="GluePoint4X" fmla="*/ 0 w 1914"/>
              <a:gd name="GluePoint4Y" fmla="*/ 0 h 4329"/>
              <a:gd name="GluePoint5X" fmla="*/ 1914 w 1914"/>
              <a:gd name="GluePoint5Y" fmla="*/ 9 h 4329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dk1">
              <a:tint val="90000"/>
              <a:alpha val="40000"/>
            </a:schemeClr>
          </a:solidFill>
          <a:ln w="9525">
            <a:noFill/>
          </a:ln>
          <a:effectLst>
            <a:outerShdw algn="ctr" blurRad="50760" dir="10800000" dist="50760" rotWithShape="0">
              <a:srgbClr val="000000">
                <a:alpha val="4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422" name="Freeform 8"/>
          <p:cNvSpPr/>
          <p:nvPr/>
        </p:nvSpPr>
        <p:spPr>
          <a:xfrm>
            <a:off x="0" y="4751280"/>
            <a:ext cx="12191760" cy="2112480"/>
          </a:xfrm>
          <a:custGeom>
            <a:avLst/>
            <a:gdLst>
              <a:gd name="GluePoint1X" fmla="*/ 0 w 0"/>
              <a:gd name="GluePoint1Y" fmla="*/ 1066 h 0"/>
              <a:gd name="GluePoint2X" fmla="*/ 0 w 0"/>
              <a:gd name="GluePoint2Y" fmla="*/ 1331 h 0"/>
              <a:gd name="GluePoint3X" fmla="*/ 5760 w 0"/>
              <a:gd name="GluePoint3Y" fmla="*/ 1331 h 0"/>
              <a:gd name="GluePoint4X" fmla="*/ 5760 w 0"/>
              <a:gd name="GluePoint4Y" fmla="*/ 0 h 0"/>
              <a:gd name="GluePoint5X" fmla="*/ 0 w 0"/>
              <a:gd name="GluePoint5Y" fmla="*/ 1066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l" t="t" r="r" b="b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dk1">
              <a:tint val="80000"/>
              <a:alpha val="45000"/>
            </a:schemeClr>
          </a:solidFill>
          <a:ln w="9525">
            <a:noFill/>
          </a:ln>
          <a:effectLst>
            <a:outerShdw algn="ctr" blurRad="50760" dir="16200000" dist="4428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423" name="Freeform 10"/>
          <p:cNvSpPr/>
          <p:nvPr/>
        </p:nvSpPr>
        <p:spPr>
          <a:xfrm>
            <a:off x="8140680" y="0"/>
            <a:ext cx="4051080" cy="6857640"/>
          </a:xfrm>
          <a:custGeom>
            <a:avLst/>
            <a:gdLst>
              <a:gd name="textAreaLeft" fmla="*/ 0 w 4051080"/>
              <a:gd name="textAreaRight" fmla="*/ 4051440 w 4051080"/>
              <a:gd name="textAreaTop" fmla="*/ 0 h 6857640"/>
              <a:gd name="textAreaBottom" fmla="*/ 6858000 h 6857640"/>
              <a:gd name="GluePoint1X" fmla="*/ 1914 w 1914"/>
              <a:gd name="GluePoint1Y" fmla="*/ 9 h 4329"/>
              <a:gd name="GluePoint2X" fmla="*/ 1914 w 1914"/>
              <a:gd name="GluePoint2Y" fmla="*/ 4329 h 4329"/>
              <a:gd name="GluePoint3X" fmla="*/ 204 w 1914"/>
              <a:gd name="GluePoint3Y" fmla="*/ 4327 h 4329"/>
              <a:gd name="GluePoint4X" fmla="*/ 0 w 1914"/>
              <a:gd name="GluePoint4Y" fmla="*/ 0 h 4329"/>
              <a:gd name="GluePoint5X" fmla="*/ 1914 w 1914"/>
              <a:gd name="GluePoint5Y" fmla="*/ 9 h 4329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dk1">
              <a:tint val="90000"/>
              <a:alpha val="40000"/>
            </a:schemeClr>
          </a:solidFill>
          <a:ln w="9525">
            <a:noFill/>
          </a:ln>
          <a:effectLst>
            <a:outerShdw algn="ctr" blurRad="50760" dir="10800000" dist="50760" rotWithShape="0">
              <a:srgbClr val="000000">
                <a:alpha val="4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424" name="PlaceHolder 1"/>
          <p:cNvSpPr>
            <a:spLocks noGrp="1"/>
          </p:cNvSpPr>
          <p:nvPr>
            <p:ph type="title"/>
          </p:nvPr>
        </p:nvSpPr>
        <p:spPr>
          <a:xfrm>
            <a:off x="914400" y="3583800"/>
            <a:ext cx="8838720" cy="1825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45720" rIns="45720" tIns="0" bIns="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n-US" sz="4200" strike="noStrike" u="none">
                <a:solidFill>
                  <a:schemeClr val="accent1">
                    <a:tint val="63000"/>
                  </a:schemeClr>
                </a:solidFill>
                <a:effectLst/>
                <a:uFillTx/>
                <a:latin typeface="Franklin Gothic Book"/>
                <a:ea typeface="微軟正黑體"/>
              </a:rPr>
              <a:t>Click to edit Master title style</a:t>
            </a:r>
            <a:endParaRPr b="0" lang="en-US" sz="42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425" name="PlaceHolder 2"/>
          <p:cNvSpPr>
            <a:spLocks noGrp="1"/>
          </p:cNvSpPr>
          <p:nvPr>
            <p:ph type="body"/>
          </p:nvPr>
        </p:nvSpPr>
        <p:spPr>
          <a:xfrm>
            <a:off x="914400" y="2485800"/>
            <a:ext cx="8838720" cy="106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45720" rIns="45720" tIns="0" bIns="0" anchor="b">
            <a:noAutofit/>
          </a:bodyPr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  <a:ea typeface="微軟正黑體"/>
              </a:rPr>
              <a:t>Click to edit Master text styles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426" name="PlaceHolder 3"/>
          <p:cNvSpPr>
            <a:spLocks noGrp="1"/>
          </p:cNvSpPr>
          <p:nvPr>
            <p:ph type="dt" idx="331"/>
          </p:nvPr>
        </p:nvSpPr>
        <p:spPr>
          <a:xfrm>
            <a:off x="609480" y="64213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27" name="PlaceHolder 4"/>
          <p:cNvSpPr>
            <a:spLocks noGrp="1"/>
          </p:cNvSpPr>
          <p:nvPr>
            <p:ph type="ftr" idx="332"/>
          </p:nvPr>
        </p:nvSpPr>
        <p:spPr>
          <a:xfrm>
            <a:off x="4165560" y="6421320"/>
            <a:ext cx="3860280" cy="36468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b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28" name="PlaceHolder 5"/>
          <p:cNvSpPr>
            <a:spLocks noGrp="1"/>
          </p:cNvSpPr>
          <p:nvPr>
            <p:ph type="sldNum" idx="333"/>
          </p:nvPr>
        </p:nvSpPr>
        <p:spPr>
          <a:xfrm>
            <a:off x="10871280" y="6421320"/>
            <a:ext cx="101556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trike="noStrike" u="none">
                <a:solidFill>
                  <a:srgbClr val="9b9a98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6EC614D-26B6-4DD6-98A7-92B6EB2A0ACB}" type="slidenum">
              <a:rPr b="0" lang="en-US" sz="1000" strike="noStrike" u="none">
                <a:solidFill>
                  <a:srgbClr val="9b9a98"/>
                </a:solidFill>
                <a:effectLst/>
                <a:uFillTx/>
                <a:latin typeface="Arial"/>
              </a:rPr>
              <a:t>&lt;number&gt;</a:t>
            </a:fld>
            <a:endParaRPr b="0" lang="en-US" sz="10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91">
    <p:bg>
      <p:bgPr>
        <a:solidFill>
          <a:schemeClr val="dk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Freeform 11"/>
          <p:cNvSpPr/>
          <p:nvPr/>
        </p:nvSpPr>
        <p:spPr>
          <a:xfrm>
            <a:off x="0" y="4751280"/>
            <a:ext cx="12191760" cy="2112480"/>
          </a:xfrm>
          <a:custGeom>
            <a:avLst/>
            <a:gdLst>
              <a:gd name="GluePoint1X" fmla="*/ 0 w 0"/>
              <a:gd name="GluePoint1Y" fmla="*/ 1066 h 0"/>
              <a:gd name="GluePoint2X" fmla="*/ 0 w 0"/>
              <a:gd name="GluePoint2Y" fmla="*/ 1331 h 0"/>
              <a:gd name="GluePoint3X" fmla="*/ 5760 w 0"/>
              <a:gd name="GluePoint3Y" fmla="*/ 1331 h 0"/>
              <a:gd name="GluePoint4X" fmla="*/ 5760 w 0"/>
              <a:gd name="GluePoint4Y" fmla="*/ 0 h 0"/>
              <a:gd name="GluePoint5X" fmla="*/ 0 w 0"/>
              <a:gd name="GluePoint5Y" fmla="*/ 1066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l" t="t" r="r" b="b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dk1">
              <a:tint val="80000"/>
              <a:alpha val="45000"/>
            </a:schemeClr>
          </a:solidFill>
          <a:ln w="9525">
            <a:noFill/>
          </a:ln>
          <a:effectLst>
            <a:outerShdw algn="ctr" blurRad="50760" dir="16200000" dist="4428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430" name="Freeform 15"/>
          <p:cNvSpPr/>
          <p:nvPr/>
        </p:nvSpPr>
        <p:spPr>
          <a:xfrm>
            <a:off x="9753480" y="0"/>
            <a:ext cx="2437920" cy="6857640"/>
          </a:xfrm>
          <a:custGeom>
            <a:avLst/>
            <a:gdLst>
              <a:gd name="textAreaLeft" fmla="*/ 0 w 2437920"/>
              <a:gd name="textAreaRight" fmla="*/ 2438280 w 2437920"/>
              <a:gd name="textAreaTop" fmla="*/ 0 h 6857640"/>
              <a:gd name="textAreaBottom" fmla="*/ 6858000 h 6857640"/>
              <a:gd name="GluePoint1X" fmla="*/ 1914 w 1914"/>
              <a:gd name="GluePoint1Y" fmla="*/ 9 h 4329"/>
              <a:gd name="GluePoint2X" fmla="*/ 1914 w 1914"/>
              <a:gd name="GluePoint2Y" fmla="*/ 4329 h 4329"/>
              <a:gd name="GluePoint3X" fmla="*/ 204 w 1914"/>
              <a:gd name="GluePoint3Y" fmla="*/ 4327 h 4329"/>
              <a:gd name="GluePoint4X" fmla="*/ 0 w 1914"/>
              <a:gd name="GluePoint4Y" fmla="*/ 0 h 4329"/>
              <a:gd name="GluePoint5X" fmla="*/ 1914 w 1914"/>
              <a:gd name="GluePoint5Y" fmla="*/ 9 h 4329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dk1">
              <a:tint val="90000"/>
              <a:alpha val="40000"/>
            </a:schemeClr>
          </a:solidFill>
          <a:ln w="9525">
            <a:noFill/>
          </a:ln>
          <a:effectLst>
            <a:outerShdw algn="ctr" blurRad="50760" dir="10800000" dist="50760" rotWithShape="0">
              <a:srgbClr val="000000">
                <a:alpha val="4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431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995652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45720" rIns="45720" tIns="45720" bIns="45720"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4600" strike="noStrike" u="none">
                <a:solidFill>
                  <a:schemeClr val="lt1"/>
                </a:solidFill>
                <a:effectLst/>
                <a:uFillTx/>
                <a:latin typeface="Franklin Gothic Book"/>
                <a:ea typeface="微軟正黑體"/>
              </a:rPr>
              <a:t>Click to edit Master title style</a:t>
            </a:r>
            <a:endParaRPr b="0" lang="en-US" sz="46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432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4876560" cy="4525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419040" indent="-382680">
              <a:lnSpc>
                <a:spcPct val="100000"/>
              </a:lnSpc>
              <a:spcBef>
                <a:spcPts val="519"/>
              </a:spcBef>
              <a:buClr>
                <a:srgbClr val="6ea0b0"/>
              </a:buClr>
              <a:buSzPct val="80000"/>
              <a:buFont typeface="Wingdings 2" charset="2"/>
              <a:buChar char=""/>
            </a:pPr>
            <a:r>
              <a:rPr b="0" lang="en-US" sz="2600" strike="noStrike" u="none">
                <a:solidFill>
                  <a:schemeClr val="lt1"/>
                </a:solidFill>
                <a:effectLst/>
                <a:uFillTx/>
                <a:latin typeface="Arial"/>
                <a:ea typeface="微軟正黑體"/>
              </a:rPr>
              <a:t>Click to edit Master text styles</a:t>
            </a:r>
            <a:endParaRPr b="0" lang="en-US" sz="26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1" marL="722160" indent="-272880">
              <a:lnSpc>
                <a:spcPct val="100000"/>
              </a:lnSpc>
              <a:spcBef>
                <a:spcPts val="439"/>
              </a:spcBef>
              <a:buClr>
                <a:srgbClr val="6ea0b0"/>
              </a:buClr>
              <a:buSzPct val="90000"/>
              <a:buFont typeface="Wingdings 2" charset="2"/>
              <a:buChar char=""/>
            </a:pPr>
            <a:r>
              <a:rPr b="0" lang="en-US" sz="2200" strike="noStrike" u="none">
                <a:solidFill>
                  <a:schemeClr val="lt1"/>
                </a:solidFill>
                <a:effectLst/>
                <a:uFillTx/>
                <a:latin typeface="Arial"/>
                <a:ea typeface="微軟正黑體"/>
              </a:rPr>
              <a:t>Second level</a:t>
            </a:r>
            <a:endParaRPr b="0" lang="en-US" sz="22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2" marL="1004760" indent="-255600">
              <a:lnSpc>
                <a:spcPct val="100000"/>
              </a:lnSpc>
              <a:spcBef>
                <a:spcPts val="400"/>
              </a:spcBef>
              <a:buClr>
                <a:srgbClr val="ccaf0a"/>
              </a:buClr>
              <a:buSzPct val="85000"/>
              <a:buFont typeface="Arial"/>
              <a:buChar char="○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  <a:ea typeface="微軟正黑體"/>
              </a:rPr>
              <a:t>Third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3" marL="1279440" indent="-236520">
              <a:lnSpc>
                <a:spcPct val="100000"/>
              </a:lnSpc>
              <a:spcBef>
                <a:spcPts val="360"/>
              </a:spcBef>
              <a:buClr>
                <a:srgbClr val="8d89a4"/>
              </a:buClr>
              <a:buSzPct val="90000"/>
              <a:buFont typeface="Wingdings 2" charset="2"/>
              <a:buChar char="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微軟正黑體"/>
              </a:rPr>
              <a:t>Fourth level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4" marL="1488960" indent="-182520">
              <a:lnSpc>
                <a:spcPct val="100000"/>
              </a:lnSpc>
              <a:spcBef>
                <a:spcPts val="360"/>
              </a:spcBef>
              <a:buClr>
                <a:srgbClr val="748560"/>
              </a:buClr>
              <a:buFont typeface="Arial"/>
              <a:buChar char="-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微軟正黑體"/>
              </a:rPr>
              <a:t>Fifth level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433" name="PlaceHolder 3"/>
          <p:cNvSpPr>
            <a:spLocks noGrp="1"/>
          </p:cNvSpPr>
          <p:nvPr>
            <p:ph type="body"/>
          </p:nvPr>
        </p:nvSpPr>
        <p:spPr>
          <a:xfrm>
            <a:off x="5689440" y="1600200"/>
            <a:ext cx="4876560" cy="4525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419040" indent="-382680">
              <a:lnSpc>
                <a:spcPct val="100000"/>
              </a:lnSpc>
              <a:spcBef>
                <a:spcPts val="519"/>
              </a:spcBef>
              <a:buClr>
                <a:srgbClr val="6ea0b0"/>
              </a:buClr>
              <a:buSzPct val="80000"/>
              <a:buFont typeface="Wingdings 2" charset="2"/>
              <a:buChar char=""/>
            </a:pPr>
            <a:r>
              <a:rPr b="0" lang="en-US" sz="2600" strike="noStrike" u="none">
                <a:solidFill>
                  <a:schemeClr val="lt1"/>
                </a:solidFill>
                <a:effectLst/>
                <a:uFillTx/>
                <a:latin typeface="Arial"/>
                <a:ea typeface="微軟正黑體"/>
              </a:rPr>
              <a:t>Click to edit Master text styles</a:t>
            </a:r>
            <a:endParaRPr b="0" lang="en-US" sz="26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1" marL="722160" indent="-272880">
              <a:lnSpc>
                <a:spcPct val="100000"/>
              </a:lnSpc>
              <a:spcBef>
                <a:spcPts val="439"/>
              </a:spcBef>
              <a:buClr>
                <a:srgbClr val="6ea0b0"/>
              </a:buClr>
              <a:buSzPct val="90000"/>
              <a:buFont typeface="Wingdings 2" charset="2"/>
              <a:buChar char=""/>
            </a:pPr>
            <a:r>
              <a:rPr b="0" lang="en-US" sz="2200" strike="noStrike" u="none">
                <a:solidFill>
                  <a:schemeClr val="lt1"/>
                </a:solidFill>
                <a:effectLst/>
                <a:uFillTx/>
                <a:latin typeface="Arial"/>
                <a:ea typeface="微軟正黑體"/>
              </a:rPr>
              <a:t>Second level</a:t>
            </a:r>
            <a:endParaRPr b="0" lang="en-US" sz="22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2" marL="1004760" indent="-255600">
              <a:lnSpc>
                <a:spcPct val="100000"/>
              </a:lnSpc>
              <a:spcBef>
                <a:spcPts val="400"/>
              </a:spcBef>
              <a:buClr>
                <a:srgbClr val="ccaf0a"/>
              </a:buClr>
              <a:buSzPct val="85000"/>
              <a:buFont typeface="Arial"/>
              <a:buChar char="○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  <a:ea typeface="微軟正黑體"/>
              </a:rPr>
              <a:t>Third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3" marL="1279440" indent="-236520">
              <a:lnSpc>
                <a:spcPct val="100000"/>
              </a:lnSpc>
              <a:spcBef>
                <a:spcPts val="360"/>
              </a:spcBef>
              <a:buClr>
                <a:srgbClr val="8d89a4"/>
              </a:buClr>
              <a:buSzPct val="90000"/>
              <a:buFont typeface="Wingdings 2" charset="2"/>
              <a:buChar char="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微軟正黑體"/>
              </a:rPr>
              <a:t>Fourth level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4" marL="1488960" indent="-182520">
              <a:lnSpc>
                <a:spcPct val="100000"/>
              </a:lnSpc>
              <a:spcBef>
                <a:spcPts val="360"/>
              </a:spcBef>
              <a:buClr>
                <a:srgbClr val="748560"/>
              </a:buClr>
              <a:buFont typeface="Arial"/>
              <a:buChar char="-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微軟正黑體"/>
              </a:rPr>
              <a:t>Fifth level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434" name="PlaceHolder 4"/>
          <p:cNvSpPr>
            <a:spLocks noGrp="1"/>
          </p:cNvSpPr>
          <p:nvPr>
            <p:ph type="dt" idx="334"/>
          </p:nvPr>
        </p:nvSpPr>
        <p:spPr>
          <a:xfrm>
            <a:off x="609480" y="64213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35" name="PlaceHolder 5"/>
          <p:cNvSpPr>
            <a:spLocks noGrp="1"/>
          </p:cNvSpPr>
          <p:nvPr>
            <p:ph type="ftr" idx="335"/>
          </p:nvPr>
        </p:nvSpPr>
        <p:spPr>
          <a:xfrm>
            <a:off x="4165560" y="6421320"/>
            <a:ext cx="3860280" cy="36468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b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36" name="PlaceHolder 6"/>
          <p:cNvSpPr>
            <a:spLocks noGrp="1"/>
          </p:cNvSpPr>
          <p:nvPr>
            <p:ph type="sldNum" idx="336"/>
          </p:nvPr>
        </p:nvSpPr>
        <p:spPr>
          <a:xfrm>
            <a:off x="10871280" y="6421320"/>
            <a:ext cx="101556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trike="noStrike" u="none">
                <a:solidFill>
                  <a:srgbClr val="9b9a98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E42E4EA-ECFE-4465-B470-9BF913BF974D}" type="slidenum">
              <a:rPr b="0" lang="en-US" sz="1000" strike="noStrike" u="none">
                <a:solidFill>
                  <a:srgbClr val="9b9a98"/>
                </a:solidFill>
                <a:effectLst/>
                <a:uFillTx/>
                <a:latin typeface="Arial"/>
              </a:rPr>
              <a:t>&lt;number&gt;</a:t>
            </a:fld>
            <a:endParaRPr b="0" lang="en-US" sz="10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92">
    <p:bg>
      <p:bgPr>
        <a:solidFill>
          <a:schemeClr val="dk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Freeform 11" hidden="1"/>
          <p:cNvSpPr/>
          <p:nvPr/>
        </p:nvSpPr>
        <p:spPr>
          <a:xfrm>
            <a:off x="0" y="4751280"/>
            <a:ext cx="12191760" cy="2112480"/>
          </a:xfrm>
          <a:custGeom>
            <a:avLst/>
            <a:gdLst>
              <a:gd name="GluePoint1X" fmla="*/ 0 w 0"/>
              <a:gd name="GluePoint1Y" fmla="*/ 1066 h 0"/>
              <a:gd name="GluePoint2X" fmla="*/ 0 w 0"/>
              <a:gd name="GluePoint2Y" fmla="*/ 1331 h 0"/>
              <a:gd name="GluePoint3X" fmla="*/ 5760 w 0"/>
              <a:gd name="GluePoint3Y" fmla="*/ 1331 h 0"/>
              <a:gd name="GluePoint4X" fmla="*/ 5760 w 0"/>
              <a:gd name="GluePoint4Y" fmla="*/ 0 h 0"/>
              <a:gd name="GluePoint5X" fmla="*/ 0 w 0"/>
              <a:gd name="GluePoint5Y" fmla="*/ 1066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l" t="t" r="r" b="b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dk1">
              <a:tint val="80000"/>
              <a:alpha val="45000"/>
            </a:schemeClr>
          </a:solidFill>
          <a:ln w="9525">
            <a:noFill/>
          </a:ln>
          <a:effectLst>
            <a:outerShdw algn="ctr" blurRad="50760" dir="16200000" dist="4428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438" name="Freeform 15" hidden="1"/>
          <p:cNvSpPr/>
          <p:nvPr/>
        </p:nvSpPr>
        <p:spPr>
          <a:xfrm>
            <a:off x="9753480" y="0"/>
            <a:ext cx="2437920" cy="6857640"/>
          </a:xfrm>
          <a:custGeom>
            <a:avLst/>
            <a:gdLst>
              <a:gd name="textAreaLeft" fmla="*/ 0 w 2437920"/>
              <a:gd name="textAreaRight" fmla="*/ 2438280 w 2437920"/>
              <a:gd name="textAreaTop" fmla="*/ 0 h 6857640"/>
              <a:gd name="textAreaBottom" fmla="*/ 6858000 h 6857640"/>
              <a:gd name="GluePoint1X" fmla="*/ 1914 w 1914"/>
              <a:gd name="GluePoint1Y" fmla="*/ 9 h 4329"/>
              <a:gd name="GluePoint2X" fmla="*/ 1914 w 1914"/>
              <a:gd name="GluePoint2Y" fmla="*/ 4329 h 4329"/>
              <a:gd name="GluePoint3X" fmla="*/ 204 w 1914"/>
              <a:gd name="GluePoint3Y" fmla="*/ 4327 h 4329"/>
              <a:gd name="GluePoint4X" fmla="*/ 0 w 1914"/>
              <a:gd name="GluePoint4Y" fmla="*/ 0 h 4329"/>
              <a:gd name="GluePoint5X" fmla="*/ 1914 w 1914"/>
              <a:gd name="GluePoint5Y" fmla="*/ 9 h 4329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dk1">
              <a:tint val="90000"/>
              <a:alpha val="40000"/>
            </a:schemeClr>
          </a:solidFill>
          <a:ln w="9525">
            <a:noFill/>
          </a:ln>
          <a:effectLst>
            <a:outerShdw algn="ctr" blurRad="50760" dir="10800000" dist="50760" rotWithShape="0">
              <a:srgbClr val="000000">
                <a:alpha val="4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439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24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45720" rIns="45720" tIns="45720" bIns="45720"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4600" strike="noStrike" u="none">
                <a:solidFill>
                  <a:schemeClr val="lt1"/>
                </a:solidFill>
                <a:effectLst/>
                <a:uFillTx/>
                <a:latin typeface="Franklin Gothic Book"/>
                <a:ea typeface="微軟正黑體"/>
              </a:rPr>
              <a:t>Click to edit Master title style</a:t>
            </a:r>
            <a:endParaRPr b="0" lang="en-US" sz="46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440" name="PlaceHolder 2"/>
          <p:cNvSpPr>
            <a:spLocks noGrp="1"/>
          </p:cNvSpPr>
          <p:nvPr>
            <p:ph type="body"/>
          </p:nvPr>
        </p:nvSpPr>
        <p:spPr>
          <a:xfrm>
            <a:off x="609480" y="5486400"/>
            <a:ext cx="5386680" cy="8377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chemeClr val="accent1"/>
                </a:solidFill>
                <a:effectLst/>
                <a:uFillTx/>
                <a:latin typeface="Arial"/>
                <a:ea typeface="微軟正黑體"/>
              </a:rPr>
              <a:t>Click to edit Master text styles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441" name="PlaceHolder 3"/>
          <p:cNvSpPr>
            <a:spLocks noGrp="1"/>
          </p:cNvSpPr>
          <p:nvPr>
            <p:ph type="body"/>
          </p:nvPr>
        </p:nvSpPr>
        <p:spPr>
          <a:xfrm>
            <a:off x="6193440" y="5486400"/>
            <a:ext cx="5388840" cy="8377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chemeClr val="accent1"/>
                </a:solidFill>
                <a:effectLst/>
                <a:uFillTx/>
                <a:latin typeface="Arial"/>
                <a:ea typeface="微軟正黑體"/>
              </a:rPr>
              <a:t>Click to edit Master text styles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442" name="PlaceHolder 4"/>
          <p:cNvSpPr>
            <a:spLocks noGrp="1"/>
          </p:cNvSpPr>
          <p:nvPr>
            <p:ph type="body"/>
          </p:nvPr>
        </p:nvSpPr>
        <p:spPr>
          <a:xfrm>
            <a:off x="609480" y="1517040"/>
            <a:ext cx="5386680" cy="3941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419040" indent="-382680">
              <a:lnSpc>
                <a:spcPct val="100000"/>
              </a:lnSpc>
              <a:spcBef>
                <a:spcPts val="479"/>
              </a:spcBef>
              <a:buClr>
                <a:srgbClr val="6ea0b0"/>
              </a:buClr>
              <a:buSzPct val="80000"/>
              <a:buFont typeface="Wingdings 2" charset="2"/>
              <a:buChar char=""/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  <a:ea typeface="微軟正黑體"/>
              </a:rPr>
              <a:t>Click to edit Master text styles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1" marL="722160" indent="-272880">
              <a:lnSpc>
                <a:spcPct val="100000"/>
              </a:lnSpc>
              <a:spcBef>
                <a:spcPts val="400"/>
              </a:spcBef>
              <a:buClr>
                <a:srgbClr val="6ea0b0"/>
              </a:buClr>
              <a:buSzPct val="90000"/>
              <a:buFont typeface="Wingdings 2" charset="2"/>
              <a:buChar char="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  <a:ea typeface="微軟正黑體"/>
              </a:rPr>
              <a:t>Second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2" marL="1004760" indent="-255600">
              <a:lnSpc>
                <a:spcPct val="100000"/>
              </a:lnSpc>
              <a:spcBef>
                <a:spcPts val="360"/>
              </a:spcBef>
              <a:buClr>
                <a:srgbClr val="ccaf0a"/>
              </a:buClr>
              <a:buSzPct val="85000"/>
              <a:buFont typeface="Arial"/>
              <a:buChar char="○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微軟正黑體"/>
              </a:rPr>
              <a:t>Third level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3" marL="1279440" indent="-236520">
              <a:lnSpc>
                <a:spcPct val="100000"/>
              </a:lnSpc>
              <a:spcBef>
                <a:spcPts val="320"/>
              </a:spcBef>
              <a:buClr>
                <a:srgbClr val="8d89a4"/>
              </a:buClr>
              <a:buSzPct val="90000"/>
              <a:buFont typeface="Wingdings 2" charset="2"/>
              <a:buChar char=""/>
            </a:pPr>
            <a:r>
              <a:rPr b="0" lang="en-US" sz="1600" strike="noStrike" u="none">
                <a:solidFill>
                  <a:schemeClr val="lt1"/>
                </a:solidFill>
                <a:effectLst/>
                <a:uFillTx/>
                <a:latin typeface="Arial"/>
                <a:ea typeface="微軟正黑體"/>
              </a:rPr>
              <a:t>Fourth level</a:t>
            </a:r>
            <a:endParaRPr b="0" lang="en-US" sz="16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4" marL="1488960" indent="-182520">
              <a:lnSpc>
                <a:spcPct val="100000"/>
              </a:lnSpc>
              <a:spcBef>
                <a:spcPts val="320"/>
              </a:spcBef>
              <a:buClr>
                <a:srgbClr val="748560"/>
              </a:buClr>
              <a:buFont typeface="Arial"/>
              <a:buChar char="-"/>
            </a:pPr>
            <a:r>
              <a:rPr b="0" lang="en-US" sz="1600" strike="noStrike" u="none">
                <a:solidFill>
                  <a:schemeClr val="lt1"/>
                </a:solidFill>
                <a:effectLst/>
                <a:uFillTx/>
                <a:latin typeface="Arial"/>
                <a:ea typeface="微軟正黑體"/>
              </a:rPr>
              <a:t>Fifth level</a:t>
            </a:r>
            <a:endParaRPr b="0" lang="en-US" sz="16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443" name="PlaceHolder 5"/>
          <p:cNvSpPr>
            <a:spLocks noGrp="1"/>
          </p:cNvSpPr>
          <p:nvPr>
            <p:ph type="body"/>
          </p:nvPr>
        </p:nvSpPr>
        <p:spPr>
          <a:xfrm>
            <a:off x="6193440" y="1517040"/>
            <a:ext cx="5388840" cy="3941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419040" indent="-382680">
              <a:lnSpc>
                <a:spcPct val="100000"/>
              </a:lnSpc>
              <a:spcBef>
                <a:spcPts val="479"/>
              </a:spcBef>
              <a:buClr>
                <a:srgbClr val="6ea0b0"/>
              </a:buClr>
              <a:buSzPct val="80000"/>
              <a:buFont typeface="Wingdings 2" charset="2"/>
              <a:buChar char=""/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  <a:ea typeface="微軟正黑體"/>
              </a:rPr>
              <a:t>Click to edit Master text styles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1" marL="722160" indent="-272880">
              <a:lnSpc>
                <a:spcPct val="100000"/>
              </a:lnSpc>
              <a:spcBef>
                <a:spcPts val="400"/>
              </a:spcBef>
              <a:buClr>
                <a:srgbClr val="6ea0b0"/>
              </a:buClr>
              <a:buSzPct val="90000"/>
              <a:buFont typeface="Wingdings 2" charset="2"/>
              <a:buChar char="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  <a:ea typeface="微軟正黑體"/>
              </a:rPr>
              <a:t>Second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2" marL="1004760" indent="-255600">
              <a:lnSpc>
                <a:spcPct val="100000"/>
              </a:lnSpc>
              <a:spcBef>
                <a:spcPts val="360"/>
              </a:spcBef>
              <a:buClr>
                <a:srgbClr val="ccaf0a"/>
              </a:buClr>
              <a:buSzPct val="85000"/>
              <a:buFont typeface="Arial"/>
              <a:buChar char="○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微軟正黑體"/>
              </a:rPr>
              <a:t>Third level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3" marL="1279440" indent="-236520">
              <a:lnSpc>
                <a:spcPct val="100000"/>
              </a:lnSpc>
              <a:spcBef>
                <a:spcPts val="320"/>
              </a:spcBef>
              <a:buClr>
                <a:srgbClr val="8d89a4"/>
              </a:buClr>
              <a:buSzPct val="90000"/>
              <a:buFont typeface="Wingdings 2" charset="2"/>
              <a:buChar char=""/>
            </a:pPr>
            <a:r>
              <a:rPr b="0" lang="en-US" sz="1600" strike="noStrike" u="none">
                <a:solidFill>
                  <a:schemeClr val="lt1"/>
                </a:solidFill>
                <a:effectLst/>
                <a:uFillTx/>
                <a:latin typeface="Arial"/>
                <a:ea typeface="微軟正黑體"/>
              </a:rPr>
              <a:t>Fourth level</a:t>
            </a:r>
            <a:endParaRPr b="0" lang="en-US" sz="16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4" marL="1488960" indent="-182520">
              <a:lnSpc>
                <a:spcPct val="100000"/>
              </a:lnSpc>
              <a:spcBef>
                <a:spcPts val="320"/>
              </a:spcBef>
              <a:buClr>
                <a:srgbClr val="748560"/>
              </a:buClr>
              <a:buFont typeface="Arial"/>
              <a:buChar char="-"/>
            </a:pPr>
            <a:r>
              <a:rPr b="0" lang="en-US" sz="1600" strike="noStrike" u="none">
                <a:solidFill>
                  <a:schemeClr val="lt1"/>
                </a:solidFill>
                <a:effectLst/>
                <a:uFillTx/>
                <a:latin typeface="Arial"/>
                <a:ea typeface="微軟正黑體"/>
              </a:rPr>
              <a:t>Fifth level</a:t>
            </a:r>
            <a:endParaRPr b="0" lang="en-US" sz="16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444" name="PlaceHolder 6"/>
          <p:cNvSpPr>
            <a:spLocks noGrp="1"/>
          </p:cNvSpPr>
          <p:nvPr>
            <p:ph type="dt" idx="337"/>
          </p:nvPr>
        </p:nvSpPr>
        <p:spPr>
          <a:xfrm>
            <a:off x="609480" y="64213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45" name="PlaceHolder 7"/>
          <p:cNvSpPr>
            <a:spLocks noGrp="1"/>
          </p:cNvSpPr>
          <p:nvPr>
            <p:ph type="ftr" idx="338"/>
          </p:nvPr>
        </p:nvSpPr>
        <p:spPr>
          <a:xfrm>
            <a:off x="4165560" y="6421320"/>
            <a:ext cx="3860280" cy="36468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b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46" name="PlaceHolder 8"/>
          <p:cNvSpPr>
            <a:spLocks noGrp="1"/>
          </p:cNvSpPr>
          <p:nvPr>
            <p:ph type="sldNum" idx="339"/>
          </p:nvPr>
        </p:nvSpPr>
        <p:spPr>
          <a:xfrm>
            <a:off x="10871280" y="6421320"/>
            <a:ext cx="101556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trike="noStrike" u="none">
                <a:solidFill>
                  <a:srgbClr val="9b9a98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45D13BE-9717-43BE-B89E-95059D32013C}" type="slidenum">
              <a:rPr b="0" lang="en-US" sz="1000" strike="noStrike" u="none">
                <a:solidFill>
                  <a:srgbClr val="9b9a98"/>
                </a:solidFill>
                <a:effectLst/>
                <a:uFillTx/>
                <a:latin typeface="Arial"/>
              </a:rPr>
              <a:t>&lt;number&gt;</a:t>
            </a:fld>
            <a:endParaRPr b="0" lang="en-US" sz="10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93">
    <p:bg>
      <p:bgPr>
        <a:solidFill>
          <a:schemeClr val="dk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Freeform 11"/>
          <p:cNvSpPr/>
          <p:nvPr/>
        </p:nvSpPr>
        <p:spPr>
          <a:xfrm>
            <a:off x="0" y="4751280"/>
            <a:ext cx="12191760" cy="2112480"/>
          </a:xfrm>
          <a:custGeom>
            <a:avLst/>
            <a:gdLst>
              <a:gd name="GluePoint1X" fmla="*/ 0 w 0"/>
              <a:gd name="GluePoint1Y" fmla="*/ 1066 h 0"/>
              <a:gd name="GluePoint2X" fmla="*/ 0 w 0"/>
              <a:gd name="GluePoint2Y" fmla="*/ 1331 h 0"/>
              <a:gd name="GluePoint3X" fmla="*/ 5760 w 0"/>
              <a:gd name="GluePoint3Y" fmla="*/ 1331 h 0"/>
              <a:gd name="GluePoint4X" fmla="*/ 5760 w 0"/>
              <a:gd name="GluePoint4Y" fmla="*/ 0 h 0"/>
              <a:gd name="GluePoint5X" fmla="*/ 0 w 0"/>
              <a:gd name="GluePoint5Y" fmla="*/ 1066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l" t="t" r="r" b="b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dk1">
              <a:tint val="80000"/>
              <a:alpha val="45000"/>
            </a:schemeClr>
          </a:solidFill>
          <a:ln w="9525">
            <a:noFill/>
          </a:ln>
          <a:effectLst>
            <a:outerShdw algn="ctr" blurRad="50760" dir="16200000" dist="4428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448" name="Freeform 15"/>
          <p:cNvSpPr/>
          <p:nvPr/>
        </p:nvSpPr>
        <p:spPr>
          <a:xfrm>
            <a:off x="9753480" y="0"/>
            <a:ext cx="2437920" cy="6857640"/>
          </a:xfrm>
          <a:custGeom>
            <a:avLst/>
            <a:gdLst>
              <a:gd name="textAreaLeft" fmla="*/ 0 w 2437920"/>
              <a:gd name="textAreaRight" fmla="*/ 2438280 w 2437920"/>
              <a:gd name="textAreaTop" fmla="*/ 0 h 6857640"/>
              <a:gd name="textAreaBottom" fmla="*/ 6858000 h 6857640"/>
              <a:gd name="GluePoint1X" fmla="*/ 1914 w 1914"/>
              <a:gd name="GluePoint1Y" fmla="*/ 9 h 4329"/>
              <a:gd name="GluePoint2X" fmla="*/ 1914 w 1914"/>
              <a:gd name="GluePoint2Y" fmla="*/ 4329 h 4329"/>
              <a:gd name="GluePoint3X" fmla="*/ 204 w 1914"/>
              <a:gd name="GluePoint3Y" fmla="*/ 4327 h 4329"/>
              <a:gd name="GluePoint4X" fmla="*/ 0 w 1914"/>
              <a:gd name="GluePoint4Y" fmla="*/ 0 h 4329"/>
              <a:gd name="GluePoint5X" fmla="*/ 1914 w 1914"/>
              <a:gd name="GluePoint5Y" fmla="*/ 9 h 4329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dk1">
              <a:tint val="90000"/>
              <a:alpha val="40000"/>
            </a:schemeClr>
          </a:solidFill>
          <a:ln w="9525">
            <a:noFill/>
          </a:ln>
          <a:effectLst>
            <a:outerShdw algn="ctr" blurRad="50760" dir="10800000" dist="50760" rotWithShape="0">
              <a:srgbClr val="000000">
                <a:alpha val="4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449" name="PlaceHolder 1"/>
          <p:cNvSpPr>
            <a:spLocks noGrp="1"/>
          </p:cNvSpPr>
          <p:nvPr>
            <p:ph type="title"/>
          </p:nvPr>
        </p:nvSpPr>
        <p:spPr>
          <a:xfrm>
            <a:off x="609480" y="274320"/>
            <a:ext cx="996048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45720" rIns="45720" tIns="45720" bIns="45720"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4600" strike="noStrike" u="none">
                <a:solidFill>
                  <a:schemeClr val="lt1"/>
                </a:solidFill>
                <a:effectLst/>
                <a:uFillTx/>
                <a:latin typeface="Franklin Gothic Book"/>
                <a:ea typeface="微軟正黑體"/>
              </a:rPr>
              <a:t>Click to edit Master title style</a:t>
            </a:r>
            <a:endParaRPr b="0" lang="en-US" sz="46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450" name="PlaceHolder 2"/>
          <p:cNvSpPr>
            <a:spLocks noGrp="1"/>
          </p:cNvSpPr>
          <p:nvPr>
            <p:ph type="dt" idx="340"/>
          </p:nvPr>
        </p:nvSpPr>
        <p:spPr>
          <a:xfrm>
            <a:off x="609480" y="64213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51" name="PlaceHolder 3"/>
          <p:cNvSpPr>
            <a:spLocks noGrp="1"/>
          </p:cNvSpPr>
          <p:nvPr>
            <p:ph type="ftr" idx="341"/>
          </p:nvPr>
        </p:nvSpPr>
        <p:spPr>
          <a:xfrm>
            <a:off x="4165560" y="6421320"/>
            <a:ext cx="3860280" cy="36468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b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52" name="PlaceHolder 4"/>
          <p:cNvSpPr>
            <a:spLocks noGrp="1"/>
          </p:cNvSpPr>
          <p:nvPr>
            <p:ph type="sldNum" idx="342"/>
          </p:nvPr>
        </p:nvSpPr>
        <p:spPr>
          <a:xfrm>
            <a:off x="10871280" y="6421320"/>
            <a:ext cx="101556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trike="noStrike" u="none">
                <a:solidFill>
                  <a:srgbClr val="9b9a98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AC5E7EC-8F34-4332-BA45-B90085CFDC90}" type="slidenum">
              <a:rPr b="0" lang="en-US" sz="1000" strike="noStrike" u="none">
                <a:solidFill>
                  <a:srgbClr val="9b9a98"/>
                </a:solidFill>
                <a:effectLst/>
                <a:uFillTx/>
                <a:latin typeface="Arial"/>
              </a:rPr>
              <a:t>&lt;number&gt;</a:t>
            </a:fld>
            <a:endParaRPr b="0" lang="en-US" sz="10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94">
    <p:bg>
      <p:bgPr>
        <a:solidFill>
          <a:schemeClr val="dk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Freeform 11"/>
          <p:cNvSpPr/>
          <p:nvPr/>
        </p:nvSpPr>
        <p:spPr>
          <a:xfrm>
            <a:off x="0" y="4751280"/>
            <a:ext cx="12191760" cy="2112480"/>
          </a:xfrm>
          <a:custGeom>
            <a:avLst/>
            <a:gdLst>
              <a:gd name="GluePoint1X" fmla="*/ 0 w 0"/>
              <a:gd name="GluePoint1Y" fmla="*/ 1066 h 0"/>
              <a:gd name="GluePoint2X" fmla="*/ 0 w 0"/>
              <a:gd name="GluePoint2Y" fmla="*/ 1331 h 0"/>
              <a:gd name="GluePoint3X" fmla="*/ 5760 w 0"/>
              <a:gd name="GluePoint3Y" fmla="*/ 1331 h 0"/>
              <a:gd name="GluePoint4X" fmla="*/ 5760 w 0"/>
              <a:gd name="GluePoint4Y" fmla="*/ 0 h 0"/>
              <a:gd name="GluePoint5X" fmla="*/ 0 w 0"/>
              <a:gd name="GluePoint5Y" fmla="*/ 1066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l" t="t" r="r" b="b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dk1">
              <a:tint val="80000"/>
              <a:alpha val="45000"/>
            </a:schemeClr>
          </a:solidFill>
          <a:ln w="9525">
            <a:noFill/>
          </a:ln>
          <a:effectLst>
            <a:outerShdw algn="ctr" blurRad="50760" dir="16200000" dist="4428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454" name="Freeform 15"/>
          <p:cNvSpPr/>
          <p:nvPr/>
        </p:nvSpPr>
        <p:spPr>
          <a:xfrm>
            <a:off x="9753480" y="0"/>
            <a:ext cx="2437920" cy="6857640"/>
          </a:xfrm>
          <a:custGeom>
            <a:avLst/>
            <a:gdLst>
              <a:gd name="textAreaLeft" fmla="*/ 0 w 2437920"/>
              <a:gd name="textAreaRight" fmla="*/ 2438280 w 2437920"/>
              <a:gd name="textAreaTop" fmla="*/ 0 h 6857640"/>
              <a:gd name="textAreaBottom" fmla="*/ 6858000 h 6857640"/>
              <a:gd name="GluePoint1X" fmla="*/ 1914 w 1914"/>
              <a:gd name="GluePoint1Y" fmla="*/ 9 h 4329"/>
              <a:gd name="GluePoint2X" fmla="*/ 1914 w 1914"/>
              <a:gd name="GluePoint2Y" fmla="*/ 4329 h 4329"/>
              <a:gd name="GluePoint3X" fmla="*/ 204 w 1914"/>
              <a:gd name="GluePoint3Y" fmla="*/ 4327 h 4329"/>
              <a:gd name="GluePoint4X" fmla="*/ 0 w 1914"/>
              <a:gd name="GluePoint4Y" fmla="*/ 0 h 4329"/>
              <a:gd name="GluePoint5X" fmla="*/ 1914 w 1914"/>
              <a:gd name="GluePoint5Y" fmla="*/ 9 h 4329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dk1">
              <a:tint val="90000"/>
              <a:alpha val="40000"/>
            </a:schemeClr>
          </a:solidFill>
          <a:ln w="9525">
            <a:noFill/>
          </a:ln>
          <a:effectLst>
            <a:outerShdw algn="ctr" blurRad="50760" dir="10800000" dist="50760" rotWithShape="0">
              <a:srgbClr val="000000">
                <a:alpha val="4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455" name="PlaceHolder 1"/>
          <p:cNvSpPr>
            <a:spLocks noGrp="1"/>
          </p:cNvSpPr>
          <p:nvPr>
            <p:ph type="dt" idx="343"/>
          </p:nvPr>
        </p:nvSpPr>
        <p:spPr>
          <a:xfrm>
            <a:off x="609480" y="64213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56" name="PlaceHolder 2"/>
          <p:cNvSpPr>
            <a:spLocks noGrp="1"/>
          </p:cNvSpPr>
          <p:nvPr>
            <p:ph type="ftr" idx="344"/>
          </p:nvPr>
        </p:nvSpPr>
        <p:spPr>
          <a:xfrm>
            <a:off x="4165560" y="6421320"/>
            <a:ext cx="3860280" cy="36468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b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57" name="PlaceHolder 3"/>
          <p:cNvSpPr>
            <a:spLocks noGrp="1"/>
          </p:cNvSpPr>
          <p:nvPr>
            <p:ph type="sldNum" idx="345"/>
          </p:nvPr>
        </p:nvSpPr>
        <p:spPr>
          <a:xfrm>
            <a:off x="10871280" y="6421320"/>
            <a:ext cx="101556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trike="noStrike" u="none">
                <a:solidFill>
                  <a:srgbClr val="9b9a98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FADE320-7950-406F-9EDE-5409B2CD936F}" type="slidenum">
              <a:rPr b="0" lang="en-US" sz="1000" strike="noStrike" u="none">
                <a:solidFill>
                  <a:srgbClr val="9b9a98"/>
                </a:solidFill>
                <a:effectLst/>
                <a:uFillTx/>
                <a:latin typeface="Arial"/>
              </a:rPr>
              <a:t>&lt;number&gt;</a:t>
            </a:fld>
            <a:endParaRPr b="0" lang="en-US" sz="10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95">
    <p:bg>
      <p:bgPr>
        <a:solidFill>
          <a:schemeClr val="dk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Freeform 11"/>
          <p:cNvSpPr/>
          <p:nvPr/>
        </p:nvSpPr>
        <p:spPr>
          <a:xfrm>
            <a:off x="0" y="4751280"/>
            <a:ext cx="12191760" cy="2112480"/>
          </a:xfrm>
          <a:custGeom>
            <a:avLst/>
            <a:gdLst>
              <a:gd name="GluePoint1X" fmla="*/ 0 w 0"/>
              <a:gd name="GluePoint1Y" fmla="*/ 1066 h 0"/>
              <a:gd name="GluePoint2X" fmla="*/ 0 w 0"/>
              <a:gd name="GluePoint2Y" fmla="*/ 1331 h 0"/>
              <a:gd name="GluePoint3X" fmla="*/ 5760 w 0"/>
              <a:gd name="GluePoint3Y" fmla="*/ 1331 h 0"/>
              <a:gd name="GluePoint4X" fmla="*/ 5760 w 0"/>
              <a:gd name="GluePoint4Y" fmla="*/ 0 h 0"/>
              <a:gd name="GluePoint5X" fmla="*/ 0 w 0"/>
              <a:gd name="GluePoint5Y" fmla="*/ 1066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l" t="t" r="r" b="b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dk1">
              <a:tint val="80000"/>
              <a:alpha val="45000"/>
            </a:schemeClr>
          </a:solidFill>
          <a:ln w="9525">
            <a:noFill/>
          </a:ln>
          <a:effectLst>
            <a:outerShdw algn="ctr" blurRad="50760" dir="16200000" dist="4428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459" name="Freeform 15"/>
          <p:cNvSpPr/>
          <p:nvPr/>
        </p:nvSpPr>
        <p:spPr>
          <a:xfrm>
            <a:off x="9753480" y="0"/>
            <a:ext cx="2437920" cy="6857640"/>
          </a:xfrm>
          <a:custGeom>
            <a:avLst/>
            <a:gdLst>
              <a:gd name="textAreaLeft" fmla="*/ 0 w 2437920"/>
              <a:gd name="textAreaRight" fmla="*/ 2438280 w 2437920"/>
              <a:gd name="textAreaTop" fmla="*/ 0 h 6857640"/>
              <a:gd name="textAreaBottom" fmla="*/ 6858000 h 6857640"/>
              <a:gd name="GluePoint1X" fmla="*/ 1914 w 1914"/>
              <a:gd name="GluePoint1Y" fmla="*/ 9 h 4329"/>
              <a:gd name="GluePoint2X" fmla="*/ 1914 w 1914"/>
              <a:gd name="GluePoint2Y" fmla="*/ 4329 h 4329"/>
              <a:gd name="GluePoint3X" fmla="*/ 204 w 1914"/>
              <a:gd name="GluePoint3Y" fmla="*/ 4327 h 4329"/>
              <a:gd name="GluePoint4X" fmla="*/ 0 w 1914"/>
              <a:gd name="GluePoint4Y" fmla="*/ 0 h 4329"/>
              <a:gd name="GluePoint5X" fmla="*/ 1914 w 1914"/>
              <a:gd name="GluePoint5Y" fmla="*/ 9 h 4329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dk1">
              <a:tint val="90000"/>
              <a:alpha val="40000"/>
            </a:schemeClr>
          </a:solidFill>
          <a:ln w="9525">
            <a:noFill/>
          </a:ln>
          <a:effectLst>
            <a:outerShdw algn="ctr" blurRad="50760" dir="10800000" dist="50760" rotWithShape="0">
              <a:srgbClr val="000000">
                <a:alpha val="4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460" name="PlaceHolder 1"/>
          <p:cNvSpPr>
            <a:spLocks noGrp="1"/>
          </p:cNvSpPr>
          <p:nvPr>
            <p:ph type="title"/>
          </p:nvPr>
        </p:nvSpPr>
        <p:spPr>
          <a:xfrm>
            <a:off x="609480" y="1185480"/>
            <a:ext cx="4266720" cy="7297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45720" rIns="45720" tIns="0" bIns="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n-US" sz="1800" strike="noStrike" u="none">
                <a:solidFill>
                  <a:schemeClr val="accent1"/>
                </a:solidFill>
                <a:effectLst/>
                <a:uFillTx/>
                <a:latin typeface="Franklin Gothic Book"/>
                <a:ea typeface="微軟正黑體"/>
              </a:rPr>
              <a:t>Click to edit Master title style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461" name="PlaceHolder 2"/>
          <p:cNvSpPr>
            <a:spLocks noGrp="1"/>
          </p:cNvSpPr>
          <p:nvPr>
            <p:ph type="body"/>
          </p:nvPr>
        </p:nvSpPr>
        <p:spPr>
          <a:xfrm>
            <a:off x="609480" y="214560"/>
            <a:ext cx="3657240" cy="914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45720" rIns="45720" tIns="0" bIns="0" anchor="b">
            <a:noAutofit/>
          </a:bodyPr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chemeClr val="lt1"/>
                </a:solidFill>
                <a:effectLst/>
                <a:uFillTx/>
                <a:latin typeface="Arial"/>
                <a:ea typeface="微軟正黑體"/>
              </a:rPr>
              <a:t>Click to edit Master text styles</a:t>
            </a:r>
            <a:endParaRPr b="0" lang="en-US" sz="1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462" name="PlaceHolder 3"/>
          <p:cNvSpPr>
            <a:spLocks noGrp="1"/>
          </p:cNvSpPr>
          <p:nvPr>
            <p:ph type="body"/>
          </p:nvPr>
        </p:nvSpPr>
        <p:spPr>
          <a:xfrm>
            <a:off x="609480" y="1981080"/>
            <a:ext cx="9448560" cy="38095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419040" indent="-382680">
              <a:lnSpc>
                <a:spcPct val="100000"/>
              </a:lnSpc>
              <a:spcBef>
                <a:spcPts val="561"/>
              </a:spcBef>
              <a:buClr>
                <a:srgbClr val="6ea0b0"/>
              </a:buClr>
              <a:buSzPct val="80000"/>
              <a:buFont typeface="Wingdings 2" charset="2"/>
              <a:buChar char=""/>
            </a:pPr>
            <a:r>
              <a:rPr b="0" lang="en-US" sz="2800" strike="noStrike" u="none">
                <a:solidFill>
                  <a:schemeClr val="lt1"/>
                </a:solidFill>
                <a:effectLst/>
                <a:uFillTx/>
                <a:latin typeface="Arial"/>
                <a:ea typeface="微軟正黑體"/>
              </a:rPr>
              <a:t>Click to edit Master text styles</a:t>
            </a:r>
            <a:endParaRPr b="0" lang="en-US" sz="2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1" marL="722160" indent="-272880">
              <a:lnSpc>
                <a:spcPct val="100000"/>
              </a:lnSpc>
              <a:spcBef>
                <a:spcPts val="479"/>
              </a:spcBef>
              <a:buClr>
                <a:srgbClr val="6ea0b0"/>
              </a:buClr>
              <a:buSzPct val="90000"/>
              <a:buFont typeface="Wingdings 2" charset="2"/>
              <a:buChar char=""/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  <a:ea typeface="微軟正黑體"/>
              </a:rPr>
              <a:t>Second level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2" marL="1004760" indent="-255600">
              <a:lnSpc>
                <a:spcPct val="100000"/>
              </a:lnSpc>
              <a:spcBef>
                <a:spcPts val="439"/>
              </a:spcBef>
              <a:buClr>
                <a:srgbClr val="ccaf0a"/>
              </a:buClr>
              <a:buSzPct val="85000"/>
              <a:buFont typeface="Arial"/>
              <a:buChar char="○"/>
            </a:pPr>
            <a:r>
              <a:rPr b="0" lang="en-US" sz="2200" strike="noStrike" u="none">
                <a:solidFill>
                  <a:schemeClr val="lt1"/>
                </a:solidFill>
                <a:effectLst/>
                <a:uFillTx/>
                <a:latin typeface="Arial"/>
                <a:ea typeface="微軟正黑體"/>
              </a:rPr>
              <a:t>Third level</a:t>
            </a:r>
            <a:endParaRPr b="0" lang="en-US" sz="22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3" marL="1279440" indent="-236520">
              <a:lnSpc>
                <a:spcPct val="100000"/>
              </a:lnSpc>
              <a:spcBef>
                <a:spcPts val="400"/>
              </a:spcBef>
              <a:buClr>
                <a:srgbClr val="8d89a4"/>
              </a:buClr>
              <a:buSzPct val="90000"/>
              <a:buFont typeface="Wingdings 2" charset="2"/>
              <a:buChar char="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  <a:ea typeface="微軟正黑體"/>
              </a:rPr>
              <a:t>Fourth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4" marL="1488960" indent="-182520">
              <a:lnSpc>
                <a:spcPct val="100000"/>
              </a:lnSpc>
              <a:spcBef>
                <a:spcPts val="400"/>
              </a:spcBef>
              <a:buClr>
                <a:srgbClr val="748560"/>
              </a:buClr>
              <a:buFont typeface="Arial"/>
              <a:buChar char="-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  <a:ea typeface="微軟正黑體"/>
              </a:rPr>
              <a:t>Fifth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463" name="PlaceHolder 4"/>
          <p:cNvSpPr>
            <a:spLocks noGrp="1"/>
          </p:cNvSpPr>
          <p:nvPr>
            <p:ph type="dt" idx="346"/>
          </p:nvPr>
        </p:nvSpPr>
        <p:spPr>
          <a:xfrm>
            <a:off x="609480" y="64213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64" name="PlaceHolder 5"/>
          <p:cNvSpPr>
            <a:spLocks noGrp="1"/>
          </p:cNvSpPr>
          <p:nvPr>
            <p:ph type="ftr" idx="347"/>
          </p:nvPr>
        </p:nvSpPr>
        <p:spPr>
          <a:xfrm>
            <a:off x="4165560" y="6421320"/>
            <a:ext cx="3860280" cy="36468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b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65" name="PlaceHolder 6"/>
          <p:cNvSpPr>
            <a:spLocks noGrp="1"/>
          </p:cNvSpPr>
          <p:nvPr>
            <p:ph type="sldNum" idx="348"/>
          </p:nvPr>
        </p:nvSpPr>
        <p:spPr>
          <a:xfrm>
            <a:off x="10875600" y="6421320"/>
            <a:ext cx="101556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trike="noStrike" u="none">
                <a:solidFill>
                  <a:srgbClr val="9b9a98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6564719-AC10-46F2-921F-2E5B5AFE7ACD}" type="slidenum">
              <a:rPr b="0" lang="en-US" sz="1000" strike="noStrike" u="none">
                <a:solidFill>
                  <a:srgbClr val="9b9a98"/>
                </a:solidFill>
                <a:effectLst/>
                <a:uFillTx/>
                <a:latin typeface="Arial"/>
              </a:rPr>
              <a:t>&lt;number&gt;</a:t>
            </a:fld>
            <a:endParaRPr b="0" lang="en-US" sz="10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96">
    <p:bg>
      <p:bgPr>
        <a:solidFill>
          <a:schemeClr val="dk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Freeform 11" hidden="1"/>
          <p:cNvSpPr/>
          <p:nvPr/>
        </p:nvSpPr>
        <p:spPr>
          <a:xfrm>
            <a:off x="0" y="4751280"/>
            <a:ext cx="12191760" cy="2112480"/>
          </a:xfrm>
          <a:custGeom>
            <a:avLst/>
            <a:gdLst>
              <a:gd name="GluePoint1X" fmla="*/ 0 w 0"/>
              <a:gd name="GluePoint1Y" fmla="*/ 1066 h 0"/>
              <a:gd name="GluePoint2X" fmla="*/ 0 w 0"/>
              <a:gd name="GluePoint2Y" fmla="*/ 1331 h 0"/>
              <a:gd name="GluePoint3X" fmla="*/ 5760 w 0"/>
              <a:gd name="GluePoint3Y" fmla="*/ 1331 h 0"/>
              <a:gd name="GluePoint4X" fmla="*/ 5760 w 0"/>
              <a:gd name="GluePoint4Y" fmla="*/ 0 h 0"/>
              <a:gd name="GluePoint5X" fmla="*/ 0 w 0"/>
              <a:gd name="GluePoint5Y" fmla="*/ 1066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l" t="t" r="r" b="b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dk1">
              <a:tint val="80000"/>
              <a:alpha val="45000"/>
            </a:schemeClr>
          </a:solidFill>
          <a:ln w="9525">
            <a:noFill/>
          </a:ln>
          <a:effectLst>
            <a:outerShdw algn="ctr" blurRad="50760" dir="16200000" dist="4428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467" name="Freeform 15" hidden="1"/>
          <p:cNvSpPr/>
          <p:nvPr/>
        </p:nvSpPr>
        <p:spPr>
          <a:xfrm>
            <a:off x="9753480" y="0"/>
            <a:ext cx="2437920" cy="6857640"/>
          </a:xfrm>
          <a:custGeom>
            <a:avLst/>
            <a:gdLst>
              <a:gd name="textAreaLeft" fmla="*/ 0 w 2437920"/>
              <a:gd name="textAreaRight" fmla="*/ 2438280 w 2437920"/>
              <a:gd name="textAreaTop" fmla="*/ 0 h 6857640"/>
              <a:gd name="textAreaBottom" fmla="*/ 6858000 h 6857640"/>
              <a:gd name="GluePoint1X" fmla="*/ 1914 w 1914"/>
              <a:gd name="GluePoint1Y" fmla="*/ 9 h 4329"/>
              <a:gd name="GluePoint2X" fmla="*/ 1914 w 1914"/>
              <a:gd name="GluePoint2Y" fmla="*/ 4329 h 4329"/>
              <a:gd name="GluePoint3X" fmla="*/ 204 w 1914"/>
              <a:gd name="GluePoint3Y" fmla="*/ 4327 h 4329"/>
              <a:gd name="GluePoint4X" fmla="*/ 0 w 1914"/>
              <a:gd name="GluePoint4Y" fmla="*/ 0 h 4329"/>
              <a:gd name="GluePoint5X" fmla="*/ 1914 w 1914"/>
              <a:gd name="GluePoint5Y" fmla="*/ 9 h 4329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dk1">
              <a:tint val="90000"/>
              <a:alpha val="40000"/>
            </a:schemeClr>
          </a:solidFill>
          <a:ln w="9525">
            <a:noFill/>
          </a:ln>
          <a:effectLst>
            <a:outerShdw algn="ctr" blurRad="50760" dir="10800000" dist="50760" rotWithShape="0">
              <a:srgbClr val="000000">
                <a:alpha val="4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468" name="PlaceHolder 1"/>
          <p:cNvSpPr>
            <a:spLocks noGrp="1"/>
          </p:cNvSpPr>
          <p:nvPr>
            <p:ph type="title"/>
          </p:nvPr>
        </p:nvSpPr>
        <p:spPr>
          <a:xfrm>
            <a:off x="7408800" y="1705680"/>
            <a:ext cx="4071600" cy="12535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45720" rIns="4572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n-US" sz="2200" strike="noStrike" u="none">
                <a:solidFill>
                  <a:schemeClr val="accent1"/>
                </a:solidFill>
                <a:effectLst/>
                <a:uFillTx/>
                <a:latin typeface="Franklin Gothic Book"/>
                <a:ea typeface="微軟正黑體"/>
              </a:rPr>
              <a:t>Click to edit Master title style</a:t>
            </a:r>
            <a:endParaRPr b="0" lang="en-US" sz="22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469" name="PlaceHolder 2"/>
          <p:cNvSpPr>
            <a:spLocks noGrp="1"/>
          </p:cNvSpPr>
          <p:nvPr>
            <p:ph type="body"/>
          </p:nvPr>
        </p:nvSpPr>
        <p:spPr>
          <a:xfrm>
            <a:off x="1420920" y="1019880"/>
            <a:ext cx="5486040" cy="4114440"/>
          </a:xfrm>
          <a:prstGeom prst="rect">
            <a:avLst/>
          </a:prstGeom>
          <a:solidFill>
            <a:schemeClr val="dk2">
              <a:shade val="50000"/>
            </a:schemeClr>
          </a:solidFill>
          <a:ln w="50760">
            <a:solidFill>
              <a:schemeClr val="lt2"/>
            </a:solidFill>
            <a:miter/>
          </a:ln>
          <a:effectLst>
            <a:outerShdw dist="344880" dir="5400000" blurRad="151920" rotWithShape="0">
              <a:srgbClr val="000000">
                <a:alpha val="25000"/>
              </a:srgbClr>
            </a:outerShdw>
          </a:effectLst>
        </p:spPr>
        <p:txBody>
          <a:bodyPr lIns="90000" rIns="90000" tIns="45000" bIns="45000" anchor="t">
            <a:norm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Click icon to add picture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470" name="PlaceHolder 3"/>
          <p:cNvSpPr>
            <a:spLocks noGrp="1"/>
          </p:cNvSpPr>
          <p:nvPr>
            <p:ph type="body"/>
          </p:nvPr>
        </p:nvSpPr>
        <p:spPr>
          <a:xfrm>
            <a:off x="7408800" y="2998800"/>
            <a:ext cx="4071600" cy="2663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45720" rIns="45720" tIns="45720" bIns="45720" anchor="t">
            <a:noAutofit/>
          </a:bodyPr>
          <a:p>
            <a:pPr indent="0">
              <a:lnSpc>
                <a:spcPct val="100000"/>
              </a:lnSpc>
              <a:spcBef>
                <a:spcPts val="241"/>
              </a:spcBef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  <a:ea typeface="微軟正黑體"/>
              </a:rPr>
              <a:t>Click to edit Master text styles</a:t>
            </a:r>
            <a:endParaRPr b="0" lang="en-US" sz="12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471" name="PlaceHolder 4"/>
          <p:cNvSpPr>
            <a:spLocks noGrp="1"/>
          </p:cNvSpPr>
          <p:nvPr>
            <p:ph type="dt" idx="349"/>
          </p:nvPr>
        </p:nvSpPr>
        <p:spPr>
          <a:xfrm>
            <a:off x="609480" y="64213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72" name="PlaceHolder 5"/>
          <p:cNvSpPr>
            <a:spLocks noGrp="1"/>
          </p:cNvSpPr>
          <p:nvPr>
            <p:ph type="ftr" idx="350"/>
          </p:nvPr>
        </p:nvSpPr>
        <p:spPr>
          <a:xfrm>
            <a:off x="4165560" y="6421320"/>
            <a:ext cx="3860280" cy="36468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b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73" name="PlaceHolder 6"/>
          <p:cNvSpPr>
            <a:spLocks noGrp="1"/>
          </p:cNvSpPr>
          <p:nvPr>
            <p:ph type="sldNum" idx="351"/>
          </p:nvPr>
        </p:nvSpPr>
        <p:spPr>
          <a:xfrm>
            <a:off x="10871280" y="6421320"/>
            <a:ext cx="101556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trike="noStrike" u="none">
                <a:solidFill>
                  <a:srgbClr val="9b9a98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DAC8947-8F1C-4E2F-A08C-64C4B627E175}" type="slidenum">
              <a:rPr b="0" lang="en-US" sz="1000" strike="noStrike" u="none">
                <a:solidFill>
                  <a:srgbClr val="9b9a98"/>
                </a:solidFill>
                <a:effectLst/>
                <a:uFillTx/>
                <a:latin typeface="Arial"/>
              </a:rPr>
              <a:t>&lt;number&gt;</a:t>
            </a:fld>
            <a:endParaRPr b="0" lang="en-US" sz="10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 97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PlaceHolder 1"/>
          <p:cNvSpPr>
            <a:spLocks noGrp="1"/>
          </p:cNvSpPr>
          <p:nvPr>
            <p:ph type="title"/>
          </p:nvPr>
        </p:nvSpPr>
        <p:spPr>
          <a:xfrm>
            <a:off x="1751040" y="609480"/>
            <a:ext cx="8676000" cy="3200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algn="ctr" defTabSz="457200">
              <a:lnSpc>
                <a:spcPct val="100000"/>
              </a:lnSpc>
              <a:buNone/>
            </a:pPr>
            <a:r>
              <a:rPr b="0" lang="en-US" sz="4800" strike="noStrike" u="none" cap="all">
                <a:solidFill>
                  <a:schemeClr val="accen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48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475" name="PlaceHolder 2"/>
          <p:cNvSpPr>
            <a:spLocks noGrp="1"/>
          </p:cNvSpPr>
          <p:nvPr>
            <p:ph type="dt" idx="352"/>
          </p:nvPr>
        </p:nvSpPr>
        <p:spPr>
          <a:xfrm>
            <a:off x="8837640" y="588312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rPr>
              <a:t>&lt;date/time&gt;</a:t>
            </a:r>
            <a:endParaRPr b="0" lang="en-US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76" name="PlaceHolder 3"/>
          <p:cNvSpPr>
            <a:spLocks noGrp="1"/>
          </p:cNvSpPr>
          <p:nvPr>
            <p:ph type="ftr" idx="353"/>
          </p:nvPr>
        </p:nvSpPr>
        <p:spPr>
          <a:xfrm>
            <a:off x="1141560" y="588312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77" name="PlaceHolder 4"/>
          <p:cNvSpPr>
            <a:spLocks noGrp="1"/>
          </p:cNvSpPr>
          <p:nvPr>
            <p:ph type="sldNum" idx="354"/>
          </p:nvPr>
        </p:nvSpPr>
        <p:spPr>
          <a:xfrm>
            <a:off x="10514160" y="5883120"/>
            <a:ext cx="5508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204948E-BC68-48EA-9416-A8D2F0F69F81}" type="slidenum">
              <a: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7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Click to edit the outline text format</a:t>
            </a:r>
            <a:endParaRPr b="0" lang="en-US" sz="20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6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Second Outline Level</a:t>
            </a:r>
            <a:endParaRPr b="0" lang="en-US" sz="16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4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Third Outline Level</a:t>
            </a:r>
            <a:endParaRPr b="0" lang="en-US" sz="14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4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Fourth Outline Level</a:t>
            </a:r>
            <a:endParaRPr b="0" lang="en-US" sz="14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Fifth Outline Level</a:t>
            </a:r>
            <a:endParaRPr b="0" lang="en-US" sz="20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Sixth Outline Level</a:t>
            </a:r>
            <a:endParaRPr b="0" lang="en-US" sz="20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Seventh Outline Level</a:t>
            </a:r>
            <a:endParaRPr b="0" lang="en-US" sz="20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98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PlaceHolder 1"/>
          <p:cNvSpPr>
            <a:spLocks noGrp="1"/>
          </p:cNvSpPr>
          <p:nvPr>
            <p:ph type="title"/>
          </p:nvPr>
        </p:nvSpPr>
        <p:spPr>
          <a:xfrm>
            <a:off x="1141560" y="4732920"/>
            <a:ext cx="9905760" cy="566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2400" strike="noStrike" u="none" cap="all">
                <a:solidFill>
                  <a:schemeClr val="accen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480" name="PlaceHolder 2"/>
          <p:cNvSpPr>
            <a:spLocks noGrp="1"/>
          </p:cNvSpPr>
          <p:nvPr>
            <p:ph type="body"/>
          </p:nvPr>
        </p:nvSpPr>
        <p:spPr>
          <a:xfrm>
            <a:off x="1979640" y="932040"/>
            <a:ext cx="8225640" cy="3164760"/>
          </a:xfrm>
          <a:prstGeom prst="rect">
            <a:avLst/>
          </a:prstGeom>
          <a:noFill/>
          <a:ln w="38160">
            <a:solidFill>
              <a:schemeClr val="lt2"/>
            </a:solidFill>
            <a:round/>
          </a:ln>
        </p:spPr>
        <p:txBody>
          <a:bodyPr lIns="90000" rIns="90000" tIns="45000" bIns="45000" anchor="t">
            <a:norm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Click icon to add picture</a:t>
            </a:r>
            <a:endParaRPr b="0" lang="en-US" sz="16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481" name="PlaceHolder 3"/>
          <p:cNvSpPr>
            <a:spLocks noGrp="1"/>
          </p:cNvSpPr>
          <p:nvPr>
            <p:ph type="body"/>
          </p:nvPr>
        </p:nvSpPr>
        <p:spPr>
          <a:xfrm>
            <a:off x="1141560" y="5299560"/>
            <a:ext cx="9905760" cy="493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14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Edit Master text styles</a:t>
            </a:r>
            <a:endParaRPr b="0" lang="en-US" sz="14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482" name="PlaceHolder 4"/>
          <p:cNvSpPr>
            <a:spLocks noGrp="1"/>
          </p:cNvSpPr>
          <p:nvPr>
            <p:ph type="dt" idx="355"/>
          </p:nvPr>
        </p:nvSpPr>
        <p:spPr>
          <a:xfrm>
            <a:off x="8837640" y="588312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rPr>
              <a:t>&lt;date/time&gt;</a:t>
            </a:r>
            <a:endParaRPr b="0" lang="en-US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83" name="PlaceHolder 5"/>
          <p:cNvSpPr>
            <a:spLocks noGrp="1"/>
          </p:cNvSpPr>
          <p:nvPr>
            <p:ph type="ftr" idx="356"/>
          </p:nvPr>
        </p:nvSpPr>
        <p:spPr>
          <a:xfrm>
            <a:off x="1141560" y="588312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84" name="PlaceHolder 6"/>
          <p:cNvSpPr>
            <a:spLocks noGrp="1"/>
          </p:cNvSpPr>
          <p:nvPr>
            <p:ph type="sldNum" idx="357"/>
          </p:nvPr>
        </p:nvSpPr>
        <p:spPr>
          <a:xfrm>
            <a:off x="10514160" y="5883120"/>
            <a:ext cx="5508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B1DC593-7868-4E43-BD8F-1AE7EEABA215}" type="slidenum">
              <a: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icture with Caption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icon to add picture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dt" idx="3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" name="PlaceHolder 5"/>
          <p:cNvSpPr>
            <a:spLocks noGrp="1"/>
          </p:cNvSpPr>
          <p:nvPr>
            <p:ph type="ftr" idx="3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PlaceHolder 6"/>
          <p:cNvSpPr>
            <a:spLocks noGrp="1"/>
          </p:cNvSpPr>
          <p:nvPr>
            <p:ph type="sldNum" idx="3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73425E6-D0E2-4324-BCA2-3F17058B7940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99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760" cy="3123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200" strike="noStrike" u="none" cap="all">
                <a:solidFill>
                  <a:schemeClr val="accen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486" name="PlaceHolder 2"/>
          <p:cNvSpPr>
            <a:spLocks noGrp="1"/>
          </p:cNvSpPr>
          <p:nvPr>
            <p:ph type="body"/>
          </p:nvPr>
        </p:nvSpPr>
        <p:spPr>
          <a:xfrm>
            <a:off x="1141560" y="4343400"/>
            <a:ext cx="9905760" cy="1447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20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Edit Master text styles</a:t>
            </a:r>
            <a:endParaRPr b="0" lang="en-US" sz="20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487" name="PlaceHolder 3"/>
          <p:cNvSpPr>
            <a:spLocks noGrp="1"/>
          </p:cNvSpPr>
          <p:nvPr>
            <p:ph type="dt" idx="358"/>
          </p:nvPr>
        </p:nvSpPr>
        <p:spPr>
          <a:xfrm>
            <a:off x="8837640" y="588312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rPr>
              <a:t>&lt;date/time&gt;</a:t>
            </a:r>
            <a:endParaRPr b="0" lang="en-US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88" name="PlaceHolder 4"/>
          <p:cNvSpPr>
            <a:spLocks noGrp="1"/>
          </p:cNvSpPr>
          <p:nvPr>
            <p:ph type="ftr" idx="359"/>
          </p:nvPr>
        </p:nvSpPr>
        <p:spPr>
          <a:xfrm>
            <a:off x="1141560" y="588312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89" name="PlaceHolder 5"/>
          <p:cNvSpPr>
            <a:spLocks noGrp="1"/>
          </p:cNvSpPr>
          <p:nvPr>
            <p:ph type="sldNum" idx="360"/>
          </p:nvPr>
        </p:nvSpPr>
        <p:spPr>
          <a:xfrm>
            <a:off x="10514160" y="5883120"/>
            <a:ext cx="5508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640DCF5-6E53-4583-8959-0151BF7D3E92}" type="slidenum">
              <a: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00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TextBox 13"/>
          <p:cNvSpPr/>
          <p:nvPr/>
        </p:nvSpPr>
        <p:spPr>
          <a:xfrm>
            <a:off x="836640" y="786960"/>
            <a:ext cx="609120" cy="58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en-US" sz="8000" strike="noStrike" u="none" cap="all">
                <a:solidFill>
                  <a:schemeClr val="accent1"/>
                </a:solidFill>
                <a:effectLst/>
                <a:uFillTx/>
                <a:latin typeface="Century Gothic"/>
              </a:rPr>
              <a:t>“</a:t>
            </a:r>
            <a:endParaRPr b="0" lang="en-US" sz="8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491" name="TextBox 14"/>
          <p:cNvSpPr/>
          <p:nvPr/>
        </p:nvSpPr>
        <p:spPr>
          <a:xfrm>
            <a:off x="10437840" y="2743200"/>
            <a:ext cx="609120" cy="58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r" defTabSz="914400">
              <a:lnSpc>
                <a:spcPct val="100000"/>
              </a:lnSpc>
            </a:pPr>
            <a:r>
              <a:rPr b="0" lang="en-US" sz="8000" strike="noStrike" u="none" cap="all">
                <a:solidFill>
                  <a:schemeClr val="accent1"/>
                </a:solidFill>
                <a:effectLst/>
                <a:uFillTx/>
                <a:latin typeface="Century Gothic"/>
              </a:rPr>
              <a:t>”</a:t>
            </a:r>
            <a:endParaRPr b="0" lang="en-US" sz="8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492" name="PlaceHolder 1"/>
          <p:cNvSpPr>
            <a:spLocks noGrp="1"/>
          </p:cNvSpPr>
          <p:nvPr>
            <p:ph type="title"/>
          </p:nvPr>
        </p:nvSpPr>
        <p:spPr>
          <a:xfrm>
            <a:off x="1446120" y="609480"/>
            <a:ext cx="9295920" cy="2742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2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493" name="PlaceHolder 2"/>
          <p:cNvSpPr>
            <a:spLocks noGrp="1"/>
          </p:cNvSpPr>
          <p:nvPr>
            <p:ph type="body"/>
          </p:nvPr>
        </p:nvSpPr>
        <p:spPr>
          <a:xfrm>
            <a:off x="1674720" y="3352680"/>
            <a:ext cx="8838720" cy="380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20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Edit Master text styles</a:t>
            </a:r>
            <a:endParaRPr b="0" lang="en-US" sz="20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494" name="PlaceHolder 3"/>
          <p:cNvSpPr>
            <a:spLocks noGrp="1"/>
          </p:cNvSpPr>
          <p:nvPr>
            <p:ph type="body"/>
          </p:nvPr>
        </p:nvSpPr>
        <p:spPr>
          <a:xfrm>
            <a:off x="1141560" y="4343400"/>
            <a:ext cx="9905760" cy="1447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20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Edit Master text styles</a:t>
            </a:r>
            <a:endParaRPr b="0" lang="en-US" sz="20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495" name="PlaceHolder 4"/>
          <p:cNvSpPr>
            <a:spLocks noGrp="1"/>
          </p:cNvSpPr>
          <p:nvPr>
            <p:ph type="dt" idx="361"/>
          </p:nvPr>
        </p:nvSpPr>
        <p:spPr>
          <a:xfrm>
            <a:off x="8837640" y="588312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rPr>
              <a:t>&lt;date/time&gt;</a:t>
            </a:r>
            <a:endParaRPr b="0" lang="en-US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96" name="PlaceHolder 5"/>
          <p:cNvSpPr>
            <a:spLocks noGrp="1"/>
          </p:cNvSpPr>
          <p:nvPr>
            <p:ph type="ftr" idx="362"/>
          </p:nvPr>
        </p:nvSpPr>
        <p:spPr>
          <a:xfrm>
            <a:off x="1141560" y="588312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97" name="PlaceHolder 6"/>
          <p:cNvSpPr>
            <a:spLocks noGrp="1"/>
          </p:cNvSpPr>
          <p:nvPr>
            <p:ph type="sldNum" idx="363"/>
          </p:nvPr>
        </p:nvSpPr>
        <p:spPr>
          <a:xfrm>
            <a:off x="10514160" y="5883120"/>
            <a:ext cx="5508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DED3E9A-8D61-457E-83D2-BBEC84967E0A}" type="slidenum">
              <a: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01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PlaceHolder 1"/>
          <p:cNvSpPr>
            <a:spLocks noGrp="1"/>
          </p:cNvSpPr>
          <p:nvPr>
            <p:ph type="title"/>
          </p:nvPr>
        </p:nvSpPr>
        <p:spPr>
          <a:xfrm>
            <a:off x="1141560" y="3308760"/>
            <a:ext cx="9905760" cy="1468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200" strike="noStrike" u="none" cap="all">
                <a:solidFill>
                  <a:schemeClr val="accen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499" name="PlaceHolder 2"/>
          <p:cNvSpPr>
            <a:spLocks noGrp="1"/>
          </p:cNvSpPr>
          <p:nvPr>
            <p:ph type="body"/>
          </p:nvPr>
        </p:nvSpPr>
        <p:spPr>
          <a:xfrm>
            <a:off x="1141560" y="4777560"/>
            <a:ext cx="9905760" cy="860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20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Edit Master text styles</a:t>
            </a:r>
            <a:endParaRPr b="0" lang="en-US" sz="20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500" name="PlaceHolder 3"/>
          <p:cNvSpPr>
            <a:spLocks noGrp="1"/>
          </p:cNvSpPr>
          <p:nvPr>
            <p:ph type="dt" idx="364"/>
          </p:nvPr>
        </p:nvSpPr>
        <p:spPr>
          <a:xfrm>
            <a:off x="8837640" y="588312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rPr>
              <a:t>&lt;date/time&gt;</a:t>
            </a:r>
            <a:endParaRPr b="0" lang="en-US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01" name="PlaceHolder 4"/>
          <p:cNvSpPr>
            <a:spLocks noGrp="1"/>
          </p:cNvSpPr>
          <p:nvPr>
            <p:ph type="ftr" idx="365"/>
          </p:nvPr>
        </p:nvSpPr>
        <p:spPr>
          <a:xfrm>
            <a:off x="1141560" y="588312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02" name="PlaceHolder 5"/>
          <p:cNvSpPr>
            <a:spLocks noGrp="1"/>
          </p:cNvSpPr>
          <p:nvPr>
            <p:ph type="sldNum" idx="366"/>
          </p:nvPr>
        </p:nvSpPr>
        <p:spPr>
          <a:xfrm>
            <a:off x="10514160" y="5883120"/>
            <a:ext cx="5508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921646B-C01B-4608-9626-4C6021B89AFE}" type="slidenum">
              <a: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02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TextBox 13"/>
          <p:cNvSpPr/>
          <p:nvPr/>
        </p:nvSpPr>
        <p:spPr>
          <a:xfrm>
            <a:off x="836640" y="786960"/>
            <a:ext cx="609120" cy="58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en-US" sz="8000" strike="noStrike" u="none" cap="all">
                <a:solidFill>
                  <a:schemeClr val="accent1"/>
                </a:solidFill>
                <a:effectLst/>
                <a:uFillTx/>
                <a:latin typeface="Century Gothic"/>
              </a:rPr>
              <a:t>“</a:t>
            </a:r>
            <a:endParaRPr b="0" lang="en-US" sz="8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04" name="TextBox 14"/>
          <p:cNvSpPr/>
          <p:nvPr/>
        </p:nvSpPr>
        <p:spPr>
          <a:xfrm>
            <a:off x="10437840" y="2743200"/>
            <a:ext cx="609120" cy="58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r" defTabSz="914400">
              <a:lnSpc>
                <a:spcPct val="100000"/>
              </a:lnSpc>
            </a:pPr>
            <a:r>
              <a:rPr b="0" lang="en-US" sz="8000" strike="noStrike" u="none" cap="all">
                <a:solidFill>
                  <a:schemeClr val="accent1"/>
                </a:solidFill>
                <a:effectLst/>
                <a:uFillTx/>
                <a:latin typeface="Century Gothic"/>
              </a:rPr>
              <a:t>”</a:t>
            </a:r>
            <a:endParaRPr b="0" lang="en-US" sz="8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05" name="PlaceHolder 1"/>
          <p:cNvSpPr>
            <a:spLocks noGrp="1"/>
          </p:cNvSpPr>
          <p:nvPr>
            <p:ph type="title"/>
          </p:nvPr>
        </p:nvSpPr>
        <p:spPr>
          <a:xfrm>
            <a:off x="1446120" y="609480"/>
            <a:ext cx="9295920" cy="2742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2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506" name="PlaceHolder 2"/>
          <p:cNvSpPr>
            <a:spLocks noGrp="1"/>
          </p:cNvSpPr>
          <p:nvPr>
            <p:ph type="body"/>
          </p:nvPr>
        </p:nvSpPr>
        <p:spPr>
          <a:xfrm>
            <a:off x="1141560" y="3886200"/>
            <a:ext cx="9905760" cy="888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457200">
              <a:lnSpc>
                <a:spcPct val="1000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2400" strike="noStrike" u="none" cap="all">
                <a:solidFill>
                  <a:schemeClr val="accent1"/>
                </a:solidFill>
                <a:effectLst/>
                <a:uFillTx/>
                <a:latin typeface="Century Gothic"/>
              </a:rPr>
              <a:t>Edit Master text styles</a:t>
            </a:r>
            <a:endParaRPr b="0" lang="en-US" sz="24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507" name="PlaceHolder 3"/>
          <p:cNvSpPr>
            <a:spLocks noGrp="1"/>
          </p:cNvSpPr>
          <p:nvPr>
            <p:ph type="body"/>
          </p:nvPr>
        </p:nvSpPr>
        <p:spPr>
          <a:xfrm>
            <a:off x="1141560" y="4775040"/>
            <a:ext cx="9905760" cy="101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18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Edit Master text styles</a:t>
            </a:r>
            <a:endParaRPr b="0" lang="en-US" sz="18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508" name="PlaceHolder 4"/>
          <p:cNvSpPr>
            <a:spLocks noGrp="1"/>
          </p:cNvSpPr>
          <p:nvPr>
            <p:ph type="dt" idx="367"/>
          </p:nvPr>
        </p:nvSpPr>
        <p:spPr>
          <a:xfrm>
            <a:off x="8837640" y="588312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rPr>
              <a:t>&lt;date/time&gt;</a:t>
            </a:r>
            <a:endParaRPr b="0" lang="en-US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09" name="PlaceHolder 5"/>
          <p:cNvSpPr>
            <a:spLocks noGrp="1"/>
          </p:cNvSpPr>
          <p:nvPr>
            <p:ph type="ftr" idx="368"/>
          </p:nvPr>
        </p:nvSpPr>
        <p:spPr>
          <a:xfrm>
            <a:off x="1141560" y="588312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10" name="PlaceHolder 6"/>
          <p:cNvSpPr>
            <a:spLocks noGrp="1"/>
          </p:cNvSpPr>
          <p:nvPr>
            <p:ph type="sldNum" idx="369"/>
          </p:nvPr>
        </p:nvSpPr>
        <p:spPr>
          <a:xfrm>
            <a:off x="10514160" y="5883120"/>
            <a:ext cx="5508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56CB27F-AEBE-4366-A2E1-F84E5C52B4C8}" type="slidenum">
              <a: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03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760" cy="2742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200" strike="noStrike" u="none" cap="all">
                <a:solidFill>
                  <a:schemeClr val="accen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512" name="PlaceHolder 2"/>
          <p:cNvSpPr>
            <a:spLocks noGrp="1"/>
          </p:cNvSpPr>
          <p:nvPr>
            <p:ph type="body"/>
          </p:nvPr>
        </p:nvSpPr>
        <p:spPr>
          <a:xfrm>
            <a:off x="1141560" y="3505320"/>
            <a:ext cx="9905760" cy="837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457200">
              <a:lnSpc>
                <a:spcPct val="1000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28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Edit Master text styles</a:t>
            </a:r>
            <a:endParaRPr b="0" lang="en-US" sz="28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513" name="PlaceHolder 3"/>
          <p:cNvSpPr>
            <a:spLocks noGrp="1"/>
          </p:cNvSpPr>
          <p:nvPr>
            <p:ph type="body"/>
          </p:nvPr>
        </p:nvSpPr>
        <p:spPr>
          <a:xfrm>
            <a:off x="1141560" y="4343400"/>
            <a:ext cx="9905760" cy="1447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18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Edit Master text styles</a:t>
            </a:r>
            <a:endParaRPr b="0" lang="en-US" sz="18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514" name="PlaceHolder 4"/>
          <p:cNvSpPr>
            <a:spLocks noGrp="1"/>
          </p:cNvSpPr>
          <p:nvPr>
            <p:ph type="dt" idx="370"/>
          </p:nvPr>
        </p:nvSpPr>
        <p:spPr>
          <a:xfrm>
            <a:off x="8837640" y="588312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rPr>
              <a:t>&lt;date/time&gt;</a:t>
            </a:r>
            <a:endParaRPr b="0" lang="en-US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15" name="PlaceHolder 5"/>
          <p:cNvSpPr>
            <a:spLocks noGrp="1"/>
          </p:cNvSpPr>
          <p:nvPr>
            <p:ph type="ftr" idx="371"/>
          </p:nvPr>
        </p:nvSpPr>
        <p:spPr>
          <a:xfrm>
            <a:off x="1141560" y="588312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16" name="PlaceHolder 6"/>
          <p:cNvSpPr>
            <a:spLocks noGrp="1"/>
          </p:cNvSpPr>
          <p:nvPr>
            <p:ph type="sldNum" idx="372"/>
          </p:nvPr>
        </p:nvSpPr>
        <p:spPr>
          <a:xfrm>
            <a:off x="10514160" y="5883120"/>
            <a:ext cx="5508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E53C3DC-187E-4E3C-9F6D-C30D6598FCC4}" type="slidenum">
              <a: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Default 104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760" cy="1904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200" strike="noStrike" u="none" cap="all">
                <a:solidFill>
                  <a:schemeClr val="accen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518" name="PlaceHolder 2"/>
          <p:cNvSpPr>
            <a:spLocks noGrp="1"/>
          </p:cNvSpPr>
          <p:nvPr>
            <p:ph type="body"/>
          </p:nvPr>
        </p:nvSpPr>
        <p:spPr>
          <a:xfrm>
            <a:off x="1141560" y="2666880"/>
            <a:ext cx="9905760" cy="3123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85840" indent="-28584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f4b54b"/>
              </a:buClr>
              <a:buFont typeface="Arial"/>
              <a:buChar char="•"/>
            </a:pPr>
            <a:r>
              <a:rPr b="0" lang="en-US" sz="20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Edit Master text styles</a:t>
            </a:r>
            <a:endParaRPr b="0" lang="en-US" sz="20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4b54b"/>
              </a:buClr>
              <a:buFont typeface="Arial"/>
              <a:buChar char="•"/>
            </a:pPr>
            <a:r>
              <a:rPr b="0" lang="en-US" sz="18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Second level</a:t>
            </a:r>
            <a:endParaRPr b="0" lang="en-US" sz="18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2" marL="1200240" indent="-285840" defTabSz="4572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4b54b"/>
              </a:buClr>
              <a:buFont typeface="Arial"/>
              <a:buChar char="•"/>
            </a:pPr>
            <a:r>
              <a:rPr b="0" lang="en-US" sz="16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Third level</a:t>
            </a:r>
            <a:endParaRPr b="0" lang="en-US" sz="16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3" marL="15429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4b54b"/>
              </a:buClr>
              <a:buFont typeface="Arial"/>
              <a:buChar char="•"/>
            </a:pPr>
            <a:r>
              <a:rPr b="0" lang="en-US" sz="14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Fourth level</a:t>
            </a:r>
            <a:endParaRPr b="0" lang="en-US" sz="14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4" marL="20001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4b54b"/>
              </a:buClr>
              <a:buFont typeface="Arial"/>
              <a:buChar char="•"/>
            </a:pPr>
            <a:r>
              <a:rPr b="0" lang="en-US" sz="14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Fifth level</a:t>
            </a:r>
            <a:endParaRPr b="0" lang="en-US" sz="14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519" name="PlaceHolder 3"/>
          <p:cNvSpPr>
            <a:spLocks noGrp="1"/>
          </p:cNvSpPr>
          <p:nvPr>
            <p:ph type="dt" idx="373"/>
          </p:nvPr>
        </p:nvSpPr>
        <p:spPr>
          <a:xfrm>
            <a:off x="8837640" y="588312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rPr>
              <a:t>&lt;date/time&gt;</a:t>
            </a:r>
            <a:endParaRPr b="0" lang="en-US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20" name="PlaceHolder 4"/>
          <p:cNvSpPr>
            <a:spLocks noGrp="1"/>
          </p:cNvSpPr>
          <p:nvPr>
            <p:ph type="ftr" idx="374"/>
          </p:nvPr>
        </p:nvSpPr>
        <p:spPr>
          <a:xfrm>
            <a:off x="1141560" y="588312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21" name="PlaceHolder 5"/>
          <p:cNvSpPr>
            <a:spLocks noGrp="1"/>
          </p:cNvSpPr>
          <p:nvPr>
            <p:ph type="sldNum" idx="375"/>
          </p:nvPr>
        </p:nvSpPr>
        <p:spPr>
          <a:xfrm>
            <a:off x="10514160" y="5883120"/>
            <a:ext cx="5508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E3F7200-76B0-4C66-9173-9A59BF44C629}" type="slidenum">
              <a: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Default 105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" name="PlaceHolder 1"/>
          <p:cNvSpPr>
            <a:spLocks noGrp="1"/>
          </p:cNvSpPr>
          <p:nvPr>
            <p:ph type="title"/>
          </p:nvPr>
        </p:nvSpPr>
        <p:spPr>
          <a:xfrm>
            <a:off x="8836920" y="609480"/>
            <a:ext cx="2210040" cy="5181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200" strike="noStrike" u="none" cap="all">
                <a:solidFill>
                  <a:schemeClr val="accen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523" name="PlaceHolder 2"/>
          <p:cNvSpPr>
            <a:spLocks noGrp="1"/>
          </p:cNvSpPr>
          <p:nvPr>
            <p:ph type="body"/>
          </p:nvPr>
        </p:nvSpPr>
        <p:spPr>
          <a:xfrm>
            <a:off x="1141560" y="609480"/>
            <a:ext cx="7543440" cy="5181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85840" indent="-28584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f4b54b"/>
              </a:buClr>
              <a:buFont typeface="Arial"/>
              <a:buChar char="•"/>
            </a:pPr>
            <a:r>
              <a:rPr b="0" lang="en-US" sz="20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Edit Master text styles</a:t>
            </a:r>
            <a:endParaRPr b="0" lang="en-US" sz="20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4b54b"/>
              </a:buClr>
              <a:buFont typeface="Arial"/>
              <a:buChar char="•"/>
            </a:pPr>
            <a:r>
              <a:rPr b="0" lang="en-US" sz="18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Second level</a:t>
            </a:r>
            <a:endParaRPr b="0" lang="en-US" sz="18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2" marL="1200240" indent="-285840" defTabSz="4572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4b54b"/>
              </a:buClr>
              <a:buFont typeface="Arial"/>
              <a:buChar char="•"/>
            </a:pPr>
            <a:r>
              <a:rPr b="0" lang="en-US" sz="16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Third level</a:t>
            </a:r>
            <a:endParaRPr b="0" lang="en-US" sz="16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3" marL="15429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4b54b"/>
              </a:buClr>
              <a:buFont typeface="Arial"/>
              <a:buChar char="•"/>
            </a:pPr>
            <a:r>
              <a:rPr b="0" lang="en-US" sz="14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Fourth level</a:t>
            </a:r>
            <a:endParaRPr b="0" lang="en-US" sz="14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4" marL="20001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4b54b"/>
              </a:buClr>
              <a:buFont typeface="Arial"/>
              <a:buChar char="•"/>
            </a:pPr>
            <a:r>
              <a:rPr b="0" lang="en-US" sz="14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Fifth level</a:t>
            </a:r>
            <a:endParaRPr b="0" lang="en-US" sz="14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524" name="PlaceHolder 3"/>
          <p:cNvSpPr>
            <a:spLocks noGrp="1"/>
          </p:cNvSpPr>
          <p:nvPr>
            <p:ph type="dt" idx="376"/>
          </p:nvPr>
        </p:nvSpPr>
        <p:spPr>
          <a:xfrm>
            <a:off x="8837640" y="588312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rPr>
              <a:t>&lt;date/time&gt;</a:t>
            </a:r>
            <a:endParaRPr b="0" lang="en-US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25" name="PlaceHolder 4"/>
          <p:cNvSpPr>
            <a:spLocks noGrp="1"/>
          </p:cNvSpPr>
          <p:nvPr>
            <p:ph type="ftr" idx="377"/>
          </p:nvPr>
        </p:nvSpPr>
        <p:spPr>
          <a:xfrm>
            <a:off x="1141560" y="588312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26" name="PlaceHolder 5"/>
          <p:cNvSpPr>
            <a:spLocks noGrp="1"/>
          </p:cNvSpPr>
          <p:nvPr>
            <p:ph type="sldNum" idx="378"/>
          </p:nvPr>
        </p:nvSpPr>
        <p:spPr>
          <a:xfrm>
            <a:off x="10514160" y="5883120"/>
            <a:ext cx="5508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5C5BA0D-47CB-4475-B6C1-636116BFD576}" type="slidenum">
              <a: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106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760" cy="1904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200" strike="noStrike" u="none" cap="all">
                <a:solidFill>
                  <a:schemeClr val="accen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528" name="PlaceHolder 2"/>
          <p:cNvSpPr>
            <a:spLocks noGrp="1"/>
          </p:cNvSpPr>
          <p:nvPr>
            <p:ph type="body"/>
          </p:nvPr>
        </p:nvSpPr>
        <p:spPr>
          <a:xfrm>
            <a:off x="1141560" y="2666880"/>
            <a:ext cx="9905760" cy="3123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85840" indent="-28584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f4b54b"/>
              </a:buClr>
              <a:buFont typeface="Arial"/>
              <a:buChar char="•"/>
            </a:pPr>
            <a:r>
              <a:rPr b="0" lang="en-US" sz="20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Edit Master text styles</a:t>
            </a:r>
            <a:endParaRPr b="0" lang="en-US" sz="20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4b54b"/>
              </a:buClr>
              <a:buFont typeface="Arial"/>
              <a:buChar char="•"/>
            </a:pPr>
            <a:r>
              <a:rPr b="0" lang="en-US" sz="18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Second level</a:t>
            </a:r>
            <a:endParaRPr b="0" lang="en-US" sz="18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2" marL="1200240" indent="-285840" defTabSz="4572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4b54b"/>
              </a:buClr>
              <a:buFont typeface="Arial"/>
              <a:buChar char="•"/>
            </a:pPr>
            <a:r>
              <a:rPr b="0" lang="en-US" sz="16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Third level</a:t>
            </a:r>
            <a:endParaRPr b="0" lang="en-US" sz="16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3" marL="15429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4b54b"/>
              </a:buClr>
              <a:buFont typeface="Arial"/>
              <a:buChar char="•"/>
            </a:pPr>
            <a:r>
              <a:rPr b="0" lang="en-US" sz="14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Fourth level</a:t>
            </a:r>
            <a:endParaRPr b="0" lang="en-US" sz="14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4" marL="20001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4b54b"/>
              </a:buClr>
              <a:buFont typeface="Arial"/>
              <a:buChar char="•"/>
            </a:pPr>
            <a:r>
              <a:rPr b="0" lang="en-US" sz="14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Fifth level</a:t>
            </a:r>
            <a:endParaRPr b="0" lang="en-US" sz="14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529" name="PlaceHolder 3"/>
          <p:cNvSpPr>
            <a:spLocks noGrp="1"/>
          </p:cNvSpPr>
          <p:nvPr>
            <p:ph type="dt" idx="379"/>
          </p:nvPr>
        </p:nvSpPr>
        <p:spPr>
          <a:xfrm>
            <a:off x="8837640" y="588312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rPr>
              <a:t>&lt;date/time&gt;</a:t>
            </a:r>
            <a:endParaRPr b="0" lang="en-US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30" name="PlaceHolder 4"/>
          <p:cNvSpPr>
            <a:spLocks noGrp="1"/>
          </p:cNvSpPr>
          <p:nvPr>
            <p:ph type="ftr" idx="380"/>
          </p:nvPr>
        </p:nvSpPr>
        <p:spPr>
          <a:xfrm>
            <a:off x="1141560" y="588312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31" name="PlaceHolder 5"/>
          <p:cNvSpPr>
            <a:spLocks noGrp="1"/>
          </p:cNvSpPr>
          <p:nvPr>
            <p:ph type="sldNum" idx="381"/>
          </p:nvPr>
        </p:nvSpPr>
        <p:spPr>
          <a:xfrm>
            <a:off x="10514160" y="5883120"/>
            <a:ext cx="5508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D2F1851-CF52-492D-8C72-BDA7128447AF}" type="slidenum">
              <a: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07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" name="PlaceHolder 1"/>
          <p:cNvSpPr>
            <a:spLocks noGrp="1"/>
          </p:cNvSpPr>
          <p:nvPr>
            <p:ph type="title"/>
          </p:nvPr>
        </p:nvSpPr>
        <p:spPr>
          <a:xfrm>
            <a:off x="1751040" y="3308760"/>
            <a:ext cx="8686440" cy="1468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r" defTabSz="457200">
              <a:lnSpc>
                <a:spcPct val="100000"/>
              </a:lnSpc>
              <a:buNone/>
            </a:pPr>
            <a:r>
              <a:rPr b="0" lang="en-US" sz="4000" strike="noStrike" u="none" cap="all">
                <a:solidFill>
                  <a:schemeClr val="accen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40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533" name="PlaceHolder 2"/>
          <p:cNvSpPr>
            <a:spLocks noGrp="1"/>
          </p:cNvSpPr>
          <p:nvPr>
            <p:ph type="body"/>
          </p:nvPr>
        </p:nvSpPr>
        <p:spPr>
          <a:xfrm>
            <a:off x="1751040" y="4777560"/>
            <a:ext cx="8686440" cy="860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r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20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Edit Master text styles</a:t>
            </a:r>
            <a:endParaRPr b="0" lang="en-US" sz="20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534" name="PlaceHolder 3"/>
          <p:cNvSpPr>
            <a:spLocks noGrp="1"/>
          </p:cNvSpPr>
          <p:nvPr>
            <p:ph type="dt" idx="382"/>
          </p:nvPr>
        </p:nvSpPr>
        <p:spPr>
          <a:xfrm>
            <a:off x="8837640" y="588312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rPr>
              <a:t>&lt;date/time&gt;</a:t>
            </a:r>
            <a:endParaRPr b="0" lang="en-US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35" name="PlaceHolder 4"/>
          <p:cNvSpPr>
            <a:spLocks noGrp="1"/>
          </p:cNvSpPr>
          <p:nvPr>
            <p:ph type="ftr" idx="383"/>
          </p:nvPr>
        </p:nvSpPr>
        <p:spPr>
          <a:xfrm>
            <a:off x="1141560" y="588312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36" name="PlaceHolder 5"/>
          <p:cNvSpPr>
            <a:spLocks noGrp="1"/>
          </p:cNvSpPr>
          <p:nvPr>
            <p:ph type="sldNum" idx="384"/>
          </p:nvPr>
        </p:nvSpPr>
        <p:spPr>
          <a:xfrm>
            <a:off x="10514160" y="5883120"/>
            <a:ext cx="5508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C774207-16C5-4AB6-9A62-4FA14F4CF45B}" type="slidenum">
              <a: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108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760" cy="1904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200" strike="noStrike" u="none" cap="all">
                <a:solidFill>
                  <a:schemeClr val="accen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538" name="PlaceHolder 2"/>
          <p:cNvSpPr>
            <a:spLocks noGrp="1"/>
          </p:cNvSpPr>
          <p:nvPr>
            <p:ph type="body"/>
          </p:nvPr>
        </p:nvSpPr>
        <p:spPr>
          <a:xfrm>
            <a:off x="1141560" y="2666880"/>
            <a:ext cx="4876560" cy="3123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marL="285840" indent="-28584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4b54b"/>
              </a:buClr>
              <a:buFont typeface="Arial"/>
              <a:buChar char="•"/>
            </a:pPr>
            <a:r>
              <a:rPr b="0" lang="en-US" sz="18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Edit Master text styles</a:t>
            </a:r>
            <a:endParaRPr b="0" lang="en-US" sz="18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4b54b"/>
              </a:buClr>
              <a:buFont typeface="Arial"/>
              <a:buChar char="•"/>
            </a:pPr>
            <a:r>
              <a:rPr b="0" lang="en-US" sz="16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Second level</a:t>
            </a:r>
            <a:endParaRPr b="0" lang="en-US" sz="16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2" marL="1200240" indent="-28584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4b54b"/>
              </a:buClr>
              <a:buFont typeface="Arial"/>
              <a:buChar char="•"/>
            </a:pPr>
            <a:r>
              <a:rPr b="0" lang="en-US" sz="14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Third level</a:t>
            </a:r>
            <a:endParaRPr b="0" lang="en-US" sz="14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3" marL="1542960" indent="-171360" defTabSz="457200">
              <a:lnSpc>
                <a:spcPct val="100000"/>
              </a:lnSpc>
              <a:spcBef>
                <a:spcPts val="241"/>
              </a:spcBef>
              <a:spcAft>
                <a:spcPts val="601"/>
              </a:spcAft>
              <a:buClr>
                <a:srgbClr val="f4b54b"/>
              </a:buClr>
              <a:buFont typeface="Arial"/>
              <a:buChar char="•"/>
            </a:pPr>
            <a:r>
              <a:rPr b="0" lang="en-US" sz="12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Fourth level</a:t>
            </a:r>
            <a:endParaRPr b="0" lang="en-US" sz="12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4" marL="2000160" indent="-171360" defTabSz="457200">
              <a:lnSpc>
                <a:spcPct val="100000"/>
              </a:lnSpc>
              <a:spcBef>
                <a:spcPts val="241"/>
              </a:spcBef>
              <a:spcAft>
                <a:spcPts val="601"/>
              </a:spcAft>
              <a:buClr>
                <a:srgbClr val="f4b54b"/>
              </a:buClr>
              <a:buFont typeface="Arial"/>
              <a:buChar char="•"/>
            </a:pPr>
            <a:r>
              <a:rPr b="0" lang="en-US" sz="12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Fifth level</a:t>
            </a:r>
            <a:endParaRPr b="0" lang="en-US" sz="12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539" name="PlaceHolder 3"/>
          <p:cNvSpPr>
            <a:spLocks noGrp="1"/>
          </p:cNvSpPr>
          <p:nvPr>
            <p:ph type="body"/>
          </p:nvPr>
        </p:nvSpPr>
        <p:spPr>
          <a:xfrm>
            <a:off x="6170760" y="2666880"/>
            <a:ext cx="4876560" cy="3123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marL="285840" indent="-28584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4b54b"/>
              </a:buClr>
              <a:buFont typeface="Arial"/>
              <a:buChar char="•"/>
            </a:pPr>
            <a:r>
              <a:rPr b="0" lang="en-US" sz="18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Edit Master text styles</a:t>
            </a:r>
            <a:endParaRPr b="0" lang="en-US" sz="18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4b54b"/>
              </a:buClr>
              <a:buFont typeface="Arial"/>
              <a:buChar char="•"/>
            </a:pPr>
            <a:r>
              <a:rPr b="0" lang="en-US" sz="16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Second level</a:t>
            </a:r>
            <a:endParaRPr b="0" lang="en-US" sz="16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2" marL="1200240" indent="-28584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4b54b"/>
              </a:buClr>
              <a:buFont typeface="Arial"/>
              <a:buChar char="•"/>
            </a:pPr>
            <a:r>
              <a:rPr b="0" lang="en-US" sz="14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Third level</a:t>
            </a:r>
            <a:endParaRPr b="0" lang="en-US" sz="14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3" marL="1542960" indent="-171360" defTabSz="457200">
              <a:lnSpc>
                <a:spcPct val="100000"/>
              </a:lnSpc>
              <a:spcBef>
                <a:spcPts val="241"/>
              </a:spcBef>
              <a:spcAft>
                <a:spcPts val="601"/>
              </a:spcAft>
              <a:buClr>
                <a:srgbClr val="f4b54b"/>
              </a:buClr>
              <a:buFont typeface="Arial"/>
              <a:buChar char="•"/>
            </a:pPr>
            <a:r>
              <a:rPr b="0" lang="en-US" sz="12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Fourth level</a:t>
            </a:r>
            <a:endParaRPr b="0" lang="en-US" sz="12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4" marL="2000160" indent="-171360" defTabSz="457200">
              <a:lnSpc>
                <a:spcPct val="100000"/>
              </a:lnSpc>
              <a:spcBef>
                <a:spcPts val="241"/>
              </a:spcBef>
              <a:spcAft>
                <a:spcPts val="601"/>
              </a:spcAft>
              <a:buClr>
                <a:srgbClr val="f4b54b"/>
              </a:buClr>
              <a:buFont typeface="Arial"/>
              <a:buChar char="•"/>
            </a:pPr>
            <a:r>
              <a:rPr b="0" lang="en-US" sz="12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Fifth level</a:t>
            </a:r>
            <a:endParaRPr b="0" lang="en-US" sz="12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540" name="PlaceHolder 4"/>
          <p:cNvSpPr>
            <a:spLocks noGrp="1"/>
          </p:cNvSpPr>
          <p:nvPr>
            <p:ph type="dt" idx="385"/>
          </p:nvPr>
        </p:nvSpPr>
        <p:spPr>
          <a:xfrm>
            <a:off x="8837640" y="588312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rPr>
              <a:t>&lt;date/time&gt;</a:t>
            </a:r>
            <a:endParaRPr b="0" lang="en-US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41" name="PlaceHolder 5"/>
          <p:cNvSpPr>
            <a:spLocks noGrp="1"/>
          </p:cNvSpPr>
          <p:nvPr>
            <p:ph type="ftr" idx="386"/>
          </p:nvPr>
        </p:nvSpPr>
        <p:spPr>
          <a:xfrm>
            <a:off x="1141560" y="588312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42" name="PlaceHolder 6"/>
          <p:cNvSpPr>
            <a:spLocks noGrp="1"/>
          </p:cNvSpPr>
          <p:nvPr>
            <p:ph type="sldNum" idx="387"/>
          </p:nvPr>
        </p:nvSpPr>
        <p:spPr>
          <a:xfrm>
            <a:off x="10514160" y="5883120"/>
            <a:ext cx="5508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94A2023-F6C8-48A7-9655-B9BA9A692AFA}" type="slidenum">
              <a: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0" lang="en-US" sz="6000" strike="noStrike" u="none">
                <a:solidFill>
                  <a:schemeClr val="lt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60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dt" idx="3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ftr" idx="3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sldNum" idx="3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lt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B556EE7-821A-4DC3-A3F5-C83019104E12}" type="slidenum">
              <a:rPr b="0" lang="en-US" sz="1200" strike="noStrike" u="none">
                <a:solidFill>
                  <a:schemeClr val="lt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Click to edit the outline text format</a:t>
            </a:r>
            <a:endParaRPr b="0" lang="en-US" sz="2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Second Outline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Third Outline Level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Fourth Outline Level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Fifth Outline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Sixth Outline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Seventh Outline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09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760" cy="1904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200" strike="noStrike" u="none" cap="all">
                <a:solidFill>
                  <a:schemeClr val="accen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544" name="PlaceHolder 2"/>
          <p:cNvSpPr>
            <a:spLocks noGrp="1"/>
          </p:cNvSpPr>
          <p:nvPr>
            <p:ph type="body"/>
          </p:nvPr>
        </p:nvSpPr>
        <p:spPr>
          <a:xfrm>
            <a:off x="1429200" y="2658600"/>
            <a:ext cx="4588560" cy="576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457200"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28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Edit Master text styles</a:t>
            </a:r>
            <a:endParaRPr b="0" lang="en-US" sz="28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545" name="PlaceHolder 3"/>
          <p:cNvSpPr>
            <a:spLocks noGrp="1"/>
          </p:cNvSpPr>
          <p:nvPr>
            <p:ph type="body"/>
          </p:nvPr>
        </p:nvSpPr>
        <p:spPr>
          <a:xfrm>
            <a:off x="1141560" y="3243240"/>
            <a:ext cx="4876560" cy="2547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85840" indent="-28584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4b54b"/>
              </a:buClr>
              <a:buFont typeface="Arial"/>
              <a:buChar char="•"/>
            </a:pPr>
            <a:r>
              <a:rPr b="0" lang="en-US" sz="18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Edit Master text styles</a:t>
            </a:r>
            <a:endParaRPr b="0" lang="en-US" sz="18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4b54b"/>
              </a:buClr>
              <a:buFont typeface="Arial"/>
              <a:buChar char="•"/>
            </a:pPr>
            <a:r>
              <a:rPr b="0" lang="en-US" sz="16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Second level</a:t>
            </a:r>
            <a:endParaRPr b="0" lang="en-US" sz="16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2" marL="1200240" indent="-28584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4b54b"/>
              </a:buClr>
              <a:buFont typeface="Arial"/>
              <a:buChar char="•"/>
            </a:pPr>
            <a:r>
              <a:rPr b="0" lang="en-US" sz="14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Third level</a:t>
            </a:r>
            <a:endParaRPr b="0" lang="en-US" sz="14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3" marL="1542960" indent="-171360" defTabSz="457200">
              <a:lnSpc>
                <a:spcPct val="100000"/>
              </a:lnSpc>
              <a:spcBef>
                <a:spcPts val="241"/>
              </a:spcBef>
              <a:spcAft>
                <a:spcPts val="601"/>
              </a:spcAft>
              <a:buClr>
                <a:srgbClr val="f4b54b"/>
              </a:buClr>
              <a:buFont typeface="Arial"/>
              <a:buChar char="•"/>
            </a:pPr>
            <a:r>
              <a:rPr b="0" lang="en-US" sz="12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Fourth level</a:t>
            </a:r>
            <a:endParaRPr b="0" lang="en-US" sz="12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4" marL="2000160" indent="-171360" defTabSz="457200">
              <a:lnSpc>
                <a:spcPct val="100000"/>
              </a:lnSpc>
              <a:spcBef>
                <a:spcPts val="241"/>
              </a:spcBef>
              <a:spcAft>
                <a:spcPts val="601"/>
              </a:spcAft>
              <a:buClr>
                <a:srgbClr val="f4b54b"/>
              </a:buClr>
              <a:buFont typeface="Arial"/>
              <a:buChar char="•"/>
            </a:pPr>
            <a:r>
              <a:rPr b="0" lang="en-US" sz="12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Fifth level</a:t>
            </a:r>
            <a:endParaRPr b="0" lang="en-US" sz="12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546" name="PlaceHolder 4"/>
          <p:cNvSpPr>
            <a:spLocks noGrp="1"/>
          </p:cNvSpPr>
          <p:nvPr>
            <p:ph type="body"/>
          </p:nvPr>
        </p:nvSpPr>
        <p:spPr>
          <a:xfrm>
            <a:off x="6443280" y="2666880"/>
            <a:ext cx="4604040" cy="576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457200"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28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Edit Master text styles</a:t>
            </a:r>
            <a:endParaRPr b="0" lang="en-US" sz="28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547" name="PlaceHolder 5"/>
          <p:cNvSpPr>
            <a:spLocks noGrp="1"/>
          </p:cNvSpPr>
          <p:nvPr>
            <p:ph type="body"/>
          </p:nvPr>
        </p:nvSpPr>
        <p:spPr>
          <a:xfrm>
            <a:off x="6170760" y="3243240"/>
            <a:ext cx="4876560" cy="2547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85840" indent="-28584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4b54b"/>
              </a:buClr>
              <a:buFont typeface="Arial"/>
              <a:buChar char="•"/>
            </a:pPr>
            <a:r>
              <a:rPr b="0" lang="en-US" sz="18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Edit Master text styles</a:t>
            </a:r>
            <a:endParaRPr b="0" lang="en-US" sz="18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4b54b"/>
              </a:buClr>
              <a:buFont typeface="Arial"/>
              <a:buChar char="•"/>
            </a:pPr>
            <a:r>
              <a:rPr b="0" lang="en-US" sz="16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Second level</a:t>
            </a:r>
            <a:endParaRPr b="0" lang="en-US" sz="16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2" marL="1200240" indent="-28584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4b54b"/>
              </a:buClr>
              <a:buFont typeface="Arial"/>
              <a:buChar char="•"/>
            </a:pPr>
            <a:r>
              <a:rPr b="0" lang="en-US" sz="14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Third level</a:t>
            </a:r>
            <a:endParaRPr b="0" lang="en-US" sz="14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3" marL="1542960" indent="-171360" defTabSz="457200">
              <a:lnSpc>
                <a:spcPct val="100000"/>
              </a:lnSpc>
              <a:spcBef>
                <a:spcPts val="241"/>
              </a:spcBef>
              <a:spcAft>
                <a:spcPts val="601"/>
              </a:spcAft>
              <a:buClr>
                <a:srgbClr val="f4b54b"/>
              </a:buClr>
              <a:buFont typeface="Arial"/>
              <a:buChar char="•"/>
            </a:pPr>
            <a:r>
              <a:rPr b="0" lang="en-US" sz="12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Fourth level</a:t>
            </a:r>
            <a:endParaRPr b="0" lang="en-US" sz="12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4" marL="2000160" indent="-171360" defTabSz="457200">
              <a:lnSpc>
                <a:spcPct val="100000"/>
              </a:lnSpc>
              <a:spcBef>
                <a:spcPts val="241"/>
              </a:spcBef>
              <a:spcAft>
                <a:spcPts val="601"/>
              </a:spcAft>
              <a:buClr>
                <a:srgbClr val="f4b54b"/>
              </a:buClr>
              <a:buFont typeface="Arial"/>
              <a:buChar char="•"/>
            </a:pPr>
            <a:r>
              <a:rPr b="0" lang="en-US" sz="12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Fifth level</a:t>
            </a:r>
            <a:endParaRPr b="0" lang="en-US" sz="12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548" name="PlaceHolder 6"/>
          <p:cNvSpPr>
            <a:spLocks noGrp="1"/>
          </p:cNvSpPr>
          <p:nvPr>
            <p:ph type="dt" idx="388"/>
          </p:nvPr>
        </p:nvSpPr>
        <p:spPr>
          <a:xfrm>
            <a:off x="8837640" y="588312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rPr>
              <a:t>&lt;date/time&gt;</a:t>
            </a:r>
            <a:endParaRPr b="0" lang="en-US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49" name="PlaceHolder 7"/>
          <p:cNvSpPr>
            <a:spLocks noGrp="1"/>
          </p:cNvSpPr>
          <p:nvPr>
            <p:ph type="ftr" idx="389"/>
          </p:nvPr>
        </p:nvSpPr>
        <p:spPr>
          <a:xfrm>
            <a:off x="1141560" y="588312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50" name="PlaceHolder 8"/>
          <p:cNvSpPr>
            <a:spLocks noGrp="1"/>
          </p:cNvSpPr>
          <p:nvPr>
            <p:ph type="sldNum" idx="390"/>
          </p:nvPr>
        </p:nvSpPr>
        <p:spPr>
          <a:xfrm>
            <a:off x="10514160" y="5883120"/>
            <a:ext cx="5508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C6184E5-4532-4BE3-9FAF-883A49981FC3}" type="slidenum">
              <a: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110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760" cy="1904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200" strike="noStrike" u="none" cap="all">
                <a:solidFill>
                  <a:schemeClr val="accen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552" name="PlaceHolder 2"/>
          <p:cNvSpPr>
            <a:spLocks noGrp="1"/>
          </p:cNvSpPr>
          <p:nvPr>
            <p:ph type="dt" idx="391"/>
          </p:nvPr>
        </p:nvSpPr>
        <p:spPr>
          <a:xfrm>
            <a:off x="8837640" y="588312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rPr>
              <a:t>&lt;date/time&gt;</a:t>
            </a:r>
            <a:endParaRPr b="0" lang="en-US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53" name="PlaceHolder 3"/>
          <p:cNvSpPr>
            <a:spLocks noGrp="1"/>
          </p:cNvSpPr>
          <p:nvPr>
            <p:ph type="ftr" idx="392"/>
          </p:nvPr>
        </p:nvSpPr>
        <p:spPr>
          <a:xfrm>
            <a:off x="1141560" y="588312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54" name="PlaceHolder 4"/>
          <p:cNvSpPr>
            <a:spLocks noGrp="1"/>
          </p:cNvSpPr>
          <p:nvPr>
            <p:ph type="sldNum" idx="393"/>
          </p:nvPr>
        </p:nvSpPr>
        <p:spPr>
          <a:xfrm>
            <a:off x="10514160" y="5883120"/>
            <a:ext cx="5508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396C378-86E7-480F-B9B7-A19AEAFD00E7}" type="slidenum">
              <a: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11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" name="PlaceHolder 1"/>
          <p:cNvSpPr>
            <a:spLocks noGrp="1"/>
          </p:cNvSpPr>
          <p:nvPr>
            <p:ph type="dt" idx="394"/>
          </p:nvPr>
        </p:nvSpPr>
        <p:spPr>
          <a:xfrm>
            <a:off x="8837640" y="588312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rPr>
              <a:t>&lt;date/time&gt;</a:t>
            </a:r>
            <a:endParaRPr b="0" lang="en-US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56" name="PlaceHolder 2"/>
          <p:cNvSpPr>
            <a:spLocks noGrp="1"/>
          </p:cNvSpPr>
          <p:nvPr>
            <p:ph type="ftr" idx="395"/>
          </p:nvPr>
        </p:nvSpPr>
        <p:spPr>
          <a:xfrm>
            <a:off x="1141560" y="588312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57" name="PlaceHolder 3"/>
          <p:cNvSpPr>
            <a:spLocks noGrp="1"/>
          </p:cNvSpPr>
          <p:nvPr>
            <p:ph type="sldNum" idx="396"/>
          </p:nvPr>
        </p:nvSpPr>
        <p:spPr>
          <a:xfrm>
            <a:off x="10514160" y="5883120"/>
            <a:ext cx="5508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CD9AEE5-BC75-4740-BDBF-EB8B7F86D7DA}" type="slidenum">
              <a: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12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" name="PlaceHolder 1"/>
          <p:cNvSpPr>
            <a:spLocks noGrp="1"/>
          </p:cNvSpPr>
          <p:nvPr>
            <p:ph type="title"/>
          </p:nvPr>
        </p:nvSpPr>
        <p:spPr>
          <a:xfrm>
            <a:off x="1141560" y="1600200"/>
            <a:ext cx="3548880" cy="1371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2400" strike="noStrike" u="none" cap="all">
                <a:solidFill>
                  <a:schemeClr val="accen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559" name="PlaceHolder 2"/>
          <p:cNvSpPr>
            <a:spLocks noGrp="1"/>
          </p:cNvSpPr>
          <p:nvPr>
            <p:ph type="body"/>
          </p:nvPr>
        </p:nvSpPr>
        <p:spPr>
          <a:xfrm>
            <a:off x="5103720" y="609480"/>
            <a:ext cx="5943240" cy="5181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marL="285840" indent="-28584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f4b54b"/>
              </a:buClr>
              <a:buFont typeface="Arial"/>
              <a:buChar char="•"/>
            </a:pPr>
            <a:r>
              <a:rPr b="0" lang="en-US" sz="20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Edit Master text styles</a:t>
            </a:r>
            <a:endParaRPr b="0" lang="en-US" sz="20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4b54b"/>
              </a:buClr>
              <a:buFont typeface="Arial"/>
              <a:buChar char="•"/>
            </a:pPr>
            <a:r>
              <a:rPr b="0" lang="en-US" sz="18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Second level</a:t>
            </a:r>
            <a:endParaRPr b="0" lang="en-US" sz="18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2" marL="1200240" indent="-285840" defTabSz="4572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4b54b"/>
              </a:buClr>
              <a:buFont typeface="Arial"/>
              <a:buChar char="•"/>
            </a:pPr>
            <a:r>
              <a:rPr b="0" lang="en-US" sz="16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Third level</a:t>
            </a:r>
            <a:endParaRPr b="0" lang="en-US" sz="16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3" marL="15429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4b54b"/>
              </a:buClr>
              <a:buFont typeface="Arial"/>
              <a:buChar char="•"/>
            </a:pPr>
            <a:r>
              <a:rPr b="0" lang="en-US" sz="14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Fourth level</a:t>
            </a:r>
            <a:endParaRPr b="0" lang="en-US" sz="14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4" marL="20001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4b54b"/>
              </a:buClr>
              <a:buFont typeface="Arial"/>
              <a:buChar char="•"/>
            </a:pPr>
            <a:r>
              <a:rPr b="0" lang="en-US" sz="14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Fifth level</a:t>
            </a:r>
            <a:endParaRPr b="0" lang="en-US" sz="14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560" name="PlaceHolder 3"/>
          <p:cNvSpPr>
            <a:spLocks noGrp="1"/>
          </p:cNvSpPr>
          <p:nvPr>
            <p:ph type="body"/>
          </p:nvPr>
        </p:nvSpPr>
        <p:spPr>
          <a:xfrm>
            <a:off x="1141560" y="2971800"/>
            <a:ext cx="3548880" cy="1828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4572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16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Edit Master text styles</a:t>
            </a:r>
            <a:endParaRPr b="0" lang="en-US" sz="16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561" name="PlaceHolder 4"/>
          <p:cNvSpPr>
            <a:spLocks noGrp="1"/>
          </p:cNvSpPr>
          <p:nvPr>
            <p:ph type="dt" idx="397"/>
          </p:nvPr>
        </p:nvSpPr>
        <p:spPr>
          <a:xfrm>
            <a:off x="8837640" y="588312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rPr>
              <a:t>&lt;date/time&gt;</a:t>
            </a:r>
            <a:endParaRPr b="0" lang="en-US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62" name="PlaceHolder 5"/>
          <p:cNvSpPr>
            <a:spLocks noGrp="1"/>
          </p:cNvSpPr>
          <p:nvPr>
            <p:ph type="ftr" idx="398"/>
          </p:nvPr>
        </p:nvSpPr>
        <p:spPr>
          <a:xfrm>
            <a:off x="1141560" y="588312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63" name="PlaceHolder 6"/>
          <p:cNvSpPr>
            <a:spLocks noGrp="1"/>
          </p:cNvSpPr>
          <p:nvPr>
            <p:ph type="sldNum" idx="399"/>
          </p:nvPr>
        </p:nvSpPr>
        <p:spPr>
          <a:xfrm>
            <a:off x="10514160" y="5883120"/>
            <a:ext cx="5508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38139B4-B641-4A54-93DF-CC26D0DB3780}" type="slidenum">
              <a: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13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PlaceHolder 1"/>
          <p:cNvSpPr>
            <a:spLocks noGrp="1"/>
          </p:cNvSpPr>
          <p:nvPr>
            <p:ph type="title"/>
          </p:nvPr>
        </p:nvSpPr>
        <p:spPr>
          <a:xfrm>
            <a:off x="1141560" y="1600200"/>
            <a:ext cx="5333760" cy="1371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2800" strike="noStrike" u="none" cap="all">
                <a:solidFill>
                  <a:schemeClr val="accen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28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565" name="PlaceHolder 2"/>
          <p:cNvSpPr>
            <a:spLocks noGrp="1"/>
          </p:cNvSpPr>
          <p:nvPr>
            <p:ph type="body"/>
          </p:nvPr>
        </p:nvSpPr>
        <p:spPr>
          <a:xfrm>
            <a:off x="7433640" y="-18360"/>
            <a:ext cx="3276360" cy="6903360"/>
          </a:xfrm>
          <a:prstGeom prst="rect">
            <a:avLst/>
          </a:prstGeom>
          <a:noFill/>
          <a:ln w="38160">
            <a:solidFill>
              <a:schemeClr val="lt2"/>
            </a:solidFill>
            <a:round/>
          </a:ln>
        </p:spPr>
        <p:txBody>
          <a:bodyPr lIns="90000" rIns="90000" tIns="45000" bIns="45000" anchor="t">
            <a:norm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Click icon to add picture</a:t>
            </a:r>
            <a:endParaRPr b="0" lang="en-US" sz="16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566" name="PlaceHolder 3"/>
          <p:cNvSpPr>
            <a:spLocks noGrp="1"/>
          </p:cNvSpPr>
          <p:nvPr>
            <p:ph type="body"/>
          </p:nvPr>
        </p:nvSpPr>
        <p:spPr>
          <a:xfrm>
            <a:off x="1141560" y="2971800"/>
            <a:ext cx="5333760" cy="1828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18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Edit Master text styles</a:t>
            </a:r>
            <a:endParaRPr b="0" lang="en-US" sz="18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567" name="PlaceHolder 4"/>
          <p:cNvSpPr>
            <a:spLocks noGrp="1"/>
          </p:cNvSpPr>
          <p:nvPr>
            <p:ph type="dt" idx="400"/>
          </p:nvPr>
        </p:nvSpPr>
        <p:spPr>
          <a:xfrm>
            <a:off x="6399360" y="5883120"/>
            <a:ext cx="914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rPr>
              <a:t>&lt;date/time&gt;</a:t>
            </a:r>
            <a:endParaRPr b="0" lang="en-US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68" name="PlaceHolder 5"/>
          <p:cNvSpPr>
            <a:spLocks noGrp="1"/>
          </p:cNvSpPr>
          <p:nvPr>
            <p:ph type="ftr" idx="401"/>
          </p:nvPr>
        </p:nvSpPr>
        <p:spPr>
          <a:xfrm>
            <a:off x="1141560" y="5883120"/>
            <a:ext cx="51051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69" name="PlaceHolder 6"/>
          <p:cNvSpPr>
            <a:spLocks noGrp="1"/>
          </p:cNvSpPr>
          <p:nvPr>
            <p:ph type="sldNum" idx="402"/>
          </p:nvPr>
        </p:nvSpPr>
        <p:spPr>
          <a:xfrm>
            <a:off x="10742760" y="5883120"/>
            <a:ext cx="3222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DF5024E-9B57-4F3A-9E80-94FBBD283119}" type="slidenum">
              <a: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 1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71280" rIns="71280" tIns="71280" bIns="71280" anchor="b">
            <a:noAutofit/>
          </a:bodyPr>
          <a:p>
            <a:pPr indent="0" algn="ctr" defTabSz="410400">
              <a:lnSpc>
                <a:spcPct val="100000"/>
              </a:lnSpc>
              <a:buNone/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Gill Sans"/>
              </a:rPr>
              <a:t>Click to edit Master title style</a:t>
            </a:r>
            <a:endParaRPr b="0" lang="en-US" sz="3000" strike="noStrike" u="none">
              <a:solidFill>
                <a:schemeClr val="dk1"/>
              </a:solidFill>
              <a:effectLst/>
              <a:uFillTx/>
              <a:latin typeface="Gill Sans"/>
            </a:endParaRPr>
          </a:p>
        </p:txBody>
      </p:sp>
      <p:sp>
        <p:nvSpPr>
          <p:cNvPr id="1571" name="PlaceHolder 2"/>
          <p:cNvSpPr>
            <a:spLocks noGrp="1"/>
          </p:cNvSpPr>
          <p:nvPr>
            <p:ph type="sldNum" idx="403"/>
          </p:nvPr>
        </p:nvSpPr>
        <p:spPr>
          <a:xfrm>
            <a:off x="5976000" y="6509520"/>
            <a:ext cx="229680" cy="248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71280" rIns="71280" tIns="71280" bIns="71280" anchor="t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Gill San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880D4EB6-4F49-4ED2-A745-836D555D89C9}" type="slidenum">
              <a:rPr b="0" lang="en-US" sz="1200" strike="noStrike" u="none">
                <a:solidFill>
                  <a:schemeClr val="dk1"/>
                </a:solidFill>
                <a:effectLst/>
                <a:uFillTx/>
                <a:latin typeface="Gill Sans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Default 1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" name="PlaceHolder 1"/>
          <p:cNvSpPr>
            <a:spLocks noGrp="1"/>
          </p:cNvSpPr>
          <p:nvPr>
            <p:ph type="title"/>
          </p:nvPr>
        </p:nvSpPr>
        <p:spPr>
          <a:xfrm>
            <a:off x="2417040" y="178560"/>
            <a:ext cx="7357680" cy="171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71280" rIns="71280" tIns="71280" bIns="71280" anchor="ctr">
            <a:noAutofit/>
          </a:bodyPr>
          <a:p>
            <a:pPr indent="0" algn="ctr" defTabSz="410400">
              <a:lnSpc>
                <a:spcPct val="100000"/>
              </a:lnSpc>
              <a:buNone/>
            </a:pPr>
            <a:r>
              <a:rPr b="0" lang="en-US" sz="5900" strike="noStrike" u="none">
                <a:solidFill>
                  <a:srgbClr val="000000"/>
                </a:solidFill>
                <a:effectLst/>
                <a:uFillTx/>
                <a:latin typeface="Gill Sans"/>
              </a:rPr>
              <a:t>Click to edit Master title style</a:t>
            </a:r>
            <a:endParaRPr b="0" lang="en-US" sz="5900" strike="noStrike" u="none">
              <a:solidFill>
                <a:schemeClr val="dk1"/>
              </a:solidFill>
              <a:effectLst/>
              <a:uFillTx/>
              <a:latin typeface="Gill Sans"/>
            </a:endParaRPr>
          </a:p>
        </p:txBody>
      </p:sp>
      <p:sp>
        <p:nvSpPr>
          <p:cNvPr id="1573" name="PlaceHolder 2"/>
          <p:cNvSpPr>
            <a:spLocks noGrp="1"/>
          </p:cNvSpPr>
          <p:nvPr>
            <p:ph type="body"/>
          </p:nvPr>
        </p:nvSpPr>
        <p:spPr>
          <a:xfrm>
            <a:off x="2417040" y="1946160"/>
            <a:ext cx="7357680" cy="4018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71280" rIns="71280" tIns="71280" bIns="71280" anchor="ctr" vert="eaVert">
            <a:noAutofit/>
          </a:bodyPr>
          <a:p>
            <a:pPr marL="553320" indent="-394560" defTabSz="410400">
              <a:lnSpc>
                <a:spcPct val="100000"/>
              </a:lnSpc>
              <a:spcBef>
                <a:spcPts val="1650"/>
              </a:spcBef>
              <a:buClr>
                <a:srgbClr val="000000"/>
              </a:buClr>
              <a:buSzPct val="171000"/>
              <a:buFont typeface="Symbol" charset="2"/>
              <a:buChar char=""/>
            </a:pPr>
            <a:r>
              <a:rPr b="0" lang="en-US" sz="2900" strike="noStrike" u="none">
                <a:solidFill>
                  <a:srgbClr val="000000"/>
                </a:solidFill>
                <a:effectLst/>
                <a:uFillTx/>
                <a:latin typeface="Gill Sans"/>
              </a:rPr>
              <a:t>Click to edit Master text styles</a:t>
            </a:r>
            <a:endParaRPr b="0" lang="en-US" sz="2900" strike="noStrike" u="none">
              <a:solidFill>
                <a:srgbClr val="000000"/>
              </a:solidFill>
              <a:effectLst/>
              <a:uFillTx/>
              <a:latin typeface="Gill Sans"/>
            </a:endParaRPr>
          </a:p>
          <a:p>
            <a:pPr lvl="1" marL="775440" indent="-394560" defTabSz="410400">
              <a:lnSpc>
                <a:spcPct val="100000"/>
              </a:lnSpc>
              <a:spcBef>
                <a:spcPts val="1650"/>
              </a:spcBef>
              <a:buClr>
                <a:srgbClr val="000000"/>
              </a:buClr>
              <a:buSzPct val="171000"/>
              <a:buFont typeface="Symbol" charset="2"/>
              <a:buChar char=""/>
            </a:pPr>
            <a:r>
              <a:rPr b="0" lang="en-US" sz="2900" strike="noStrike" u="none">
                <a:solidFill>
                  <a:srgbClr val="000000"/>
                </a:solidFill>
                <a:effectLst/>
                <a:uFillTx/>
                <a:latin typeface="Gill Sans"/>
              </a:rPr>
              <a:t>Second level</a:t>
            </a:r>
            <a:endParaRPr b="0" lang="en-US" sz="2900" strike="noStrike" u="none">
              <a:solidFill>
                <a:srgbClr val="000000"/>
              </a:solidFill>
              <a:effectLst/>
              <a:uFillTx/>
              <a:latin typeface="Gill Sans"/>
            </a:endParaRPr>
          </a:p>
          <a:p>
            <a:pPr lvl="2" marL="997920" indent="-394560" defTabSz="410400">
              <a:lnSpc>
                <a:spcPct val="100000"/>
              </a:lnSpc>
              <a:spcBef>
                <a:spcPts val="1650"/>
              </a:spcBef>
              <a:buClr>
                <a:srgbClr val="000000"/>
              </a:buClr>
              <a:buSzPct val="171000"/>
              <a:buFont typeface="Symbol" charset="2"/>
              <a:buChar char=""/>
            </a:pPr>
            <a:r>
              <a:rPr b="0" lang="en-US" sz="2900" strike="noStrike" u="none">
                <a:solidFill>
                  <a:srgbClr val="000000"/>
                </a:solidFill>
                <a:effectLst/>
                <a:uFillTx/>
                <a:latin typeface="Gill Sans"/>
              </a:rPr>
              <a:t>Third level</a:t>
            </a:r>
            <a:endParaRPr b="0" lang="en-US" sz="2900" strike="noStrike" u="none">
              <a:solidFill>
                <a:srgbClr val="000000"/>
              </a:solidFill>
              <a:effectLst/>
              <a:uFillTx/>
              <a:latin typeface="Gill Sans"/>
            </a:endParaRPr>
          </a:p>
          <a:p>
            <a:pPr lvl="3" marL="1220040" indent="-394560" defTabSz="410400">
              <a:lnSpc>
                <a:spcPct val="100000"/>
              </a:lnSpc>
              <a:spcBef>
                <a:spcPts val="1650"/>
              </a:spcBef>
              <a:buClr>
                <a:srgbClr val="000000"/>
              </a:buClr>
              <a:buSzPct val="171000"/>
              <a:buFont typeface="Symbol" charset="2"/>
              <a:buChar char=""/>
            </a:pPr>
            <a:r>
              <a:rPr b="0" lang="en-US" sz="2900" strike="noStrike" u="none">
                <a:solidFill>
                  <a:srgbClr val="000000"/>
                </a:solidFill>
                <a:effectLst/>
                <a:uFillTx/>
                <a:latin typeface="Gill Sans"/>
              </a:rPr>
              <a:t>Fourth level</a:t>
            </a:r>
            <a:endParaRPr b="0" lang="en-US" sz="2900" strike="noStrike" u="none">
              <a:solidFill>
                <a:srgbClr val="000000"/>
              </a:solidFill>
              <a:effectLst/>
              <a:uFillTx/>
              <a:latin typeface="Gill Sans"/>
            </a:endParaRPr>
          </a:p>
          <a:p>
            <a:pPr lvl="4" marL="1442160" indent="-394560" defTabSz="410400">
              <a:lnSpc>
                <a:spcPct val="100000"/>
              </a:lnSpc>
              <a:spcBef>
                <a:spcPts val="1650"/>
              </a:spcBef>
              <a:buClr>
                <a:srgbClr val="000000"/>
              </a:buClr>
              <a:buSzPct val="171000"/>
              <a:buFont typeface="Symbol" charset="2"/>
              <a:buChar char=""/>
            </a:pPr>
            <a:r>
              <a:rPr b="0" lang="en-US" sz="2900" strike="noStrike" u="none">
                <a:solidFill>
                  <a:srgbClr val="000000"/>
                </a:solidFill>
                <a:effectLst/>
                <a:uFillTx/>
                <a:latin typeface="Gill Sans"/>
              </a:rPr>
              <a:t>Fifth level</a:t>
            </a:r>
            <a:endParaRPr b="0" lang="en-US" sz="2900" strike="noStrike" u="none">
              <a:solidFill>
                <a:srgbClr val="000000"/>
              </a:solidFill>
              <a:effectLst/>
              <a:uFillTx/>
              <a:latin typeface="Gill Sans"/>
            </a:endParaRPr>
          </a:p>
        </p:txBody>
      </p:sp>
      <p:sp>
        <p:nvSpPr>
          <p:cNvPr id="1574" name="PlaceHolder 3"/>
          <p:cNvSpPr>
            <a:spLocks noGrp="1"/>
          </p:cNvSpPr>
          <p:nvPr>
            <p:ph type="sldNum" idx="404"/>
          </p:nvPr>
        </p:nvSpPr>
        <p:spPr>
          <a:xfrm>
            <a:off x="5976000" y="6509520"/>
            <a:ext cx="229680" cy="248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71280" rIns="71280" tIns="71280" bIns="71280" anchor="t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Gill San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5B8EBEB1-F7FA-4218-83F0-94CD8F092882}" type="slidenum">
              <a:rPr b="0" lang="en-US" sz="1200" strike="noStrike" u="none">
                <a:solidFill>
                  <a:schemeClr val="dk1"/>
                </a:solidFill>
                <a:effectLst/>
                <a:uFillTx/>
                <a:latin typeface="Gill Sans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Default 1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5" name="PlaceHolder 1"/>
          <p:cNvSpPr>
            <a:spLocks noGrp="1"/>
          </p:cNvSpPr>
          <p:nvPr>
            <p:ph type="title"/>
          </p:nvPr>
        </p:nvSpPr>
        <p:spPr>
          <a:xfrm>
            <a:off x="7935840" y="178560"/>
            <a:ext cx="1838880" cy="5785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71280" rIns="71280" tIns="71280" bIns="71280" anchor="ctr" vert="eaVert">
            <a:noAutofit/>
          </a:bodyPr>
          <a:p>
            <a:pPr indent="0" algn="ctr" defTabSz="410400">
              <a:lnSpc>
                <a:spcPct val="100000"/>
              </a:lnSpc>
              <a:buNone/>
            </a:pPr>
            <a:r>
              <a:rPr b="0" lang="en-US" sz="5900" strike="noStrike" u="none">
                <a:solidFill>
                  <a:srgbClr val="000000"/>
                </a:solidFill>
                <a:effectLst/>
                <a:uFillTx/>
                <a:latin typeface="Gill Sans"/>
              </a:rPr>
              <a:t>Click to edit Master title style</a:t>
            </a:r>
            <a:endParaRPr b="0" lang="en-US" sz="5900" strike="noStrike" u="none">
              <a:solidFill>
                <a:schemeClr val="dk1"/>
              </a:solidFill>
              <a:effectLst/>
              <a:uFillTx/>
              <a:latin typeface="Gill Sans"/>
            </a:endParaRPr>
          </a:p>
        </p:txBody>
      </p:sp>
      <p:sp>
        <p:nvSpPr>
          <p:cNvPr id="1576" name="PlaceHolder 2"/>
          <p:cNvSpPr>
            <a:spLocks noGrp="1"/>
          </p:cNvSpPr>
          <p:nvPr>
            <p:ph type="body"/>
          </p:nvPr>
        </p:nvSpPr>
        <p:spPr>
          <a:xfrm>
            <a:off x="2417040" y="178560"/>
            <a:ext cx="5442480" cy="5785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71280" rIns="71280" tIns="71280" bIns="71280" anchor="ctr" vert="eaVert">
            <a:noAutofit/>
          </a:bodyPr>
          <a:p>
            <a:pPr marL="553320" indent="-394560" defTabSz="410400">
              <a:lnSpc>
                <a:spcPct val="100000"/>
              </a:lnSpc>
              <a:spcBef>
                <a:spcPts val="1650"/>
              </a:spcBef>
              <a:buClr>
                <a:srgbClr val="000000"/>
              </a:buClr>
              <a:buSzPct val="171000"/>
              <a:buFont typeface="Symbol" charset="2"/>
              <a:buChar char=""/>
            </a:pPr>
            <a:r>
              <a:rPr b="0" lang="en-US" sz="2900" strike="noStrike" u="none">
                <a:solidFill>
                  <a:srgbClr val="000000"/>
                </a:solidFill>
                <a:effectLst/>
                <a:uFillTx/>
                <a:latin typeface="Gill Sans"/>
              </a:rPr>
              <a:t>Click to edit Master text styles</a:t>
            </a:r>
            <a:endParaRPr b="0" lang="en-US" sz="2900" strike="noStrike" u="none">
              <a:solidFill>
                <a:srgbClr val="000000"/>
              </a:solidFill>
              <a:effectLst/>
              <a:uFillTx/>
              <a:latin typeface="Gill Sans"/>
            </a:endParaRPr>
          </a:p>
          <a:p>
            <a:pPr lvl="1" marL="775440" indent="-394560" defTabSz="410400">
              <a:lnSpc>
                <a:spcPct val="100000"/>
              </a:lnSpc>
              <a:spcBef>
                <a:spcPts val="1650"/>
              </a:spcBef>
              <a:buClr>
                <a:srgbClr val="000000"/>
              </a:buClr>
              <a:buSzPct val="171000"/>
              <a:buFont typeface="Symbol" charset="2"/>
              <a:buChar char=""/>
            </a:pPr>
            <a:r>
              <a:rPr b="0" lang="en-US" sz="2900" strike="noStrike" u="none">
                <a:solidFill>
                  <a:srgbClr val="000000"/>
                </a:solidFill>
                <a:effectLst/>
                <a:uFillTx/>
                <a:latin typeface="Gill Sans"/>
              </a:rPr>
              <a:t>Second level</a:t>
            </a:r>
            <a:endParaRPr b="0" lang="en-US" sz="2900" strike="noStrike" u="none">
              <a:solidFill>
                <a:srgbClr val="000000"/>
              </a:solidFill>
              <a:effectLst/>
              <a:uFillTx/>
              <a:latin typeface="Gill Sans"/>
            </a:endParaRPr>
          </a:p>
          <a:p>
            <a:pPr lvl="2" marL="997920" indent="-394560" defTabSz="410400">
              <a:lnSpc>
                <a:spcPct val="100000"/>
              </a:lnSpc>
              <a:spcBef>
                <a:spcPts val="1650"/>
              </a:spcBef>
              <a:buClr>
                <a:srgbClr val="000000"/>
              </a:buClr>
              <a:buSzPct val="171000"/>
              <a:buFont typeface="Symbol" charset="2"/>
              <a:buChar char=""/>
            </a:pPr>
            <a:r>
              <a:rPr b="0" lang="en-US" sz="2900" strike="noStrike" u="none">
                <a:solidFill>
                  <a:srgbClr val="000000"/>
                </a:solidFill>
                <a:effectLst/>
                <a:uFillTx/>
                <a:latin typeface="Gill Sans"/>
              </a:rPr>
              <a:t>Third level</a:t>
            </a:r>
            <a:endParaRPr b="0" lang="en-US" sz="2900" strike="noStrike" u="none">
              <a:solidFill>
                <a:srgbClr val="000000"/>
              </a:solidFill>
              <a:effectLst/>
              <a:uFillTx/>
              <a:latin typeface="Gill Sans"/>
            </a:endParaRPr>
          </a:p>
          <a:p>
            <a:pPr lvl="3" marL="1220040" indent="-394560" defTabSz="410400">
              <a:lnSpc>
                <a:spcPct val="100000"/>
              </a:lnSpc>
              <a:spcBef>
                <a:spcPts val="1650"/>
              </a:spcBef>
              <a:buClr>
                <a:srgbClr val="000000"/>
              </a:buClr>
              <a:buSzPct val="171000"/>
              <a:buFont typeface="Symbol" charset="2"/>
              <a:buChar char=""/>
            </a:pPr>
            <a:r>
              <a:rPr b="0" lang="en-US" sz="2900" strike="noStrike" u="none">
                <a:solidFill>
                  <a:srgbClr val="000000"/>
                </a:solidFill>
                <a:effectLst/>
                <a:uFillTx/>
                <a:latin typeface="Gill Sans"/>
              </a:rPr>
              <a:t>Fourth level</a:t>
            </a:r>
            <a:endParaRPr b="0" lang="en-US" sz="2900" strike="noStrike" u="none">
              <a:solidFill>
                <a:srgbClr val="000000"/>
              </a:solidFill>
              <a:effectLst/>
              <a:uFillTx/>
              <a:latin typeface="Gill Sans"/>
            </a:endParaRPr>
          </a:p>
          <a:p>
            <a:pPr lvl="4" marL="1442160" indent="-394560" defTabSz="410400">
              <a:lnSpc>
                <a:spcPct val="100000"/>
              </a:lnSpc>
              <a:spcBef>
                <a:spcPts val="1650"/>
              </a:spcBef>
              <a:buClr>
                <a:srgbClr val="000000"/>
              </a:buClr>
              <a:buSzPct val="171000"/>
              <a:buFont typeface="Symbol" charset="2"/>
              <a:buChar char=""/>
            </a:pPr>
            <a:r>
              <a:rPr b="0" lang="en-US" sz="2900" strike="noStrike" u="none">
                <a:solidFill>
                  <a:srgbClr val="000000"/>
                </a:solidFill>
                <a:effectLst/>
                <a:uFillTx/>
                <a:latin typeface="Gill Sans"/>
              </a:rPr>
              <a:t>Fifth level</a:t>
            </a:r>
            <a:endParaRPr b="0" lang="en-US" sz="2900" strike="noStrike" u="none">
              <a:solidFill>
                <a:srgbClr val="000000"/>
              </a:solidFill>
              <a:effectLst/>
              <a:uFillTx/>
              <a:latin typeface="Gill Sans"/>
            </a:endParaRPr>
          </a:p>
        </p:txBody>
      </p:sp>
      <p:sp>
        <p:nvSpPr>
          <p:cNvPr id="1577" name="PlaceHolder 3"/>
          <p:cNvSpPr>
            <a:spLocks noGrp="1"/>
          </p:cNvSpPr>
          <p:nvPr>
            <p:ph type="sldNum" idx="405"/>
          </p:nvPr>
        </p:nvSpPr>
        <p:spPr>
          <a:xfrm>
            <a:off x="5976000" y="6509520"/>
            <a:ext cx="229680" cy="248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71280" rIns="71280" tIns="71280" bIns="71280" anchor="t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Gill San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927CFFC8-A44A-41EE-91C5-2BC4855AE565}" type="slidenum">
              <a:rPr b="0" lang="en-US" sz="1200" strike="noStrike" u="none">
                <a:solidFill>
                  <a:schemeClr val="dk1"/>
                </a:solidFill>
                <a:effectLst/>
                <a:uFillTx/>
                <a:latin typeface="Gill Sans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1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PlaceHolder 1"/>
          <p:cNvSpPr>
            <a:spLocks noGrp="1"/>
          </p:cNvSpPr>
          <p:nvPr>
            <p:ph type="title"/>
          </p:nvPr>
        </p:nvSpPr>
        <p:spPr>
          <a:xfrm>
            <a:off x="2417040" y="178560"/>
            <a:ext cx="7357680" cy="171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71280" rIns="71280" tIns="71280" bIns="71280" anchor="ctr">
            <a:noAutofit/>
          </a:bodyPr>
          <a:p>
            <a:pPr indent="0" algn="ctr" defTabSz="410400">
              <a:lnSpc>
                <a:spcPct val="100000"/>
              </a:lnSpc>
              <a:buNone/>
            </a:pPr>
            <a:r>
              <a:rPr b="0" lang="en-US" sz="5900" strike="noStrike" u="none">
                <a:solidFill>
                  <a:srgbClr val="000000"/>
                </a:solidFill>
                <a:effectLst/>
                <a:uFillTx/>
                <a:latin typeface="Gill Sans"/>
              </a:rPr>
              <a:t>Click to edit Master title style</a:t>
            </a:r>
            <a:endParaRPr b="0" lang="en-US" sz="5900" strike="noStrike" u="none">
              <a:solidFill>
                <a:schemeClr val="dk1"/>
              </a:solidFill>
              <a:effectLst/>
              <a:uFillTx/>
              <a:latin typeface="Gill Sans"/>
            </a:endParaRPr>
          </a:p>
        </p:txBody>
      </p:sp>
      <p:sp>
        <p:nvSpPr>
          <p:cNvPr id="1579" name="PlaceHolder 2"/>
          <p:cNvSpPr>
            <a:spLocks noGrp="1"/>
          </p:cNvSpPr>
          <p:nvPr>
            <p:ph type="body"/>
          </p:nvPr>
        </p:nvSpPr>
        <p:spPr>
          <a:xfrm>
            <a:off x="2417040" y="1946160"/>
            <a:ext cx="7357680" cy="4018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71280" rIns="71280" tIns="71280" bIns="71280" anchor="ctr">
            <a:noAutofit/>
          </a:bodyPr>
          <a:p>
            <a:pPr marL="553320" indent="-394560" defTabSz="410400">
              <a:lnSpc>
                <a:spcPct val="100000"/>
              </a:lnSpc>
              <a:spcBef>
                <a:spcPts val="1650"/>
              </a:spcBef>
              <a:buClr>
                <a:srgbClr val="000000"/>
              </a:buClr>
              <a:buSzPct val="171000"/>
              <a:buFont typeface="Symbol" charset="2"/>
              <a:buChar char=""/>
            </a:pPr>
            <a:r>
              <a:rPr b="0" lang="en-US" sz="2900" strike="noStrike" u="none">
                <a:solidFill>
                  <a:srgbClr val="000000"/>
                </a:solidFill>
                <a:effectLst/>
                <a:uFillTx/>
                <a:latin typeface="Gill Sans"/>
              </a:rPr>
              <a:t>Click to edit Master text styles</a:t>
            </a:r>
            <a:endParaRPr b="0" lang="en-US" sz="2900" strike="noStrike" u="none">
              <a:solidFill>
                <a:srgbClr val="000000"/>
              </a:solidFill>
              <a:effectLst/>
              <a:uFillTx/>
              <a:latin typeface="Gill Sans"/>
            </a:endParaRPr>
          </a:p>
          <a:p>
            <a:pPr lvl="1" marL="775440" indent="-394560" defTabSz="410400">
              <a:lnSpc>
                <a:spcPct val="100000"/>
              </a:lnSpc>
              <a:spcBef>
                <a:spcPts val="1650"/>
              </a:spcBef>
              <a:buClr>
                <a:srgbClr val="000000"/>
              </a:buClr>
              <a:buSzPct val="171000"/>
              <a:buFont typeface="Symbol" charset="2"/>
              <a:buChar char=""/>
            </a:pPr>
            <a:r>
              <a:rPr b="0" lang="en-US" sz="2900" strike="noStrike" u="none">
                <a:solidFill>
                  <a:srgbClr val="000000"/>
                </a:solidFill>
                <a:effectLst/>
                <a:uFillTx/>
                <a:latin typeface="Gill Sans"/>
              </a:rPr>
              <a:t>Second level</a:t>
            </a:r>
            <a:endParaRPr b="0" lang="en-US" sz="2900" strike="noStrike" u="none">
              <a:solidFill>
                <a:srgbClr val="000000"/>
              </a:solidFill>
              <a:effectLst/>
              <a:uFillTx/>
              <a:latin typeface="Gill Sans"/>
            </a:endParaRPr>
          </a:p>
          <a:p>
            <a:pPr lvl="2" marL="997920" indent="-394560" defTabSz="410400">
              <a:lnSpc>
                <a:spcPct val="100000"/>
              </a:lnSpc>
              <a:spcBef>
                <a:spcPts val="1650"/>
              </a:spcBef>
              <a:buClr>
                <a:srgbClr val="000000"/>
              </a:buClr>
              <a:buSzPct val="171000"/>
              <a:buFont typeface="Symbol" charset="2"/>
              <a:buChar char=""/>
            </a:pPr>
            <a:r>
              <a:rPr b="0" lang="en-US" sz="2900" strike="noStrike" u="none">
                <a:solidFill>
                  <a:srgbClr val="000000"/>
                </a:solidFill>
                <a:effectLst/>
                <a:uFillTx/>
                <a:latin typeface="Gill Sans"/>
              </a:rPr>
              <a:t>Third level</a:t>
            </a:r>
            <a:endParaRPr b="0" lang="en-US" sz="2900" strike="noStrike" u="none">
              <a:solidFill>
                <a:srgbClr val="000000"/>
              </a:solidFill>
              <a:effectLst/>
              <a:uFillTx/>
              <a:latin typeface="Gill Sans"/>
            </a:endParaRPr>
          </a:p>
          <a:p>
            <a:pPr lvl="3" marL="1220040" indent="-394560" defTabSz="410400">
              <a:lnSpc>
                <a:spcPct val="100000"/>
              </a:lnSpc>
              <a:spcBef>
                <a:spcPts val="1650"/>
              </a:spcBef>
              <a:buClr>
                <a:srgbClr val="000000"/>
              </a:buClr>
              <a:buSzPct val="171000"/>
              <a:buFont typeface="Symbol" charset="2"/>
              <a:buChar char=""/>
            </a:pPr>
            <a:r>
              <a:rPr b="0" lang="en-US" sz="2900" strike="noStrike" u="none">
                <a:solidFill>
                  <a:srgbClr val="000000"/>
                </a:solidFill>
                <a:effectLst/>
                <a:uFillTx/>
                <a:latin typeface="Gill Sans"/>
              </a:rPr>
              <a:t>Fourth level</a:t>
            </a:r>
            <a:endParaRPr b="0" lang="en-US" sz="2900" strike="noStrike" u="none">
              <a:solidFill>
                <a:srgbClr val="000000"/>
              </a:solidFill>
              <a:effectLst/>
              <a:uFillTx/>
              <a:latin typeface="Gill Sans"/>
            </a:endParaRPr>
          </a:p>
          <a:p>
            <a:pPr lvl="4" marL="1442160" indent="-394560" defTabSz="410400">
              <a:lnSpc>
                <a:spcPct val="100000"/>
              </a:lnSpc>
              <a:spcBef>
                <a:spcPts val="1650"/>
              </a:spcBef>
              <a:buClr>
                <a:srgbClr val="000000"/>
              </a:buClr>
              <a:buSzPct val="171000"/>
              <a:buFont typeface="Symbol" charset="2"/>
              <a:buChar char=""/>
            </a:pPr>
            <a:r>
              <a:rPr b="0" lang="en-US" sz="2900" strike="noStrike" u="none">
                <a:solidFill>
                  <a:srgbClr val="000000"/>
                </a:solidFill>
                <a:effectLst/>
                <a:uFillTx/>
                <a:latin typeface="Gill Sans"/>
              </a:rPr>
              <a:t>Fifth level</a:t>
            </a:r>
            <a:endParaRPr b="0" lang="en-US" sz="2900" strike="noStrike" u="none">
              <a:solidFill>
                <a:srgbClr val="000000"/>
              </a:solidFill>
              <a:effectLst/>
              <a:uFillTx/>
              <a:latin typeface="Gill Sans"/>
            </a:endParaRPr>
          </a:p>
        </p:txBody>
      </p:sp>
      <p:sp>
        <p:nvSpPr>
          <p:cNvPr id="1580" name="PlaceHolder 3"/>
          <p:cNvSpPr>
            <a:spLocks noGrp="1"/>
          </p:cNvSpPr>
          <p:nvPr>
            <p:ph type="sldNum" idx="406"/>
          </p:nvPr>
        </p:nvSpPr>
        <p:spPr>
          <a:xfrm>
            <a:off x="5976000" y="6509520"/>
            <a:ext cx="229680" cy="248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71280" rIns="71280" tIns="71280" bIns="71280" anchor="t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Gill San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0A094BEC-CF15-4E8C-9DEC-21CC09C51662}" type="slidenum">
              <a:rPr b="0" lang="en-US" sz="1200" strike="noStrike" u="none">
                <a:solidFill>
                  <a:schemeClr val="dk1"/>
                </a:solidFill>
                <a:effectLst/>
                <a:uFillTx/>
                <a:latin typeface="Gill Sans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71280" rIns="71280" tIns="71280" bIns="71280" anchor="b">
            <a:noAutofit/>
          </a:bodyPr>
          <a:p>
            <a:pPr indent="0" algn="ctr" defTabSz="410400">
              <a:lnSpc>
                <a:spcPct val="100000"/>
              </a:lnSpc>
              <a:buNone/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Gill Sans"/>
              </a:rPr>
              <a:t>Click to edit Master title style</a:t>
            </a:r>
            <a:endParaRPr b="0" lang="en-US" sz="3000" strike="noStrike" u="none">
              <a:solidFill>
                <a:schemeClr val="dk1"/>
              </a:solidFill>
              <a:effectLst/>
              <a:uFillTx/>
              <a:latin typeface="Gill Sans"/>
            </a:endParaRPr>
          </a:p>
        </p:txBody>
      </p:sp>
      <p:sp>
        <p:nvSpPr>
          <p:cNvPr id="1582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71280" rIns="71280" tIns="71280" bIns="71280" anchor="ctr">
            <a:noAutofit/>
          </a:bodyPr>
          <a:p>
            <a:pPr indent="0" defTabSz="410400">
              <a:lnSpc>
                <a:spcPct val="100000"/>
              </a:lnSpc>
              <a:spcBef>
                <a:spcPts val="1650"/>
              </a:spcBef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Gill Sans"/>
              </a:rPr>
              <a:t>Click to edit Master text styles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Gill Sans"/>
            </a:endParaRPr>
          </a:p>
        </p:txBody>
      </p:sp>
      <p:sp>
        <p:nvSpPr>
          <p:cNvPr id="1583" name="PlaceHolder 3"/>
          <p:cNvSpPr>
            <a:spLocks noGrp="1"/>
          </p:cNvSpPr>
          <p:nvPr>
            <p:ph type="sldNum" idx="407"/>
          </p:nvPr>
        </p:nvSpPr>
        <p:spPr>
          <a:xfrm>
            <a:off x="5976000" y="6509520"/>
            <a:ext cx="229680" cy="248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71280" rIns="71280" tIns="71280" bIns="71280" anchor="t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Gill San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797D73A8-CB83-42A6-904F-75427EB89572}" type="slidenum">
              <a:rPr b="0" lang="en-US" sz="1200" strike="noStrike" u="none">
                <a:solidFill>
                  <a:schemeClr val="dk1"/>
                </a:solidFill>
                <a:effectLst/>
                <a:uFillTx/>
                <a:latin typeface="Gill Sans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Default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4400" strike="noStrike" u="none">
                <a:solidFill>
                  <a:schemeClr val="lt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44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Second level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Third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Fourth level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Fifth level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dt" idx="4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ftr" idx="4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sldNum" idx="4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lt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69F6572-7512-4972-8725-5D225775D9F8}" type="slidenum">
              <a:rPr b="0" lang="en-US" sz="1200" strike="noStrike" u="none">
                <a:solidFill>
                  <a:schemeClr val="lt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1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4" name="PlaceHolder 1"/>
          <p:cNvSpPr>
            <a:spLocks noGrp="1"/>
          </p:cNvSpPr>
          <p:nvPr>
            <p:ph type="title"/>
          </p:nvPr>
        </p:nvSpPr>
        <p:spPr>
          <a:xfrm>
            <a:off x="2417040" y="178560"/>
            <a:ext cx="7357680" cy="171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71280" rIns="71280" tIns="71280" bIns="71280" anchor="ctr">
            <a:noAutofit/>
          </a:bodyPr>
          <a:p>
            <a:pPr indent="0" algn="ctr" defTabSz="410400">
              <a:lnSpc>
                <a:spcPct val="100000"/>
              </a:lnSpc>
              <a:buNone/>
            </a:pPr>
            <a:r>
              <a:rPr b="0" lang="en-US" sz="5900" strike="noStrike" u="none">
                <a:solidFill>
                  <a:srgbClr val="000000"/>
                </a:solidFill>
                <a:effectLst/>
                <a:uFillTx/>
                <a:latin typeface="Gill Sans"/>
              </a:rPr>
              <a:t>Click to edit Master title style</a:t>
            </a:r>
            <a:endParaRPr b="0" lang="en-US" sz="5900" strike="noStrike" u="none">
              <a:solidFill>
                <a:schemeClr val="dk1"/>
              </a:solidFill>
              <a:effectLst/>
              <a:uFillTx/>
              <a:latin typeface="Gill Sans"/>
            </a:endParaRPr>
          </a:p>
        </p:txBody>
      </p:sp>
      <p:sp>
        <p:nvSpPr>
          <p:cNvPr id="1585" name="PlaceHolder 2"/>
          <p:cNvSpPr>
            <a:spLocks noGrp="1"/>
          </p:cNvSpPr>
          <p:nvPr>
            <p:ph type="body"/>
          </p:nvPr>
        </p:nvSpPr>
        <p:spPr>
          <a:xfrm>
            <a:off x="2417040" y="1946160"/>
            <a:ext cx="3640680" cy="4018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71280" rIns="71280" tIns="71280" bIns="71280" anchor="ctr">
            <a:noAutofit/>
          </a:bodyPr>
          <a:p>
            <a:pPr marL="553320" indent="-394560" defTabSz="410400">
              <a:lnSpc>
                <a:spcPct val="100000"/>
              </a:lnSpc>
              <a:spcBef>
                <a:spcPts val="1650"/>
              </a:spcBef>
              <a:buClr>
                <a:srgbClr val="000000"/>
              </a:buClr>
              <a:buSzPct val="171000"/>
              <a:buFont typeface="Symbol" charset="2"/>
              <a:buChar char=""/>
            </a:pPr>
            <a:r>
              <a:rPr b="0" lang="en-US" sz="2900" strike="noStrike" u="none">
                <a:solidFill>
                  <a:srgbClr val="000000"/>
                </a:solidFill>
                <a:effectLst/>
                <a:uFillTx/>
                <a:latin typeface="Gill Sans"/>
              </a:rPr>
              <a:t>Click to edit Master text styles</a:t>
            </a:r>
            <a:endParaRPr b="0" lang="en-US" sz="2900" strike="noStrike" u="none">
              <a:solidFill>
                <a:srgbClr val="000000"/>
              </a:solidFill>
              <a:effectLst/>
              <a:uFillTx/>
              <a:latin typeface="Gill Sans"/>
            </a:endParaRPr>
          </a:p>
          <a:p>
            <a:pPr lvl="1" marL="775440" indent="-394560" defTabSz="410400">
              <a:lnSpc>
                <a:spcPct val="100000"/>
              </a:lnSpc>
              <a:spcBef>
                <a:spcPts val="1650"/>
              </a:spcBef>
              <a:buClr>
                <a:srgbClr val="000000"/>
              </a:buClr>
              <a:buSzPct val="171000"/>
              <a:buFont typeface="Symbol" charset="2"/>
              <a:buChar char=""/>
            </a:pPr>
            <a:r>
              <a:rPr b="0" lang="en-US" sz="2900" strike="noStrike" u="none">
                <a:solidFill>
                  <a:srgbClr val="000000"/>
                </a:solidFill>
                <a:effectLst/>
                <a:uFillTx/>
                <a:latin typeface="Gill Sans"/>
              </a:rPr>
              <a:t>Second level</a:t>
            </a:r>
            <a:endParaRPr b="0" lang="en-US" sz="2900" strike="noStrike" u="none">
              <a:solidFill>
                <a:srgbClr val="000000"/>
              </a:solidFill>
              <a:effectLst/>
              <a:uFillTx/>
              <a:latin typeface="Gill Sans"/>
            </a:endParaRPr>
          </a:p>
          <a:p>
            <a:pPr lvl="2" marL="997920" indent="-394560" defTabSz="410400">
              <a:lnSpc>
                <a:spcPct val="100000"/>
              </a:lnSpc>
              <a:spcBef>
                <a:spcPts val="1650"/>
              </a:spcBef>
              <a:buClr>
                <a:srgbClr val="000000"/>
              </a:buClr>
              <a:buSzPct val="171000"/>
              <a:buFont typeface="Symbol" charset="2"/>
              <a:buChar char=""/>
            </a:pPr>
            <a:r>
              <a:rPr b="0" lang="en-US" sz="2900" strike="noStrike" u="none">
                <a:solidFill>
                  <a:srgbClr val="000000"/>
                </a:solidFill>
                <a:effectLst/>
                <a:uFillTx/>
                <a:latin typeface="Gill Sans"/>
              </a:rPr>
              <a:t>Third level</a:t>
            </a:r>
            <a:endParaRPr b="0" lang="en-US" sz="2900" strike="noStrike" u="none">
              <a:solidFill>
                <a:srgbClr val="000000"/>
              </a:solidFill>
              <a:effectLst/>
              <a:uFillTx/>
              <a:latin typeface="Gill Sans"/>
            </a:endParaRPr>
          </a:p>
          <a:p>
            <a:pPr lvl="3" marL="1220040" indent="-394560" defTabSz="410400">
              <a:lnSpc>
                <a:spcPct val="100000"/>
              </a:lnSpc>
              <a:spcBef>
                <a:spcPts val="1650"/>
              </a:spcBef>
              <a:buClr>
                <a:srgbClr val="000000"/>
              </a:buClr>
              <a:buSzPct val="171000"/>
              <a:buFont typeface="Symbol" charset="2"/>
              <a:buChar char=""/>
            </a:pPr>
            <a:r>
              <a:rPr b="0" lang="en-US" sz="2900" strike="noStrike" u="none">
                <a:solidFill>
                  <a:srgbClr val="000000"/>
                </a:solidFill>
                <a:effectLst/>
                <a:uFillTx/>
                <a:latin typeface="Gill Sans"/>
              </a:rPr>
              <a:t>Fourth level</a:t>
            </a:r>
            <a:endParaRPr b="0" lang="en-US" sz="2900" strike="noStrike" u="none">
              <a:solidFill>
                <a:srgbClr val="000000"/>
              </a:solidFill>
              <a:effectLst/>
              <a:uFillTx/>
              <a:latin typeface="Gill Sans"/>
            </a:endParaRPr>
          </a:p>
          <a:p>
            <a:pPr lvl="4" marL="1442160" indent="-394560" defTabSz="410400">
              <a:lnSpc>
                <a:spcPct val="100000"/>
              </a:lnSpc>
              <a:spcBef>
                <a:spcPts val="1650"/>
              </a:spcBef>
              <a:buClr>
                <a:srgbClr val="000000"/>
              </a:buClr>
              <a:buSzPct val="171000"/>
              <a:buFont typeface="Symbol" charset="2"/>
              <a:buChar char=""/>
            </a:pPr>
            <a:r>
              <a:rPr b="0" lang="en-US" sz="2900" strike="noStrike" u="none">
                <a:solidFill>
                  <a:srgbClr val="000000"/>
                </a:solidFill>
                <a:effectLst/>
                <a:uFillTx/>
                <a:latin typeface="Gill Sans"/>
              </a:rPr>
              <a:t>Fifth level</a:t>
            </a:r>
            <a:endParaRPr b="0" lang="en-US" sz="2900" strike="noStrike" u="none">
              <a:solidFill>
                <a:srgbClr val="000000"/>
              </a:solidFill>
              <a:effectLst/>
              <a:uFillTx/>
              <a:latin typeface="Gill Sans"/>
            </a:endParaRPr>
          </a:p>
        </p:txBody>
      </p:sp>
      <p:sp>
        <p:nvSpPr>
          <p:cNvPr id="1586" name="PlaceHolder 3"/>
          <p:cNvSpPr>
            <a:spLocks noGrp="1"/>
          </p:cNvSpPr>
          <p:nvPr>
            <p:ph type="body"/>
          </p:nvPr>
        </p:nvSpPr>
        <p:spPr>
          <a:xfrm>
            <a:off x="6134040" y="1946160"/>
            <a:ext cx="3640680" cy="4018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71280" rIns="71280" tIns="71280" bIns="71280" anchor="ctr">
            <a:noAutofit/>
          </a:bodyPr>
          <a:p>
            <a:pPr marL="553320" indent="-394560" defTabSz="410400">
              <a:lnSpc>
                <a:spcPct val="100000"/>
              </a:lnSpc>
              <a:spcBef>
                <a:spcPts val="1650"/>
              </a:spcBef>
              <a:buClr>
                <a:srgbClr val="000000"/>
              </a:buClr>
              <a:buSzPct val="171000"/>
              <a:buFont typeface="Symbol" charset="2"/>
              <a:buChar char=""/>
            </a:pPr>
            <a:r>
              <a:rPr b="0" lang="en-US" sz="2900" strike="noStrike" u="none">
                <a:solidFill>
                  <a:srgbClr val="000000"/>
                </a:solidFill>
                <a:effectLst/>
                <a:uFillTx/>
                <a:latin typeface="Gill Sans"/>
              </a:rPr>
              <a:t>Click to edit Master text styles</a:t>
            </a:r>
            <a:endParaRPr b="0" lang="en-US" sz="2900" strike="noStrike" u="none">
              <a:solidFill>
                <a:srgbClr val="000000"/>
              </a:solidFill>
              <a:effectLst/>
              <a:uFillTx/>
              <a:latin typeface="Gill Sans"/>
            </a:endParaRPr>
          </a:p>
          <a:p>
            <a:pPr lvl="1" marL="775440" indent="-394560" defTabSz="410400">
              <a:lnSpc>
                <a:spcPct val="100000"/>
              </a:lnSpc>
              <a:spcBef>
                <a:spcPts val="1650"/>
              </a:spcBef>
              <a:buClr>
                <a:srgbClr val="000000"/>
              </a:buClr>
              <a:buSzPct val="171000"/>
              <a:buFont typeface="Symbol" charset="2"/>
              <a:buChar char=""/>
            </a:pPr>
            <a:r>
              <a:rPr b="0" lang="en-US" sz="2900" strike="noStrike" u="none">
                <a:solidFill>
                  <a:srgbClr val="000000"/>
                </a:solidFill>
                <a:effectLst/>
                <a:uFillTx/>
                <a:latin typeface="Gill Sans"/>
              </a:rPr>
              <a:t>Second level</a:t>
            </a:r>
            <a:endParaRPr b="0" lang="en-US" sz="2900" strike="noStrike" u="none">
              <a:solidFill>
                <a:srgbClr val="000000"/>
              </a:solidFill>
              <a:effectLst/>
              <a:uFillTx/>
              <a:latin typeface="Gill Sans"/>
            </a:endParaRPr>
          </a:p>
          <a:p>
            <a:pPr lvl="2" marL="997920" indent="-394560" defTabSz="410400">
              <a:lnSpc>
                <a:spcPct val="100000"/>
              </a:lnSpc>
              <a:spcBef>
                <a:spcPts val="1650"/>
              </a:spcBef>
              <a:buClr>
                <a:srgbClr val="000000"/>
              </a:buClr>
              <a:buSzPct val="171000"/>
              <a:buFont typeface="Symbol" charset="2"/>
              <a:buChar char=""/>
            </a:pPr>
            <a:r>
              <a:rPr b="0" lang="en-US" sz="2900" strike="noStrike" u="none">
                <a:solidFill>
                  <a:srgbClr val="000000"/>
                </a:solidFill>
                <a:effectLst/>
                <a:uFillTx/>
                <a:latin typeface="Gill Sans"/>
              </a:rPr>
              <a:t>Third level</a:t>
            </a:r>
            <a:endParaRPr b="0" lang="en-US" sz="2900" strike="noStrike" u="none">
              <a:solidFill>
                <a:srgbClr val="000000"/>
              </a:solidFill>
              <a:effectLst/>
              <a:uFillTx/>
              <a:latin typeface="Gill Sans"/>
            </a:endParaRPr>
          </a:p>
          <a:p>
            <a:pPr lvl="3" marL="1220040" indent="-394560" defTabSz="410400">
              <a:lnSpc>
                <a:spcPct val="100000"/>
              </a:lnSpc>
              <a:spcBef>
                <a:spcPts val="1650"/>
              </a:spcBef>
              <a:buClr>
                <a:srgbClr val="000000"/>
              </a:buClr>
              <a:buSzPct val="171000"/>
              <a:buFont typeface="Symbol" charset="2"/>
              <a:buChar char=""/>
            </a:pPr>
            <a:r>
              <a:rPr b="0" lang="en-US" sz="2900" strike="noStrike" u="none">
                <a:solidFill>
                  <a:srgbClr val="000000"/>
                </a:solidFill>
                <a:effectLst/>
                <a:uFillTx/>
                <a:latin typeface="Gill Sans"/>
              </a:rPr>
              <a:t>Fourth level</a:t>
            </a:r>
            <a:endParaRPr b="0" lang="en-US" sz="2900" strike="noStrike" u="none">
              <a:solidFill>
                <a:srgbClr val="000000"/>
              </a:solidFill>
              <a:effectLst/>
              <a:uFillTx/>
              <a:latin typeface="Gill Sans"/>
            </a:endParaRPr>
          </a:p>
          <a:p>
            <a:pPr lvl="4" marL="1442160" indent="-394560" defTabSz="410400">
              <a:lnSpc>
                <a:spcPct val="100000"/>
              </a:lnSpc>
              <a:spcBef>
                <a:spcPts val="1650"/>
              </a:spcBef>
              <a:buClr>
                <a:srgbClr val="000000"/>
              </a:buClr>
              <a:buSzPct val="171000"/>
              <a:buFont typeface="Symbol" charset="2"/>
              <a:buChar char=""/>
            </a:pPr>
            <a:r>
              <a:rPr b="0" lang="en-US" sz="2900" strike="noStrike" u="none">
                <a:solidFill>
                  <a:srgbClr val="000000"/>
                </a:solidFill>
                <a:effectLst/>
                <a:uFillTx/>
                <a:latin typeface="Gill Sans"/>
              </a:rPr>
              <a:t>Fifth level</a:t>
            </a:r>
            <a:endParaRPr b="0" lang="en-US" sz="2900" strike="noStrike" u="none">
              <a:solidFill>
                <a:srgbClr val="000000"/>
              </a:solidFill>
              <a:effectLst/>
              <a:uFillTx/>
              <a:latin typeface="Gill Sans"/>
            </a:endParaRPr>
          </a:p>
        </p:txBody>
      </p:sp>
      <p:sp>
        <p:nvSpPr>
          <p:cNvPr id="1587" name="PlaceHolder 4"/>
          <p:cNvSpPr>
            <a:spLocks noGrp="1"/>
          </p:cNvSpPr>
          <p:nvPr>
            <p:ph type="sldNum" idx="408"/>
          </p:nvPr>
        </p:nvSpPr>
        <p:spPr>
          <a:xfrm>
            <a:off x="5976000" y="6509520"/>
            <a:ext cx="229680" cy="248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71280" rIns="71280" tIns="71280" bIns="71280" anchor="t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Gill San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8B169EA0-1197-45A3-938E-0DED07197890}" type="slidenum">
              <a:rPr b="0" lang="en-US" sz="1200" strike="noStrike" u="none">
                <a:solidFill>
                  <a:schemeClr val="dk1"/>
                </a:solidFill>
                <a:effectLst/>
                <a:uFillTx/>
                <a:latin typeface="Gill Sans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71280" rIns="71280" tIns="71280" bIns="71280" anchor="ctr">
            <a:noAutofit/>
          </a:bodyPr>
          <a:p>
            <a:pPr indent="0" algn="ctr" defTabSz="410400">
              <a:lnSpc>
                <a:spcPct val="100000"/>
              </a:lnSpc>
              <a:buNone/>
            </a:pPr>
            <a:r>
              <a:rPr b="0" lang="en-US" sz="5900" strike="noStrike" u="none">
                <a:solidFill>
                  <a:srgbClr val="000000"/>
                </a:solidFill>
                <a:effectLst/>
                <a:uFillTx/>
                <a:latin typeface="Gill Sans"/>
              </a:rPr>
              <a:t>Click to edit Master title style</a:t>
            </a:r>
            <a:endParaRPr b="0" lang="en-US" sz="5900" strike="noStrike" u="none">
              <a:solidFill>
                <a:schemeClr val="dk1"/>
              </a:solidFill>
              <a:effectLst/>
              <a:uFillTx/>
              <a:latin typeface="Gill Sans"/>
            </a:endParaRPr>
          </a:p>
        </p:txBody>
      </p:sp>
      <p:sp>
        <p:nvSpPr>
          <p:cNvPr id="1589" name="PlaceHolder 2"/>
          <p:cNvSpPr>
            <a:spLocks noGrp="1"/>
          </p:cNvSpPr>
          <p:nvPr>
            <p:ph type="body"/>
          </p:nvPr>
        </p:nvSpPr>
        <p:spPr>
          <a:xfrm>
            <a:off x="839880" y="1681200"/>
            <a:ext cx="5157360" cy="823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71280" rIns="71280" tIns="71280" bIns="71280" anchor="b">
            <a:noAutofit/>
          </a:bodyPr>
          <a:p>
            <a:pPr indent="0" defTabSz="410400">
              <a:lnSpc>
                <a:spcPct val="100000"/>
              </a:lnSpc>
              <a:spcBef>
                <a:spcPts val="1650"/>
              </a:spcBef>
              <a:buNone/>
              <a:tabLst>
                <a:tab algn="l" pos="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Gill Sans"/>
              </a:rPr>
              <a:t>Click to edit Master text styles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Gill Sans"/>
            </a:endParaRPr>
          </a:p>
        </p:txBody>
      </p:sp>
      <p:sp>
        <p:nvSpPr>
          <p:cNvPr id="1590" name="PlaceHolder 3"/>
          <p:cNvSpPr>
            <a:spLocks noGrp="1"/>
          </p:cNvSpPr>
          <p:nvPr>
            <p:ph type="body"/>
          </p:nvPr>
        </p:nvSpPr>
        <p:spPr>
          <a:xfrm>
            <a:off x="839880" y="2505240"/>
            <a:ext cx="5157360" cy="3684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71280" rIns="71280" tIns="71280" bIns="71280" anchor="ctr">
            <a:noAutofit/>
          </a:bodyPr>
          <a:p>
            <a:pPr marL="553320" indent="-394560" defTabSz="410400">
              <a:lnSpc>
                <a:spcPct val="100000"/>
              </a:lnSpc>
              <a:spcBef>
                <a:spcPts val="1650"/>
              </a:spcBef>
              <a:buClr>
                <a:srgbClr val="000000"/>
              </a:buClr>
              <a:buSzPct val="171000"/>
              <a:buFont typeface="Symbol" charset="2"/>
              <a:buChar char=""/>
            </a:pPr>
            <a:r>
              <a:rPr b="0" lang="en-US" sz="2900" strike="noStrike" u="none">
                <a:solidFill>
                  <a:srgbClr val="000000"/>
                </a:solidFill>
                <a:effectLst/>
                <a:uFillTx/>
                <a:latin typeface="Gill Sans"/>
              </a:rPr>
              <a:t>Click to edit Master text styles</a:t>
            </a:r>
            <a:endParaRPr b="0" lang="en-US" sz="2900" strike="noStrike" u="none">
              <a:solidFill>
                <a:srgbClr val="000000"/>
              </a:solidFill>
              <a:effectLst/>
              <a:uFillTx/>
              <a:latin typeface="Gill Sans"/>
            </a:endParaRPr>
          </a:p>
          <a:p>
            <a:pPr lvl="1" marL="775440" indent="-394560" defTabSz="410400">
              <a:lnSpc>
                <a:spcPct val="100000"/>
              </a:lnSpc>
              <a:spcBef>
                <a:spcPts val="1650"/>
              </a:spcBef>
              <a:buClr>
                <a:srgbClr val="000000"/>
              </a:buClr>
              <a:buSzPct val="171000"/>
              <a:buFont typeface="Symbol" charset="2"/>
              <a:buChar char=""/>
            </a:pPr>
            <a:r>
              <a:rPr b="0" lang="en-US" sz="2900" strike="noStrike" u="none">
                <a:solidFill>
                  <a:srgbClr val="000000"/>
                </a:solidFill>
                <a:effectLst/>
                <a:uFillTx/>
                <a:latin typeface="Gill Sans"/>
              </a:rPr>
              <a:t>Second level</a:t>
            </a:r>
            <a:endParaRPr b="0" lang="en-US" sz="2900" strike="noStrike" u="none">
              <a:solidFill>
                <a:srgbClr val="000000"/>
              </a:solidFill>
              <a:effectLst/>
              <a:uFillTx/>
              <a:latin typeface="Gill Sans"/>
            </a:endParaRPr>
          </a:p>
          <a:p>
            <a:pPr lvl="2" marL="997920" indent="-394560" defTabSz="410400">
              <a:lnSpc>
                <a:spcPct val="100000"/>
              </a:lnSpc>
              <a:spcBef>
                <a:spcPts val="1650"/>
              </a:spcBef>
              <a:buClr>
                <a:srgbClr val="000000"/>
              </a:buClr>
              <a:buSzPct val="171000"/>
              <a:buFont typeface="Symbol" charset="2"/>
              <a:buChar char=""/>
            </a:pPr>
            <a:r>
              <a:rPr b="0" lang="en-US" sz="2900" strike="noStrike" u="none">
                <a:solidFill>
                  <a:srgbClr val="000000"/>
                </a:solidFill>
                <a:effectLst/>
                <a:uFillTx/>
                <a:latin typeface="Gill Sans"/>
              </a:rPr>
              <a:t>Third level</a:t>
            </a:r>
            <a:endParaRPr b="0" lang="en-US" sz="2900" strike="noStrike" u="none">
              <a:solidFill>
                <a:srgbClr val="000000"/>
              </a:solidFill>
              <a:effectLst/>
              <a:uFillTx/>
              <a:latin typeface="Gill Sans"/>
            </a:endParaRPr>
          </a:p>
          <a:p>
            <a:pPr lvl="3" marL="1220040" indent="-394560" defTabSz="410400">
              <a:lnSpc>
                <a:spcPct val="100000"/>
              </a:lnSpc>
              <a:spcBef>
                <a:spcPts val="1650"/>
              </a:spcBef>
              <a:buClr>
                <a:srgbClr val="000000"/>
              </a:buClr>
              <a:buSzPct val="171000"/>
              <a:buFont typeface="Symbol" charset="2"/>
              <a:buChar char=""/>
            </a:pPr>
            <a:r>
              <a:rPr b="0" lang="en-US" sz="2900" strike="noStrike" u="none">
                <a:solidFill>
                  <a:srgbClr val="000000"/>
                </a:solidFill>
                <a:effectLst/>
                <a:uFillTx/>
                <a:latin typeface="Gill Sans"/>
              </a:rPr>
              <a:t>Fourth level</a:t>
            </a:r>
            <a:endParaRPr b="0" lang="en-US" sz="2900" strike="noStrike" u="none">
              <a:solidFill>
                <a:srgbClr val="000000"/>
              </a:solidFill>
              <a:effectLst/>
              <a:uFillTx/>
              <a:latin typeface="Gill Sans"/>
            </a:endParaRPr>
          </a:p>
          <a:p>
            <a:pPr lvl="4" marL="1442160" indent="-394560" defTabSz="410400">
              <a:lnSpc>
                <a:spcPct val="100000"/>
              </a:lnSpc>
              <a:spcBef>
                <a:spcPts val="1650"/>
              </a:spcBef>
              <a:buClr>
                <a:srgbClr val="000000"/>
              </a:buClr>
              <a:buSzPct val="171000"/>
              <a:buFont typeface="Symbol" charset="2"/>
              <a:buChar char=""/>
            </a:pPr>
            <a:r>
              <a:rPr b="0" lang="en-US" sz="2900" strike="noStrike" u="none">
                <a:solidFill>
                  <a:srgbClr val="000000"/>
                </a:solidFill>
                <a:effectLst/>
                <a:uFillTx/>
                <a:latin typeface="Gill Sans"/>
              </a:rPr>
              <a:t>Fifth level</a:t>
            </a:r>
            <a:endParaRPr b="0" lang="en-US" sz="2900" strike="noStrike" u="none">
              <a:solidFill>
                <a:srgbClr val="000000"/>
              </a:solidFill>
              <a:effectLst/>
              <a:uFillTx/>
              <a:latin typeface="Gill Sans"/>
            </a:endParaRPr>
          </a:p>
        </p:txBody>
      </p:sp>
      <p:sp>
        <p:nvSpPr>
          <p:cNvPr id="1591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2920" cy="823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71280" rIns="71280" tIns="71280" bIns="71280" anchor="b">
            <a:noAutofit/>
          </a:bodyPr>
          <a:p>
            <a:pPr indent="0" defTabSz="410400">
              <a:lnSpc>
                <a:spcPct val="100000"/>
              </a:lnSpc>
              <a:spcBef>
                <a:spcPts val="1650"/>
              </a:spcBef>
              <a:buNone/>
              <a:tabLst>
                <a:tab algn="l" pos="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Gill Sans"/>
              </a:rPr>
              <a:t>Click to edit Master text styles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Gill Sans"/>
            </a:endParaRPr>
          </a:p>
        </p:txBody>
      </p:sp>
      <p:sp>
        <p:nvSpPr>
          <p:cNvPr id="1592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2920" cy="3684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71280" rIns="71280" tIns="71280" bIns="71280" anchor="ctr">
            <a:noAutofit/>
          </a:bodyPr>
          <a:p>
            <a:pPr marL="553320" indent="-394560" defTabSz="410400">
              <a:lnSpc>
                <a:spcPct val="100000"/>
              </a:lnSpc>
              <a:spcBef>
                <a:spcPts val="1650"/>
              </a:spcBef>
              <a:buClr>
                <a:srgbClr val="000000"/>
              </a:buClr>
              <a:buSzPct val="171000"/>
              <a:buFont typeface="Symbol" charset="2"/>
              <a:buChar char=""/>
            </a:pPr>
            <a:r>
              <a:rPr b="0" lang="en-US" sz="2900" strike="noStrike" u="none">
                <a:solidFill>
                  <a:srgbClr val="000000"/>
                </a:solidFill>
                <a:effectLst/>
                <a:uFillTx/>
                <a:latin typeface="Gill Sans"/>
              </a:rPr>
              <a:t>Click to edit Master text styles</a:t>
            </a:r>
            <a:endParaRPr b="0" lang="en-US" sz="2900" strike="noStrike" u="none">
              <a:solidFill>
                <a:srgbClr val="000000"/>
              </a:solidFill>
              <a:effectLst/>
              <a:uFillTx/>
              <a:latin typeface="Gill Sans"/>
            </a:endParaRPr>
          </a:p>
          <a:p>
            <a:pPr lvl="1" marL="775440" indent="-394560" defTabSz="410400">
              <a:lnSpc>
                <a:spcPct val="100000"/>
              </a:lnSpc>
              <a:spcBef>
                <a:spcPts val="1650"/>
              </a:spcBef>
              <a:buClr>
                <a:srgbClr val="000000"/>
              </a:buClr>
              <a:buSzPct val="171000"/>
              <a:buFont typeface="Symbol" charset="2"/>
              <a:buChar char=""/>
            </a:pPr>
            <a:r>
              <a:rPr b="0" lang="en-US" sz="2900" strike="noStrike" u="none">
                <a:solidFill>
                  <a:srgbClr val="000000"/>
                </a:solidFill>
                <a:effectLst/>
                <a:uFillTx/>
                <a:latin typeface="Gill Sans"/>
              </a:rPr>
              <a:t>Second level</a:t>
            </a:r>
            <a:endParaRPr b="0" lang="en-US" sz="2900" strike="noStrike" u="none">
              <a:solidFill>
                <a:srgbClr val="000000"/>
              </a:solidFill>
              <a:effectLst/>
              <a:uFillTx/>
              <a:latin typeface="Gill Sans"/>
            </a:endParaRPr>
          </a:p>
          <a:p>
            <a:pPr lvl="2" marL="997920" indent="-394560" defTabSz="410400">
              <a:lnSpc>
                <a:spcPct val="100000"/>
              </a:lnSpc>
              <a:spcBef>
                <a:spcPts val="1650"/>
              </a:spcBef>
              <a:buClr>
                <a:srgbClr val="000000"/>
              </a:buClr>
              <a:buSzPct val="171000"/>
              <a:buFont typeface="Symbol" charset="2"/>
              <a:buChar char=""/>
            </a:pPr>
            <a:r>
              <a:rPr b="0" lang="en-US" sz="2900" strike="noStrike" u="none">
                <a:solidFill>
                  <a:srgbClr val="000000"/>
                </a:solidFill>
                <a:effectLst/>
                <a:uFillTx/>
                <a:latin typeface="Gill Sans"/>
              </a:rPr>
              <a:t>Third level</a:t>
            </a:r>
            <a:endParaRPr b="0" lang="en-US" sz="2900" strike="noStrike" u="none">
              <a:solidFill>
                <a:srgbClr val="000000"/>
              </a:solidFill>
              <a:effectLst/>
              <a:uFillTx/>
              <a:latin typeface="Gill Sans"/>
            </a:endParaRPr>
          </a:p>
          <a:p>
            <a:pPr lvl="3" marL="1220040" indent="-394560" defTabSz="410400">
              <a:lnSpc>
                <a:spcPct val="100000"/>
              </a:lnSpc>
              <a:spcBef>
                <a:spcPts val="1650"/>
              </a:spcBef>
              <a:buClr>
                <a:srgbClr val="000000"/>
              </a:buClr>
              <a:buSzPct val="171000"/>
              <a:buFont typeface="Symbol" charset="2"/>
              <a:buChar char=""/>
            </a:pPr>
            <a:r>
              <a:rPr b="0" lang="en-US" sz="2900" strike="noStrike" u="none">
                <a:solidFill>
                  <a:srgbClr val="000000"/>
                </a:solidFill>
                <a:effectLst/>
                <a:uFillTx/>
                <a:latin typeface="Gill Sans"/>
              </a:rPr>
              <a:t>Fourth level</a:t>
            </a:r>
            <a:endParaRPr b="0" lang="en-US" sz="2900" strike="noStrike" u="none">
              <a:solidFill>
                <a:srgbClr val="000000"/>
              </a:solidFill>
              <a:effectLst/>
              <a:uFillTx/>
              <a:latin typeface="Gill Sans"/>
            </a:endParaRPr>
          </a:p>
          <a:p>
            <a:pPr lvl="4" marL="1442160" indent="-394560" defTabSz="410400">
              <a:lnSpc>
                <a:spcPct val="100000"/>
              </a:lnSpc>
              <a:spcBef>
                <a:spcPts val="1650"/>
              </a:spcBef>
              <a:buClr>
                <a:srgbClr val="000000"/>
              </a:buClr>
              <a:buSzPct val="171000"/>
              <a:buFont typeface="Symbol" charset="2"/>
              <a:buChar char=""/>
            </a:pPr>
            <a:r>
              <a:rPr b="0" lang="en-US" sz="2900" strike="noStrike" u="none">
                <a:solidFill>
                  <a:srgbClr val="000000"/>
                </a:solidFill>
                <a:effectLst/>
                <a:uFillTx/>
                <a:latin typeface="Gill Sans"/>
              </a:rPr>
              <a:t>Fifth level</a:t>
            </a:r>
            <a:endParaRPr b="0" lang="en-US" sz="2900" strike="noStrike" u="none">
              <a:solidFill>
                <a:srgbClr val="000000"/>
              </a:solidFill>
              <a:effectLst/>
              <a:uFillTx/>
              <a:latin typeface="Gill Sans"/>
            </a:endParaRPr>
          </a:p>
        </p:txBody>
      </p:sp>
      <p:sp>
        <p:nvSpPr>
          <p:cNvPr id="1593" name="PlaceHolder 6"/>
          <p:cNvSpPr>
            <a:spLocks noGrp="1"/>
          </p:cNvSpPr>
          <p:nvPr>
            <p:ph type="sldNum" idx="409"/>
          </p:nvPr>
        </p:nvSpPr>
        <p:spPr>
          <a:xfrm>
            <a:off x="5976000" y="6509520"/>
            <a:ext cx="229680" cy="248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71280" rIns="71280" tIns="71280" bIns="71280" anchor="t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Gill San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D3BDFDD4-2BF9-483B-A6A1-021E417411C8}" type="slidenum">
              <a:rPr b="0" lang="en-US" sz="1200" strike="noStrike" u="none">
                <a:solidFill>
                  <a:schemeClr val="dk1"/>
                </a:solidFill>
                <a:effectLst/>
                <a:uFillTx/>
                <a:latin typeface="Gill Sans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12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PlaceHolder 1"/>
          <p:cNvSpPr>
            <a:spLocks noGrp="1"/>
          </p:cNvSpPr>
          <p:nvPr>
            <p:ph type="title"/>
          </p:nvPr>
        </p:nvSpPr>
        <p:spPr>
          <a:xfrm>
            <a:off x="2417040" y="178560"/>
            <a:ext cx="7357680" cy="171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71280" rIns="71280" tIns="71280" bIns="71280" anchor="ctr">
            <a:noAutofit/>
          </a:bodyPr>
          <a:p>
            <a:pPr indent="0" algn="ctr" defTabSz="410400">
              <a:lnSpc>
                <a:spcPct val="100000"/>
              </a:lnSpc>
              <a:buNone/>
            </a:pPr>
            <a:r>
              <a:rPr b="0" lang="en-US" sz="5900" strike="noStrike" u="none">
                <a:solidFill>
                  <a:srgbClr val="000000"/>
                </a:solidFill>
                <a:effectLst/>
                <a:uFillTx/>
                <a:latin typeface="Gill Sans"/>
              </a:rPr>
              <a:t>Click to edit Master title style</a:t>
            </a:r>
            <a:endParaRPr b="0" lang="en-US" sz="5900" strike="noStrike" u="none">
              <a:solidFill>
                <a:schemeClr val="dk1"/>
              </a:solidFill>
              <a:effectLst/>
              <a:uFillTx/>
              <a:latin typeface="Gill Sans"/>
            </a:endParaRPr>
          </a:p>
        </p:txBody>
      </p:sp>
      <p:sp>
        <p:nvSpPr>
          <p:cNvPr id="1595" name="PlaceHolder 2"/>
          <p:cNvSpPr>
            <a:spLocks noGrp="1"/>
          </p:cNvSpPr>
          <p:nvPr>
            <p:ph type="sldNum" idx="410"/>
          </p:nvPr>
        </p:nvSpPr>
        <p:spPr>
          <a:xfrm>
            <a:off x="5976000" y="6509520"/>
            <a:ext cx="229680" cy="248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71280" rIns="71280" tIns="71280" bIns="71280" anchor="t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Gill San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5E496938-0C59-4821-A075-91E51FCE7CD3}" type="slidenum">
              <a:rPr b="0" lang="en-US" sz="1200" strike="noStrike" u="none">
                <a:solidFill>
                  <a:schemeClr val="dk1"/>
                </a:solidFill>
                <a:effectLst/>
                <a:uFillTx/>
                <a:latin typeface="Gill Sans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2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PlaceHolder 1"/>
          <p:cNvSpPr>
            <a:spLocks noGrp="1"/>
          </p:cNvSpPr>
          <p:nvPr>
            <p:ph type="sldNum" idx="411"/>
          </p:nvPr>
        </p:nvSpPr>
        <p:spPr>
          <a:xfrm>
            <a:off x="5976000" y="6509520"/>
            <a:ext cx="229680" cy="248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71280" rIns="71280" tIns="71280" bIns="71280" anchor="t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Gill San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497BFD9C-D6DE-47B4-9273-59BCAABC3D57}" type="slidenum">
              <a:rPr b="0" lang="en-US" sz="1200" strike="noStrike" u="none">
                <a:solidFill>
                  <a:schemeClr val="dk1"/>
                </a:solidFill>
                <a:effectLst/>
                <a:uFillTx/>
                <a:latin typeface="Gill Sans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2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71280" rIns="71280" tIns="71280" bIns="71280" anchor="b">
            <a:noAutofit/>
          </a:bodyPr>
          <a:p>
            <a:pPr indent="0" algn="ctr" defTabSz="410400">
              <a:lnSpc>
                <a:spcPct val="100000"/>
              </a:lnSpc>
              <a:buNone/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Gill Sans"/>
              </a:rPr>
              <a:t>Click to edit Master title style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Gill Sans"/>
            </a:endParaRPr>
          </a:p>
        </p:txBody>
      </p:sp>
      <p:sp>
        <p:nvSpPr>
          <p:cNvPr id="1598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71280" rIns="71280" tIns="71280" bIns="71280" anchor="ctr">
            <a:noAutofit/>
          </a:bodyPr>
          <a:p>
            <a:pPr marL="553320" indent="-394560" defTabSz="410400">
              <a:lnSpc>
                <a:spcPct val="100000"/>
              </a:lnSpc>
              <a:spcBef>
                <a:spcPts val="1650"/>
              </a:spcBef>
              <a:buClr>
                <a:srgbClr val="000000"/>
              </a:buClr>
              <a:buSzPct val="171000"/>
              <a:buFont typeface="Symbol" charset="2"/>
              <a:buChar char=""/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Gill Sans"/>
              </a:rPr>
              <a:t>Click to edit Master text styles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Gill Sans"/>
            </a:endParaRPr>
          </a:p>
          <a:p>
            <a:pPr lvl="1" marL="775440" indent="-394560" defTabSz="410400">
              <a:lnSpc>
                <a:spcPct val="100000"/>
              </a:lnSpc>
              <a:spcBef>
                <a:spcPts val="1650"/>
              </a:spcBef>
              <a:buClr>
                <a:srgbClr val="000000"/>
              </a:buClr>
              <a:buSzPct val="171000"/>
              <a:buFont typeface="Symbol" charset="2"/>
              <a:buChar char=""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Gill Sans"/>
              </a:rPr>
              <a:t>Second level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Gill Sans"/>
            </a:endParaRPr>
          </a:p>
          <a:p>
            <a:pPr lvl="2" marL="997920" indent="-394560" defTabSz="410400">
              <a:lnSpc>
                <a:spcPct val="100000"/>
              </a:lnSpc>
              <a:spcBef>
                <a:spcPts val="1650"/>
              </a:spcBef>
              <a:buClr>
                <a:srgbClr val="000000"/>
              </a:buClr>
              <a:buSzPct val="171000"/>
              <a:buFont typeface="Symbol" charset="2"/>
              <a:buChar char=""/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Gill Sans"/>
              </a:rPr>
              <a:t>Third level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Gill Sans"/>
            </a:endParaRPr>
          </a:p>
          <a:p>
            <a:pPr lvl="3" marL="1220040" indent="-394560" defTabSz="410400">
              <a:lnSpc>
                <a:spcPct val="100000"/>
              </a:lnSpc>
              <a:spcBef>
                <a:spcPts val="1650"/>
              </a:spcBef>
              <a:buClr>
                <a:srgbClr val="000000"/>
              </a:buClr>
              <a:buSzPct val="171000"/>
              <a:buFont typeface="Symbol" charset="2"/>
              <a:buChar char=""/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Gill Sans"/>
              </a:rPr>
              <a:t>Fourth level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Gill Sans"/>
            </a:endParaRPr>
          </a:p>
          <a:p>
            <a:pPr lvl="4" marL="1442160" indent="-394560" defTabSz="410400">
              <a:lnSpc>
                <a:spcPct val="100000"/>
              </a:lnSpc>
              <a:spcBef>
                <a:spcPts val="1650"/>
              </a:spcBef>
              <a:buClr>
                <a:srgbClr val="000000"/>
              </a:buClr>
              <a:buSzPct val="171000"/>
              <a:buFont typeface="Symbol" charset="2"/>
              <a:buChar char=""/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Gill Sans"/>
              </a:rPr>
              <a:t>Fifth level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Gill Sans"/>
            </a:endParaRPr>
          </a:p>
        </p:txBody>
      </p:sp>
      <p:sp>
        <p:nvSpPr>
          <p:cNvPr id="1599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71280" rIns="71280" tIns="71280" bIns="71280" anchor="ctr">
            <a:noAutofit/>
          </a:bodyPr>
          <a:p>
            <a:pPr indent="0" defTabSz="410400">
              <a:lnSpc>
                <a:spcPct val="100000"/>
              </a:lnSpc>
              <a:spcBef>
                <a:spcPts val="1650"/>
              </a:spcBef>
              <a:buNone/>
              <a:tabLst>
                <a:tab algn="l" pos="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Gill Sans"/>
              </a:rPr>
              <a:t>Click to edit Master text styles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Gill Sans"/>
            </a:endParaRPr>
          </a:p>
        </p:txBody>
      </p:sp>
      <p:sp>
        <p:nvSpPr>
          <p:cNvPr id="1600" name="PlaceHolder 4"/>
          <p:cNvSpPr>
            <a:spLocks noGrp="1"/>
          </p:cNvSpPr>
          <p:nvPr>
            <p:ph type="sldNum" idx="412"/>
          </p:nvPr>
        </p:nvSpPr>
        <p:spPr>
          <a:xfrm>
            <a:off x="5976000" y="6509520"/>
            <a:ext cx="229680" cy="248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71280" rIns="71280" tIns="71280" bIns="71280" anchor="t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Gill San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0291A944-D999-46DD-887F-A6EA0D10B87B}" type="slidenum">
              <a:rPr b="0" lang="en-US" sz="1200" strike="noStrike" u="none">
                <a:solidFill>
                  <a:schemeClr val="dk1"/>
                </a:solidFill>
                <a:effectLst/>
                <a:uFillTx/>
                <a:latin typeface="Gill Sans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2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71280" rIns="71280" tIns="71280" bIns="71280" anchor="b">
            <a:noAutofit/>
          </a:bodyPr>
          <a:p>
            <a:pPr indent="0" algn="ctr" defTabSz="410400">
              <a:lnSpc>
                <a:spcPct val="100000"/>
              </a:lnSpc>
              <a:buNone/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Gill Sans"/>
              </a:rPr>
              <a:t>Click to edit Master title style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Gill Sans"/>
            </a:endParaRPr>
          </a:p>
        </p:txBody>
      </p:sp>
      <p:sp>
        <p:nvSpPr>
          <p:cNvPr id="1602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Gill Sans"/>
              </a:rPr>
              <a:t>Click to edit the outline text format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Gill San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Gill Sans"/>
              </a:rPr>
              <a:t>Second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Gill San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Gill Sans"/>
              </a:rPr>
              <a:t>Third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Gill San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Gill Sans"/>
              </a:rPr>
              <a:t>Fourth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Gill San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Gill Sans"/>
              </a:rPr>
              <a:t>Fifth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Gill San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Gill Sans"/>
              </a:rPr>
              <a:t>Sixth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Gill San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Gill Sans"/>
              </a:rPr>
              <a:t>Seventh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Gill Sans"/>
            </a:endParaRPr>
          </a:p>
        </p:txBody>
      </p:sp>
      <p:sp>
        <p:nvSpPr>
          <p:cNvPr id="1603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71280" rIns="71280" tIns="71280" bIns="71280" anchor="ctr">
            <a:noAutofit/>
          </a:bodyPr>
          <a:p>
            <a:pPr indent="0" defTabSz="410400">
              <a:lnSpc>
                <a:spcPct val="100000"/>
              </a:lnSpc>
              <a:spcBef>
                <a:spcPts val="1650"/>
              </a:spcBef>
              <a:buNone/>
              <a:tabLst>
                <a:tab algn="l" pos="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Gill Sans"/>
              </a:rPr>
              <a:t>Click to edit Master text styles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Gill Sans"/>
            </a:endParaRPr>
          </a:p>
        </p:txBody>
      </p:sp>
      <p:sp>
        <p:nvSpPr>
          <p:cNvPr id="1604" name="PlaceHolder 4"/>
          <p:cNvSpPr>
            <a:spLocks noGrp="1"/>
          </p:cNvSpPr>
          <p:nvPr>
            <p:ph type="sldNum" idx="413"/>
          </p:nvPr>
        </p:nvSpPr>
        <p:spPr>
          <a:xfrm>
            <a:off x="5976000" y="6509520"/>
            <a:ext cx="229680" cy="248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71280" rIns="71280" tIns="71280" bIns="71280" anchor="t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Gill San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FC83AFC3-D920-476C-9BCF-8DFB4D09701D}" type="slidenum">
              <a:rPr b="0" lang="en-US" sz="1200" strike="noStrike" u="none">
                <a:solidFill>
                  <a:schemeClr val="dk1"/>
                </a:solidFill>
                <a:effectLst/>
                <a:uFillTx/>
                <a:latin typeface="Gill Sans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Default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724960" y="365040"/>
            <a:ext cx="2628720" cy="58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4400" strike="noStrike" u="none">
                <a:solidFill>
                  <a:schemeClr val="lt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44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365040"/>
            <a:ext cx="7733880" cy="58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Second level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Third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Fourth level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Fifth level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dt" idx="43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ftr" idx="44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sldNum" idx="45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lt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F090EE8-1272-4BD8-B671-0A6F67FBA0C5}" type="slidenum">
              <a:rPr b="0" lang="en-US" sz="1200" strike="noStrike" u="none">
                <a:solidFill>
                  <a:schemeClr val="lt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4400" strike="noStrike" u="none">
                <a:solidFill>
                  <a:schemeClr val="lt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44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Second level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Third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Fourth level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Fifth level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dt" idx="46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ftr" idx="47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sldNum" idx="48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lt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9A33EB7-7B1E-4E3F-81BC-E4CBF9557E67}" type="slidenum">
              <a:rPr b="0" lang="en-US" sz="1200" strike="noStrike" u="none">
                <a:solidFill>
                  <a:schemeClr val="lt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6000" strike="noStrike" u="none">
                <a:solidFill>
                  <a:schemeClr val="lt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60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chemeClr val="lt1">
                    <a:tint val="75000"/>
                  </a:schemeClr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dt" idx="49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ftr" idx="50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sldNum" idx="5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lt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836D74F-2D8D-4D47-849C-CF826CCDC80E}" type="slidenum">
              <a:rPr b="0" lang="en-US" sz="1200" strike="noStrike" u="none">
                <a:solidFill>
                  <a:schemeClr val="lt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4400" strike="noStrike" u="none">
                <a:solidFill>
                  <a:schemeClr val="lt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44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Second level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Third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Fourth level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Fifth level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Second level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Third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Fourth level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Fifth level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dt" idx="52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94" name="PlaceHolder 5"/>
          <p:cNvSpPr>
            <a:spLocks noGrp="1"/>
          </p:cNvSpPr>
          <p:nvPr>
            <p:ph type="ftr" idx="53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95" name="PlaceHolder 6"/>
          <p:cNvSpPr>
            <a:spLocks noGrp="1"/>
          </p:cNvSpPr>
          <p:nvPr>
            <p:ph type="sldNum" idx="54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lt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F4680FC-6F0F-401C-8A42-520CE2141A95}" type="slidenum">
              <a:rPr b="0" lang="en-US" sz="1200" strike="noStrike" u="none">
                <a:solidFill>
                  <a:schemeClr val="lt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4400" strike="noStrike" u="none">
                <a:solidFill>
                  <a:schemeClr val="lt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44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839880" y="1681200"/>
            <a:ext cx="515736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839880" y="2505240"/>
            <a:ext cx="5157360" cy="368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Second level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Third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Fourth level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Fifth level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292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00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2920" cy="368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Second level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Third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Fourth level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Fifth level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01" name="PlaceHolder 6"/>
          <p:cNvSpPr>
            <a:spLocks noGrp="1"/>
          </p:cNvSpPr>
          <p:nvPr>
            <p:ph type="dt" idx="55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02" name="PlaceHolder 7"/>
          <p:cNvSpPr>
            <a:spLocks noGrp="1"/>
          </p:cNvSpPr>
          <p:nvPr>
            <p:ph type="ftr" idx="56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03" name="PlaceHolder 8"/>
          <p:cNvSpPr>
            <a:spLocks noGrp="1"/>
          </p:cNvSpPr>
          <p:nvPr>
            <p:ph type="sldNum" idx="57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lt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C7F2B91-6E56-4A22-A474-49DD810D0889}" type="slidenum">
              <a:rPr b="0" lang="en-US" sz="1200" strike="noStrike" u="none">
                <a:solidFill>
                  <a:schemeClr val="lt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le and Vertical Text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 vert="eaVer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F66370F-4895-4ACE-A86D-F4E4A30AD89D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4400" strike="noStrike" u="none">
                <a:solidFill>
                  <a:schemeClr val="lt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44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dt" idx="58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ftr" idx="59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sldNum" idx="60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lt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286EC6F-081C-40A8-907D-756B07921008}" type="slidenum">
              <a:rPr b="0" lang="en-US" sz="1200" strike="noStrike" u="none">
                <a:solidFill>
                  <a:schemeClr val="lt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dt" idx="6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ftr" idx="6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sldNum" idx="6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lt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EA66F6A-9533-468B-90C5-E748BA53927F}" type="slidenum">
              <a:rPr b="0" lang="en-US" sz="1200" strike="noStrike" u="none">
                <a:solidFill>
                  <a:schemeClr val="lt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3200" strike="noStrike" u="none">
                <a:solidFill>
                  <a:schemeClr val="lt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32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Second level</a:t>
            </a:r>
            <a:endParaRPr b="0" lang="en-US" sz="2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Third level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Fourth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Fifth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16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dt" idx="6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ftr" idx="6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16" name="PlaceHolder 6"/>
          <p:cNvSpPr>
            <a:spLocks noGrp="1"/>
          </p:cNvSpPr>
          <p:nvPr>
            <p:ph type="sldNum" idx="6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lt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3E8EC82-CEFF-4661-90CD-593EA124C1F5}" type="slidenum">
              <a:rPr b="0" lang="en-US" sz="1200" strike="noStrike" u="none">
                <a:solidFill>
                  <a:schemeClr val="lt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3200" strike="noStrike" u="none">
                <a:solidFill>
                  <a:schemeClr val="lt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Click icon to add picture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16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dt" idx="6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ftr" idx="6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 type="sldNum" idx="6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lt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51A0732-F2C8-4665-AFDC-D1CE7393FB7C}" type="slidenum">
              <a:rPr b="0" lang="en-US" sz="1200" strike="noStrike" u="none">
                <a:solidFill>
                  <a:schemeClr val="lt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 11">
    <p:bg>
      <p:bgPr>
        <a:solidFill>
          <a:schemeClr val="l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960" cy="14695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dt" idx="70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1" lang="en-US" sz="1200" strike="noStrike" u="sng">
                <a:solidFill>
                  <a:srgbClr val="8b8b8b"/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1" lang="en-US" sz="1200" strike="noStrike" u="sng">
                <a:solidFill>
                  <a:srgbClr val="8b8b8b"/>
                </a:solidFill>
                <a:effectLst/>
                <a:uFillTx/>
                <a:latin typeface="Calibri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ftr" idx="71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sldNum" idx="72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US" sz="1200" strike="noStrike" u="sng">
                <a:solidFill>
                  <a:srgbClr val="898989"/>
                </a:solidFill>
                <a:effectLst/>
                <a:uFillTx/>
                <a:latin typeface="Calibri"/>
                <a:ea typeface="DFPLiShuW5-B5-AZ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5791FDC-F868-454D-A41D-E1363B54A5E9}" type="slidenum">
              <a:rPr b="1" lang="en-US" sz="1200" strike="noStrike" u="sng">
                <a:solidFill>
                  <a:srgbClr val="898989"/>
                </a:solidFill>
                <a:effectLst/>
                <a:uFillTx/>
                <a:latin typeface="Calibri"/>
                <a:ea typeface="DFPLiShuW5-B5-AZ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Default 12">
    <p:bg>
      <p:bgPr>
        <a:solidFill>
          <a:schemeClr val="l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2440" cy="4525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 vert="eaVer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dt" idx="73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1" lang="en-US" sz="1200" strike="noStrike" u="sng">
                <a:solidFill>
                  <a:srgbClr val="8b8b8b"/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1" lang="en-US" sz="1200" strike="noStrike" u="sng">
                <a:solidFill>
                  <a:srgbClr val="8b8b8b"/>
                </a:solidFill>
                <a:effectLst/>
                <a:uFillTx/>
                <a:latin typeface="Calibri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ftr" idx="74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1" name="PlaceHolder 5"/>
          <p:cNvSpPr>
            <a:spLocks noGrp="1"/>
          </p:cNvSpPr>
          <p:nvPr>
            <p:ph type="sldNum" idx="75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US" sz="1200" strike="noStrike" u="sng">
                <a:solidFill>
                  <a:srgbClr val="898989"/>
                </a:solidFill>
                <a:effectLst/>
                <a:uFillTx/>
                <a:latin typeface="Calibri"/>
                <a:ea typeface="DFPLiShuW5-B5-AZ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2D4DD35-9626-467B-BD1F-D61042995BB0}" type="slidenum">
              <a:rPr b="1" lang="en-US" sz="1200" strike="noStrike" u="sng">
                <a:solidFill>
                  <a:srgbClr val="898989"/>
                </a:solidFill>
                <a:effectLst/>
                <a:uFillTx/>
                <a:latin typeface="Calibri"/>
                <a:ea typeface="DFPLiShuW5-B5-AZ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Default 13">
    <p:bg>
      <p:bgPr>
        <a:solidFill>
          <a:schemeClr val="l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8839080" y="274680"/>
            <a:ext cx="2742840" cy="5851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 vert="eaVer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609480" y="274680"/>
            <a:ext cx="8026200" cy="5851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 vert="eaVer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dt" idx="76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1" lang="en-US" sz="1200" strike="noStrike" u="sng">
                <a:solidFill>
                  <a:srgbClr val="8b8b8b"/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1" lang="en-US" sz="1200" strike="noStrike" u="sng">
                <a:solidFill>
                  <a:srgbClr val="8b8b8b"/>
                </a:solidFill>
                <a:effectLst/>
                <a:uFillTx/>
                <a:latin typeface="Calibri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ftr" idx="77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" name="PlaceHolder 5"/>
          <p:cNvSpPr>
            <a:spLocks noGrp="1"/>
          </p:cNvSpPr>
          <p:nvPr>
            <p:ph type="sldNum" idx="78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US" sz="1200" strike="noStrike" u="sng">
                <a:solidFill>
                  <a:srgbClr val="898989"/>
                </a:solidFill>
                <a:effectLst/>
                <a:uFillTx/>
                <a:latin typeface="Calibri"/>
                <a:ea typeface="DFPLiShuW5-B5-AZ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6944637-38A9-45B2-B096-05BA5EE23004}" type="slidenum">
              <a:rPr b="1" lang="en-US" sz="1200" strike="noStrike" u="sng">
                <a:solidFill>
                  <a:srgbClr val="898989"/>
                </a:solidFill>
                <a:effectLst/>
                <a:uFillTx/>
                <a:latin typeface="Calibri"/>
                <a:ea typeface="DFPLiShuW5-B5-AZ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14">
    <p:bg>
      <p:bgPr>
        <a:solidFill>
          <a:schemeClr val="l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2440" cy="4525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dt" idx="79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1" lang="en-US" sz="1200" strike="noStrike" u="sng">
                <a:solidFill>
                  <a:srgbClr val="8b8b8b"/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1" lang="en-US" sz="1200" strike="noStrike" u="sng">
                <a:solidFill>
                  <a:srgbClr val="8b8b8b"/>
                </a:solidFill>
                <a:effectLst/>
                <a:uFillTx/>
                <a:latin typeface="Calibri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ftr" idx="80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" name="PlaceHolder 5"/>
          <p:cNvSpPr>
            <a:spLocks noGrp="1"/>
          </p:cNvSpPr>
          <p:nvPr>
            <p:ph type="sldNum" idx="81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US" sz="1200" strike="noStrike" u="sng">
                <a:solidFill>
                  <a:srgbClr val="898989"/>
                </a:solidFill>
                <a:effectLst/>
                <a:uFillTx/>
                <a:latin typeface="Calibri"/>
                <a:ea typeface="DFPLiShuW5-B5-AZ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3FB2652-2C58-4054-91A4-0173C5FD179E}" type="slidenum">
              <a:rPr b="1" lang="en-US" sz="1200" strike="noStrike" u="sng">
                <a:solidFill>
                  <a:srgbClr val="898989"/>
                </a:solidFill>
                <a:effectLst/>
                <a:uFillTx/>
                <a:latin typeface="Calibri"/>
                <a:ea typeface="DFPLiShuW5-B5-AZ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5">
    <p:bg>
      <p:bgPr>
        <a:solidFill>
          <a:schemeClr val="l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963000" y="4406760"/>
            <a:ext cx="10362960" cy="1361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n-US" sz="4000" strike="noStrike" u="none" cap="all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b="0" lang="en-US" sz="4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963000" y="2906640"/>
            <a:ext cx="10362960" cy="149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dt" idx="82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1" lang="en-US" sz="1200" strike="noStrike" u="sng">
                <a:solidFill>
                  <a:srgbClr val="8b8b8b"/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1" lang="en-US" sz="1200" strike="noStrike" u="sng">
                <a:solidFill>
                  <a:srgbClr val="8b8b8b"/>
                </a:solidFill>
                <a:effectLst/>
                <a:uFillTx/>
                <a:latin typeface="Calibri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ftr" idx="83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6" name="PlaceHolder 5"/>
          <p:cNvSpPr>
            <a:spLocks noGrp="1"/>
          </p:cNvSpPr>
          <p:nvPr>
            <p:ph type="sldNum" idx="84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US" sz="1200" strike="noStrike" u="sng">
                <a:solidFill>
                  <a:srgbClr val="898989"/>
                </a:solidFill>
                <a:effectLst/>
                <a:uFillTx/>
                <a:latin typeface="Calibri"/>
                <a:ea typeface="DFPLiShuW5-B5-AZ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56FAC1A-AF9D-46E2-A307-4BCED01BC434}" type="slidenum">
              <a:rPr b="1" lang="en-US" sz="1200" strike="noStrike" u="sng">
                <a:solidFill>
                  <a:srgbClr val="898989"/>
                </a:solidFill>
                <a:effectLst/>
                <a:uFillTx/>
                <a:latin typeface="Calibri"/>
                <a:ea typeface="DFPLiShuW5-B5-AZ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16">
    <p:bg>
      <p:bgPr>
        <a:solidFill>
          <a:schemeClr val="l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84520" cy="4525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6197760" y="1600200"/>
            <a:ext cx="5384520" cy="4525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dt" idx="85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1" lang="en-US" sz="1200" strike="noStrike" u="sng">
                <a:solidFill>
                  <a:srgbClr val="8b8b8b"/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1" lang="en-US" sz="1200" strike="noStrike" u="sng">
                <a:solidFill>
                  <a:srgbClr val="8b8b8b"/>
                </a:solidFill>
                <a:effectLst/>
                <a:uFillTx/>
                <a:latin typeface="Calibri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1" name="PlaceHolder 5"/>
          <p:cNvSpPr>
            <a:spLocks noGrp="1"/>
          </p:cNvSpPr>
          <p:nvPr>
            <p:ph type="ftr" idx="86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2" name="PlaceHolder 6"/>
          <p:cNvSpPr>
            <a:spLocks noGrp="1"/>
          </p:cNvSpPr>
          <p:nvPr>
            <p:ph type="sldNum" idx="87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US" sz="1200" strike="noStrike" u="sng">
                <a:solidFill>
                  <a:srgbClr val="898989"/>
                </a:solidFill>
                <a:effectLst/>
                <a:uFillTx/>
                <a:latin typeface="Calibri"/>
                <a:ea typeface="DFPLiShuW5-B5-AZ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C29AE6E-7A61-4914-BCA4-4771286B3C3B}" type="slidenum">
              <a:rPr b="1" lang="en-US" sz="1200" strike="noStrike" u="sng">
                <a:solidFill>
                  <a:srgbClr val="898989"/>
                </a:solidFill>
                <a:effectLst/>
                <a:uFillTx/>
                <a:latin typeface="Calibri"/>
                <a:ea typeface="DFPLiShuW5-B5-AZ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Vertical Title and Text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724960" y="365040"/>
            <a:ext cx="2628720" cy="5811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 vert="eaVert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838080" y="365040"/>
            <a:ext cx="7733880" cy="5811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 vert="eaVer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3DCC31C-3CE2-4884-A89D-777019613C3E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7">
    <p:bg>
      <p:bgPr>
        <a:solidFill>
          <a:schemeClr val="l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609480" y="1535040"/>
            <a:ext cx="5386680" cy="639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609480" y="2174760"/>
            <a:ext cx="5386680" cy="3951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6193440" y="1535040"/>
            <a:ext cx="5388840" cy="639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 type="body"/>
          </p:nvPr>
        </p:nvSpPr>
        <p:spPr>
          <a:xfrm>
            <a:off x="6193440" y="2174760"/>
            <a:ext cx="5388840" cy="3951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58" name="PlaceHolder 6"/>
          <p:cNvSpPr>
            <a:spLocks noGrp="1"/>
          </p:cNvSpPr>
          <p:nvPr>
            <p:ph type="dt" idx="88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1" lang="en-US" sz="1200" strike="noStrike" u="sng">
                <a:solidFill>
                  <a:srgbClr val="8b8b8b"/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1" lang="en-US" sz="1200" strike="noStrike" u="sng">
                <a:solidFill>
                  <a:srgbClr val="8b8b8b"/>
                </a:solidFill>
                <a:effectLst/>
                <a:uFillTx/>
                <a:latin typeface="Calibri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9" name="PlaceHolder 7"/>
          <p:cNvSpPr>
            <a:spLocks noGrp="1"/>
          </p:cNvSpPr>
          <p:nvPr>
            <p:ph type="ftr" idx="89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0" name="PlaceHolder 8"/>
          <p:cNvSpPr>
            <a:spLocks noGrp="1"/>
          </p:cNvSpPr>
          <p:nvPr>
            <p:ph type="sldNum" idx="90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US" sz="1200" strike="noStrike" u="sng">
                <a:solidFill>
                  <a:srgbClr val="898989"/>
                </a:solidFill>
                <a:effectLst/>
                <a:uFillTx/>
                <a:latin typeface="Calibri"/>
                <a:ea typeface="DFPLiShuW5-B5-AZ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E3D4D21-C3E4-41AC-A85E-DE84F2D4446A}" type="slidenum">
              <a:rPr b="1" lang="en-US" sz="1200" strike="noStrike" u="sng">
                <a:solidFill>
                  <a:srgbClr val="898989"/>
                </a:solidFill>
                <a:effectLst/>
                <a:uFillTx/>
                <a:latin typeface="Calibri"/>
                <a:ea typeface="DFPLiShuW5-B5-AZ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18">
    <p:bg>
      <p:bgPr>
        <a:solidFill>
          <a:schemeClr val="l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dt" idx="91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1" lang="en-US" sz="1200" strike="noStrike" u="sng">
                <a:solidFill>
                  <a:srgbClr val="8b8b8b"/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1" lang="en-US" sz="1200" strike="noStrike" u="sng">
                <a:solidFill>
                  <a:srgbClr val="8b8b8b"/>
                </a:solidFill>
                <a:effectLst/>
                <a:uFillTx/>
                <a:latin typeface="Calibri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ftr" idx="92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sldNum" idx="93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US" sz="1200" strike="noStrike" u="sng">
                <a:solidFill>
                  <a:srgbClr val="898989"/>
                </a:solidFill>
                <a:effectLst/>
                <a:uFillTx/>
                <a:latin typeface="Calibri"/>
                <a:ea typeface="DFPLiShuW5-B5-AZ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91F0A2F-AC63-426C-8D1D-C4E441CC014C}" type="slidenum">
              <a:rPr b="1" lang="en-US" sz="1200" strike="noStrike" u="sng">
                <a:solidFill>
                  <a:srgbClr val="898989"/>
                </a:solidFill>
                <a:effectLst/>
                <a:uFillTx/>
                <a:latin typeface="Calibri"/>
                <a:ea typeface="DFPLiShuW5-B5-AZ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9">
    <p:bg>
      <p:bgPr>
        <a:solidFill>
          <a:schemeClr val="l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dt" idx="94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1" lang="en-US" sz="1200" strike="noStrike" u="sng">
                <a:solidFill>
                  <a:srgbClr val="8b8b8b"/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1" lang="en-US" sz="1200" strike="noStrike" u="sng">
                <a:solidFill>
                  <a:srgbClr val="8b8b8b"/>
                </a:solidFill>
                <a:effectLst/>
                <a:uFillTx/>
                <a:latin typeface="Calibri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ftr" idx="95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sldNum" idx="96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US" sz="1200" strike="noStrike" u="sng">
                <a:solidFill>
                  <a:srgbClr val="898989"/>
                </a:solidFill>
                <a:effectLst/>
                <a:uFillTx/>
                <a:latin typeface="Calibri"/>
                <a:ea typeface="DFPLiShuW5-B5-AZ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4328ADF-EB01-486A-BAFB-003C255B6969}" type="slidenum">
              <a:rPr b="1" lang="en-US" sz="1200" strike="noStrike" u="sng">
                <a:solidFill>
                  <a:srgbClr val="898989"/>
                </a:solidFill>
                <a:effectLst/>
                <a:uFillTx/>
                <a:latin typeface="Calibri"/>
                <a:ea typeface="DFPLiShuW5-B5-AZ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20">
    <p:bg>
      <p:bgPr>
        <a:solidFill>
          <a:schemeClr val="l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4010760" cy="11617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4766760" y="272880"/>
            <a:ext cx="6815160" cy="5852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609480" y="1434960"/>
            <a:ext cx="4010760" cy="4690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1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dt" idx="97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1" lang="en-US" sz="1200" strike="noStrike" u="sng">
                <a:solidFill>
                  <a:srgbClr val="8b8b8b"/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1" lang="en-US" sz="1200" strike="noStrike" u="sng">
                <a:solidFill>
                  <a:srgbClr val="8b8b8b"/>
                </a:solidFill>
                <a:effectLst/>
                <a:uFillTx/>
                <a:latin typeface="Calibri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2" name="PlaceHolder 5"/>
          <p:cNvSpPr>
            <a:spLocks noGrp="1"/>
          </p:cNvSpPr>
          <p:nvPr>
            <p:ph type="ftr" idx="98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3" name="PlaceHolder 6"/>
          <p:cNvSpPr>
            <a:spLocks noGrp="1"/>
          </p:cNvSpPr>
          <p:nvPr>
            <p:ph type="sldNum" idx="99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US" sz="1200" strike="noStrike" u="sng">
                <a:solidFill>
                  <a:srgbClr val="898989"/>
                </a:solidFill>
                <a:effectLst/>
                <a:uFillTx/>
                <a:latin typeface="Calibri"/>
                <a:ea typeface="DFPLiShuW5-B5-AZ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86AAD5C-DC8B-4176-99F3-D92E6E002271}" type="slidenum">
              <a:rPr b="1" lang="en-US" sz="1200" strike="noStrike" u="sng">
                <a:solidFill>
                  <a:srgbClr val="898989"/>
                </a:solidFill>
                <a:effectLst/>
                <a:uFillTx/>
                <a:latin typeface="Calibri"/>
                <a:ea typeface="DFPLiShuW5-B5-AZ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21">
    <p:bg>
      <p:bgPr>
        <a:solidFill>
          <a:schemeClr val="l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2389680" y="4800600"/>
            <a:ext cx="7314840" cy="566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2389680" y="612720"/>
            <a:ext cx="7314840" cy="4114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the outline text format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Outline Level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Outline Level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Outline Level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Outline Level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Sixth Outline Level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Seventh Outline Level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2389680" y="5367240"/>
            <a:ext cx="7314840" cy="804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1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dt" idx="100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1" lang="en-US" sz="1200" strike="noStrike" u="sng">
                <a:solidFill>
                  <a:srgbClr val="8b8b8b"/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1" lang="en-US" sz="1200" strike="noStrike" u="sng">
                <a:solidFill>
                  <a:srgbClr val="8b8b8b"/>
                </a:solidFill>
                <a:effectLst/>
                <a:uFillTx/>
                <a:latin typeface="Calibri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8" name="PlaceHolder 5"/>
          <p:cNvSpPr>
            <a:spLocks noGrp="1"/>
          </p:cNvSpPr>
          <p:nvPr>
            <p:ph type="ftr" idx="101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9" name="PlaceHolder 6"/>
          <p:cNvSpPr>
            <a:spLocks noGrp="1"/>
          </p:cNvSpPr>
          <p:nvPr>
            <p:ph type="sldNum" idx="102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US" sz="1200" strike="noStrike" u="sng">
                <a:solidFill>
                  <a:srgbClr val="898989"/>
                </a:solidFill>
                <a:effectLst/>
                <a:uFillTx/>
                <a:latin typeface="Calibri"/>
                <a:ea typeface="DFPLiShuW5-B5-AZ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162716A-88A4-4C58-BEF7-C2B8113F4407}" type="slidenum">
              <a:rPr b="1" lang="en-US" sz="1200" strike="noStrike" u="sng">
                <a:solidFill>
                  <a:srgbClr val="898989"/>
                </a:solidFill>
                <a:effectLst/>
                <a:uFillTx/>
                <a:latin typeface="Calibri"/>
                <a:ea typeface="DFPLiShuW5-B5-AZ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en-US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05"/>
          </p:nvPr>
        </p:nvSpPr>
        <p:spPr/>
        <p:txBody>
          <a:bodyPr/>
          <a:p>
            <a:fld id="{F388B1E1-5DF3-4919-9588-8A667F0D3D6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anoramic Picture with Caption">
    <p:bg>
      <p:bgPr>
        <a:gradFill rotWithShape="0">
          <a:gsLst>
            <a:gs pos="10000">
              <a:srgbClr val="ff3612"/>
            </a:gs>
            <a:gs pos="100000">
              <a:srgbClr val="6906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198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99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200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201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202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6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6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685800" y="533520"/>
            <a:ext cx="10818360" cy="3123720"/>
          </a:xfrm>
          <a:prstGeom prst="rect">
            <a:avLst/>
          </a:prstGeom>
          <a:noFill/>
          <a:ln w="15840">
            <a:solidFill>
              <a:schemeClr val="dk1">
                <a:alpha val="40000"/>
              </a:schemeClr>
            </a:solidFill>
            <a:round/>
          </a:ln>
        </p:spPr>
        <p:txBody>
          <a:bodyPr lIns="90000" rIns="90000" tIns="45000" bIns="45000" anchor="t">
            <a:norm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Click icon to add picture</a:t>
            </a:r>
            <a:endParaRPr b="0" lang="en-US" sz="16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 type="body"/>
          </p:nvPr>
        </p:nvSpPr>
        <p:spPr>
          <a:xfrm>
            <a:off x="914400" y="3843720"/>
            <a:ext cx="8303760" cy="45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4572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16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206" name="PlaceHolder 4"/>
          <p:cNvSpPr>
            <a:spLocks noGrp="1"/>
          </p:cNvSpPr>
          <p:nvPr>
            <p:ph type="dt" idx="106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07" name="PlaceHolder 5"/>
          <p:cNvSpPr>
            <a:spLocks noGrp="1"/>
          </p:cNvSpPr>
          <p:nvPr>
            <p:ph type="ftr" idx="107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08" name="PlaceHolder 6"/>
          <p:cNvSpPr>
            <a:spLocks noGrp="1"/>
          </p:cNvSpPr>
          <p:nvPr>
            <p:ph type="sldNum" idx="108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CB9E6E1-B23A-4520-8930-8ABD87DE0157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 and Caption">
    <p:bg>
      <p:bgPr>
        <a:gradFill rotWithShape="0">
          <a:gsLst>
            <a:gs pos="10000">
              <a:srgbClr val="ff3612"/>
            </a:gs>
            <a:gs pos="100000">
              <a:srgbClr val="6906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210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211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212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213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214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684360" y="685800"/>
            <a:ext cx="10058040" cy="2742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2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684360" y="4114800"/>
            <a:ext cx="8535600" cy="1879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 type="dt" idx="109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18" name="PlaceHolder 4"/>
          <p:cNvSpPr>
            <a:spLocks noGrp="1"/>
          </p:cNvSpPr>
          <p:nvPr>
            <p:ph type="ftr" idx="110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19" name="PlaceHolder 5"/>
          <p:cNvSpPr>
            <a:spLocks noGrp="1"/>
          </p:cNvSpPr>
          <p:nvPr>
            <p:ph type="sldNum" idx="111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1BD234B-E671-4A9A-9AF6-3427CD772467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Quote with Caption">
    <p:bg>
      <p:bgPr>
        <a:gradFill rotWithShape="0">
          <a:gsLst>
            <a:gs pos="10000">
              <a:srgbClr val="ff3612"/>
            </a:gs>
            <a:gs pos="100000">
              <a:srgbClr val="6906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221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222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223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224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225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1141560" y="685800"/>
            <a:ext cx="9143640" cy="2742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2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1446120" y="3429000"/>
            <a:ext cx="8534160" cy="380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 type="body"/>
          </p:nvPr>
        </p:nvSpPr>
        <p:spPr>
          <a:xfrm>
            <a:off x="684360" y="4300920"/>
            <a:ext cx="8534160" cy="168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229" name="PlaceHolder 4"/>
          <p:cNvSpPr>
            <a:spLocks noGrp="1"/>
          </p:cNvSpPr>
          <p:nvPr>
            <p:ph type="dt" idx="112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30" name="PlaceHolder 5"/>
          <p:cNvSpPr>
            <a:spLocks noGrp="1"/>
          </p:cNvSpPr>
          <p:nvPr>
            <p:ph type="ftr" idx="113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31" name="PlaceHolder 6"/>
          <p:cNvSpPr>
            <a:spLocks noGrp="1"/>
          </p:cNvSpPr>
          <p:nvPr>
            <p:ph type="sldNum" idx="114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0CAA7CF-91EE-455A-BCDE-0993DD830B0C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32" name="TextBox 13"/>
          <p:cNvSpPr/>
          <p:nvPr/>
        </p:nvSpPr>
        <p:spPr>
          <a:xfrm>
            <a:off x="531720" y="812160"/>
            <a:ext cx="609120" cy="58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en-US" sz="80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“</a:t>
            </a:r>
            <a:endParaRPr b="0" lang="en-US" sz="8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33" name="TextBox 14"/>
          <p:cNvSpPr/>
          <p:nvPr/>
        </p:nvSpPr>
        <p:spPr>
          <a:xfrm>
            <a:off x="10285560" y="2768760"/>
            <a:ext cx="609120" cy="58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r" defTabSz="914400">
              <a:lnSpc>
                <a:spcPct val="100000"/>
              </a:lnSpc>
            </a:pPr>
            <a:r>
              <a:rPr b="0" lang="en-US" sz="80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”</a:t>
            </a:r>
            <a:endParaRPr b="0" lang="en-US" sz="8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Name Card">
    <p:bg>
      <p:bgPr>
        <a:gradFill rotWithShape="0">
          <a:gsLst>
            <a:gs pos="10000">
              <a:srgbClr val="ff3612"/>
            </a:gs>
            <a:gs pos="100000">
              <a:srgbClr val="6906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235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236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237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238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239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684360" y="3429000"/>
            <a:ext cx="8534160" cy="169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2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684360" y="5132880"/>
            <a:ext cx="8535600" cy="860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dt" idx="115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43" name="PlaceHolder 4"/>
          <p:cNvSpPr>
            <a:spLocks noGrp="1"/>
          </p:cNvSpPr>
          <p:nvPr>
            <p:ph type="ftr" idx="116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44" name="PlaceHolder 5"/>
          <p:cNvSpPr>
            <a:spLocks noGrp="1"/>
          </p:cNvSpPr>
          <p:nvPr>
            <p:ph type="sldNum" idx="117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DBF1D40-6F63-418D-9A35-07B7B9FA65C5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1_Title and Content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85800" y="2063520"/>
            <a:ext cx="10394280" cy="3310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PlaceHolder 5"/>
          <p:cNvSpPr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A3FFE27-51B8-449C-9E56-E44F94D97B89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Quote Name Card">
    <p:bg>
      <p:bgPr>
        <a:gradFill rotWithShape="0">
          <a:gsLst>
            <a:gs pos="10000">
              <a:srgbClr val="ff3612"/>
            </a:gs>
            <a:gs pos="100000">
              <a:srgbClr val="6906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246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247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248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249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250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1141560" y="685800"/>
            <a:ext cx="9143640" cy="2742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2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684360" y="3928680"/>
            <a:ext cx="8534160" cy="1049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457200">
              <a:lnSpc>
                <a:spcPct val="1000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24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 type="body"/>
          </p:nvPr>
        </p:nvSpPr>
        <p:spPr>
          <a:xfrm>
            <a:off x="684360" y="4978440"/>
            <a:ext cx="8534160" cy="101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254" name="PlaceHolder 4"/>
          <p:cNvSpPr>
            <a:spLocks noGrp="1"/>
          </p:cNvSpPr>
          <p:nvPr>
            <p:ph type="dt" idx="118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55" name="PlaceHolder 5"/>
          <p:cNvSpPr>
            <a:spLocks noGrp="1"/>
          </p:cNvSpPr>
          <p:nvPr>
            <p:ph type="ftr" idx="119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56" name="PlaceHolder 6"/>
          <p:cNvSpPr>
            <a:spLocks noGrp="1"/>
          </p:cNvSpPr>
          <p:nvPr>
            <p:ph type="sldNum" idx="120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1AA1C0D-6885-4271-B443-6816B19FEA53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57" name="TextBox 10"/>
          <p:cNvSpPr/>
          <p:nvPr/>
        </p:nvSpPr>
        <p:spPr>
          <a:xfrm>
            <a:off x="531720" y="812160"/>
            <a:ext cx="609120" cy="58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en-US" sz="80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“</a:t>
            </a:r>
            <a:endParaRPr b="0" lang="en-US" sz="8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58" name="TextBox 11"/>
          <p:cNvSpPr/>
          <p:nvPr/>
        </p:nvSpPr>
        <p:spPr>
          <a:xfrm>
            <a:off x="10285560" y="2768760"/>
            <a:ext cx="609120" cy="58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r" defTabSz="914400">
              <a:lnSpc>
                <a:spcPct val="100000"/>
              </a:lnSpc>
            </a:pPr>
            <a:r>
              <a:rPr b="0" lang="en-US" sz="80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”</a:t>
            </a:r>
            <a:endParaRPr b="0" lang="en-US" sz="8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rue or False">
    <p:bg>
      <p:bgPr>
        <a:gradFill rotWithShape="0">
          <a:gsLst>
            <a:gs pos="10000">
              <a:srgbClr val="ff3612"/>
            </a:gs>
            <a:gs pos="100000">
              <a:srgbClr val="6906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260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261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262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263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264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684360" y="685800"/>
            <a:ext cx="10058040" cy="2742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6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6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684360" y="3928680"/>
            <a:ext cx="8534160" cy="837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457200">
              <a:lnSpc>
                <a:spcPct val="1000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24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 type="body"/>
          </p:nvPr>
        </p:nvSpPr>
        <p:spPr>
          <a:xfrm>
            <a:off x="684360" y="4766760"/>
            <a:ext cx="8534160" cy="1227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268" name="PlaceHolder 4"/>
          <p:cNvSpPr>
            <a:spLocks noGrp="1"/>
          </p:cNvSpPr>
          <p:nvPr>
            <p:ph type="dt" idx="121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69" name="PlaceHolder 5"/>
          <p:cNvSpPr>
            <a:spLocks noGrp="1"/>
          </p:cNvSpPr>
          <p:nvPr>
            <p:ph type="ftr" idx="122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70" name="PlaceHolder 6"/>
          <p:cNvSpPr>
            <a:spLocks noGrp="1"/>
          </p:cNvSpPr>
          <p:nvPr>
            <p:ph type="sldNum" idx="123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8ADB054-2BE6-4B99-832E-1456D5878FE8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Default 23">
    <p:bg>
      <p:bgPr>
        <a:gradFill rotWithShape="0">
          <a:gsLst>
            <a:gs pos="10000">
              <a:srgbClr val="ff3612"/>
            </a:gs>
            <a:gs pos="100000">
              <a:srgbClr val="6906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272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273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274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275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276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6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6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684360" y="685800"/>
            <a:ext cx="8534160" cy="3614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85840" indent="-28584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Second level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2" marL="1200240" indent="-285840" defTabSz="4572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6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Third level</a:t>
            </a:r>
            <a:endParaRPr b="0" lang="en-US" sz="16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3" marL="15429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Fourth level</a:t>
            </a:r>
            <a:endParaRPr b="0" lang="en-US" sz="14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4" marL="20001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Fifth level</a:t>
            </a:r>
            <a:endParaRPr b="0" lang="en-US" sz="14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279" name="PlaceHolder 3"/>
          <p:cNvSpPr>
            <a:spLocks noGrp="1"/>
          </p:cNvSpPr>
          <p:nvPr>
            <p:ph type="dt" idx="124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80" name="PlaceHolder 4"/>
          <p:cNvSpPr>
            <a:spLocks noGrp="1"/>
          </p:cNvSpPr>
          <p:nvPr>
            <p:ph type="ftr" idx="125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81" name="PlaceHolder 5"/>
          <p:cNvSpPr>
            <a:spLocks noGrp="1"/>
          </p:cNvSpPr>
          <p:nvPr>
            <p:ph type="sldNum" idx="126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47119B5-4CA3-4D32-89AE-9B20C148A2ED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Default 24">
    <p:bg>
      <p:bgPr>
        <a:gradFill rotWithShape="0">
          <a:gsLst>
            <a:gs pos="10000">
              <a:srgbClr val="ff3612"/>
            </a:gs>
            <a:gs pos="100000">
              <a:srgbClr val="6906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283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284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285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286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287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8685360" y="685800"/>
            <a:ext cx="2057040" cy="4571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6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6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 type="body"/>
          </p:nvPr>
        </p:nvSpPr>
        <p:spPr>
          <a:xfrm>
            <a:off x="685800" y="685800"/>
            <a:ext cx="7822800" cy="5308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85840" indent="-28584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Second level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2" marL="1200240" indent="-285840" defTabSz="4572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6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Third level</a:t>
            </a:r>
            <a:endParaRPr b="0" lang="en-US" sz="16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3" marL="15429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Fourth level</a:t>
            </a:r>
            <a:endParaRPr b="0" lang="en-US" sz="14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4" marL="20001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Fifth level</a:t>
            </a:r>
            <a:endParaRPr b="0" lang="en-US" sz="14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290" name="PlaceHolder 3"/>
          <p:cNvSpPr>
            <a:spLocks noGrp="1"/>
          </p:cNvSpPr>
          <p:nvPr>
            <p:ph type="dt" idx="127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91" name="PlaceHolder 4"/>
          <p:cNvSpPr>
            <a:spLocks noGrp="1"/>
          </p:cNvSpPr>
          <p:nvPr>
            <p:ph type="ftr" idx="128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92" name="PlaceHolder 5"/>
          <p:cNvSpPr>
            <a:spLocks noGrp="1"/>
          </p:cNvSpPr>
          <p:nvPr>
            <p:ph type="sldNum" idx="129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6AE2FC4-0E4D-40C3-9CEA-4A7C018453E5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26">
    <p:bg>
      <p:bgPr>
        <a:gradFill rotWithShape="0">
          <a:gsLst>
            <a:gs pos="10000">
              <a:srgbClr val="ff3612"/>
            </a:gs>
            <a:gs pos="100000">
              <a:srgbClr val="6906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307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308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309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310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311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684360" y="2006640"/>
            <a:ext cx="8534160" cy="228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6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6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313" name="PlaceHolder 2"/>
          <p:cNvSpPr>
            <a:spLocks noGrp="1"/>
          </p:cNvSpPr>
          <p:nvPr>
            <p:ph type="body"/>
          </p:nvPr>
        </p:nvSpPr>
        <p:spPr>
          <a:xfrm>
            <a:off x="684360" y="4495680"/>
            <a:ext cx="8534160" cy="149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314" name="PlaceHolder 3"/>
          <p:cNvSpPr>
            <a:spLocks noGrp="1"/>
          </p:cNvSpPr>
          <p:nvPr>
            <p:ph type="dt" idx="133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315" name="PlaceHolder 4"/>
          <p:cNvSpPr>
            <a:spLocks noGrp="1"/>
          </p:cNvSpPr>
          <p:nvPr>
            <p:ph type="ftr" idx="134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316" name="PlaceHolder 5"/>
          <p:cNvSpPr>
            <a:spLocks noGrp="1"/>
          </p:cNvSpPr>
          <p:nvPr>
            <p:ph type="sldNum" idx="135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0D905B1-9939-49BA-B28E-F02E0F3656AE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27">
    <p:bg>
      <p:bgPr>
        <a:gradFill rotWithShape="0">
          <a:gsLst>
            <a:gs pos="10000">
              <a:srgbClr val="ff3612"/>
            </a:gs>
            <a:gs pos="100000">
              <a:srgbClr val="6906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318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319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320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321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322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6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6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684360" y="685800"/>
            <a:ext cx="4937400" cy="3614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marL="285840" indent="-28584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Second level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2" marL="1200240" indent="-285840" defTabSz="4572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6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Third level</a:t>
            </a:r>
            <a:endParaRPr b="0" lang="en-US" sz="16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3" marL="15429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Fourth level</a:t>
            </a:r>
            <a:endParaRPr b="0" lang="en-US" sz="14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4" marL="20001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Fifth level</a:t>
            </a:r>
            <a:endParaRPr b="0" lang="en-US" sz="14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325" name="PlaceHolder 3"/>
          <p:cNvSpPr>
            <a:spLocks noGrp="1"/>
          </p:cNvSpPr>
          <p:nvPr>
            <p:ph type="body"/>
          </p:nvPr>
        </p:nvSpPr>
        <p:spPr>
          <a:xfrm>
            <a:off x="5808240" y="685800"/>
            <a:ext cx="4934160" cy="3614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marL="285840" indent="-28584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Second level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2" marL="1200240" indent="-285840" defTabSz="4572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6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Third level</a:t>
            </a:r>
            <a:endParaRPr b="0" lang="en-US" sz="16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3" marL="15429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Fourth level</a:t>
            </a:r>
            <a:endParaRPr b="0" lang="en-US" sz="14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4" marL="20001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Fifth level</a:t>
            </a:r>
            <a:endParaRPr b="0" lang="en-US" sz="14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326" name="PlaceHolder 4"/>
          <p:cNvSpPr>
            <a:spLocks noGrp="1"/>
          </p:cNvSpPr>
          <p:nvPr>
            <p:ph type="dt" idx="136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327" name="PlaceHolder 5"/>
          <p:cNvSpPr>
            <a:spLocks noGrp="1"/>
          </p:cNvSpPr>
          <p:nvPr>
            <p:ph type="ftr" idx="137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328" name="PlaceHolder 6"/>
          <p:cNvSpPr>
            <a:spLocks noGrp="1"/>
          </p:cNvSpPr>
          <p:nvPr>
            <p:ph type="sldNum" idx="138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25A4F59-7D3B-4A45-BC3B-EEAC41A8E414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28">
    <p:bg>
      <p:bgPr>
        <a:gradFill rotWithShape="0">
          <a:gsLst>
            <a:gs pos="10000">
              <a:srgbClr val="ff3612"/>
            </a:gs>
            <a:gs pos="100000">
              <a:srgbClr val="6906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330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331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332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333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334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6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6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336" name="PlaceHolder 2"/>
          <p:cNvSpPr>
            <a:spLocks noGrp="1"/>
          </p:cNvSpPr>
          <p:nvPr>
            <p:ph type="body"/>
          </p:nvPr>
        </p:nvSpPr>
        <p:spPr>
          <a:xfrm>
            <a:off x="972000" y="685800"/>
            <a:ext cx="4649400" cy="576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457200"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28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8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337" name="PlaceHolder 3"/>
          <p:cNvSpPr>
            <a:spLocks noGrp="1"/>
          </p:cNvSpPr>
          <p:nvPr>
            <p:ph type="body"/>
          </p:nvPr>
        </p:nvSpPr>
        <p:spPr>
          <a:xfrm>
            <a:off x="684360" y="1270440"/>
            <a:ext cx="4937400" cy="303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85840" indent="-28584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Second level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2" marL="1200240" indent="-285840" defTabSz="4572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6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Third level</a:t>
            </a:r>
            <a:endParaRPr b="0" lang="en-US" sz="16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3" marL="15429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Fourth level</a:t>
            </a:r>
            <a:endParaRPr b="0" lang="en-US" sz="14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4" marL="20001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Fifth level</a:t>
            </a:r>
            <a:endParaRPr b="0" lang="en-US" sz="14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338" name="PlaceHolder 4"/>
          <p:cNvSpPr>
            <a:spLocks noGrp="1"/>
          </p:cNvSpPr>
          <p:nvPr>
            <p:ph type="body"/>
          </p:nvPr>
        </p:nvSpPr>
        <p:spPr>
          <a:xfrm>
            <a:off x="6078960" y="685800"/>
            <a:ext cx="4664880" cy="576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457200"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28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8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339" name="PlaceHolder 5"/>
          <p:cNvSpPr>
            <a:spLocks noGrp="1"/>
          </p:cNvSpPr>
          <p:nvPr>
            <p:ph type="body"/>
          </p:nvPr>
        </p:nvSpPr>
        <p:spPr>
          <a:xfrm>
            <a:off x="5806440" y="1262160"/>
            <a:ext cx="4928760" cy="303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85840" indent="-28584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Second level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2" marL="1200240" indent="-285840" defTabSz="4572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6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Third level</a:t>
            </a:r>
            <a:endParaRPr b="0" lang="en-US" sz="16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3" marL="15429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Fourth level</a:t>
            </a:r>
            <a:endParaRPr b="0" lang="en-US" sz="14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4" marL="20001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Fifth level</a:t>
            </a:r>
            <a:endParaRPr b="0" lang="en-US" sz="14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340" name="PlaceHolder 6"/>
          <p:cNvSpPr>
            <a:spLocks noGrp="1"/>
          </p:cNvSpPr>
          <p:nvPr>
            <p:ph type="dt" idx="139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341" name="PlaceHolder 7"/>
          <p:cNvSpPr>
            <a:spLocks noGrp="1"/>
          </p:cNvSpPr>
          <p:nvPr>
            <p:ph type="ftr" idx="140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342" name="PlaceHolder 8"/>
          <p:cNvSpPr>
            <a:spLocks noGrp="1"/>
          </p:cNvSpPr>
          <p:nvPr>
            <p:ph type="sldNum" idx="141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46C36D1-D88A-43B7-932E-139E2A125AE5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29">
    <p:bg>
      <p:bgPr>
        <a:gradFill rotWithShape="0">
          <a:gsLst>
            <a:gs pos="10000">
              <a:srgbClr val="ff3612"/>
            </a:gs>
            <a:gs pos="100000">
              <a:srgbClr val="6906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344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345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346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347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348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349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6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6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350" name="PlaceHolder 2"/>
          <p:cNvSpPr>
            <a:spLocks noGrp="1"/>
          </p:cNvSpPr>
          <p:nvPr>
            <p:ph type="dt" idx="142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351" name="PlaceHolder 3"/>
          <p:cNvSpPr>
            <a:spLocks noGrp="1"/>
          </p:cNvSpPr>
          <p:nvPr>
            <p:ph type="ftr" idx="143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352" name="PlaceHolder 4"/>
          <p:cNvSpPr>
            <a:spLocks noGrp="1"/>
          </p:cNvSpPr>
          <p:nvPr>
            <p:ph type="sldNum" idx="144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0650F21-9CF3-4178-80F4-7356CA420AF6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30">
    <p:bg>
      <p:bgPr>
        <a:gradFill rotWithShape="0">
          <a:gsLst>
            <a:gs pos="10000">
              <a:srgbClr val="ff3612"/>
            </a:gs>
            <a:gs pos="100000">
              <a:srgbClr val="6906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354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355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356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357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358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359" name="PlaceHolder 1"/>
          <p:cNvSpPr>
            <a:spLocks noGrp="1"/>
          </p:cNvSpPr>
          <p:nvPr>
            <p:ph type="dt" idx="145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360" name="PlaceHolder 2"/>
          <p:cNvSpPr>
            <a:spLocks noGrp="1"/>
          </p:cNvSpPr>
          <p:nvPr>
            <p:ph type="ftr" idx="146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361" name="PlaceHolder 3"/>
          <p:cNvSpPr>
            <a:spLocks noGrp="1"/>
          </p:cNvSpPr>
          <p:nvPr>
            <p:ph type="sldNum" idx="147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CA8686F-90F5-4CA5-8A8B-2F04DB99D6E4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31">
    <p:bg>
      <p:bgPr>
        <a:gradFill rotWithShape="0">
          <a:gsLst>
            <a:gs pos="10000">
              <a:srgbClr val="ff3612"/>
            </a:gs>
            <a:gs pos="100000">
              <a:srgbClr val="6906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2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363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364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365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366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367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7085160" y="685800"/>
            <a:ext cx="3657240" cy="1371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24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369" name="PlaceHolder 2"/>
          <p:cNvSpPr>
            <a:spLocks noGrp="1"/>
          </p:cNvSpPr>
          <p:nvPr>
            <p:ph type="body"/>
          </p:nvPr>
        </p:nvSpPr>
        <p:spPr>
          <a:xfrm>
            <a:off x="684360" y="685800"/>
            <a:ext cx="5943240" cy="5308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marL="285840" indent="-28584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Second level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2" marL="1200240" indent="-285840" defTabSz="4572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6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Third level</a:t>
            </a:r>
            <a:endParaRPr b="0" lang="en-US" sz="16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3" marL="15429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Fourth level</a:t>
            </a:r>
            <a:endParaRPr b="0" lang="en-US" sz="14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4" marL="20001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Fifth level</a:t>
            </a:r>
            <a:endParaRPr b="0" lang="en-US" sz="14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370" name="PlaceHolder 3"/>
          <p:cNvSpPr>
            <a:spLocks noGrp="1"/>
          </p:cNvSpPr>
          <p:nvPr>
            <p:ph type="body"/>
          </p:nvPr>
        </p:nvSpPr>
        <p:spPr>
          <a:xfrm>
            <a:off x="7085160" y="2209680"/>
            <a:ext cx="3657240" cy="2090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4572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16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371" name="PlaceHolder 4"/>
          <p:cNvSpPr>
            <a:spLocks noGrp="1"/>
          </p:cNvSpPr>
          <p:nvPr>
            <p:ph type="dt" idx="148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372" name="PlaceHolder 5"/>
          <p:cNvSpPr>
            <a:spLocks noGrp="1"/>
          </p:cNvSpPr>
          <p:nvPr>
            <p:ph type="ftr" idx="149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373" name="PlaceHolder 6"/>
          <p:cNvSpPr>
            <a:spLocks noGrp="1"/>
          </p:cNvSpPr>
          <p:nvPr>
            <p:ph type="sldNum" idx="150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3C30CB4-1DB6-4CC5-BD33-8E13356F1CDD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dt" idx="13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ftr" idx="14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" name="PlaceHolder 5"/>
          <p:cNvSpPr>
            <a:spLocks noGrp="1"/>
          </p:cNvSpPr>
          <p:nvPr>
            <p:ph type="sldNum" idx="15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2D6DEE7-1534-4897-9999-3F3573A1EBB1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32">
    <p:bg>
      <p:bgPr>
        <a:gradFill rotWithShape="0">
          <a:gsLst>
            <a:gs pos="10000">
              <a:srgbClr val="ff3612"/>
            </a:gs>
            <a:gs pos="100000">
              <a:srgbClr val="6906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375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376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377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378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379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4722840" y="1447920"/>
            <a:ext cx="601956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28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28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381" name="PlaceHolder 2"/>
          <p:cNvSpPr>
            <a:spLocks noGrp="1"/>
          </p:cNvSpPr>
          <p:nvPr>
            <p:ph type="body"/>
          </p:nvPr>
        </p:nvSpPr>
        <p:spPr>
          <a:xfrm>
            <a:off x="988920" y="914400"/>
            <a:ext cx="3280680" cy="4571640"/>
          </a:xfrm>
          <a:prstGeom prst="rect">
            <a:avLst/>
          </a:prstGeom>
          <a:noFill/>
          <a:ln w="15840">
            <a:solidFill>
              <a:schemeClr val="dk1">
                <a:alpha val="40000"/>
              </a:schemeClr>
            </a:solidFill>
            <a:round/>
          </a:ln>
        </p:spPr>
        <p:txBody>
          <a:bodyPr lIns="90000" rIns="90000" tIns="45000" bIns="45000" anchor="t">
            <a:norm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Click icon to add picture</a:t>
            </a:r>
            <a:endParaRPr b="0" lang="en-US" sz="16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382" name="PlaceHolder 3"/>
          <p:cNvSpPr>
            <a:spLocks noGrp="1"/>
          </p:cNvSpPr>
          <p:nvPr>
            <p:ph type="body"/>
          </p:nvPr>
        </p:nvSpPr>
        <p:spPr>
          <a:xfrm>
            <a:off x="4722840" y="2777040"/>
            <a:ext cx="6021000" cy="2048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383" name="PlaceHolder 4"/>
          <p:cNvSpPr>
            <a:spLocks noGrp="1"/>
          </p:cNvSpPr>
          <p:nvPr>
            <p:ph type="dt" idx="151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384" name="PlaceHolder 5"/>
          <p:cNvSpPr>
            <a:spLocks noGrp="1"/>
          </p:cNvSpPr>
          <p:nvPr>
            <p:ph type="ftr" idx="152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385" name="PlaceHolder 6"/>
          <p:cNvSpPr>
            <a:spLocks noGrp="1"/>
          </p:cNvSpPr>
          <p:nvPr>
            <p:ph type="sldNum" idx="153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B0ED3C5-E989-4E0C-BF13-58B5470509BB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32"/>
          </p:nvPr>
        </p:nvSpPr>
        <p:spPr/>
        <p:txBody>
          <a:bodyPr/>
          <a:p>
            <a:fld id="{6CA8945F-02E7-4C2D-9CFC-F84408D9C30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3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 33">
    <p:bg>
      <p:bgPr>
        <a:gradFill rotWithShape="0">
          <a:gsLst>
            <a:gs pos="0">
              <a:srgbClr val="001847"/>
            </a:gs>
            <a:gs pos="100000">
              <a:srgbClr val="003399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6" name="Group 2"/>
          <p:cNvGrpSpPr/>
          <p:nvPr/>
        </p:nvGrpSpPr>
        <p:grpSpPr>
          <a:xfrm>
            <a:off x="0" y="0"/>
            <a:ext cx="12191760" cy="6857640"/>
            <a:chOff x="0" y="0"/>
            <a:chExt cx="12191760" cy="6857640"/>
          </a:xfrm>
        </p:grpSpPr>
        <p:sp>
          <p:nvSpPr>
            <p:cNvPr id="387" name="Freeform 3"/>
            <p:cNvSpPr/>
            <p:nvPr/>
          </p:nvSpPr>
          <p:spPr>
            <a:xfrm>
              <a:off x="0" y="4876920"/>
              <a:ext cx="12191760" cy="198072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1980720"/>
                <a:gd name="textAreaBottom" fmla="*/ 1981080 h 198072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33cccc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388" name="Freeform 4"/>
            <p:cNvSpPr/>
            <p:nvPr/>
          </p:nvSpPr>
          <p:spPr>
            <a:xfrm>
              <a:off x="0" y="0"/>
              <a:ext cx="12191760" cy="487656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4876560"/>
                <a:gd name="textAreaBottom" fmla="*/ 4876920 h 487656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1746"/>
                </a:gs>
                <a:gs pos="100000">
                  <a:srgbClr val="003399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sp>
        <p:nvSpPr>
          <p:cNvPr id="389" name="Freeform 5" hidden="1"/>
          <p:cNvSpPr/>
          <p:nvPr/>
        </p:nvSpPr>
        <p:spPr>
          <a:xfrm>
            <a:off x="8331120" y="6262560"/>
            <a:ext cx="3860280" cy="609120"/>
          </a:xfrm>
          <a:custGeom>
            <a:avLst/>
            <a:gdLst>
              <a:gd name="textAreaLeft" fmla="*/ 0 w 3860280"/>
              <a:gd name="textAreaRight" fmla="*/ 3860640 w 3860280"/>
              <a:gd name="textAreaTop" fmla="*/ 0 h 609120"/>
              <a:gd name="textAreaBottom" fmla="*/ 609480 h 609120"/>
              <a:gd name="GluePoint1X" fmla="*/ 5748 w 0"/>
              <a:gd name="GluePoint1Y" fmla="*/ 246 h 0"/>
              <a:gd name="GluePoint2X" fmla="logwidth"/>
              <a:gd name="GluePoint2Y" fmla="*/ 246 h 0"/>
              <a:gd name="GluePoint3X" fmla="logwidth"/>
              <a:gd name="GluePoint3Y" fmla="logwidth"/>
              <a:gd name="GluePoint4X" fmla="*/ 5748 w 0"/>
              <a:gd name="GluePoint4Y" fmla="logwidth"/>
              <a:gd name="GluePoint5X" fmla="*/ 5748 w 0"/>
              <a:gd name="GluePoint5Y" fmla="*/ 246 h 0"/>
              <a:gd name="GluePoint6X" fmla="*/ 5748 w 0"/>
              <a:gd name="GluePoint6Y" fmla="*/ 246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</a:cxnLst>
            <a:rect l="textAreaLeft" t="textAreaTop" r="textAreaRight" b="textAreaBottom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003399"/>
              </a:gs>
              <a:gs pos="100000">
                <a:srgbClr val="00ffcc"/>
              </a:gs>
            </a:gsLst>
            <a:lin ang="189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  <a:ea typeface="新細明體"/>
            </a:endParaRPr>
          </a:p>
        </p:txBody>
      </p:sp>
      <p:grpSp>
        <p:nvGrpSpPr>
          <p:cNvPr id="390" name="Group 6"/>
          <p:cNvGrpSpPr/>
          <p:nvPr/>
        </p:nvGrpSpPr>
        <p:grpSpPr>
          <a:xfrm>
            <a:off x="0" y="6019920"/>
            <a:ext cx="10464480" cy="856800"/>
            <a:chOff x="0" y="6019920"/>
            <a:chExt cx="10464480" cy="856800"/>
          </a:xfrm>
        </p:grpSpPr>
        <p:sp>
          <p:nvSpPr>
            <p:cNvPr id="391" name="Freeform 7"/>
            <p:cNvSpPr/>
            <p:nvPr/>
          </p:nvSpPr>
          <p:spPr>
            <a:xfrm>
              <a:off x="3149640" y="6019920"/>
              <a:ext cx="6857640" cy="850680"/>
            </a:xfrm>
            <a:custGeom>
              <a:avLst/>
              <a:gdLst>
                <a:gd name="textAreaLeft" fmla="*/ 0 w 6857640"/>
                <a:gd name="textAreaRight" fmla="*/ 6858000 w 6857640"/>
                <a:gd name="textAreaTop" fmla="*/ 0 h 850680"/>
                <a:gd name="textAreaBottom" fmla="*/ 851040 h 850680"/>
                <a:gd name="GluePoint1X" fmla="*/ 3132 w 0"/>
                <a:gd name="GluePoint1Y" fmla="*/ 469 h 0"/>
                <a:gd name="GluePoint2X" fmla="*/ 2995 w 0"/>
                <a:gd name="GluePoint2Y" fmla="*/ 395 h 0"/>
                <a:gd name="GluePoint3X" fmla="*/ 2911 w 0"/>
                <a:gd name="GluePoint3Y" fmla="*/ 375 h 0"/>
                <a:gd name="GluePoint4X" fmla="*/ 2678 w 0"/>
                <a:gd name="GluePoint4Y" fmla="*/ 228 h 0"/>
                <a:gd name="GluePoint5X" fmla="*/ 2553 w 0"/>
                <a:gd name="GluePoint5Y" fmla="*/ 74 h 0"/>
                <a:gd name="GluePoint6X" fmla="*/ 2457 w 0"/>
                <a:gd name="GluePoint6Y" fmla="*/ 7 h 0"/>
                <a:gd name="GluePoint7X" fmla="*/ 2403 w 0"/>
                <a:gd name="GluePoint7Y" fmla="*/ 47 h 0"/>
                <a:gd name="GluePoint8X" fmla="*/ 2289 w 0"/>
                <a:gd name="GluePoint8Y" fmla="*/ 74 h 0"/>
                <a:gd name="GluePoint9X" fmla="*/ 2134 w 0"/>
                <a:gd name="GluePoint9Y" fmla="*/ 74 h 0"/>
                <a:gd name="GluePoint10X" fmla="*/ 2044 w 0"/>
                <a:gd name="GluePoint10Y" fmla="*/ 128 h 0"/>
                <a:gd name="GluePoint11X" fmla="*/ 1775 w 0"/>
                <a:gd name="GluePoint11Y" fmla="*/ 222 h 0"/>
                <a:gd name="GluePoint12X" fmla="*/ 1602 w 0"/>
                <a:gd name="GluePoint12Y" fmla="*/ 181 h 0"/>
                <a:gd name="GluePoint13X" fmla="*/ 1560 w 0"/>
                <a:gd name="GluePoint13Y" fmla="*/ 101 h 0"/>
                <a:gd name="GluePoint14X" fmla="*/ 1542 w 0"/>
                <a:gd name="GluePoint14Y" fmla="*/ 87 h 0"/>
                <a:gd name="GluePoint15X" fmla="*/ 1446 w 0"/>
                <a:gd name="GluePoint15Y" fmla="*/ 60 h 0"/>
                <a:gd name="GluePoint16X" fmla="*/ 1375 w 0"/>
                <a:gd name="GluePoint16Y" fmla="*/ 74 h 0"/>
                <a:gd name="GluePoint17X" fmla="*/ 1309 w 0"/>
                <a:gd name="GluePoint17Y" fmla="*/ 87 h 0"/>
                <a:gd name="GluePoint18X" fmla="*/ 1243 w 0"/>
                <a:gd name="GluePoint18Y" fmla="*/ 13 h 0"/>
                <a:gd name="GluePoint19X" fmla="*/ 1225 w 0"/>
                <a:gd name="GluePoint19Y" fmla="logwidth"/>
                <a:gd name="GluePoint20X" fmla="*/ 1189 w 0"/>
                <a:gd name="GluePoint20Y" fmla="logwidth"/>
                <a:gd name="GluePoint21X" fmla="*/ 1106 w 0"/>
                <a:gd name="GluePoint21Y" fmla="*/ 34 h 0"/>
                <a:gd name="GluePoint22X" fmla="*/ 1106 w 0"/>
                <a:gd name="GluePoint22Y" fmla="*/ 34 h 0"/>
                <a:gd name="GluePoint23X" fmla="*/ 1094 w 0"/>
                <a:gd name="GluePoint23Y" fmla="*/ 40 h 0"/>
                <a:gd name="GluePoint24X" fmla="*/ 1070 w 0"/>
                <a:gd name="GluePoint24Y" fmla="*/ 54 h 0"/>
                <a:gd name="GluePoint25X" fmla="*/ 1034 w 0"/>
                <a:gd name="GluePoint25Y" fmla="*/ 74 h 0"/>
                <a:gd name="GluePoint26X" fmla="*/ 1004 w 0"/>
                <a:gd name="GluePoint26Y" fmla="*/ 74 h 0"/>
                <a:gd name="GluePoint27X" fmla="*/ 986 w 0"/>
                <a:gd name="GluePoint27Y" fmla="*/ 74 h 0"/>
                <a:gd name="GluePoint28X" fmla="*/ 956 w 0"/>
                <a:gd name="GluePoint28Y" fmla="*/ 81 h 0"/>
                <a:gd name="GluePoint29X" fmla="*/ 920 w 0"/>
                <a:gd name="GluePoint29Y" fmla="*/ 94 h 0"/>
                <a:gd name="GluePoint30X" fmla="*/ 884 w 0"/>
                <a:gd name="GluePoint30Y" fmla="*/ 107 h 0"/>
                <a:gd name="GluePoint31X" fmla="*/ 843 w 0"/>
                <a:gd name="GluePoint31Y" fmla="*/ 128 h 0"/>
                <a:gd name="GluePoint32X" fmla="*/ 813 w 0"/>
                <a:gd name="GluePoint32Y" fmla="*/ 141 h 0"/>
                <a:gd name="GluePoint33X" fmla="*/ 789 w 0"/>
                <a:gd name="GluePoint33Y" fmla="*/ 148 h 0"/>
                <a:gd name="GluePoint34X" fmla="*/ 783 w 0"/>
                <a:gd name="GluePoint34Y" fmla="*/ 154 h 0"/>
                <a:gd name="GluePoint35X" fmla="*/ 556 w 0"/>
                <a:gd name="GluePoint35Y" fmla="*/ 228 h 0"/>
                <a:gd name="GluePoint36X" fmla="*/ 394 w 0"/>
                <a:gd name="GluePoint36Y" fmla="*/ 294 h 0"/>
                <a:gd name="GluePoint37X" fmla="*/ 107 w 0"/>
                <a:gd name="GluePoint37Y" fmla="*/ 462 h 0"/>
                <a:gd name="GluePoint38X" fmla="logwidth"/>
                <a:gd name="GluePoint38Y" fmla="*/ 536 h 0"/>
                <a:gd name="GluePoint39X" fmla="*/ 3240 w 0"/>
                <a:gd name="GluePoint39Y" fmla="*/ 536 h 0"/>
                <a:gd name="GluePoint40X" fmla="*/ 3132 w 0"/>
                <a:gd name="GluePoint40Y" fmla="*/ 469 h 0"/>
                <a:gd name="GluePoint41X" fmla="*/ 3132 w 0"/>
                <a:gd name="GluePoint41Y" fmla="*/ 469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</a:cxnLst>
              <a:rect l="textAreaLeft" t="textAreaTop" r="textAreaRight" b="textAreaBottom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837763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grpSp>
          <p:nvGrpSpPr>
            <p:cNvPr id="392" name="Group 8"/>
            <p:cNvGrpSpPr/>
            <p:nvPr/>
          </p:nvGrpSpPr>
          <p:grpSpPr>
            <a:xfrm>
              <a:off x="5262120" y="6019920"/>
              <a:ext cx="5202360" cy="856800"/>
              <a:chOff x="5262120" y="6019920"/>
              <a:chExt cx="5202360" cy="856800"/>
            </a:xfrm>
          </p:grpSpPr>
          <p:sp>
            <p:nvSpPr>
              <p:cNvPr id="393" name="Freeform 9"/>
              <p:cNvSpPr/>
              <p:nvPr/>
            </p:nvSpPr>
            <p:spPr>
              <a:xfrm>
                <a:off x="8356680" y="6031080"/>
                <a:ext cx="2107800" cy="845640"/>
              </a:xfrm>
              <a:custGeom>
                <a:avLst/>
                <a:gdLst>
                  <a:gd name="textAreaLeft" fmla="*/ 0 w 2107800"/>
                  <a:gd name="textAreaRight" fmla="*/ 2108160 w 2107800"/>
                  <a:gd name="textAreaTop" fmla="*/ 0 h 845640"/>
                  <a:gd name="textAreaBottom" fmla="*/ 846000 h 845640"/>
                  <a:gd name="GluePoint1X" fmla="*/ 636 w 0"/>
                  <a:gd name="GluePoint1Y" fmla="*/ 373 h 0"/>
                  <a:gd name="GluePoint2X" fmla="*/ 495 w 0"/>
                  <a:gd name="GluePoint2Y" fmla="*/ 370 h 0"/>
                  <a:gd name="GluePoint3X" fmla="*/ 280 w 0"/>
                  <a:gd name="GluePoint3Y" fmla="*/ 249 h 0"/>
                  <a:gd name="GluePoint4X" fmla="*/ 127 w 0"/>
                  <a:gd name="GluePoint4Y" fmla="*/ 66 h 0"/>
                  <a:gd name="GluePoint5X" fmla="logwidth"/>
                  <a:gd name="GluePoint5Y" fmla="logwidth"/>
                  <a:gd name="GluePoint6X" fmla="*/ 22 w 0"/>
                  <a:gd name="GluePoint6Y" fmla="*/ 26 h 0"/>
                  <a:gd name="GluePoint7X" fmla="logwidth"/>
                  <a:gd name="GluePoint7Y" fmla="*/ 65 h 0"/>
                  <a:gd name="GluePoint8X" fmla="*/ 30 w 0"/>
                  <a:gd name="GluePoint8Y" fmla="*/ 119 h 0"/>
                  <a:gd name="GluePoint9X" fmla="*/ 75 w 0"/>
                  <a:gd name="GluePoint9Y" fmla="*/ 243 h 0"/>
                  <a:gd name="GluePoint10X" fmla="*/ 45 w 0"/>
                  <a:gd name="GluePoint10Y" fmla="*/ 422 h 0"/>
                  <a:gd name="GluePoint11X" fmla="*/ 200 w 0"/>
                  <a:gd name="GluePoint11Y" fmla="*/ 329 h 0"/>
                  <a:gd name="GluePoint12X" fmla="*/ 612 w 0"/>
                  <a:gd name="GluePoint12Y" fmla="*/ 533 h 0"/>
                  <a:gd name="GluePoint13X" fmla="*/ 996 w 0"/>
                  <a:gd name="GluePoint13Y" fmla="*/ 529 h 0"/>
                  <a:gd name="GluePoint14X" fmla="*/ 828 w 0"/>
                  <a:gd name="GluePoint14Y" fmla="*/ 473 h 0"/>
                  <a:gd name="GluePoint15X" fmla="*/ 636 w 0"/>
                  <a:gd name="GluePoint15Y" fmla="*/ 373 h 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</a:cxnLst>
                <a:rect l="textAreaLeft" t="textAreaTop" r="textAreaRight" b="textAreaBottom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394" name="Freeform 10"/>
              <p:cNvSpPr/>
              <p:nvPr/>
            </p:nvSpPr>
            <p:spPr>
              <a:xfrm>
                <a:off x="5666400" y="6019920"/>
                <a:ext cx="393480" cy="626760"/>
              </a:xfrm>
              <a:custGeom>
                <a:avLst/>
                <a:gdLst>
                  <a:gd name="textAreaLeft" fmla="*/ 0 w 393480"/>
                  <a:gd name="textAreaRight" fmla="*/ 393840 w 393480"/>
                  <a:gd name="textAreaTop" fmla="*/ 0 h 626760"/>
                  <a:gd name="textAreaBottom" fmla="*/ 627120 h 626760"/>
                  <a:gd name="GluePoint1X" fmla="*/ 36 w 0"/>
                  <a:gd name="GluePoint1Y" fmla="logwidth"/>
                  <a:gd name="GluePoint2X" fmla="*/ 54 w 0"/>
                  <a:gd name="GluePoint2Y" fmla="*/ 18 h 0"/>
                  <a:gd name="GluePoint3X" fmla="*/ 24 w 0"/>
                  <a:gd name="GluePoint3Y" fmla="*/ 30 h 0"/>
                  <a:gd name="GluePoint4X" fmla="*/ 18 w 0"/>
                  <a:gd name="GluePoint4Y" fmla="*/ 66 h 0"/>
                  <a:gd name="GluePoint5X" fmla="*/ 42 w 0"/>
                  <a:gd name="GluePoint5Y" fmla="*/ 114 h 0"/>
                  <a:gd name="GluePoint6X" fmla="*/ 48 w 0"/>
                  <a:gd name="GluePoint6Y" fmla="*/ 162 h 0"/>
                  <a:gd name="GluePoint7X" fmla="logwidth"/>
                  <a:gd name="GluePoint7Y" fmla="*/ 353 h 0"/>
                  <a:gd name="GluePoint8X" fmla="*/ 54 w 0"/>
                  <a:gd name="GluePoint8Y" fmla="*/ 233 h 0"/>
                  <a:gd name="GluePoint9X" fmla="*/ 84 w 0"/>
                  <a:gd name="GluePoint9Y" fmla="*/ 216 h 0"/>
                  <a:gd name="GluePoint10X" fmla="*/ 126 w 0"/>
                  <a:gd name="GluePoint10Y" fmla="*/ 126 h 0"/>
                  <a:gd name="GluePoint11X" fmla="*/ 144 w 0"/>
                  <a:gd name="GluePoint11Y" fmla="*/ 120 h 0"/>
                  <a:gd name="GluePoint12X" fmla="*/ 144 w 0"/>
                  <a:gd name="GluePoint12Y" fmla="*/ 90 h 0"/>
                  <a:gd name="GluePoint13X" fmla="*/ 186 w 0"/>
                  <a:gd name="GluePoint13Y" fmla="*/ 66 h 0"/>
                  <a:gd name="GluePoint14X" fmla="*/ 162 w 0"/>
                  <a:gd name="GluePoint14Y" fmla="*/ 60 h 0"/>
                  <a:gd name="GluePoint15X" fmla="*/ 36 w 0"/>
                  <a:gd name="GluePoint15Y" fmla="logwidth"/>
                  <a:gd name="GluePoint16X" fmla="*/ 36 w 0"/>
                  <a:gd name="GluePoint16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</a:cxnLst>
                <a:rect l="textAreaLeft" t="textAreaTop" r="textAreaRight" b="textAreaBottom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395" name="Freeform 11"/>
              <p:cNvSpPr/>
              <p:nvPr/>
            </p:nvSpPr>
            <p:spPr>
              <a:xfrm>
                <a:off x="6413400" y="6180120"/>
                <a:ext cx="799920" cy="429840"/>
              </a:xfrm>
              <a:custGeom>
                <a:avLst/>
                <a:gdLst>
                  <a:gd name="textAreaLeft" fmla="*/ 0 w 799920"/>
                  <a:gd name="textAreaRight" fmla="*/ 800280 w 799920"/>
                  <a:gd name="textAreaTop" fmla="*/ 0 h 429840"/>
                  <a:gd name="textAreaBottom" fmla="*/ 430200 h 429840"/>
                  <a:gd name="GluePoint1X" fmla="*/ 18 w 0"/>
                  <a:gd name="GluePoint1Y" fmla="logwidth"/>
                  <a:gd name="GluePoint2X" fmla="*/ 12 w 0"/>
                  <a:gd name="GluePoint2Y" fmla="*/ 13 h 0"/>
                  <a:gd name="GluePoint3X" fmla="logwidth"/>
                  <a:gd name="GluePoint3Y" fmla="*/ 40 h 0"/>
                  <a:gd name="GluePoint4X" fmla="*/ 60 w 0"/>
                  <a:gd name="GluePoint4Y" fmla="*/ 121 h 0"/>
                  <a:gd name="GluePoint5X" fmla="*/ 310 w 0"/>
                  <a:gd name="GluePoint5Y" fmla="*/ 271 h 0"/>
                  <a:gd name="GluePoint6X" fmla="*/ 290 w 0"/>
                  <a:gd name="GluePoint6Y" fmla="*/ 139 h 0"/>
                  <a:gd name="GluePoint7X" fmla="*/ 378 w 0"/>
                  <a:gd name="GluePoint7Y" fmla="*/ 76 h 0"/>
                  <a:gd name="GluePoint8X" fmla="*/ 251 w 0"/>
                  <a:gd name="GluePoint8Y" fmla="*/ 94 h 0"/>
                  <a:gd name="GluePoint9X" fmla="*/ 90 w 0"/>
                  <a:gd name="GluePoint9Y" fmla="*/ 54 h 0"/>
                  <a:gd name="GluePoint10X" fmla="*/ 18 w 0"/>
                  <a:gd name="GluePoint10Y" fmla="logwidth"/>
                  <a:gd name="GluePoint11X" fmla="*/ 18 w 0"/>
                  <a:gd name="GluePoint11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</a:cxnLst>
                <a:rect l="textAreaLeft" t="textAreaTop" r="textAreaRight" b="textAreaBottom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396" name="Freeform 12"/>
              <p:cNvSpPr/>
              <p:nvPr/>
            </p:nvSpPr>
            <p:spPr>
              <a:xfrm>
                <a:off x="7679160" y="6137280"/>
                <a:ext cx="327600" cy="117000"/>
              </a:xfrm>
              <a:custGeom>
                <a:avLst/>
                <a:gdLst>
                  <a:gd name="textAreaLeft" fmla="*/ 0 w 327600"/>
                  <a:gd name="textAreaRight" fmla="*/ 327960 w 327600"/>
                  <a:gd name="textAreaTop" fmla="*/ 0 h 117000"/>
                  <a:gd name="textAreaBottom" fmla="*/ 117360 h 117000"/>
                  <a:gd name="GluePoint1X" fmla="*/ 114 w 0"/>
                  <a:gd name="GluePoint1Y" fmla="logwidth"/>
                  <a:gd name="GluePoint2X" fmla="logwidth"/>
                  <a:gd name="GluePoint2Y" fmla="logwidth"/>
                  <a:gd name="GluePoint3X" fmla="logwidth"/>
                  <a:gd name="GluePoint3Y" fmla="logwidth"/>
                  <a:gd name="GluePoint4X" fmla="*/ 6 w 0"/>
                  <a:gd name="GluePoint4Y" fmla="*/ 6 h 0"/>
                  <a:gd name="GluePoint5X" fmla="*/ 6 w 0"/>
                  <a:gd name="GluePoint5Y" fmla="*/ 18 h 0"/>
                  <a:gd name="GluePoint6X" fmla="logwidth"/>
                  <a:gd name="GluePoint6Y" fmla="*/ 24 h 0"/>
                  <a:gd name="GluePoint7X" fmla="*/ 78 w 0"/>
                  <a:gd name="GluePoint7Y" fmla="*/ 60 h 0"/>
                  <a:gd name="GluePoint8X" fmla="*/ 96 w 0"/>
                  <a:gd name="GluePoint8Y" fmla="*/ 42 h 0"/>
                  <a:gd name="GluePoint9X" fmla="*/ 155 w 0"/>
                  <a:gd name="GluePoint9Y" fmla="*/ 66 h 0"/>
                  <a:gd name="GluePoint10X" fmla="*/ 126 w 0"/>
                  <a:gd name="GluePoint10Y" fmla="*/ 24 h 0"/>
                  <a:gd name="GluePoint11X" fmla="*/ 149 w 0"/>
                  <a:gd name="GluePoint11Y" fmla="logwidth"/>
                  <a:gd name="GluePoint12X" fmla="*/ 114 w 0"/>
                  <a:gd name="GluePoint12Y" fmla="logwidth"/>
                  <a:gd name="GluePoint13X" fmla="*/ 114 w 0"/>
                  <a:gd name="GluePoint13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397" name="Freeform 13"/>
              <p:cNvSpPr/>
              <p:nvPr/>
            </p:nvSpPr>
            <p:spPr>
              <a:xfrm>
                <a:off x="5262120" y="6126120"/>
                <a:ext cx="88560" cy="128160"/>
              </a:xfrm>
              <a:custGeom>
                <a:avLst/>
                <a:gdLst>
                  <a:gd name="textAreaLeft" fmla="*/ 0 w 88560"/>
                  <a:gd name="textAreaRight" fmla="*/ 88920 w 88560"/>
                  <a:gd name="textAreaTop" fmla="*/ 0 h 128160"/>
                  <a:gd name="textAreaBottom" fmla="*/ 128520 h 128160"/>
                  <a:gd name="GluePoint1X" fmla="*/ 6 w 0"/>
                  <a:gd name="GluePoint1Y" fmla="*/ 36 h 0"/>
                  <a:gd name="GluePoint2X" fmla="logwidth"/>
                  <a:gd name="GluePoint2Y" fmla="*/ 18 h 0"/>
                  <a:gd name="GluePoint3X" fmla="*/ 12 w 0"/>
                  <a:gd name="GluePoint3Y" fmla="*/ 6 h 0"/>
                  <a:gd name="GluePoint4X" fmla="logwidth"/>
                  <a:gd name="GluePoint4Y" fmla="*/ 6 h 0"/>
                  <a:gd name="GluePoint5X" fmla="*/ 12 w 0"/>
                  <a:gd name="GluePoint5Y" fmla="*/ 6 h 0"/>
                  <a:gd name="GluePoint6X" fmla="*/ 24 w 0"/>
                  <a:gd name="GluePoint6Y" fmla="*/ 6 h 0"/>
                  <a:gd name="GluePoint7X" fmla="*/ 36 w 0"/>
                  <a:gd name="GluePoint7Y" fmla="*/ 6 h 0"/>
                  <a:gd name="GluePoint8X" fmla="*/ 42 w 0"/>
                  <a:gd name="GluePoint8Y" fmla="logwidth"/>
                  <a:gd name="GluePoint9X" fmla="*/ 30 w 0"/>
                  <a:gd name="GluePoint9Y" fmla="*/ 18 h 0"/>
                  <a:gd name="GluePoint10X" fmla="*/ 42 w 0"/>
                  <a:gd name="GluePoint10Y" fmla="*/ 48 h 0"/>
                  <a:gd name="GluePoint11X" fmla="*/ 12 w 0"/>
                  <a:gd name="GluePoint11Y" fmla="*/ 72 h 0"/>
                  <a:gd name="GluePoint12X" fmla="*/ 6 w 0"/>
                  <a:gd name="GluePoint12Y" fmla="*/ 36 h 0"/>
                  <a:gd name="GluePoint13X" fmla="*/ 6 w 0"/>
                  <a:gd name="GluePoint13Y" fmla="*/ 36 h 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</p:grpSp>
        <p:sp>
          <p:nvSpPr>
            <p:cNvPr id="398" name="Freeform 14"/>
            <p:cNvSpPr/>
            <p:nvPr/>
          </p:nvSpPr>
          <p:spPr>
            <a:xfrm>
              <a:off x="0" y="6019920"/>
              <a:ext cx="8415360" cy="848880"/>
            </a:xfrm>
            <a:custGeom>
              <a:avLst/>
              <a:gdLst>
                <a:gd name="textAreaLeft" fmla="*/ 0 w 8415360"/>
                <a:gd name="textAreaRight" fmla="*/ 8415720 w 8415360"/>
                <a:gd name="textAreaTop" fmla="*/ 0 h 848880"/>
                <a:gd name="textAreaBottom" fmla="*/ 849240 h 848880"/>
                <a:gd name="GluePoint1X" fmla="*/ 3976 w 0"/>
                <a:gd name="GluePoint1Y" fmla="*/ 527 h 0"/>
                <a:gd name="GluePoint2X" fmla="*/ 3970 w 0"/>
                <a:gd name="GluePoint2Y" fmla="*/ 527 h 0"/>
                <a:gd name="GluePoint3X" fmla="*/ 3844 w 0"/>
                <a:gd name="GluePoint3Y" fmla="*/ 509 h 0"/>
                <a:gd name="GluePoint4X" fmla="*/ 2487 w 0"/>
                <a:gd name="GluePoint4Y" fmla="*/ 305 h 0"/>
                <a:gd name="GluePoint5X" fmla="*/ 2039 w 0"/>
                <a:gd name="GluePoint5Y" fmla="*/ 36 h 0"/>
                <a:gd name="GluePoint6X" fmla="*/ 1907 w 0"/>
                <a:gd name="GluePoint6Y" fmla="*/ 24 h 0"/>
                <a:gd name="GluePoint7X" fmla="*/ 1883 w 0"/>
                <a:gd name="GluePoint7Y" fmla="*/ 54 h 0"/>
                <a:gd name="GluePoint8X" fmla="*/ 1859 w 0"/>
                <a:gd name="GluePoint8Y" fmla="*/ 54 h 0"/>
                <a:gd name="GluePoint9X" fmla="*/ 1830 w 0"/>
                <a:gd name="GluePoint9Y" fmla="*/ 30 h 0"/>
                <a:gd name="GluePoint10X" fmla="*/ 1704 w 0"/>
                <a:gd name="GluePoint10Y" fmla="*/ 102 h 0"/>
                <a:gd name="GluePoint11X" fmla="*/ 1608 w 0"/>
                <a:gd name="GluePoint11Y" fmla="*/ 126 h 0"/>
                <a:gd name="GluePoint12X" fmla="*/ 1561 w 0"/>
                <a:gd name="GluePoint12Y" fmla="*/ 132 h 0"/>
                <a:gd name="GluePoint13X" fmla="*/ 1495 w 0"/>
                <a:gd name="GluePoint13Y" fmla="*/ 102 h 0"/>
                <a:gd name="GluePoint14X" fmla="*/ 1357 w 0"/>
                <a:gd name="GluePoint14Y" fmla="*/ 126 h 0"/>
                <a:gd name="GluePoint15X" fmla="*/ 1285 w 0"/>
                <a:gd name="GluePoint15Y" fmla="*/ 24 h 0"/>
                <a:gd name="GluePoint16X" fmla="*/ 1280 w 0"/>
                <a:gd name="GluePoint16Y" fmla="*/ 18 h 0"/>
                <a:gd name="GluePoint17X" fmla="*/ 1262 w 0"/>
                <a:gd name="GluePoint17Y" fmla="*/ 12 h 0"/>
                <a:gd name="GluePoint18X" fmla="*/ 1238 w 0"/>
                <a:gd name="GluePoint18Y" fmla="*/ 6 h 0"/>
                <a:gd name="GluePoint19X" fmla="*/ 1220 w 0"/>
                <a:gd name="GluePoint19Y" fmla="logwidth"/>
                <a:gd name="GluePoint20X" fmla="*/ 1196 w 0"/>
                <a:gd name="GluePoint20Y" fmla="logwidth"/>
                <a:gd name="GluePoint21X" fmla="*/ 1166 w 0"/>
                <a:gd name="GluePoint21Y" fmla="logwidth"/>
                <a:gd name="GluePoint22X" fmla="*/ 1142 w 0"/>
                <a:gd name="GluePoint22Y" fmla="logwidth"/>
                <a:gd name="GluePoint23X" fmla="*/ 1136 w 0"/>
                <a:gd name="GluePoint23Y" fmla="logwidth"/>
                <a:gd name="GluePoint24X" fmla="*/ 1130 w 0"/>
                <a:gd name="GluePoint24Y" fmla="logwidth"/>
                <a:gd name="GluePoint25X" fmla="*/ 1124 w 0"/>
                <a:gd name="GluePoint25Y" fmla="*/ 6 h 0"/>
                <a:gd name="GluePoint26X" fmla="*/ 1118 w 0"/>
                <a:gd name="GluePoint26Y" fmla="*/ 12 h 0"/>
                <a:gd name="GluePoint27X" fmla="*/ 1100 w 0"/>
                <a:gd name="GluePoint27Y" fmla="*/ 18 h 0"/>
                <a:gd name="GluePoint28X" fmla="*/ 1088 w 0"/>
                <a:gd name="GluePoint28Y" fmla="*/ 18 h 0"/>
                <a:gd name="GluePoint29X" fmla="*/ 1070 w 0"/>
                <a:gd name="GluePoint29Y" fmla="*/ 24 h 0"/>
                <a:gd name="GluePoint30X" fmla="*/ 1052 w 0"/>
                <a:gd name="GluePoint30Y" fmla="*/ 30 h 0"/>
                <a:gd name="GluePoint31X" fmla="*/ 1034 w 0"/>
                <a:gd name="GluePoint31Y" fmla="*/ 36 h 0"/>
                <a:gd name="GluePoint32X" fmla="*/ 1028 w 0"/>
                <a:gd name="GluePoint32Y" fmla="*/ 42 h 0"/>
                <a:gd name="GluePoint33X" fmla="*/ 969 w 0"/>
                <a:gd name="GluePoint33Y" fmla="*/ 60 h 0"/>
                <a:gd name="GluePoint34X" fmla="*/ 921 w 0"/>
                <a:gd name="GluePoint34Y" fmla="*/ 72 h 0"/>
                <a:gd name="GluePoint35X" fmla="*/ 855 w 0"/>
                <a:gd name="GluePoint35Y" fmla="*/ 48 h 0"/>
                <a:gd name="GluePoint36X" fmla="*/ 825 w 0"/>
                <a:gd name="GluePoint36Y" fmla="*/ 48 h 0"/>
                <a:gd name="GluePoint37X" fmla="*/ 759 w 0"/>
                <a:gd name="GluePoint37Y" fmla="*/ 72 h 0"/>
                <a:gd name="GluePoint38X" fmla="*/ 735 w 0"/>
                <a:gd name="GluePoint38Y" fmla="*/ 72 h 0"/>
                <a:gd name="GluePoint39X" fmla="*/ 706 w 0"/>
                <a:gd name="GluePoint39Y" fmla="*/ 60 h 0"/>
                <a:gd name="GluePoint40X" fmla="*/ 640 w 0"/>
                <a:gd name="GluePoint40Y" fmla="*/ 60 h 0"/>
                <a:gd name="GluePoint41X" fmla="*/ 544 w 0"/>
                <a:gd name="GluePoint41Y" fmla="*/ 72 h 0"/>
                <a:gd name="GluePoint42X" fmla="*/ 389 w 0"/>
                <a:gd name="GluePoint42Y" fmla="*/ 18 h 0"/>
                <a:gd name="GluePoint43X" fmla="*/ 323 w 0"/>
                <a:gd name="GluePoint43Y" fmla="*/ 60 h 0"/>
                <a:gd name="GluePoint44X" fmla="*/ 317 w 0"/>
                <a:gd name="GluePoint44Y" fmla="*/ 60 h 0"/>
                <a:gd name="GluePoint45X" fmla="*/ 305 w 0"/>
                <a:gd name="GluePoint45Y" fmla="*/ 72 h 0"/>
                <a:gd name="GluePoint46X" fmla="*/ 287 w 0"/>
                <a:gd name="GluePoint46Y" fmla="*/ 78 h 0"/>
                <a:gd name="GluePoint47X" fmla="*/ 263 w 0"/>
                <a:gd name="GluePoint47Y" fmla="*/ 90 h 0"/>
                <a:gd name="GluePoint48X" fmla="*/ 203 w 0"/>
                <a:gd name="GluePoint48Y" fmla="*/ 120 h 0"/>
                <a:gd name="GluePoint49X" fmla="*/ 149 w 0"/>
                <a:gd name="GluePoint49Y" fmla="*/ 150 h 0"/>
                <a:gd name="GluePoint50X" fmla="*/ 78 w 0"/>
                <a:gd name="GluePoint50Y" fmla="*/ 168 h 0"/>
                <a:gd name="GluePoint51X" fmla="logwidth"/>
                <a:gd name="GluePoint51Y" fmla="*/ 180 h 0"/>
                <a:gd name="GluePoint52X" fmla="logwidth"/>
                <a:gd name="GluePoint52Y" fmla="*/ 527 h 0"/>
                <a:gd name="GluePoint53X" fmla="*/ 1010 w 0"/>
                <a:gd name="GluePoint53Y" fmla="*/ 527 h 0"/>
                <a:gd name="GluePoint54X" fmla="*/ 3725 w 0"/>
                <a:gd name="GluePoint54Y" fmla="*/ 527 h 0"/>
                <a:gd name="GluePoint55X" fmla="*/ 3976 w 0"/>
                <a:gd name="GluePoint55Y" fmla="*/ 527 h 0"/>
                <a:gd name="GluePoint56X" fmla="*/ 3976 w 0"/>
                <a:gd name="GluePoint56Y" fmla="*/ 527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  <a:cxn ang="0">
                  <a:pos x="GluePoint55X" y="GluePoint55Y"/>
                </a:cxn>
                <a:cxn ang="0">
                  <a:pos x="GluePoint56X" y="GluePoint56Y"/>
                </a:cxn>
              </a:cxnLst>
              <a:rect l="textAreaLeft" t="textAreaTop" r="textAreaRight" b="textAreaBottom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72654e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grpSp>
        <p:nvGrpSpPr>
          <p:cNvPr id="399" name="Group 15"/>
          <p:cNvGrpSpPr/>
          <p:nvPr/>
        </p:nvGrpSpPr>
        <p:grpSpPr>
          <a:xfrm>
            <a:off x="835920" y="6021360"/>
            <a:ext cx="7579440" cy="848880"/>
            <a:chOff x="835920" y="6021360"/>
            <a:chExt cx="7579440" cy="848880"/>
          </a:xfrm>
        </p:grpSpPr>
        <p:sp>
          <p:nvSpPr>
            <p:cNvPr id="400" name="Freeform 16"/>
            <p:cNvSpPr/>
            <p:nvPr/>
          </p:nvSpPr>
          <p:spPr>
            <a:xfrm>
              <a:off x="2531520" y="6021360"/>
              <a:ext cx="772200" cy="461520"/>
            </a:xfrm>
            <a:custGeom>
              <a:avLst/>
              <a:gdLst>
                <a:gd name="textAreaLeft" fmla="*/ 0 w 772200"/>
                <a:gd name="textAreaRight" fmla="*/ 772560 w 772200"/>
                <a:gd name="textAreaTop" fmla="*/ 0 h 461520"/>
                <a:gd name="textAreaBottom" fmla="*/ 461880 h 461520"/>
                <a:gd name="GluePoint1X" fmla="*/ 24 w 0"/>
                <a:gd name="GluePoint1Y" fmla="*/ 24 h 0"/>
                <a:gd name="GluePoint2X" fmla="logwidth"/>
                <a:gd name="GluePoint2Y" fmla="*/ 60 h 0"/>
                <a:gd name="GluePoint3X" fmla="*/ 66 w 0"/>
                <a:gd name="GluePoint3Y" fmla="*/ 108 h 0"/>
                <a:gd name="GluePoint4X" fmla="*/ 143 w 0"/>
                <a:gd name="GluePoint4Y" fmla="*/ 180 h 0"/>
                <a:gd name="GluePoint5X" fmla="*/ 191 w 0"/>
                <a:gd name="GluePoint5Y" fmla="*/ 168 h 0"/>
                <a:gd name="GluePoint6X" fmla="*/ 341 w 0"/>
                <a:gd name="GluePoint6Y" fmla="*/ 287 h 0"/>
                <a:gd name="GluePoint7X" fmla="*/ 305 w 0"/>
                <a:gd name="GluePoint7Y" fmla="*/ 174 h 0"/>
                <a:gd name="GluePoint8X" fmla="*/ 365 w 0"/>
                <a:gd name="GluePoint8Y" fmla="*/ 132 h 0"/>
                <a:gd name="GluePoint9X" fmla="*/ 359 w 0"/>
                <a:gd name="GluePoint9Y" fmla="*/ 126 h 0"/>
                <a:gd name="GluePoint10X" fmla="*/ 335 w 0"/>
                <a:gd name="GluePoint10Y" fmla="*/ 114 h 0"/>
                <a:gd name="GluePoint11X" fmla="*/ 299 w 0"/>
                <a:gd name="GluePoint11Y" fmla="*/ 90 h 0"/>
                <a:gd name="GluePoint12X" fmla="*/ 257 w 0"/>
                <a:gd name="GluePoint12Y" fmla="*/ 72 h 0"/>
                <a:gd name="GluePoint13X" fmla="*/ 215 w 0"/>
                <a:gd name="GluePoint13Y" fmla="*/ 54 h 0"/>
                <a:gd name="GluePoint14X" fmla="*/ 173 w 0"/>
                <a:gd name="GluePoint14Y" fmla="*/ 36 h 0"/>
                <a:gd name="GluePoint15X" fmla="*/ 143 w 0"/>
                <a:gd name="GluePoint15Y" fmla="*/ 24 h 0"/>
                <a:gd name="GluePoint16X" fmla="*/ 131 w 0"/>
                <a:gd name="GluePoint16Y" fmla="*/ 18 h 0"/>
                <a:gd name="GluePoint17X" fmla="*/ 107 w 0"/>
                <a:gd name="GluePoint17Y" fmla="*/ 18 h 0"/>
                <a:gd name="GluePoint18X" fmla="*/ 95 w 0"/>
                <a:gd name="GluePoint18Y" fmla="*/ 18 h 0"/>
                <a:gd name="GluePoint19X" fmla="*/ 72 w 0"/>
                <a:gd name="GluePoint19Y" fmla="*/ 12 h 0"/>
                <a:gd name="GluePoint20X" fmla="*/ 66 w 0"/>
                <a:gd name="GluePoint20Y" fmla="*/ 12 h 0"/>
                <a:gd name="GluePoint21X" fmla="*/ 54 w 0"/>
                <a:gd name="GluePoint21Y" fmla="*/ 6 h 0"/>
                <a:gd name="GluePoint22X" fmla="*/ 42 w 0"/>
                <a:gd name="GluePoint22Y" fmla="logwidth"/>
                <a:gd name="GluePoint23X" fmla="*/ 30 w 0"/>
                <a:gd name="GluePoint23Y" fmla="logwidth"/>
                <a:gd name="GluePoint24X" fmla="*/ 24 w 0"/>
                <a:gd name="GluePoint24Y" fmla="*/ 24 h 0"/>
                <a:gd name="GluePoint25X" fmla="*/ 24 w 0"/>
                <a:gd name="GluePoint25Y" fmla="*/ 24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</a:cxnLst>
              <a:rect l="textAreaLeft" t="textAreaTop" r="textAreaRight" b="textAreaBottom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401" name="Freeform 17"/>
            <p:cNvSpPr/>
            <p:nvPr/>
          </p:nvSpPr>
          <p:spPr>
            <a:xfrm>
              <a:off x="4112640" y="6078600"/>
              <a:ext cx="4302720" cy="791640"/>
            </a:xfrm>
            <a:custGeom>
              <a:avLst/>
              <a:gdLst>
                <a:gd name="textAreaLeft" fmla="*/ 0 w 4302720"/>
                <a:gd name="textAreaRight" fmla="*/ 4303080 w 4302720"/>
                <a:gd name="textAreaTop" fmla="*/ 0 h 791640"/>
                <a:gd name="textAreaBottom" fmla="*/ 792000 h 791640"/>
                <a:gd name="GluePoint1X" fmla="*/ 186 w 0"/>
                <a:gd name="GluePoint1Y" fmla="*/ 18 h 0"/>
                <a:gd name="GluePoint2X" fmla="*/ 138 w 0"/>
                <a:gd name="GluePoint2Y" fmla="*/ 6 h 0"/>
                <a:gd name="GluePoint3X" fmla="*/ 96 w 0"/>
                <a:gd name="GluePoint3Y" fmla="logwidth"/>
                <a:gd name="GluePoint4X" fmla="*/ 36 w 0"/>
                <a:gd name="GluePoint4Y" fmla="logwidth"/>
                <a:gd name="GluePoint5X" fmla="*/ 12 w 0"/>
                <a:gd name="GluePoint5Y" fmla="*/ 25 h 0"/>
                <a:gd name="GluePoint6X" fmla="logwidth"/>
                <a:gd name="GluePoint6Y" fmla="*/ 128 h 0"/>
                <a:gd name="GluePoint7X" fmla="*/ 60 w 0"/>
                <a:gd name="GluePoint7Y" fmla="*/ 104 h 0"/>
                <a:gd name="GluePoint8X" fmla="*/ 90 w 0"/>
                <a:gd name="GluePoint8Y" fmla="*/ 134 h 0"/>
                <a:gd name="GluePoint9X" fmla="*/ 150 w 0"/>
                <a:gd name="GluePoint9Y" fmla="*/ 153 h 0"/>
                <a:gd name="GluePoint10X" fmla="*/ 209 w 0"/>
                <a:gd name="GluePoint10Y" fmla="*/ 273 h 0"/>
                <a:gd name="GluePoint11X" fmla="*/ 401 w 0"/>
                <a:gd name="GluePoint11Y" fmla="*/ 359 h 0"/>
                <a:gd name="GluePoint12X" fmla="*/ 777 w 0"/>
                <a:gd name="GluePoint12Y" fmla="*/ 359 h 0"/>
                <a:gd name="GluePoint13X" fmla="*/ 2033 w 0"/>
                <a:gd name="GluePoint13Y" fmla="*/ 499 h 0"/>
                <a:gd name="GluePoint14X" fmla="*/ 2033 w 0"/>
                <a:gd name="GluePoint14Y" fmla="*/ 499 h 0"/>
                <a:gd name="GluePoint15X" fmla="*/ 1991 w 0"/>
                <a:gd name="GluePoint15Y" fmla="*/ 493 h 0"/>
                <a:gd name="GluePoint16X" fmla="*/ 676 w 0"/>
                <a:gd name="GluePoint16Y" fmla="*/ 243 h 0"/>
                <a:gd name="GluePoint17X" fmla="*/ 514 w 0"/>
                <a:gd name="GluePoint17Y" fmla="*/ 159 h 0"/>
                <a:gd name="GluePoint18X" fmla="*/ 425 w 0"/>
                <a:gd name="GluePoint18Y" fmla="*/ 110 h 0"/>
                <a:gd name="GluePoint19X" fmla="*/ 365 w 0"/>
                <a:gd name="GluePoint19Y" fmla="*/ 92 h 0"/>
                <a:gd name="GluePoint20X" fmla="*/ 281 w 0"/>
                <a:gd name="GluePoint20Y" fmla="*/ 61 h 0"/>
                <a:gd name="GluePoint21X" fmla="*/ 186 w 0"/>
                <a:gd name="GluePoint21Y" fmla="*/ 18 h 0"/>
                <a:gd name="GluePoint22X" fmla="*/ 186 w 0"/>
                <a:gd name="GluePoint22Y" fmla="*/ 18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402" name="Freeform 18"/>
            <p:cNvSpPr/>
            <p:nvPr/>
          </p:nvSpPr>
          <p:spPr>
            <a:xfrm>
              <a:off x="3873600" y="6068880"/>
              <a:ext cx="149760" cy="96480"/>
            </a:xfrm>
            <a:custGeom>
              <a:avLst/>
              <a:gdLst>
                <a:gd name="textAreaLeft" fmla="*/ 0 w 149760"/>
                <a:gd name="textAreaRight" fmla="*/ 150120 w 149760"/>
                <a:gd name="textAreaTop" fmla="*/ 0 h 96480"/>
                <a:gd name="textAreaBottom" fmla="*/ 96840 h 96480"/>
                <a:gd name="GluePoint1X" fmla="logwidth"/>
                <a:gd name="GluePoint1Y" fmla="*/ 18 h 0"/>
                <a:gd name="GluePoint2X" fmla="*/ 6 w 0"/>
                <a:gd name="GluePoint2Y" fmla="*/ 18 h 0"/>
                <a:gd name="GluePoint3X" fmla="*/ 12 w 0"/>
                <a:gd name="GluePoint3Y" fmla="*/ 12 h 0"/>
                <a:gd name="GluePoint4X" fmla="*/ 6 w 0"/>
                <a:gd name="GluePoint4Y" fmla="*/ 6 h 0"/>
                <a:gd name="GluePoint5X" fmla="logwidth"/>
                <a:gd name="GluePoint5Y" fmla="logwidth"/>
                <a:gd name="GluePoint6X" fmla="*/ 29 w 0"/>
                <a:gd name="GluePoint6Y" fmla="*/ 18 h 0"/>
                <a:gd name="GluePoint7X" fmla="*/ 53 w 0"/>
                <a:gd name="GluePoint7Y" fmla="*/ 18 h 0"/>
                <a:gd name="GluePoint8X" fmla="*/ 59 w 0"/>
                <a:gd name="GluePoint8Y" fmla="*/ 30 h 0"/>
                <a:gd name="GluePoint9X" fmla="*/ 65 w 0"/>
                <a:gd name="GluePoint9Y" fmla="*/ 42 h 0"/>
                <a:gd name="GluePoint10X" fmla="*/ 71 w 0"/>
                <a:gd name="GluePoint10Y" fmla="*/ 54 h 0"/>
                <a:gd name="GluePoint11X" fmla="*/ 71 w 0"/>
                <a:gd name="GluePoint11Y" fmla="*/ 60 h 0"/>
                <a:gd name="GluePoint12X" fmla="*/ 59 w 0"/>
                <a:gd name="GluePoint12Y" fmla="*/ 54 h 0"/>
                <a:gd name="GluePoint13X" fmla="*/ 47 w 0"/>
                <a:gd name="GluePoint13Y" fmla="*/ 42 h 0"/>
                <a:gd name="GluePoint14X" fmla="*/ 23 w 0"/>
                <a:gd name="GluePoint14Y" fmla="*/ 30 h 0"/>
                <a:gd name="GluePoint15X" fmla="*/ 23 w 0"/>
                <a:gd name="GluePoint15Y" fmla="*/ 36 h 0"/>
                <a:gd name="GluePoint16X" fmla="*/ 18 w 0"/>
                <a:gd name="GluePoint16Y" fmla="*/ 42 h 0"/>
                <a:gd name="GluePoint17X" fmla="*/ 12 w 0"/>
                <a:gd name="GluePoint17Y" fmla="*/ 48 h 0"/>
                <a:gd name="GluePoint18X" fmla="*/ 6 w 0"/>
                <a:gd name="GluePoint18Y" fmla="*/ 48 h 0"/>
                <a:gd name="GluePoint19X" fmla="*/ 6 w 0"/>
                <a:gd name="GluePoint19Y" fmla="*/ 48 h 0"/>
                <a:gd name="GluePoint20X" fmla="*/ 6 w 0"/>
                <a:gd name="GluePoint20Y" fmla="*/ 36 h 0"/>
                <a:gd name="GluePoint21X" fmla="logwidth"/>
                <a:gd name="GluePoint21Y" fmla="*/ 18 h 0"/>
                <a:gd name="GluePoint22X" fmla="logwidth"/>
                <a:gd name="GluePoint22Y" fmla="*/ 18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403" name="Freeform 19"/>
            <p:cNvSpPr/>
            <p:nvPr/>
          </p:nvSpPr>
          <p:spPr>
            <a:xfrm>
              <a:off x="1809720" y="6099120"/>
              <a:ext cx="340560" cy="259920"/>
            </a:xfrm>
            <a:custGeom>
              <a:avLst/>
              <a:gdLst>
                <a:gd name="textAreaLeft" fmla="*/ 0 w 340560"/>
                <a:gd name="textAreaRight" fmla="*/ 340920 w 340560"/>
                <a:gd name="textAreaTop" fmla="*/ 0 h 259920"/>
                <a:gd name="textAreaBottom" fmla="*/ 260280 h 259920"/>
                <a:gd name="GluePoint1X" fmla="*/ 30 w 0"/>
                <a:gd name="GluePoint1Y" fmla="logwidth"/>
                <a:gd name="GluePoint2X" fmla="*/ 48 w 0"/>
                <a:gd name="GluePoint2Y" fmla="*/ 6 h 0"/>
                <a:gd name="GluePoint3X" fmla="*/ 72 w 0"/>
                <a:gd name="GluePoint3Y" fmla="*/ 6 h 0"/>
                <a:gd name="GluePoint4X" fmla="*/ 114 w 0"/>
                <a:gd name="GluePoint4Y" fmla="*/ 12 h 0"/>
                <a:gd name="GluePoint5X" fmla="*/ 96 w 0"/>
                <a:gd name="GluePoint5Y" fmla="*/ 54 h 0"/>
                <a:gd name="GluePoint6X" fmla="*/ 96 w 0"/>
                <a:gd name="GluePoint6Y" fmla="*/ 60 h 0"/>
                <a:gd name="GluePoint7X" fmla="*/ 102 w 0"/>
                <a:gd name="GluePoint7Y" fmla="*/ 72 h 0"/>
                <a:gd name="GluePoint8X" fmla="*/ 108 w 0"/>
                <a:gd name="GluePoint8Y" fmla="*/ 84 h 0"/>
                <a:gd name="GluePoint9X" fmla="*/ 120 w 0"/>
                <a:gd name="GluePoint9Y" fmla="*/ 96 h 0"/>
                <a:gd name="GluePoint10X" fmla="*/ 143 w 0"/>
                <a:gd name="GluePoint10Y" fmla="*/ 114 h 0"/>
                <a:gd name="GluePoint11X" fmla="*/ 155 w 0"/>
                <a:gd name="GluePoint11Y" fmla="*/ 138 h 0"/>
                <a:gd name="GluePoint12X" fmla="*/ 161 w 0"/>
                <a:gd name="GluePoint12Y" fmla="*/ 156 h 0"/>
                <a:gd name="GluePoint13X" fmla="*/ 161 w 0"/>
                <a:gd name="GluePoint13Y" fmla="*/ 162 h 0"/>
                <a:gd name="GluePoint14X" fmla="*/ 96 w 0"/>
                <a:gd name="GluePoint14Y" fmla="*/ 102 h 0"/>
                <a:gd name="GluePoint15X" fmla="*/ 30 w 0"/>
                <a:gd name="GluePoint15Y" fmla="*/ 54 h 0"/>
                <a:gd name="GluePoint16X" fmla="logwidth"/>
                <a:gd name="GluePoint16Y" fmla="logwidth"/>
                <a:gd name="GluePoint17X" fmla="*/ 30 w 0"/>
                <a:gd name="GluePoint17Y" fmla="logwidth"/>
                <a:gd name="GluePoint18X" fmla="*/ 30 w 0"/>
                <a:gd name="GluePoint18Y" fmla="logwidth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</a:cxnLst>
              <a:rect l="textAreaLeft" t="textAreaTop" r="textAreaRight" b="textAreaBottom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404" name="Freeform 20"/>
            <p:cNvSpPr/>
            <p:nvPr/>
          </p:nvSpPr>
          <p:spPr>
            <a:xfrm>
              <a:off x="1494360" y="6118200"/>
              <a:ext cx="124560" cy="96480"/>
            </a:xfrm>
            <a:custGeom>
              <a:avLst/>
              <a:gdLst>
                <a:gd name="textAreaLeft" fmla="*/ 0 w 124560"/>
                <a:gd name="textAreaRight" fmla="*/ 124920 w 124560"/>
                <a:gd name="textAreaTop" fmla="*/ 0 h 96480"/>
                <a:gd name="textAreaBottom" fmla="*/ 96840 h 96480"/>
                <a:gd name="GluePoint1X" fmla="*/ 59 w 0"/>
                <a:gd name="GluePoint1Y" fmla="*/ 6 h 0"/>
                <a:gd name="GluePoint2X" fmla="*/ 41 w 0"/>
                <a:gd name="GluePoint2Y" fmla="*/ 30 h 0"/>
                <a:gd name="GluePoint3X" fmla="*/ 41 w 0"/>
                <a:gd name="GluePoint3Y" fmla="*/ 36 h 0"/>
                <a:gd name="GluePoint4X" fmla="*/ 47 w 0"/>
                <a:gd name="GluePoint4Y" fmla="*/ 42 h 0"/>
                <a:gd name="GluePoint5X" fmla="*/ 53 w 0"/>
                <a:gd name="GluePoint5Y" fmla="*/ 54 h 0"/>
                <a:gd name="GluePoint6X" fmla="*/ 53 w 0"/>
                <a:gd name="GluePoint6Y" fmla="*/ 60 h 0"/>
                <a:gd name="GluePoint7X" fmla="*/ 47 w 0"/>
                <a:gd name="GluePoint7Y" fmla="*/ 54 h 0"/>
                <a:gd name="GluePoint8X" fmla="*/ 35 w 0"/>
                <a:gd name="GluePoint8Y" fmla="*/ 48 h 0"/>
                <a:gd name="GluePoint9X" fmla="*/ 23 w 0"/>
                <a:gd name="GluePoint9Y" fmla="*/ 36 h 0"/>
                <a:gd name="GluePoint10X" fmla="*/ 17 w 0"/>
                <a:gd name="GluePoint10Y" fmla="*/ 30 h 0"/>
                <a:gd name="GluePoint11X" fmla="logwidth"/>
                <a:gd name="GluePoint11Y" fmla="logwidth"/>
                <a:gd name="GluePoint12X" fmla="*/ 59 w 0"/>
                <a:gd name="GluePoint12Y" fmla="*/ 6 h 0"/>
                <a:gd name="GluePoint13X" fmla="*/ 59 w 0"/>
                <a:gd name="GluePoint13Y" fmla="*/ 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405" name="Freeform 21"/>
            <p:cNvSpPr/>
            <p:nvPr/>
          </p:nvSpPr>
          <p:spPr>
            <a:xfrm>
              <a:off x="835920" y="6049800"/>
              <a:ext cx="518400" cy="328320"/>
            </a:xfrm>
            <a:custGeom>
              <a:avLst/>
              <a:gdLst>
                <a:gd name="textAreaLeft" fmla="*/ 0 w 518400"/>
                <a:gd name="textAreaRight" fmla="*/ 518760 w 518400"/>
                <a:gd name="textAreaTop" fmla="*/ 0 h 328320"/>
                <a:gd name="textAreaBottom" fmla="*/ 328680 h 328320"/>
                <a:gd name="GluePoint1X" fmla="*/ 233 w 0"/>
                <a:gd name="GluePoint1Y" fmla="*/ 36 h 0"/>
                <a:gd name="GluePoint2X" fmla="*/ 245 w 0"/>
                <a:gd name="GluePoint2Y" fmla="*/ 42 h 0"/>
                <a:gd name="GluePoint3X" fmla="*/ 209 w 0"/>
                <a:gd name="GluePoint3Y" fmla="*/ 84 h 0"/>
                <a:gd name="GluePoint4X" fmla="*/ 143 w 0"/>
                <a:gd name="GluePoint4Y" fmla="*/ 132 h 0"/>
                <a:gd name="GluePoint5X" fmla="*/ 167 w 0"/>
                <a:gd name="GluePoint5Y" fmla="*/ 156 h 0"/>
                <a:gd name="GluePoint6X" fmla="*/ 179 w 0"/>
                <a:gd name="GluePoint6Y" fmla="*/ 204 h 0"/>
                <a:gd name="GluePoint7X" fmla="*/ 77 w 0"/>
                <a:gd name="GluePoint7Y" fmla="*/ 132 h 0"/>
                <a:gd name="GluePoint8X" fmla="*/ 47 w 0"/>
                <a:gd name="GluePoint8Y" fmla="*/ 84 h 0"/>
                <a:gd name="GluePoint9X" fmla="*/ 89 w 0"/>
                <a:gd name="GluePoint9Y" fmla="*/ 66 h 0"/>
                <a:gd name="GluePoint10X" fmla="*/ 59 w 0"/>
                <a:gd name="GluePoint10Y" fmla="*/ 36 h 0"/>
                <a:gd name="GluePoint11X" fmla="logwidth"/>
                <a:gd name="GluePoint11Y" fmla="*/ 12 h 0"/>
                <a:gd name="GluePoint12X" fmla="logwidth"/>
                <a:gd name="GluePoint12Y" fmla="logwidth"/>
                <a:gd name="GluePoint13X" fmla="*/ 6 w 0"/>
                <a:gd name="GluePoint13Y" fmla="logwidth"/>
                <a:gd name="GluePoint14X" fmla="*/ 12 w 0"/>
                <a:gd name="GluePoint14Y" fmla="logwidth"/>
                <a:gd name="GluePoint15X" fmla="*/ 47 w 0"/>
                <a:gd name="GluePoint15Y" fmla="*/ 6 h 0"/>
                <a:gd name="GluePoint16X" fmla="*/ 77 w 0"/>
                <a:gd name="GluePoint16Y" fmla="*/ 6 h 0"/>
                <a:gd name="GluePoint17X" fmla="*/ 83 w 0"/>
                <a:gd name="GluePoint17Y" fmla="*/ 6 h 0"/>
                <a:gd name="GluePoint18X" fmla="*/ 89 w 0"/>
                <a:gd name="GluePoint18Y" fmla="*/ 6 h 0"/>
                <a:gd name="GluePoint19X" fmla="*/ 101 w 0"/>
                <a:gd name="GluePoint19Y" fmla="*/ 12 h 0"/>
                <a:gd name="GluePoint20X" fmla="*/ 125 w 0"/>
                <a:gd name="GluePoint20Y" fmla="*/ 12 h 0"/>
                <a:gd name="GluePoint21X" fmla="*/ 143 w 0"/>
                <a:gd name="GluePoint21Y" fmla="*/ 18 h 0"/>
                <a:gd name="GluePoint22X" fmla="*/ 149 w 0"/>
                <a:gd name="GluePoint22Y" fmla="*/ 18 h 0"/>
                <a:gd name="GluePoint23X" fmla="*/ 149 w 0"/>
                <a:gd name="GluePoint23Y" fmla="*/ 18 h 0"/>
                <a:gd name="GluePoint24X" fmla="*/ 203 w 0"/>
                <a:gd name="GluePoint24Y" fmla="*/ 24 h 0"/>
                <a:gd name="GluePoint25X" fmla="*/ 233 w 0"/>
                <a:gd name="GluePoint25Y" fmla="*/ 36 h 0"/>
                <a:gd name="GluePoint26X" fmla="*/ 233 w 0"/>
                <a:gd name="GluePoint26Y" fmla="*/ 3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</a:cxnLst>
              <a:rect l="textAreaLeft" t="textAreaTop" r="textAreaRight" b="textAreaBottom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grpSp>
        <p:nvGrpSpPr>
          <p:cNvPr id="406" name="Group 2"/>
          <p:cNvGrpSpPr/>
          <p:nvPr/>
        </p:nvGrpSpPr>
        <p:grpSpPr>
          <a:xfrm>
            <a:off x="-8640" y="20520"/>
            <a:ext cx="12191760" cy="6857640"/>
            <a:chOff x="-8640" y="20520"/>
            <a:chExt cx="12191760" cy="6857640"/>
          </a:xfrm>
        </p:grpSpPr>
        <p:sp>
          <p:nvSpPr>
            <p:cNvPr id="407" name="Freeform 3"/>
            <p:cNvSpPr/>
            <p:nvPr/>
          </p:nvSpPr>
          <p:spPr>
            <a:xfrm>
              <a:off x="-8640" y="4897440"/>
              <a:ext cx="12191760" cy="198072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1980720"/>
                <a:gd name="textAreaBottom" fmla="*/ 1981080 h 198072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33cccc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408" name="Freeform 4"/>
            <p:cNvSpPr/>
            <p:nvPr/>
          </p:nvSpPr>
          <p:spPr>
            <a:xfrm>
              <a:off x="-8640" y="20520"/>
              <a:ext cx="12191760" cy="487656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4876560"/>
                <a:gd name="textAreaBottom" fmla="*/ 4876920 h 487656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1746"/>
                </a:gs>
                <a:gs pos="100000">
                  <a:srgbClr val="003399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sp>
        <p:nvSpPr>
          <p:cNvPr id="409" name="Freeform 5"/>
          <p:cNvSpPr/>
          <p:nvPr/>
        </p:nvSpPr>
        <p:spPr>
          <a:xfrm>
            <a:off x="8322840" y="6269040"/>
            <a:ext cx="3860280" cy="609120"/>
          </a:xfrm>
          <a:custGeom>
            <a:avLst/>
            <a:gdLst>
              <a:gd name="textAreaLeft" fmla="*/ 0 w 3860280"/>
              <a:gd name="textAreaRight" fmla="*/ 3860640 w 3860280"/>
              <a:gd name="textAreaTop" fmla="*/ 0 h 609120"/>
              <a:gd name="textAreaBottom" fmla="*/ 609480 h 609120"/>
              <a:gd name="GluePoint1X" fmla="*/ 5748 w 0"/>
              <a:gd name="GluePoint1Y" fmla="*/ 246 h 0"/>
              <a:gd name="GluePoint2X" fmla="logwidth"/>
              <a:gd name="GluePoint2Y" fmla="*/ 246 h 0"/>
              <a:gd name="GluePoint3X" fmla="logwidth"/>
              <a:gd name="GluePoint3Y" fmla="logwidth"/>
              <a:gd name="GluePoint4X" fmla="*/ 5748 w 0"/>
              <a:gd name="GluePoint4Y" fmla="logwidth"/>
              <a:gd name="GluePoint5X" fmla="*/ 5748 w 0"/>
              <a:gd name="GluePoint5Y" fmla="*/ 246 h 0"/>
              <a:gd name="GluePoint6X" fmla="*/ 5748 w 0"/>
              <a:gd name="GluePoint6Y" fmla="*/ 246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</a:cxnLst>
            <a:rect l="textAreaLeft" t="textAreaTop" r="textAreaRight" b="textAreaBottom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003399"/>
              </a:gs>
              <a:gs pos="100000">
                <a:srgbClr val="00ffcc"/>
              </a:gs>
            </a:gsLst>
            <a:lin ang="189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  <a:ea typeface="新細明體"/>
            </a:endParaRPr>
          </a:p>
        </p:txBody>
      </p:sp>
      <p:grpSp>
        <p:nvGrpSpPr>
          <p:cNvPr id="410" name="Group 6"/>
          <p:cNvGrpSpPr/>
          <p:nvPr/>
        </p:nvGrpSpPr>
        <p:grpSpPr>
          <a:xfrm>
            <a:off x="-2160" y="6033960"/>
            <a:ext cx="10460160" cy="850680"/>
            <a:chOff x="-2160" y="6033960"/>
            <a:chExt cx="10460160" cy="850680"/>
          </a:xfrm>
        </p:grpSpPr>
        <p:sp>
          <p:nvSpPr>
            <p:cNvPr id="411" name="Freeform 7"/>
            <p:cNvSpPr/>
            <p:nvPr/>
          </p:nvSpPr>
          <p:spPr>
            <a:xfrm>
              <a:off x="3147480" y="6033960"/>
              <a:ext cx="6857640" cy="850680"/>
            </a:xfrm>
            <a:custGeom>
              <a:avLst/>
              <a:gdLst>
                <a:gd name="textAreaLeft" fmla="*/ 0 w 6857640"/>
                <a:gd name="textAreaRight" fmla="*/ 6858000 w 6857640"/>
                <a:gd name="textAreaTop" fmla="*/ 0 h 850680"/>
                <a:gd name="textAreaBottom" fmla="*/ 851040 h 850680"/>
                <a:gd name="GluePoint1X" fmla="*/ 3132 w 0"/>
                <a:gd name="GluePoint1Y" fmla="*/ 469 h 0"/>
                <a:gd name="GluePoint2X" fmla="*/ 2995 w 0"/>
                <a:gd name="GluePoint2Y" fmla="*/ 395 h 0"/>
                <a:gd name="GluePoint3X" fmla="*/ 2911 w 0"/>
                <a:gd name="GluePoint3Y" fmla="*/ 375 h 0"/>
                <a:gd name="GluePoint4X" fmla="*/ 2678 w 0"/>
                <a:gd name="GluePoint4Y" fmla="*/ 228 h 0"/>
                <a:gd name="GluePoint5X" fmla="*/ 2553 w 0"/>
                <a:gd name="GluePoint5Y" fmla="*/ 74 h 0"/>
                <a:gd name="GluePoint6X" fmla="*/ 2457 w 0"/>
                <a:gd name="GluePoint6Y" fmla="*/ 7 h 0"/>
                <a:gd name="GluePoint7X" fmla="*/ 2403 w 0"/>
                <a:gd name="GluePoint7Y" fmla="*/ 47 h 0"/>
                <a:gd name="GluePoint8X" fmla="*/ 2289 w 0"/>
                <a:gd name="GluePoint8Y" fmla="*/ 74 h 0"/>
                <a:gd name="GluePoint9X" fmla="*/ 2134 w 0"/>
                <a:gd name="GluePoint9Y" fmla="*/ 74 h 0"/>
                <a:gd name="GluePoint10X" fmla="*/ 2044 w 0"/>
                <a:gd name="GluePoint10Y" fmla="*/ 128 h 0"/>
                <a:gd name="GluePoint11X" fmla="*/ 1775 w 0"/>
                <a:gd name="GluePoint11Y" fmla="*/ 222 h 0"/>
                <a:gd name="GluePoint12X" fmla="*/ 1602 w 0"/>
                <a:gd name="GluePoint12Y" fmla="*/ 181 h 0"/>
                <a:gd name="GluePoint13X" fmla="*/ 1560 w 0"/>
                <a:gd name="GluePoint13Y" fmla="*/ 101 h 0"/>
                <a:gd name="GluePoint14X" fmla="*/ 1542 w 0"/>
                <a:gd name="GluePoint14Y" fmla="*/ 87 h 0"/>
                <a:gd name="GluePoint15X" fmla="*/ 1446 w 0"/>
                <a:gd name="GluePoint15Y" fmla="*/ 60 h 0"/>
                <a:gd name="GluePoint16X" fmla="*/ 1375 w 0"/>
                <a:gd name="GluePoint16Y" fmla="*/ 74 h 0"/>
                <a:gd name="GluePoint17X" fmla="*/ 1309 w 0"/>
                <a:gd name="GluePoint17Y" fmla="*/ 87 h 0"/>
                <a:gd name="GluePoint18X" fmla="*/ 1243 w 0"/>
                <a:gd name="GluePoint18Y" fmla="*/ 13 h 0"/>
                <a:gd name="GluePoint19X" fmla="*/ 1225 w 0"/>
                <a:gd name="GluePoint19Y" fmla="logwidth"/>
                <a:gd name="GluePoint20X" fmla="*/ 1189 w 0"/>
                <a:gd name="GluePoint20Y" fmla="logwidth"/>
                <a:gd name="GluePoint21X" fmla="*/ 1106 w 0"/>
                <a:gd name="GluePoint21Y" fmla="*/ 34 h 0"/>
                <a:gd name="GluePoint22X" fmla="*/ 1106 w 0"/>
                <a:gd name="GluePoint22Y" fmla="*/ 34 h 0"/>
                <a:gd name="GluePoint23X" fmla="*/ 1094 w 0"/>
                <a:gd name="GluePoint23Y" fmla="*/ 40 h 0"/>
                <a:gd name="GluePoint24X" fmla="*/ 1070 w 0"/>
                <a:gd name="GluePoint24Y" fmla="*/ 54 h 0"/>
                <a:gd name="GluePoint25X" fmla="*/ 1034 w 0"/>
                <a:gd name="GluePoint25Y" fmla="*/ 74 h 0"/>
                <a:gd name="GluePoint26X" fmla="*/ 1004 w 0"/>
                <a:gd name="GluePoint26Y" fmla="*/ 74 h 0"/>
                <a:gd name="GluePoint27X" fmla="*/ 986 w 0"/>
                <a:gd name="GluePoint27Y" fmla="*/ 74 h 0"/>
                <a:gd name="GluePoint28X" fmla="*/ 956 w 0"/>
                <a:gd name="GluePoint28Y" fmla="*/ 81 h 0"/>
                <a:gd name="GluePoint29X" fmla="*/ 920 w 0"/>
                <a:gd name="GluePoint29Y" fmla="*/ 94 h 0"/>
                <a:gd name="GluePoint30X" fmla="*/ 884 w 0"/>
                <a:gd name="GluePoint30Y" fmla="*/ 107 h 0"/>
                <a:gd name="GluePoint31X" fmla="*/ 843 w 0"/>
                <a:gd name="GluePoint31Y" fmla="*/ 128 h 0"/>
                <a:gd name="GluePoint32X" fmla="*/ 813 w 0"/>
                <a:gd name="GluePoint32Y" fmla="*/ 141 h 0"/>
                <a:gd name="GluePoint33X" fmla="*/ 789 w 0"/>
                <a:gd name="GluePoint33Y" fmla="*/ 148 h 0"/>
                <a:gd name="GluePoint34X" fmla="*/ 783 w 0"/>
                <a:gd name="GluePoint34Y" fmla="*/ 154 h 0"/>
                <a:gd name="GluePoint35X" fmla="*/ 556 w 0"/>
                <a:gd name="GluePoint35Y" fmla="*/ 228 h 0"/>
                <a:gd name="GluePoint36X" fmla="*/ 394 w 0"/>
                <a:gd name="GluePoint36Y" fmla="*/ 294 h 0"/>
                <a:gd name="GluePoint37X" fmla="*/ 107 w 0"/>
                <a:gd name="GluePoint37Y" fmla="*/ 462 h 0"/>
                <a:gd name="GluePoint38X" fmla="logwidth"/>
                <a:gd name="GluePoint38Y" fmla="*/ 536 h 0"/>
                <a:gd name="GluePoint39X" fmla="*/ 3240 w 0"/>
                <a:gd name="GluePoint39Y" fmla="*/ 536 h 0"/>
                <a:gd name="GluePoint40X" fmla="*/ 3132 w 0"/>
                <a:gd name="GluePoint40Y" fmla="*/ 469 h 0"/>
                <a:gd name="GluePoint41X" fmla="*/ 3132 w 0"/>
                <a:gd name="GluePoint41Y" fmla="*/ 469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</a:cxnLst>
              <a:rect l="textAreaLeft" t="textAreaTop" r="textAreaRight" b="textAreaBottom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837763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grpSp>
          <p:nvGrpSpPr>
            <p:cNvPr id="412" name="Group 8"/>
            <p:cNvGrpSpPr/>
            <p:nvPr/>
          </p:nvGrpSpPr>
          <p:grpSpPr>
            <a:xfrm>
              <a:off x="5259960" y="6033960"/>
              <a:ext cx="5198040" cy="850680"/>
              <a:chOff x="5259960" y="6033960"/>
              <a:chExt cx="5198040" cy="850680"/>
            </a:xfrm>
          </p:grpSpPr>
          <p:sp>
            <p:nvSpPr>
              <p:cNvPr id="413" name="Freeform 9"/>
              <p:cNvSpPr/>
              <p:nvPr/>
            </p:nvSpPr>
            <p:spPr>
              <a:xfrm>
                <a:off x="8354520" y="6045120"/>
                <a:ext cx="2103480" cy="839520"/>
              </a:xfrm>
              <a:custGeom>
                <a:avLst/>
                <a:gdLst>
                  <a:gd name="textAreaLeft" fmla="*/ 0 w 2103480"/>
                  <a:gd name="textAreaRight" fmla="*/ 2103840 w 2103480"/>
                  <a:gd name="textAreaTop" fmla="*/ 0 h 839520"/>
                  <a:gd name="textAreaBottom" fmla="*/ 839880 h 839520"/>
                  <a:gd name="GluePoint1X" fmla="*/ 636 w 0"/>
                  <a:gd name="GluePoint1Y" fmla="*/ 373 h 0"/>
                  <a:gd name="GluePoint2X" fmla="*/ 495 w 0"/>
                  <a:gd name="GluePoint2Y" fmla="*/ 370 h 0"/>
                  <a:gd name="GluePoint3X" fmla="*/ 280 w 0"/>
                  <a:gd name="GluePoint3Y" fmla="*/ 249 h 0"/>
                  <a:gd name="GluePoint4X" fmla="*/ 127 w 0"/>
                  <a:gd name="GluePoint4Y" fmla="*/ 66 h 0"/>
                  <a:gd name="GluePoint5X" fmla="logwidth"/>
                  <a:gd name="GluePoint5Y" fmla="logwidth"/>
                  <a:gd name="GluePoint6X" fmla="*/ 22 w 0"/>
                  <a:gd name="GluePoint6Y" fmla="*/ 26 h 0"/>
                  <a:gd name="GluePoint7X" fmla="logwidth"/>
                  <a:gd name="GluePoint7Y" fmla="*/ 65 h 0"/>
                  <a:gd name="GluePoint8X" fmla="*/ 30 w 0"/>
                  <a:gd name="GluePoint8Y" fmla="*/ 119 h 0"/>
                  <a:gd name="GluePoint9X" fmla="*/ 75 w 0"/>
                  <a:gd name="GluePoint9Y" fmla="*/ 243 h 0"/>
                  <a:gd name="GluePoint10X" fmla="*/ 45 w 0"/>
                  <a:gd name="GluePoint10Y" fmla="*/ 422 h 0"/>
                  <a:gd name="GluePoint11X" fmla="*/ 200 w 0"/>
                  <a:gd name="GluePoint11Y" fmla="*/ 329 h 0"/>
                  <a:gd name="GluePoint12X" fmla="*/ 592 w 0"/>
                  <a:gd name="GluePoint12Y" fmla="*/ 527 h 0"/>
                  <a:gd name="GluePoint13X" fmla="*/ 994 w 0"/>
                  <a:gd name="GluePoint13Y" fmla="*/ 529 h 0"/>
                  <a:gd name="GluePoint14X" fmla="*/ 828 w 0"/>
                  <a:gd name="GluePoint14Y" fmla="*/ 473 h 0"/>
                  <a:gd name="GluePoint15X" fmla="*/ 636 w 0"/>
                  <a:gd name="GluePoint15Y" fmla="*/ 373 h 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</a:cxnLst>
                <a:rect l="textAreaLeft" t="textAreaTop" r="textAreaRight" b="textAreaBottom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414" name="Freeform 10"/>
              <p:cNvSpPr/>
              <p:nvPr/>
            </p:nvSpPr>
            <p:spPr>
              <a:xfrm>
                <a:off x="5664240" y="6033960"/>
                <a:ext cx="393480" cy="626760"/>
              </a:xfrm>
              <a:custGeom>
                <a:avLst/>
                <a:gdLst>
                  <a:gd name="textAreaLeft" fmla="*/ 0 w 393480"/>
                  <a:gd name="textAreaRight" fmla="*/ 393840 w 393480"/>
                  <a:gd name="textAreaTop" fmla="*/ 0 h 626760"/>
                  <a:gd name="textAreaBottom" fmla="*/ 627120 h 626760"/>
                  <a:gd name="GluePoint1X" fmla="*/ 36 w 0"/>
                  <a:gd name="GluePoint1Y" fmla="logwidth"/>
                  <a:gd name="GluePoint2X" fmla="*/ 54 w 0"/>
                  <a:gd name="GluePoint2Y" fmla="*/ 18 h 0"/>
                  <a:gd name="GluePoint3X" fmla="*/ 24 w 0"/>
                  <a:gd name="GluePoint3Y" fmla="*/ 30 h 0"/>
                  <a:gd name="GluePoint4X" fmla="*/ 18 w 0"/>
                  <a:gd name="GluePoint4Y" fmla="*/ 66 h 0"/>
                  <a:gd name="GluePoint5X" fmla="*/ 42 w 0"/>
                  <a:gd name="GluePoint5Y" fmla="*/ 114 h 0"/>
                  <a:gd name="GluePoint6X" fmla="*/ 48 w 0"/>
                  <a:gd name="GluePoint6Y" fmla="*/ 162 h 0"/>
                  <a:gd name="GluePoint7X" fmla="logwidth"/>
                  <a:gd name="GluePoint7Y" fmla="*/ 353 h 0"/>
                  <a:gd name="GluePoint8X" fmla="*/ 54 w 0"/>
                  <a:gd name="GluePoint8Y" fmla="*/ 233 h 0"/>
                  <a:gd name="GluePoint9X" fmla="*/ 84 w 0"/>
                  <a:gd name="GluePoint9Y" fmla="*/ 216 h 0"/>
                  <a:gd name="GluePoint10X" fmla="*/ 126 w 0"/>
                  <a:gd name="GluePoint10Y" fmla="*/ 126 h 0"/>
                  <a:gd name="GluePoint11X" fmla="*/ 144 w 0"/>
                  <a:gd name="GluePoint11Y" fmla="*/ 120 h 0"/>
                  <a:gd name="GluePoint12X" fmla="*/ 144 w 0"/>
                  <a:gd name="GluePoint12Y" fmla="*/ 90 h 0"/>
                  <a:gd name="GluePoint13X" fmla="*/ 186 w 0"/>
                  <a:gd name="GluePoint13Y" fmla="*/ 66 h 0"/>
                  <a:gd name="GluePoint14X" fmla="*/ 162 w 0"/>
                  <a:gd name="GluePoint14Y" fmla="*/ 60 h 0"/>
                  <a:gd name="GluePoint15X" fmla="*/ 36 w 0"/>
                  <a:gd name="GluePoint15Y" fmla="logwidth"/>
                  <a:gd name="GluePoint16X" fmla="*/ 36 w 0"/>
                  <a:gd name="GluePoint16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</a:cxnLst>
                <a:rect l="textAreaLeft" t="textAreaTop" r="textAreaRight" b="textAreaBottom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415" name="Freeform 11"/>
              <p:cNvSpPr/>
              <p:nvPr/>
            </p:nvSpPr>
            <p:spPr>
              <a:xfrm>
                <a:off x="6411240" y="6194520"/>
                <a:ext cx="799920" cy="429840"/>
              </a:xfrm>
              <a:custGeom>
                <a:avLst/>
                <a:gdLst>
                  <a:gd name="textAreaLeft" fmla="*/ 0 w 799920"/>
                  <a:gd name="textAreaRight" fmla="*/ 800280 w 799920"/>
                  <a:gd name="textAreaTop" fmla="*/ 0 h 429840"/>
                  <a:gd name="textAreaBottom" fmla="*/ 430200 h 429840"/>
                  <a:gd name="GluePoint1X" fmla="*/ 18 w 0"/>
                  <a:gd name="GluePoint1Y" fmla="logwidth"/>
                  <a:gd name="GluePoint2X" fmla="*/ 12 w 0"/>
                  <a:gd name="GluePoint2Y" fmla="*/ 13 h 0"/>
                  <a:gd name="GluePoint3X" fmla="logwidth"/>
                  <a:gd name="GluePoint3Y" fmla="*/ 40 h 0"/>
                  <a:gd name="GluePoint4X" fmla="*/ 60 w 0"/>
                  <a:gd name="GluePoint4Y" fmla="*/ 121 h 0"/>
                  <a:gd name="GluePoint5X" fmla="*/ 310 w 0"/>
                  <a:gd name="GluePoint5Y" fmla="*/ 271 h 0"/>
                  <a:gd name="GluePoint6X" fmla="*/ 290 w 0"/>
                  <a:gd name="GluePoint6Y" fmla="*/ 139 h 0"/>
                  <a:gd name="GluePoint7X" fmla="*/ 378 w 0"/>
                  <a:gd name="GluePoint7Y" fmla="*/ 76 h 0"/>
                  <a:gd name="GluePoint8X" fmla="*/ 251 w 0"/>
                  <a:gd name="GluePoint8Y" fmla="*/ 94 h 0"/>
                  <a:gd name="GluePoint9X" fmla="*/ 90 w 0"/>
                  <a:gd name="GluePoint9Y" fmla="*/ 54 h 0"/>
                  <a:gd name="GluePoint10X" fmla="*/ 18 w 0"/>
                  <a:gd name="GluePoint10Y" fmla="logwidth"/>
                  <a:gd name="GluePoint11X" fmla="*/ 18 w 0"/>
                  <a:gd name="GluePoint11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</a:cxnLst>
                <a:rect l="textAreaLeft" t="textAreaTop" r="textAreaRight" b="textAreaBottom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416" name="Freeform 12"/>
              <p:cNvSpPr/>
              <p:nvPr/>
            </p:nvSpPr>
            <p:spPr>
              <a:xfrm>
                <a:off x="7677000" y="6151680"/>
                <a:ext cx="327600" cy="117000"/>
              </a:xfrm>
              <a:custGeom>
                <a:avLst/>
                <a:gdLst>
                  <a:gd name="textAreaLeft" fmla="*/ 0 w 327600"/>
                  <a:gd name="textAreaRight" fmla="*/ 327960 w 327600"/>
                  <a:gd name="textAreaTop" fmla="*/ 0 h 117000"/>
                  <a:gd name="textAreaBottom" fmla="*/ 117360 h 117000"/>
                  <a:gd name="GluePoint1X" fmla="*/ 114 w 0"/>
                  <a:gd name="GluePoint1Y" fmla="logwidth"/>
                  <a:gd name="GluePoint2X" fmla="logwidth"/>
                  <a:gd name="GluePoint2Y" fmla="logwidth"/>
                  <a:gd name="GluePoint3X" fmla="logwidth"/>
                  <a:gd name="GluePoint3Y" fmla="logwidth"/>
                  <a:gd name="GluePoint4X" fmla="*/ 6 w 0"/>
                  <a:gd name="GluePoint4Y" fmla="*/ 6 h 0"/>
                  <a:gd name="GluePoint5X" fmla="*/ 6 w 0"/>
                  <a:gd name="GluePoint5Y" fmla="*/ 18 h 0"/>
                  <a:gd name="GluePoint6X" fmla="logwidth"/>
                  <a:gd name="GluePoint6Y" fmla="*/ 24 h 0"/>
                  <a:gd name="GluePoint7X" fmla="*/ 78 w 0"/>
                  <a:gd name="GluePoint7Y" fmla="*/ 60 h 0"/>
                  <a:gd name="GluePoint8X" fmla="*/ 96 w 0"/>
                  <a:gd name="GluePoint8Y" fmla="*/ 42 h 0"/>
                  <a:gd name="GluePoint9X" fmla="*/ 155 w 0"/>
                  <a:gd name="GluePoint9Y" fmla="*/ 66 h 0"/>
                  <a:gd name="GluePoint10X" fmla="*/ 126 w 0"/>
                  <a:gd name="GluePoint10Y" fmla="*/ 24 h 0"/>
                  <a:gd name="GluePoint11X" fmla="*/ 149 w 0"/>
                  <a:gd name="GluePoint11Y" fmla="logwidth"/>
                  <a:gd name="GluePoint12X" fmla="*/ 114 w 0"/>
                  <a:gd name="GluePoint12Y" fmla="logwidth"/>
                  <a:gd name="GluePoint13X" fmla="*/ 114 w 0"/>
                  <a:gd name="GluePoint13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417" name="Freeform 13"/>
              <p:cNvSpPr/>
              <p:nvPr/>
            </p:nvSpPr>
            <p:spPr>
              <a:xfrm>
                <a:off x="5259960" y="6140520"/>
                <a:ext cx="88560" cy="128160"/>
              </a:xfrm>
              <a:custGeom>
                <a:avLst/>
                <a:gdLst>
                  <a:gd name="textAreaLeft" fmla="*/ 0 w 88560"/>
                  <a:gd name="textAreaRight" fmla="*/ 88920 w 88560"/>
                  <a:gd name="textAreaTop" fmla="*/ 0 h 128160"/>
                  <a:gd name="textAreaBottom" fmla="*/ 128520 h 128160"/>
                  <a:gd name="GluePoint1X" fmla="*/ 6 w 0"/>
                  <a:gd name="GluePoint1Y" fmla="*/ 36 h 0"/>
                  <a:gd name="GluePoint2X" fmla="logwidth"/>
                  <a:gd name="GluePoint2Y" fmla="*/ 18 h 0"/>
                  <a:gd name="GluePoint3X" fmla="*/ 12 w 0"/>
                  <a:gd name="GluePoint3Y" fmla="*/ 6 h 0"/>
                  <a:gd name="GluePoint4X" fmla="logwidth"/>
                  <a:gd name="GluePoint4Y" fmla="*/ 6 h 0"/>
                  <a:gd name="GluePoint5X" fmla="*/ 12 w 0"/>
                  <a:gd name="GluePoint5Y" fmla="*/ 6 h 0"/>
                  <a:gd name="GluePoint6X" fmla="*/ 24 w 0"/>
                  <a:gd name="GluePoint6Y" fmla="*/ 6 h 0"/>
                  <a:gd name="GluePoint7X" fmla="*/ 36 w 0"/>
                  <a:gd name="GluePoint7Y" fmla="*/ 6 h 0"/>
                  <a:gd name="GluePoint8X" fmla="*/ 42 w 0"/>
                  <a:gd name="GluePoint8Y" fmla="logwidth"/>
                  <a:gd name="GluePoint9X" fmla="*/ 30 w 0"/>
                  <a:gd name="GluePoint9Y" fmla="*/ 18 h 0"/>
                  <a:gd name="GluePoint10X" fmla="*/ 42 w 0"/>
                  <a:gd name="GluePoint10Y" fmla="*/ 48 h 0"/>
                  <a:gd name="GluePoint11X" fmla="*/ 12 w 0"/>
                  <a:gd name="GluePoint11Y" fmla="*/ 72 h 0"/>
                  <a:gd name="GluePoint12X" fmla="*/ 6 w 0"/>
                  <a:gd name="GluePoint12Y" fmla="*/ 36 h 0"/>
                  <a:gd name="GluePoint13X" fmla="*/ 6 w 0"/>
                  <a:gd name="GluePoint13Y" fmla="*/ 36 h 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</p:grpSp>
        <p:sp>
          <p:nvSpPr>
            <p:cNvPr id="418" name="Freeform 14"/>
            <p:cNvSpPr/>
            <p:nvPr/>
          </p:nvSpPr>
          <p:spPr>
            <a:xfrm>
              <a:off x="-2160" y="6033960"/>
              <a:ext cx="8415360" cy="848880"/>
            </a:xfrm>
            <a:custGeom>
              <a:avLst/>
              <a:gdLst>
                <a:gd name="textAreaLeft" fmla="*/ 0 w 8415360"/>
                <a:gd name="textAreaRight" fmla="*/ 8415720 w 8415360"/>
                <a:gd name="textAreaTop" fmla="*/ 0 h 848880"/>
                <a:gd name="textAreaBottom" fmla="*/ 849240 h 848880"/>
                <a:gd name="GluePoint1X" fmla="*/ 3976 w 0"/>
                <a:gd name="GluePoint1Y" fmla="*/ 527 h 0"/>
                <a:gd name="GluePoint2X" fmla="*/ 3970 w 0"/>
                <a:gd name="GluePoint2Y" fmla="*/ 527 h 0"/>
                <a:gd name="GluePoint3X" fmla="*/ 3844 w 0"/>
                <a:gd name="GluePoint3Y" fmla="*/ 509 h 0"/>
                <a:gd name="GluePoint4X" fmla="*/ 2487 w 0"/>
                <a:gd name="GluePoint4Y" fmla="*/ 305 h 0"/>
                <a:gd name="GluePoint5X" fmla="*/ 2039 w 0"/>
                <a:gd name="GluePoint5Y" fmla="*/ 36 h 0"/>
                <a:gd name="GluePoint6X" fmla="*/ 1907 w 0"/>
                <a:gd name="GluePoint6Y" fmla="*/ 24 h 0"/>
                <a:gd name="GluePoint7X" fmla="*/ 1883 w 0"/>
                <a:gd name="GluePoint7Y" fmla="*/ 54 h 0"/>
                <a:gd name="GluePoint8X" fmla="*/ 1859 w 0"/>
                <a:gd name="GluePoint8Y" fmla="*/ 54 h 0"/>
                <a:gd name="GluePoint9X" fmla="*/ 1830 w 0"/>
                <a:gd name="GluePoint9Y" fmla="*/ 30 h 0"/>
                <a:gd name="GluePoint10X" fmla="*/ 1704 w 0"/>
                <a:gd name="GluePoint10Y" fmla="*/ 102 h 0"/>
                <a:gd name="GluePoint11X" fmla="*/ 1608 w 0"/>
                <a:gd name="GluePoint11Y" fmla="*/ 126 h 0"/>
                <a:gd name="GluePoint12X" fmla="*/ 1561 w 0"/>
                <a:gd name="GluePoint12Y" fmla="*/ 132 h 0"/>
                <a:gd name="GluePoint13X" fmla="*/ 1495 w 0"/>
                <a:gd name="GluePoint13Y" fmla="*/ 102 h 0"/>
                <a:gd name="GluePoint14X" fmla="*/ 1357 w 0"/>
                <a:gd name="GluePoint14Y" fmla="*/ 126 h 0"/>
                <a:gd name="GluePoint15X" fmla="*/ 1285 w 0"/>
                <a:gd name="GluePoint15Y" fmla="*/ 24 h 0"/>
                <a:gd name="GluePoint16X" fmla="*/ 1280 w 0"/>
                <a:gd name="GluePoint16Y" fmla="*/ 18 h 0"/>
                <a:gd name="GluePoint17X" fmla="*/ 1262 w 0"/>
                <a:gd name="GluePoint17Y" fmla="*/ 12 h 0"/>
                <a:gd name="GluePoint18X" fmla="*/ 1238 w 0"/>
                <a:gd name="GluePoint18Y" fmla="*/ 6 h 0"/>
                <a:gd name="GluePoint19X" fmla="*/ 1220 w 0"/>
                <a:gd name="GluePoint19Y" fmla="logwidth"/>
                <a:gd name="GluePoint20X" fmla="*/ 1196 w 0"/>
                <a:gd name="GluePoint20Y" fmla="logwidth"/>
                <a:gd name="GluePoint21X" fmla="*/ 1166 w 0"/>
                <a:gd name="GluePoint21Y" fmla="logwidth"/>
                <a:gd name="GluePoint22X" fmla="*/ 1142 w 0"/>
                <a:gd name="GluePoint22Y" fmla="logwidth"/>
                <a:gd name="GluePoint23X" fmla="*/ 1136 w 0"/>
                <a:gd name="GluePoint23Y" fmla="logwidth"/>
                <a:gd name="GluePoint24X" fmla="*/ 1130 w 0"/>
                <a:gd name="GluePoint24Y" fmla="logwidth"/>
                <a:gd name="GluePoint25X" fmla="*/ 1124 w 0"/>
                <a:gd name="GluePoint25Y" fmla="*/ 6 h 0"/>
                <a:gd name="GluePoint26X" fmla="*/ 1118 w 0"/>
                <a:gd name="GluePoint26Y" fmla="*/ 12 h 0"/>
                <a:gd name="GluePoint27X" fmla="*/ 1100 w 0"/>
                <a:gd name="GluePoint27Y" fmla="*/ 18 h 0"/>
                <a:gd name="GluePoint28X" fmla="*/ 1088 w 0"/>
                <a:gd name="GluePoint28Y" fmla="*/ 18 h 0"/>
                <a:gd name="GluePoint29X" fmla="*/ 1070 w 0"/>
                <a:gd name="GluePoint29Y" fmla="*/ 24 h 0"/>
                <a:gd name="GluePoint30X" fmla="*/ 1052 w 0"/>
                <a:gd name="GluePoint30Y" fmla="*/ 30 h 0"/>
                <a:gd name="GluePoint31X" fmla="*/ 1034 w 0"/>
                <a:gd name="GluePoint31Y" fmla="*/ 36 h 0"/>
                <a:gd name="GluePoint32X" fmla="*/ 1028 w 0"/>
                <a:gd name="GluePoint32Y" fmla="*/ 42 h 0"/>
                <a:gd name="GluePoint33X" fmla="*/ 969 w 0"/>
                <a:gd name="GluePoint33Y" fmla="*/ 60 h 0"/>
                <a:gd name="GluePoint34X" fmla="*/ 921 w 0"/>
                <a:gd name="GluePoint34Y" fmla="*/ 72 h 0"/>
                <a:gd name="GluePoint35X" fmla="*/ 855 w 0"/>
                <a:gd name="GluePoint35Y" fmla="*/ 48 h 0"/>
                <a:gd name="GluePoint36X" fmla="*/ 825 w 0"/>
                <a:gd name="GluePoint36Y" fmla="*/ 48 h 0"/>
                <a:gd name="GluePoint37X" fmla="*/ 759 w 0"/>
                <a:gd name="GluePoint37Y" fmla="*/ 72 h 0"/>
                <a:gd name="GluePoint38X" fmla="*/ 735 w 0"/>
                <a:gd name="GluePoint38Y" fmla="*/ 72 h 0"/>
                <a:gd name="GluePoint39X" fmla="*/ 706 w 0"/>
                <a:gd name="GluePoint39Y" fmla="*/ 60 h 0"/>
                <a:gd name="GluePoint40X" fmla="*/ 640 w 0"/>
                <a:gd name="GluePoint40Y" fmla="*/ 60 h 0"/>
                <a:gd name="GluePoint41X" fmla="*/ 544 w 0"/>
                <a:gd name="GluePoint41Y" fmla="*/ 72 h 0"/>
                <a:gd name="GluePoint42X" fmla="*/ 389 w 0"/>
                <a:gd name="GluePoint42Y" fmla="*/ 18 h 0"/>
                <a:gd name="GluePoint43X" fmla="*/ 323 w 0"/>
                <a:gd name="GluePoint43Y" fmla="*/ 60 h 0"/>
                <a:gd name="GluePoint44X" fmla="*/ 317 w 0"/>
                <a:gd name="GluePoint44Y" fmla="*/ 60 h 0"/>
                <a:gd name="GluePoint45X" fmla="*/ 305 w 0"/>
                <a:gd name="GluePoint45Y" fmla="*/ 72 h 0"/>
                <a:gd name="GluePoint46X" fmla="*/ 287 w 0"/>
                <a:gd name="GluePoint46Y" fmla="*/ 78 h 0"/>
                <a:gd name="GluePoint47X" fmla="*/ 263 w 0"/>
                <a:gd name="GluePoint47Y" fmla="*/ 90 h 0"/>
                <a:gd name="GluePoint48X" fmla="*/ 203 w 0"/>
                <a:gd name="GluePoint48Y" fmla="*/ 120 h 0"/>
                <a:gd name="GluePoint49X" fmla="*/ 149 w 0"/>
                <a:gd name="GluePoint49Y" fmla="*/ 150 h 0"/>
                <a:gd name="GluePoint50X" fmla="*/ 78 w 0"/>
                <a:gd name="GluePoint50Y" fmla="*/ 168 h 0"/>
                <a:gd name="GluePoint51X" fmla="logwidth"/>
                <a:gd name="GluePoint51Y" fmla="*/ 180 h 0"/>
                <a:gd name="GluePoint52X" fmla="logwidth"/>
                <a:gd name="GluePoint52Y" fmla="*/ 527 h 0"/>
                <a:gd name="GluePoint53X" fmla="*/ 1010 w 0"/>
                <a:gd name="GluePoint53Y" fmla="*/ 527 h 0"/>
                <a:gd name="GluePoint54X" fmla="*/ 3725 w 0"/>
                <a:gd name="GluePoint54Y" fmla="*/ 527 h 0"/>
                <a:gd name="GluePoint55X" fmla="*/ 3976 w 0"/>
                <a:gd name="GluePoint55Y" fmla="*/ 527 h 0"/>
                <a:gd name="GluePoint56X" fmla="*/ 3976 w 0"/>
                <a:gd name="GluePoint56Y" fmla="*/ 527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  <a:cxn ang="0">
                  <a:pos x="GluePoint55X" y="GluePoint55Y"/>
                </a:cxn>
                <a:cxn ang="0">
                  <a:pos x="GluePoint56X" y="GluePoint56Y"/>
                </a:cxn>
              </a:cxnLst>
              <a:rect l="textAreaLeft" t="textAreaTop" r="textAreaRight" b="textAreaBottom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72654e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grpSp>
        <p:nvGrpSpPr>
          <p:cNvPr id="419" name="Group 15"/>
          <p:cNvGrpSpPr/>
          <p:nvPr/>
        </p:nvGrpSpPr>
        <p:grpSpPr>
          <a:xfrm>
            <a:off x="835920" y="6021360"/>
            <a:ext cx="7579440" cy="848880"/>
            <a:chOff x="835920" y="6021360"/>
            <a:chExt cx="7579440" cy="848880"/>
          </a:xfrm>
        </p:grpSpPr>
        <p:sp>
          <p:nvSpPr>
            <p:cNvPr id="420" name="Freeform 16"/>
            <p:cNvSpPr/>
            <p:nvPr/>
          </p:nvSpPr>
          <p:spPr>
            <a:xfrm>
              <a:off x="2531520" y="6021360"/>
              <a:ext cx="772200" cy="461520"/>
            </a:xfrm>
            <a:custGeom>
              <a:avLst/>
              <a:gdLst>
                <a:gd name="textAreaLeft" fmla="*/ 0 w 772200"/>
                <a:gd name="textAreaRight" fmla="*/ 772560 w 772200"/>
                <a:gd name="textAreaTop" fmla="*/ 0 h 461520"/>
                <a:gd name="textAreaBottom" fmla="*/ 461880 h 461520"/>
                <a:gd name="GluePoint1X" fmla="*/ 24 w 0"/>
                <a:gd name="GluePoint1Y" fmla="*/ 24 h 0"/>
                <a:gd name="GluePoint2X" fmla="logwidth"/>
                <a:gd name="GluePoint2Y" fmla="*/ 60 h 0"/>
                <a:gd name="GluePoint3X" fmla="*/ 66 w 0"/>
                <a:gd name="GluePoint3Y" fmla="*/ 108 h 0"/>
                <a:gd name="GluePoint4X" fmla="*/ 143 w 0"/>
                <a:gd name="GluePoint4Y" fmla="*/ 180 h 0"/>
                <a:gd name="GluePoint5X" fmla="*/ 191 w 0"/>
                <a:gd name="GluePoint5Y" fmla="*/ 168 h 0"/>
                <a:gd name="GluePoint6X" fmla="*/ 341 w 0"/>
                <a:gd name="GluePoint6Y" fmla="*/ 287 h 0"/>
                <a:gd name="GluePoint7X" fmla="*/ 305 w 0"/>
                <a:gd name="GluePoint7Y" fmla="*/ 174 h 0"/>
                <a:gd name="GluePoint8X" fmla="*/ 365 w 0"/>
                <a:gd name="GluePoint8Y" fmla="*/ 132 h 0"/>
                <a:gd name="GluePoint9X" fmla="*/ 359 w 0"/>
                <a:gd name="GluePoint9Y" fmla="*/ 126 h 0"/>
                <a:gd name="GluePoint10X" fmla="*/ 335 w 0"/>
                <a:gd name="GluePoint10Y" fmla="*/ 114 h 0"/>
                <a:gd name="GluePoint11X" fmla="*/ 299 w 0"/>
                <a:gd name="GluePoint11Y" fmla="*/ 90 h 0"/>
                <a:gd name="GluePoint12X" fmla="*/ 257 w 0"/>
                <a:gd name="GluePoint12Y" fmla="*/ 72 h 0"/>
                <a:gd name="GluePoint13X" fmla="*/ 215 w 0"/>
                <a:gd name="GluePoint13Y" fmla="*/ 54 h 0"/>
                <a:gd name="GluePoint14X" fmla="*/ 173 w 0"/>
                <a:gd name="GluePoint14Y" fmla="*/ 36 h 0"/>
                <a:gd name="GluePoint15X" fmla="*/ 143 w 0"/>
                <a:gd name="GluePoint15Y" fmla="*/ 24 h 0"/>
                <a:gd name="GluePoint16X" fmla="*/ 131 w 0"/>
                <a:gd name="GluePoint16Y" fmla="*/ 18 h 0"/>
                <a:gd name="GluePoint17X" fmla="*/ 107 w 0"/>
                <a:gd name="GluePoint17Y" fmla="*/ 18 h 0"/>
                <a:gd name="GluePoint18X" fmla="*/ 95 w 0"/>
                <a:gd name="GluePoint18Y" fmla="*/ 18 h 0"/>
                <a:gd name="GluePoint19X" fmla="*/ 72 w 0"/>
                <a:gd name="GluePoint19Y" fmla="*/ 12 h 0"/>
                <a:gd name="GluePoint20X" fmla="*/ 66 w 0"/>
                <a:gd name="GluePoint20Y" fmla="*/ 12 h 0"/>
                <a:gd name="GluePoint21X" fmla="*/ 54 w 0"/>
                <a:gd name="GluePoint21Y" fmla="*/ 6 h 0"/>
                <a:gd name="GluePoint22X" fmla="*/ 42 w 0"/>
                <a:gd name="GluePoint22Y" fmla="logwidth"/>
                <a:gd name="GluePoint23X" fmla="*/ 30 w 0"/>
                <a:gd name="GluePoint23Y" fmla="logwidth"/>
                <a:gd name="GluePoint24X" fmla="*/ 24 w 0"/>
                <a:gd name="GluePoint24Y" fmla="*/ 24 h 0"/>
                <a:gd name="GluePoint25X" fmla="*/ 24 w 0"/>
                <a:gd name="GluePoint25Y" fmla="*/ 24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</a:cxnLst>
              <a:rect l="textAreaLeft" t="textAreaTop" r="textAreaRight" b="textAreaBottom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421" name="Freeform 17"/>
            <p:cNvSpPr/>
            <p:nvPr/>
          </p:nvSpPr>
          <p:spPr>
            <a:xfrm>
              <a:off x="4112640" y="6078600"/>
              <a:ext cx="4302720" cy="791640"/>
            </a:xfrm>
            <a:custGeom>
              <a:avLst/>
              <a:gdLst>
                <a:gd name="textAreaLeft" fmla="*/ 0 w 4302720"/>
                <a:gd name="textAreaRight" fmla="*/ 4303080 w 4302720"/>
                <a:gd name="textAreaTop" fmla="*/ 0 h 791640"/>
                <a:gd name="textAreaBottom" fmla="*/ 792000 h 791640"/>
                <a:gd name="GluePoint1X" fmla="*/ 186 w 0"/>
                <a:gd name="GluePoint1Y" fmla="*/ 18 h 0"/>
                <a:gd name="GluePoint2X" fmla="*/ 138 w 0"/>
                <a:gd name="GluePoint2Y" fmla="*/ 6 h 0"/>
                <a:gd name="GluePoint3X" fmla="*/ 96 w 0"/>
                <a:gd name="GluePoint3Y" fmla="logwidth"/>
                <a:gd name="GluePoint4X" fmla="*/ 36 w 0"/>
                <a:gd name="GluePoint4Y" fmla="logwidth"/>
                <a:gd name="GluePoint5X" fmla="*/ 12 w 0"/>
                <a:gd name="GluePoint5Y" fmla="*/ 25 h 0"/>
                <a:gd name="GluePoint6X" fmla="logwidth"/>
                <a:gd name="GluePoint6Y" fmla="*/ 128 h 0"/>
                <a:gd name="GluePoint7X" fmla="*/ 60 w 0"/>
                <a:gd name="GluePoint7Y" fmla="*/ 104 h 0"/>
                <a:gd name="GluePoint8X" fmla="*/ 90 w 0"/>
                <a:gd name="GluePoint8Y" fmla="*/ 134 h 0"/>
                <a:gd name="GluePoint9X" fmla="*/ 150 w 0"/>
                <a:gd name="GluePoint9Y" fmla="*/ 153 h 0"/>
                <a:gd name="GluePoint10X" fmla="*/ 209 w 0"/>
                <a:gd name="GluePoint10Y" fmla="*/ 273 h 0"/>
                <a:gd name="GluePoint11X" fmla="*/ 401 w 0"/>
                <a:gd name="GluePoint11Y" fmla="*/ 359 h 0"/>
                <a:gd name="GluePoint12X" fmla="*/ 777 w 0"/>
                <a:gd name="GluePoint12Y" fmla="*/ 359 h 0"/>
                <a:gd name="GluePoint13X" fmla="*/ 2033 w 0"/>
                <a:gd name="GluePoint13Y" fmla="*/ 499 h 0"/>
                <a:gd name="GluePoint14X" fmla="*/ 2033 w 0"/>
                <a:gd name="GluePoint14Y" fmla="*/ 499 h 0"/>
                <a:gd name="GluePoint15X" fmla="*/ 1991 w 0"/>
                <a:gd name="GluePoint15Y" fmla="*/ 493 h 0"/>
                <a:gd name="GluePoint16X" fmla="*/ 676 w 0"/>
                <a:gd name="GluePoint16Y" fmla="*/ 243 h 0"/>
                <a:gd name="GluePoint17X" fmla="*/ 514 w 0"/>
                <a:gd name="GluePoint17Y" fmla="*/ 159 h 0"/>
                <a:gd name="GluePoint18X" fmla="*/ 425 w 0"/>
                <a:gd name="GluePoint18Y" fmla="*/ 110 h 0"/>
                <a:gd name="GluePoint19X" fmla="*/ 365 w 0"/>
                <a:gd name="GluePoint19Y" fmla="*/ 92 h 0"/>
                <a:gd name="GluePoint20X" fmla="*/ 281 w 0"/>
                <a:gd name="GluePoint20Y" fmla="*/ 61 h 0"/>
                <a:gd name="GluePoint21X" fmla="*/ 186 w 0"/>
                <a:gd name="GluePoint21Y" fmla="*/ 18 h 0"/>
                <a:gd name="GluePoint22X" fmla="*/ 186 w 0"/>
                <a:gd name="GluePoint22Y" fmla="*/ 18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422" name="Freeform 18"/>
            <p:cNvSpPr/>
            <p:nvPr/>
          </p:nvSpPr>
          <p:spPr>
            <a:xfrm>
              <a:off x="3873600" y="6068880"/>
              <a:ext cx="149760" cy="96480"/>
            </a:xfrm>
            <a:custGeom>
              <a:avLst/>
              <a:gdLst>
                <a:gd name="textAreaLeft" fmla="*/ 0 w 149760"/>
                <a:gd name="textAreaRight" fmla="*/ 150120 w 149760"/>
                <a:gd name="textAreaTop" fmla="*/ 0 h 96480"/>
                <a:gd name="textAreaBottom" fmla="*/ 96840 h 96480"/>
                <a:gd name="GluePoint1X" fmla="logwidth"/>
                <a:gd name="GluePoint1Y" fmla="*/ 18 h 0"/>
                <a:gd name="GluePoint2X" fmla="*/ 6 w 0"/>
                <a:gd name="GluePoint2Y" fmla="*/ 18 h 0"/>
                <a:gd name="GluePoint3X" fmla="*/ 12 w 0"/>
                <a:gd name="GluePoint3Y" fmla="*/ 12 h 0"/>
                <a:gd name="GluePoint4X" fmla="*/ 6 w 0"/>
                <a:gd name="GluePoint4Y" fmla="*/ 6 h 0"/>
                <a:gd name="GluePoint5X" fmla="logwidth"/>
                <a:gd name="GluePoint5Y" fmla="logwidth"/>
                <a:gd name="GluePoint6X" fmla="*/ 29 w 0"/>
                <a:gd name="GluePoint6Y" fmla="*/ 18 h 0"/>
                <a:gd name="GluePoint7X" fmla="*/ 53 w 0"/>
                <a:gd name="GluePoint7Y" fmla="*/ 18 h 0"/>
                <a:gd name="GluePoint8X" fmla="*/ 59 w 0"/>
                <a:gd name="GluePoint8Y" fmla="*/ 30 h 0"/>
                <a:gd name="GluePoint9X" fmla="*/ 65 w 0"/>
                <a:gd name="GluePoint9Y" fmla="*/ 42 h 0"/>
                <a:gd name="GluePoint10X" fmla="*/ 71 w 0"/>
                <a:gd name="GluePoint10Y" fmla="*/ 54 h 0"/>
                <a:gd name="GluePoint11X" fmla="*/ 71 w 0"/>
                <a:gd name="GluePoint11Y" fmla="*/ 60 h 0"/>
                <a:gd name="GluePoint12X" fmla="*/ 59 w 0"/>
                <a:gd name="GluePoint12Y" fmla="*/ 54 h 0"/>
                <a:gd name="GluePoint13X" fmla="*/ 47 w 0"/>
                <a:gd name="GluePoint13Y" fmla="*/ 42 h 0"/>
                <a:gd name="GluePoint14X" fmla="*/ 23 w 0"/>
                <a:gd name="GluePoint14Y" fmla="*/ 30 h 0"/>
                <a:gd name="GluePoint15X" fmla="*/ 23 w 0"/>
                <a:gd name="GluePoint15Y" fmla="*/ 36 h 0"/>
                <a:gd name="GluePoint16X" fmla="*/ 18 w 0"/>
                <a:gd name="GluePoint16Y" fmla="*/ 42 h 0"/>
                <a:gd name="GluePoint17X" fmla="*/ 12 w 0"/>
                <a:gd name="GluePoint17Y" fmla="*/ 48 h 0"/>
                <a:gd name="GluePoint18X" fmla="*/ 6 w 0"/>
                <a:gd name="GluePoint18Y" fmla="*/ 48 h 0"/>
                <a:gd name="GluePoint19X" fmla="*/ 6 w 0"/>
                <a:gd name="GluePoint19Y" fmla="*/ 48 h 0"/>
                <a:gd name="GluePoint20X" fmla="*/ 6 w 0"/>
                <a:gd name="GluePoint20Y" fmla="*/ 36 h 0"/>
                <a:gd name="GluePoint21X" fmla="logwidth"/>
                <a:gd name="GluePoint21Y" fmla="*/ 18 h 0"/>
                <a:gd name="GluePoint22X" fmla="logwidth"/>
                <a:gd name="GluePoint22Y" fmla="*/ 18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423" name="Freeform 19"/>
            <p:cNvSpPr/>
            <p:nvPr/>
          </p:nvSpPr>
          <p:spPr>
            <a:xfrm>
              <a:off x="1809720" y="6099120"/>
              <a:ext cx="340560" cy="259920"/>
            </a:xfrm>
            <a:custGeom>
              <a:avLst/>
              <a:gdLst>
                <a:gd name="textAreaLeft" fmla="*/ 0 w 340560"/>
                <a:gd name="textAreaRight" fmla="*/ 340920 w 340560"/>
                <a:gd name="textAreaTop" fmla="*/ 0 h 259920"/>
                <a:gd name="textAreaBottom" fmla="*/ 260280 h 259920"/>
                <a:gd name="GluePoint1X" fmla="*/ 30 w 0"/>
                <a:gd name="GluePoint1Y" fmla="logwidth"/>
                <a:gd name="GluePoint2X" fmla="*/ 48 w 0"/>
                <a:gd name="GluePoint2Y" fmla="*/ 6 h 0"/>
                <a:gd name="GluePoint3X" fmla="*/ 72 w 0"/>
                <a:gd name="GluePoint3Y" fmla="*/ 6 h 0"/>
                <a:gd name="GluePoint4X" fmla="*/ 114 w 0"/>
                <a:gd name="GluePoint4Y" fmla="*/ 12 h 0"/>
                <a:gd name="GluePoint5X" fmla="*/ 96 w 0"/>
                <a:gd name="GluePoint5Y" fmla="*/ 54 h 0"/>
                <a:gd name="GluePoint6X" fmla="*/ 96 w 0"/>
                <a:gd name="GluePoint6Y" fmla="*/ 60 h 0"/>
                <a:gd name="GluePoint7X" fmla="*/ 102 w 0"/>
                <a:gd name="GluePoint7Y" fmla="*/ 72 h 0"/>
                <a:gd name="GluePoint8X" fmla="*/ 108 w 0"/>
                <a:gd name="GluePoint8Y" fmla="*/ 84 h 0"/>
                <a:gd name="GluePoint9X" fmla="*/ 120 w 0"/>
                <a:gd name="GluePoint9Y" fmla="*/ 96 h 0"/>
                <a:gd name="GluePoint10X" fmla="*/ 143 w 0"/>
                <a:gd name="GluePoint10Y" fmla="*/ 114 h 0"/>
                <a:gd name="GluePoint11X" fmla="*/ 155 w 0"/>
                <a:gd name="GluePoint11Y" fmla="*/ 138 h 0"/>
                <a:gd name="GluePoint12X" fmla="*/ 161 w 0"/>
                <a:gd name="GluePoint12Y" fmla="*/ 156 h 0"/>
                <a:gd name="GluePoint13X" fmla="*/ 161 w 0"/>
                <a:gd name="GluePoint13Y" fmla="*/ 162 h 0"/>
                <a:gd name="GluePoint14X" fmla="*/ 96 w 0"/>
                <a:gd name="GluePoint14Y" fmla="*/ 102 h 0"/>
                <a:gd name="GluePoint15X" fmla="*/ 30 w 0"/>
                <a:gd name="GluePoint15Y" fmla="*/ 54 h 0"/>
                <a:gd name="GluePoint16X" fmla="logwidth"/>
                <a:gd name="GluePoint16Y" fmla="logwidth"/>
                <a:gd name="GluePoint17X" fmla="*/ 30 w 0"/>
                <a:gd name="GluePoint17Y" fmla="logwidth"/>
                <a:gd name="GluePoint18X" fmla="*/ 30 w 0"/>
                <a:gd name="GluePoint18Y" fmla="logwidth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</a:cxnLst>
              <a:rect l="textAreaLeft" t="textAreaTop" r="textAreaRight" b="textAreaBottom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424" name="Freeform 20"/>
            <p:cNvSpPr/>
            <p:nvPr/>
          </p:nvSpPr>
          <p:spPr>
            <a:xfrm>
              <a:off x="1494360" y="6118200"/>
              <a:ext cx="124560" cy="96480"/>
            </a:xfrm>
            <a:custGeom>
              <a:avLst/>
              <a:gdLst>
                <a:gd name="textAreaLeft" fmla="*/ 0 w 124560"/>
                <a:gd name="textAreaRight" fmla="*/ 124920 w 124560"/>
                <a:gd name="textAreaTop" fmla="*/ 0 h 96480"/>
                <a:gd name="textAreaBottom" fmla="*/ 96840 h 96480"/>
                <a:gd name="GluePoint1X" fmla="*/ 59 w 0"/>
                <a:gd name="GluePoint1Y" fmla="*/ 6 h 0"/>
                <a:gd name="GluePoint2X" fmla="*/ 41 w 0"/>
                <a:gd name="GluePoint2Y" fmla="*/ 30 h 0"/>
                <a:gd name="GluePoint3X" fmla="*/ 41 w 0"/>
                <a:gd name="GluePoint3Y" fmla="*/ 36 h 0"/>
                <a:gd name="GluePoint4X" fmla="*/ 47 w 0"/>
                <a:gd name="GluePoint4Y" fmla="*/ 42 h 0"/>
                <a:gd name="GluePoint5X" fmla="*/ 53 w 0"/>
                <a:gd name="GluePoint5Y" fmla="*/ 54 h 0"/>
                <a:gd name="GluePoint6X" fmla="*/ 53 w 0"/>
                <a:gd name="GluePoint6Y" fmla="*/ 60 h 0"/>
                <a:gd name="GluePoint7X" fmla="*/ 47 w 0"/>
                <a:gd name="GluePoint7Y" fmla="*/ 54 h 0"/>
                <a:gd name="GluePoint8X" fmla="*/ 35 w 0"/>
                <a:gd name="GluePoint8Y" fmla="*/ 48 h 0"/>
                <a:gd name="GluePoint9X" fmla="*/ 23 w 0"/>
                <a:gd name="GluePoint9Y" fmla="*/ 36 h 0"/>
                <a:gd name="GluePoint10X" fmla="*/ 17 w 0"/>
                <a:gd name="GluePoint10Y" fmla="*/ 30 h 0"/>
                <a:gd name="GluePoint11X" fmla="logwidth"/>
                <a:gd name="GluePoint11Y" fmla="logwidth"/>
                <a:gd name="GluePoint12X" fmla="*/ 59 w 0"/>
                <a:gd name="GluePoint12Y" fmla="*/ 6 h 0"/>
                <a:gd name="GluePoint13X" fmla="*/ 59 w 0"/>
                <a:gd name="GluePoint13Y" fmla="*/ 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425" name="Freeform 21"/>
            <p:cNvSpPr/>
            <p:nvPr/>
          </p:nvSpPr>
          <p:spPr>
            <a:xfrm>
              <a:off x="835920" y="6049800"/>
              <a:ext cx="518400" cy="328320"/>
            </a:xfrm>
            <a:custGeom>
              <a:avLst/>
              <a:gdLst>
                <a:gd name="textAreaLeft" fmla="*/ 0 w 518400"/>
                <a:gd name="textAreaRight" fmla="*/ 518760 w 518400"/>
                <a:gd name="textAreaTop" fmla="*/ 0 h 328320"/>
                <a:gd name="textAreaBottom" fmla="*/ 328680 h 328320"/>
                <a:gd name="GluePoint1X" fmla="*/ 233 w 0"/>
                <a:gd name="GluePoint1Y" fmla="*/ 36 h 0"/>
                <a:gd name="GluePoint2X" fmla="*/ 245 w 0"/>
                <a:gd name="GluePoint2Y" fmla="*/ 42 h 0"/>
                <a:gd name="GluePoint3X" fmla="*/ 209 w 0"/>
                <a:gd name="GluePoint3Y" fmla="*/ 84 h 0"/>
                <a:gd name="GluePoint4X" fmla="*/ 143 w 0"/>
                <a:gd name="GluePoint4Y" fmla="*/ 132 h 0"/>
                <a:gd name="GluePoint5X" fmla="*/ 167 w 0"/>
                <a:gd name="GluePoint5Y" fmla="*/ 156 h 0"/>
                <a:gd name="GluePoint6X" fmla="*/ 179 w 0"/>
                <a:gd name="GluePoint6Y" fmla="*/ 204 h 0"/>
                <a:gd name="GluePoint7X" fmla="*/ 77 w 0"/>
                <a:gd name="GluePoint7Y" fmla="*/ 132 h 0"/>
                <a:gd name="GluePoint8X" fmla="*/ 47 w 0"/>
                <a:gd name="GluePoint8Y" fmla="*/ 84 h 0"/>
                <a:gd name="GluePoint9X" fmla="*/ 89 w 0"/>
                <a:gd name="GluePoint9Y" fmla="*/ 66 h 0"/>
                <a:gd name="GluePoint10X" fmla="*/ 59 w 0"/>
                <a:gd name="GluePoint10Y" fmla="*/ 36 h 0"/>
                <a:gd name="GluePoint11X" fmla="logwidth"/>
                <a:gd name="GluePoint11Y" fmla="*/ 12 h 0"/>
                <a:gd name="GluePoint12X" fmla="logwidth"/>
                <a:gd name="GluePoint12Y" fmla="logwidth"/>
                <a:gd name="GluePoint13X" fmla="*/ 6 w 0"/>
                <a:gd name="GluePoint13Y" fmla="logwidth"/>
                <a:gd name="GluePoint14X" fmla="*/ 12 w 0"/>
                <a:gd name="GluePoint14Y" fmla="logwidth"/>
                <a:gd name="GluePoint15X" fmla="*/ 47 w 0"/>
                <a:gd name="GluePoint15Y" fmla="*/ 6 h 0"/>
                <a:gd name="GluePoint16X" fmla="*/ 77 w 0"/>
                <a:gd name="GluePoint16Y" fmla="*/ 6 h 0"/>
                <a:gd name="GluePoint17X" fmla="*/ 83 w 0"/>
                <a:gd name="GluePoint17Y" fmla="*/ 6 h 0"/>
                <a:gd name="GluePoint18X" fmla="*/ 89 w 0"/>
                <a:gd name="GluePoint18Y" fmla="*/ 6 h 0"/>
                <a:gd name="GluePoint19X" fmla="*/ 101 w 0"/>
                <a:gd name="GluePoint19Y" fmla="*/ 12 h 0"/>
                <a:gd name="GluePoint20X" fmla="*/ 125 w 0"/>
                <a:gd name="GluePoint20Y" fmla="*/ 12 h 0"/>
                <a:gd name="GluePoint21X" fmla="*/ 143 w 0"/>
                <a:gd name="GluePoint21Y" fmla="*/ 18 h 0"/>
                <a:gd name="GluePoint22X" fmla="*/ 149 w 0"/>
                <a:gd name="GluePoint22Y" fmla="*/ 18 h 0"/>
                <a:gd name="GluePoint23X" fmla="*/ 149 w 0"/>
                <a:gd name="GluePoint23Y" fmla="*/ 18 h 0"/>
                <a:gd name="GluePoint24X" fmla="*/ 203 w 0"/>
                <a:gd name="GluePoint24Y" fmla="*/ 24 h 0"/>
                <a:gd name="GluePoint25X" fmla="*/ 233 w 0"/>
                <a:gd name="GluePoint25Y" fmla="*/ 36 h 0"/>
                <a:gd name="GluePoint26X" fmla="*/ 233 w 0"/>
                <a:gd name="GluePoint26Y" fmla="*/ 3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</a:cxnLst>
              <a:rect l="textAreaLeft" t="textAreaTop" r="textAreaRight" b="textAreaBottom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sp>
        <p:nvSpPr>
          <p:cNvPr id="426" name="PlaceHolder 1"/>
          <p:cNvSpPr>
            <a:spLocks noGrp="1"/>
          </p:cNvSpPr>
          <p:nvPr>
            <p:ph type="title"/>
          </p:nvPr>
        </p:nvSpPr>
        <p:spPr>
          <a:xfrm>
            <a:off x="609480" y="1447920"/>
            <a:ext cx="10972440" cy="1736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5400" strike="noStrike" u="none">
                <a:solidFill>
                  <a:schemeClr val="lt2"/>
                </a:solidFill>
                <a:effectLst/>
                <a:uFillTx/>
                <a:latin typeface="Arial"/>
                <a:ea typeface="PMingLiU"/>
              </a:rPr>
              <a:t>Click to edit Master title style</a:t>
            </a:r>
            <a:endParaRPr b="0" lang="en-US" sz="5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427" name="PlaceHolder 2"/>
          <p:cNvSpPr>
            <a:spLocks noGrp="1"/>
          </p:cNvSpPr>
          <p:nvPr>
            <p:ph type="dt" idx="154"/>
          </p:nvPr>
        </p:nvSpPr>
        <p:spPr>
          <a:xfrm>
            <a:off x="60948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428" name="PlaceHolder 3"/>
          <p:cNvSpPr>
            <a:spLocks noGrp="1"/>
          </p:cNvSpPr>
          <p:nvPr>
            <p:ph type="sldNum" idx="155"/>
          </p:nvPr>
        </p:nvSpPr>
        <p:spPr>
          <a:xfrm>
            <a:off x="873756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265D580-3A03-4025-BED6-56E472DEF017}" type="slidenum">
              <a: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rPr>
              <a:t>&lt;number&gt;</a:t>
            </a:fld>
            <a:endParaRPr b="0" lang="en-US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429" name="PlaceHolder 4"/>
          <p:cNvSpPr>
            <a:spLocks noGrp="1"/>
          </p:cNvSpPr>
          <p:nvPr>
            <p:ph type="ftr" idx="156"/>
          </p:nvPr>
        </p:nvSpPr>
        <p:spPr>
          <a:xfrm>
            <a:off x="4165560" y="6248520"/>
            <a:ext cx="386028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430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Second Outline Level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Third Outline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Fourth Outline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Fifth Outline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Sixth Outline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Seventh Outline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Default 34">
    <p:bg>
      <p:bgPr>
        <a:gradFill rotWithShape="0">
          <a:gsLst>
            <a:gs pos="0">
              <a:srgbClr val="001847"/>
            </a:gs>
            <a:gs pos="100000">
              <a:srgbClr val="003399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1" name="Group 2"/>
          <p:cNvGrpSpPr/>
          <p:nvPr/>
        </p:nvGrpSpPr>
        <p:grpSpPr>
          <a:xfrm>
            <a:off x="0" y="0"/>
            <a:ext cx="12191760" cy="6857640"/>
            <a:chOff x="0" y="0"/>
            <a:chExt cx="12191760" cy="6857640"/>
          </a:xfrm>
        </p:grpSpPr>
        <p:sp>
          <p:nvSpPr>
            <p:cNvPr id="432" name="Freeform 3"/>
            <p:cNvSpPr/>
            <p:nvPr/>
          </p:nvSpPr>
          <p:spPr>
            <a:xfrm>
              <a:off x="0" y="4876920"/>
              <a:ext cx="12191760" cy="198072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1980720"/>
                <a:gd name="textAreaBottom" fmla="*/ 1981080 h 198072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33cccc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433" name="Freeform 4"/>
            <p:cNvSpPr/>
            <p:nvPr/>
          </p:nvSpPr>
          <p:spPr>
            <a:xfrm>
              <a:off x="0" y="0"/>
              <a:ext cx="12191760" cy="487656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4876560"/>
                <a:gd name="textAreaBottom" fmla="*/ 4876920 h 487656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1746"/>
                </a:gs>
                <a:gs pos="100000">
                  <a:srgbClr val="003399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sp>
        <p:nvSpPr>
          <p:cNvPr id="434" name="Freeform 5"/>
          <p:cNvSpPr/>
          <p:nvPr/>
        </p:nvSpPr>
        <p:spPr>
          <a:xfrm>
            <a:off x="8331120" y="6262560"/>
            <a:ext cx="3860280" cy="609120"/>
          </a:xfrm>
          <a:custGeom>
            <a:avLst/>
            <a:gdLst>
              <a:gd name="textAreaLeft" fmla="*/ 0 w 3860280"/>
              <a:gd name="textAreaRight" fmla="*/ 3860640 w 3860280"/>
              <a:gd name="textAreaTop" fmla="*/ 0 h 609120"/>
              <a:gd name="textAreaBottom" fmla="*/ 609480 h 609120"/>
              <a:gd name="GluePoint1X" fmla="*/ 5748 w 0"/>
              <a:gd name="GluePoint1Y" fmla="*/ 246 h 0"/>
              <a:gd name="GluePoint2X" fmla="logwidth"/>
              <a:gd name="GluePoint2Y" fmla="*/ 246 h 0"/>
              <a:gd name="GluePoint3X" fmla="logwidth"/>
              <a:gd name="GluePoint3Y" fmla="logwidth"/>
              <a:gd name="GluePoint4X" fmla="*/ 5748 w 0"/>
              <a:gd name="GluePoint4Y" fmla="logwidth"/>
              <a:gd name="GluePoint5X" fmla="*/ 5748 w 0"/>
              <a:gd name="GluePoint5Y" fmla="*/ 246 h 0"/>
              <a:gd name="GluePoint6X" fmla="*/ 5748 w 0"/>
              <a:gd name="GluePoint6Y" fmla="*/ 246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</a:cxnLst>
            <a:rect l="textAreaLeft" t="textAreaTop" r="textAreaRight" b="textAreaBottom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003399"/>
              </a:gs>
              <a:gs pos="100000">
                <a:srgbClr val="00ffcc"/>
              </a:gs>
            </a:gsLst>
            <a:lin ang="189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  <a:ea typeface="新細明體"/>
            </a:endParaRPr>
          </a:p>
        </p:txBody>
      </p:sp>
      <p:grpSp>
        <p:nvGrpSpPr>
          <p:cNvPr id="435" name="Group 6"/>
          <p:cNvGrpSpPr/>
          <p:nvPr/>
        </p:nvGrpSpPr>
        <p:grpSpPr>
          <a:xfrm>
            <a:off x="0" y="6019920"/>
            <a:ext cx="10464480" cy="856800"/>
            <a:chOff x="0" y="6019920"/>
            <a:chExt cx="10464480" cy="856800"/>
          </a:xfrm>
        </p:grpSpPr>
        <p:sp>
          <p:nvSpPr>
            <p:cNvPr id="436" name="Freeform 7"/>
            <p:cNvSpPr/>
            <p:nvPr/>
          </p:nvSpPr>
          <p:spPr>
            <a:xfrm>
              <a:off x="3149640" y="6019920"/>
              <a:ext cx="6857640" cy="850680"/>
            </a:xfrm>
            <a:custGeom>
              <a:avLst/>
              <a:gdLst>
                <a:gd name="textAreaLeft" fmla="*/ 0 w 6857640"/>
                <a:gd name="textAreaRight" fmla="*/ 6858000 w 6857640"/>
                <a:gd name="textAreaTop" fmla="*/ 0 h 850680"/>
                <a:gd name="textAreaBottom" fmla="*/ 851040 h 850680"/>
                <a:gd name="GluePoint1X" fmla="*/ 3132 w 0"/>
                <a:gd name="GluePoint1Y" fmla="*/ 469 h 0"/>
                <a:gd name="GluePoint2X" fmla="*/ 2995 w 0"/>
                <a:gd name="GluePoint2Y" fmla="*/ 395 h 0"/>
                <a:gd name="GluePoint3X" fmla="*/ 2911 w 0"/>
                <a:gd name="GluePoint3Y" fmla="*/ 375 h 0"/>
                <a:gd name="GluePoint4X" fmla="*/ 2678 w 0"/>
                <a:gd name="GluePoint4Y" fmla="*/ 228 h 0"/>
                <a:gd name="GluePoint5X" fmla="*/ 2553 w 0"/>
                <a:gd name="GluePoint5Y" fmla="*/ 74 h 0"/>
                <a:gd name="GluePoint6X" fmla="*/ 2457 w 0"/>
                <a:gd name="GluePoint6Y" fmla="*/ 7 h 0"/>
                <a:gd name="GluePoint7X" fmla="*/ 2403 w 0"/>
                <a:gd name="GluePoint7Y" fmla="*/ 47 h 0"/>
                <a:gd name="GluePoint8X" fmla="*/ 2289 w 0"/>
                <a:gd name="GluePoint8Y" fmla="*/ 74 h 0"/>
                <a:gd name="GluePoint9X" fmla="*/ 2134 w 0"/>
                <a:gd name="GluePoint9Y" fmla="*/ 74 h 0"/>
                <a:gd name="GluePoint10X" fmla="*/ 2044 w 0"/>
                <a:gd name="GluePoint10Y" fmla="*/ 128 h 0"/>
                <a:gd name="GluePoint11X" fmla="*/ 1775 w 0"/>
                <a:gd name="GluePoint11Y" fmla="*/ 222 h 0"/>
                <a:gd name="GluePoint12X" fmla="*/ 1602 w 0"/>
                <a:gd name="GluePoint12Y" fmla="*/ 181 h 0"/>
                <a:gd name="GluePoint13X" fmla="*/ 1560 w 0"/>
                <a:gd name="GluePoint13Y" fmla="*/ 101 h 0"/>
                <a:gd name="GluePoint14X" fmla="*/ 1542 w 0"/>
                <a:gd name="GluePoint14Y" fmla="*/ 87 h 0"/>
                <a:gd name="GluePoint15X" fmla="*/ 1446 w 0"/>
                <a:gd name="GluePoint15Y" fmla="*/ 60 h 0"/>
                <a:gd name="GluePoint16X" fmla="*/ 1375 w 0"/>
                <a:gd name="GluePoint16Y" fmla="*/ 74 h 0"/>
                <a:gd name="GluePoint17X" fmla="*/ 1309 w 0"/>
                <a:gd name="GluePoint17Y" fmla="*/ 87 h 0"/>
                <a:gd name="GluePoint18X" fmla="*/ 1243 w 0"/>
                <a:gd name="GluePoint18Y" fmla="*/ 13 h 0"/>
                <a:gd name="GluePoint19X" fmla="*/ 1225 w 0"/>
                <a:gd name="GluePoint19Y" fmla="logwidth"/>
                <a:gd name="GluePoint20X" fmla="*/ 1189 w 0"/>
                <a:gd name="GluePoint20Y" fmla="logwidth"/>
                <a:gd name="GluePoint21X" fmla="*/ 1106 w 0"/>
                <a:gd name="GluePoint21Y" fmla="*/ 34 h 0"/>
                <a:gd name="GluePoint22X" fmla="*/ 1106 w 0"/>
                <a:gd name="GluePoint22Y" fmla="*/ 34 h 0"/>
                <a:gd name="GluePoint23X" fmla="*/ 1094 w 0"/>
                <a:gd name="GluePoint23Y" fmla="*/ 40 h 0"/>
                <a:gd name="GluePoint24X" fmla="*/ 1070 w 0"/>
                <a:gd name="GluePoint24Y" fmla="*/ 54 h 0"/>
                <a:gd name="GluePoint25X" fmla="*/ 1034 w 0"/>
                <a:gd name="GluePoint25Y" fmla="*/ 74 h 0"/>
                <a:gd name="GluePoint26X" fmla="*/ 1004 w 0"/>
                <a:gd name="GluePoint26Y" fmla="*/ 74 h 0"/>
                <a:gd name="GluePoint27X" fmla="*/ 986 w 0"/>
                <a:gd name="GluePoint27Y" fmla="*/ 74 h 0"/>
                <a:gd name="GluePoint28X" fmla="*/ 956 w 0"/>
                <a:gd name="GluePoint28Y" fmla="*/ 81 h 0"/>
                <a:gd name="GluePoint29X" fmla="*/ 920 w 0"/>
                <a:gd name="GluePoint29Y" fmla="*/ 94 h 0"/>
                <a:gd name="GluePoint30X" fmla="*/ 884 w 0"/>
                <a:gd name="GluePoint30Y" fmla="*/ 107 h 0"/>
                <a:gd name="GluePoint31X" fmla="*/ 843 w 0"/>
                <a:gd name="GluePoint31Y" fmla="*/ 128 h 0"/>
                <a:gd name="GluePoint32X" fmla="*/ 813 w 0"/>
                <a:gd name="GluePoint32Y" fmla="*/ 141 h 0"/>
                <a:gd name="GluePoint33X" fmla="*/ 789 w 0"/>
                <a:gd name="GluePoint33Y" fmla="*/ 148 h 0"/>
                <a:gd name="GluePoint34X" fmla="*/ 783 w 0"/>
                <a:gd name="GluePoint34Y" fmla="*/ 154 h 0"/>
                <a:gd name="GluePoint35X" fmla="*/ 556 w 0"/>
                <a:gd name="GluePoint35Y" fmla="*/ 228 h 0"/>
                <a:gd name="GluePoint36X" fmla="*/ 394 w 0"/>
                <a:gd name="GluePoint36Y" fmla="*/ 294 h 0"/>
                <a:gd name="GluePoint37X" fmla="*/ 107 w 0"/>
                <a:gd name="GluePoint37Y" fmla="*/ 462 h 0"/>
                <a:gd name="GluePoint38X" fmla="logwidth"/>
                <a:gd name="GluePoint38Y" fmla="*/ 536 h 0"/>
                <a:gd name="GluePoint39X" fmla="*/ 3240 w 0"/>
                <a:gd name="GluePoint39Y" fmla="*/ 536 h 0"/>
                <a:gd name="GluePoint40X" fmla="*/ 3132 w 0"/>
                <a:gd name="GluePoint40Y" fmla="*/ 469 h 0"/>
                <a:gd name="GluePoint41X" fmla="*/ 3132 w 0"/>
                <a:gd name="GluePoint41Y" fmla="*/ 469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</a:cxnLst>
              <a:rect l="textAreaLeft" t="textAreaTop" r="textAreaRight" b="textAreaBottom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837763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grpSp>
          <p:nvGrpSpPr>
            <p:cNvPr id="437" name="Group 8"/>
            <p:cNvGrpSpPr/>
            <p:nvPr/>
          </p:nvGrpSpPr>
          <p:grpSpPr>
            <a:xfrm>
              <a:off x="5262120" y="6019920"/>
              <a:ext cx="5202360" cy="856800"/>
              <a:chOff x="5262120" y="6019920"/>
              <a:chExt cx="5202360" cy="856800"/>
            </a:xfrm>
          </p:grpSpPr>
          <p:sp>
            <p:nvSpPr>
              <p:cNvPr id="438" name="Freeform 9"/>
              <p:cNvSpPr/>
              <p:nvPr/>
            </p:nvSpPr>
            <p:spPr>
              <a:xfrm>
                <a:off x="8356680" y="6031080"/>
                <a:ext cx="2107800" cy="845640"/>
              </a:xfrm>
              <a:custGeom>
                <a:avLst/>
                <a:gdLst>
                  <a:gd name="textAreaLeft" fmla="*/ 0 w 2107800"/>
                  <a:gd name="textAreaRight" fmla="*/ 2108160 w 2107800"/>
                  <a:gd name="textAreaTop" fmla="*/ 0 h 845640"/>
                  <a:gd name="textAreaBottom" fmla="*/ 846000 h 845640"/>
                  <a:gd name="GluePoint1X" fmla="*/ 636 w 0"/>
                  <a:gd name="GluePoint1Y" fmla="*/ 373 h 0"/>
                  <a:gd name="GluePoint2X" fmla="*/ 495 w 0"/>
                  <a:gd name="GluePoint2Y" fmla="*/ 370 h 0"/>
                  <a:gd name="GluePoint3X" fmla="*/ 280 w 0"/>
                  <a:gd name="GluePoint3Y" fmla="*/ 249 h 0"/>
                  <a:gd name="GluePoint4X" fmla="*/ 127 w 0"/>
                  <a:gd name="GluePoint4Y" fmla="*/ 66 h 0"/>
                  <a:gd name="GluePoint5X" fmla="logwidth"/>
                  <a:gd name="GluePoint5Y" fmla="logwidth"/>
                  <a:gd name="GluePoint6X" fmla="*/ 22 w 0"/>
                  <a:gd name="GluePoint6Y" fmla="*/ 26 h 0"/>
                  <a:gd name="GluePoint7X" fmla="logwidth"/>
                  <a:gd name="GluePoint7Y" fmla="*/ 65 h 0"/>
                  <a:gd name="GluePoint8X" fmla="*/ 30 w 0"/>
                  <a:gd name="GluePoint8Y" fmla="*/ 119 h 0"/>
                  <a:gd name="GluePoint9X" fmla="*/ 75 w 0"/>
                  <a:gd name="GluePoint9Y" fmla="*/ 243 h 0"/>
                  <a:gd name="GluePoint10X" fmla="*/ 45 w 0"/>
                  <a:gd name="GluePoint10Y" fmla="*/ 422 h 0"/>
                  <a:gd name="GluePoint11X" fmla="*/ 200 w 0"/>
                  <a:gd name="GluePoint11Y" fmla="*/ 329 h 0"/>
                  <a:gd name="GluePoint12X" fmla="*/ 612 w 0"/>
                  <a:gd name="GluePoint12Y" fmla="*/ 533 h 0"/>
                  <a:gd name="GluePoint13X" fmla="*/ 996 w 0"/>
                  <a:gd name="GluePoint13Y" fmla="*/ 529 h 0"/>
                  <a:gd name="GluePoint14X" fmla="*/ 828 w 0"/>
                  <a:gd name="GluePoint14Y" fmla="*/ 473 h 0"/>
                  <a:gd name="GluePoint15X" fmla="*/ 636 w 0"/>
                  <a:gd name="GluePoint15Y" fmla="*/ 373 h 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</a:cxnLst>
                <a:rect l="textAreaLeft" t="textAreaTop" r="textAreaRight" b="textAreaBottom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439" name="Freeform 10"/>
              <p:cNvSpPr/>
              <p:nvPr/>
            </p:nvSpPr>
            <p:spPr>
              <a:xfrm>
                <a:off x="5666400" y="6019920"/>
                <a:ext cx="393480" cy="626760"/>
              </a:xfrm>
              <a:custGeom>
                <a:avLst/>
                <a:gdLst>
                  <a:gd name="textAreaLeft" fmla="*/ 0 w 393480"/>
                  <a:gd name="textAreaRight" fmla="*/ 393840 w 393480"/>
                  <a:gd name="textAreaTop" fmla="*/ 0 h 626760"/>
                  <a:gd name="textAreaBottom" fmla="*/ 627120 h 626760"/>
                  <a:gd name="GluePoint1X" fmla="*/ 36 w 0"/>
                  <a:gd name="GluePoint1Y" fmla="logwidth"/>
                  <a:gd name="GluePoint2X" fmla="*/ 54 w 0"/>
                  <a:gd name="GluePoint2Y" fmla="*/ 18 h 0"/>
                  <a:gd name="GluePoint3X" fmla="*/ 24 w 0"/>
                  <a:gd name="GluePoint3Y" fmla="*/ 30 h 0"/>
                  <a:gd name="GluePoint4X" fmla="*/ 18 w 0"/>
                  <a:gd name="GluePoint4Y" fmla="*/ 66 h 0"/>
                  <a:gd name="GluePoint5X" fmla="*/ 42 w 0"/>
                  <a:gd name="GluePoint5Y" fmla="*/ 114 h 0"/>
                  <a:gd name="GluePoint6X" fmla="*/ 48 w 0"/>
                  <a:gd name="GluePoint6Y" fmla="*/ 162 h 0"/>
                  <a:gd name="GluePoint7X" fmla="logwidth"/>
                  <a:gd name="GluePoint7Y" fmla="*/ 353 h 0"/>
                  <a:gd name="GluePoint8X" fmla="*/ 54 w 0"/>
                  <a:gd name="GluePoint8Y" fmla="*/ 233 h 0"/>
                  <a:gd name="GluePoint9X" fmla="*/ 84 w 0"/>
                  <a:gd name="GluePoint9Y" fmla="*/ 216 h 0"/>
                  <a:gd name="GluePoint10X" fmla="*/ 126 w 0"/>
                  <a:gd name="GluePoint10Y" fmla="*/ 126 h 0"/>
                  <a:gd name="GluePoint11X" fmla="*/ 144 w 0"/>
                  <a:gd name="GluePoint11Y" fmla="*/ 120 h 0"/>
                  <a:gd name="GluePoint12X" fmla="*/ 144 w 0"/>
                  <a:gd name="GluePoint12Y" fmla="*/ 90 h 0"/>
                  <a:gd name="GluePoint13X" fmla="*/ 186 w 0"/>
                  <a:gd name="GluePoint13Y" fmla="*/ 66 h 0"/>
                  <a:gd name="GluePoint14X" fmla="*/ 162 w 0"/>
                  <a:gd name="GluePoint14Y" fmla="*/ 60 h 0"/>
                  <a:gd name="GluePoint15X" fmla="*/ 36 w 0"/>
                  <a:gd name="GluePoint15Y" fmla="logwidth"/>
                  <a:gd name="GluePoint16X" fmla="*/ 36 w 0"/>
                  <a:gd name="GluePoint16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</a:cxnLst>
                <a:rect l="textAreaLeft" t="textAreaTop" r="textAreaRight" b="textAreaBottom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440" name="Freeform 11"/>
              <p:cNvSpPr/>
              <p:nvPr/>
            </p:nvSpPr>
            <p:spPr>
              <a:xfrm>
                <a:off x="6413400" y="6180120"/>
                <a:ext cx="799920" cy="429840"/>
              </a:xfrm>
              <a:custGeom>
                <a:avLst/>
                <a:gdLst>
                  <a:gd name="textAreaLeft" fmla="*/ 0 w 799920"/>
                  <a:gd name="textAreaRight" fmla="*/ 800280 w 799920"/>
                  <a:gd name="textAreaTop" fmla="*/ 0 h 429840"/>
                  <a:gd name="textAreaBottom" fmla="*/ 430200 h 429840"/>
                  <a:gd name="GluePoint1X" fmla="*/ 18 w 0"/>
                  <a:gd name="GluePoint1Y" fmla="logwidth"/>
                  <a:gd name="GluePoint2X" fmla="*/ 12 w 0"/>
                  <a:gd name="GluePoint2Y" fmla="*/ 13 h 0"/>
                  <a:gd name="GluePoint3X" fmla="logwidth"/>
                  <a:gd name="GluePoint3Y" fmla="*/ 40 h 0"/>
                  <a:gd name="GluePoint4X" fmla="*/ 60 w 0"/>
                  <a:gd name="GluePoint4Y" fmla="*/ 121 h 0"/>
                  <a:gd name="GluePoint5X" fmla="*/ 310 w 0"/>
                  <a:gd name="GluePoint5Y" fmla="*/ 271 h 0"/>
                  <a:gd name="GluePoint6X" fmla="*/ 290 w 0"/>
                  <a:gd name="GluePoint6Y" fmla="*/ 139 h 0"/>
                  <a:gd name="GluePoint7X" fmla="*/ 378 w 0"/>
                  <a:gd name="GluePoint7Y" fmla="*/ 76 h 0"/>
                  <a:gd name="GluePoint8X" fmla="*/ 251 w 0"/>
                  <a:gd name="GluePoint8Y" fmla="*/ 94 h 0"/>
                  <a:gd name="GluePoint9X" fmla="*/ 90 w 0"/>
                  <a:gd name="GluePoint9Y" fmla="*/ 54 h 0"/>
                  <a:gd name="GluePoint10X" fmla="*/ 18 w 0"/>
                  <a:gd name="GluePoint10Y" fmla="logwidth"/>
                  <a:gd name="GluePoint11X" fmla="*/ 18 w 0"/>
                  <a:gd name="GluePoint11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</a:cxnLst>
                <a:rect l="textAreaLeft" t="textAreaTop" r="textAreaRight" b="textAreaBottom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441" name="Freeform 12"/>
              <p:cNvSpPr/>
              <p:nvPr/>
            </p:nvSpPr>
            <p:spPr>
              <a:xfrm>
                <a:off x="7679160" y="6137280"/>
                <a:ext cx="327600" cy="117000"/>
              </a:xfrm>
              <a:custGeom>
                <a:avLst/>
                <a:gdLst>
                  <a:gd name="textAreaLeft" fmla="*/ 0 w 327600"/>
                  <a:gd name="textAreaRight" fmla="*/ 327960 w 327600"/>
                  <a:gd name="textAreaTop" fmla="*/ 0 h 117000"/>
                  <a:gd name="textAreaBottom" fmla="*/ 117360 h 117000"/>
                  <a:gd name="GluePoint1X" fmla="*/ 114 w 0"/>
                  <a:gd name="GluePoint1Y" fmla="logwidth"/>
                  <a:gd name="GluePoint2X" fmla="logwidth"/>
                  <a:gd name="GluePoint2Y" fmla="logwidth"/>
                  <a:gd name="GluePoint3X" fmla="logwidth"/>
                  <a:gd name="GluePoint3Y" fmla="logwidth"/>
                  <a:gd name="GluePoint4X" fmla="*/ 6 w 0"/>
                  <a:gd name="GluePoint4Y" fmla="*/ 6 h 0"/>
                  <a:gd name="GluePoint5X" fmla="*/ 6 w 0"/>
                  <a:gd name="GluePoint5Y" fmla="*/ 18 h 0"/>
                  <a:gd name="GluePoint6X" fmla="logwidth"/>
                  <a:gd name="GluePoint6Y" fmla="*/ 24 h 0"/>
                  <a:gd name="GluePoint7X" fmla="*/ 78 w 0"/>
                  <a:gd name="GluePoint7Y" fmla="*/ 60 h 0"/>
                  <a:gd name="GluePoint8X" fmla="*/ 96 w 0"/>
                  <a:gd name="GluePoint8Y" fmla="*/ 42 h 0"/>
                  <a:gd name="GluePoint9X" fmla="*/ 155 w 0"/>
                  <a:gd name="GluePoint9Y" fmla="*/ 66 h 0"/>
                  <a:gd name="GluePoint10X" fmla="*/ 126 w 0"/>
                  <a:gd name="GluePoint10Y" fmla="*/ 24 h 0"/>
                  <a:gd name="GluePoint11X" fmla="*/ 149 w 0"/>
                  <a:gd name="GluePoint11Y" fmla="logwidth"/>
                  <a:gd name="GluePoint12X" fmla="*/ 114 w 0"/>
                  <a:gd name="GluePoint12Y" fmla="logwidth"/>
                  <a:gd name="GluePoint13X" fmla="*/ 114 w 0"/>
                  <a:gd name="GluePoint13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442" name="Freeform 13"/>
              <p:cNvSpPr/>
              <p:nvPr/>
            </p:nvSpPr>
            <p:spPr>
              <a:xfrm>
                <a:off x="5262120" y="6126120"/>
                <a:ext cx="88560" cy="128160"/>
              </a:xfrm>
              <a:custGeom>
                <a:avLst/>
                <a:gdLst>
                  <a:gd name="textAreaLeft" fmla="*/ 0 w 88560"/>
                  <a:gd name="textAreaRight" fmla="*/ 88920 w 88560"/>
                  <a:gd name="textAreaTop" fmla="*/ 0 h 128160"/>
                  <a:gd name="textAreaBottom" fmla="*/ 128520 h 128160"/>
                  <a:gd name="GluePoint1X" fmla="*/ 6 w 0"/>
                  <a:gd name="GluePoint1Y" fmla="*/ 36 h 0"/>
                  <a:gd name="GluePoint2X" fmla="logwidth"/>
                  <a:gd name="GluePoint2Y" fmla="*/ 18 h 0"/>
                  <a:gd name="GluePoint3X" fmla="*/ 12 w 0"/>
                  <a:gd name="GluePoint3Y" fmla="*/ 6 h 0"/>
                  <a:gd name="GluePoint4X" fmla="logwidth"/>
                  <a:gd name="GluePoint4Y" fmla="*/ 6 h 0"/>
                  <a:gd name="GluePoint5X" fmla="*/ 12 w 0"/>
                  <a:gd name="GluePoint5Y" fmla="*/ 6 h 0"/>
                  <a:gd name="GluePoint6X" fmla="*/ 24 w 0"/>
                  <a:gd name="GluePoint6Y" fmla="*/ 6 h 0"/>
                  <a:gd name="GluePoint7X" fmla="*/ 36 w 0"/>
                  <a:gd name="GluePoint7Y" fmla="*/ 6 h 0"/>
                  <a:gd name="GluePoint8X" fmla="*/ 42 w 0"/>
                  <a:gd name="GluePoint8Y" fmla="logwidth"/>
                  <a:gd name="GluePoint9X" fmla="*/ 30 w 0"/>
                  <a:gd name="GluePoint9Y" fmla="*/ 18 h 0"/>
                  <a:gd name="GluePoint10X" fmla="*/ 42 w 0"/>
                  <a:gd name="GluePoint10Y" fmla="*/ 48 h 0"/>
                  <a:gd name="GluePoint11X" fmla="*/ 12 w 0"/>
                  <a:gd name="GluePoint11Y" fmla="*/ 72 h 0"/>
                  <a:gd name="GluePoint12X" fmla="*/ 6 w 0"/>
                  <a:gd name="GluePoint12Y" fmla="*/ 36 h 0"/>
                  <a:gd name="GluePoint13X" fmla="*/ 6 w 0"/>
                  <a:gd name="GluePoint13Y" fmla="*/ 36 h 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</p:grpSp>
        <p:sp>
          <p:nvSpPr>
            <p:cNvPr id="443" name="Freeform 14"/>
            <p:cNvSpPr/>
            <p:nvPr/>
          </p:nvSpPr>
          <p:spPr>
            <a:xfrm>
              <a:off x="0" y="6019920"/>
              <a:ext cx="8415360" cy="848880"/>
            </a:xfrm>
            <a:custGeom>
              <a:avLst/>
              <a:gdLst>
                <a:gd name="textAreaLeft" fmla="*/ 0 w 8415360"/>
                <a:gd name="textAreaRight" fmla="*/ 8415720 w 8415360"/>
                <a:gd name="textAreaTop" fmla="*/ 0 h 848880"/>
                <a:gd name="textAreaBottom" fmla="*/ 849240 h 848880"/>
                <a:gd name="GluePoint1X" fmla="*/ 3976 w 0"/>
                <a:gd name="GluePoint1Y" fmla="*/ 527 h 0"/>
                <a:gd name="GluePoint2X" fmla="*/ 3970 w 0"/>
                <a:gd name="GluePoint2Y" fmla="*/ 527 h 0"/>
                <a:gd name="GluePoint3X" fmla="*/ 3844 w 0"/>
                <a:gd name="GluePoint3Y" fmla="*/ 509 h 0"/>
                <a:gd name="GluePoint4X" fmla="*/ 2487 w 0"/>
                <a:gd name="GluePoint4Y" fmla="*/ 305 h 0"/>
                <a:gd name="GluePoint5X" fmla="*/ 2039 w 0"/>
                <a:gd name="GluePoint5Y" fmla="*/ 36 h 0"/>
                <a:gd name="GluePoint6X" fmla="*/ 1907 w 0"/>
                <a:gd name="GluePoint6Y" fmla="*/ 24 h 0"/>
                <a:gd name="GluePoint7X" fmla="*/ 1883 w 0"/>
                <a:gd name="GluePoint7Y" fmla="*/ 54 h 0"/>
                <a:gd name="GluePoint8X" fmla="*/ 1859 w 0"/>
                <a:gd name="GluePoint8Y" fmla="*/ 54 h 0"/>
                <a:gd name="GluePoint9X" fmla="*/ 1830 w 0"/>
                <a:gd name="GluePoint9Y" fmla="*/ 30 h 0"/>
                <a:gd name="GluePoint10X" fmla="*/ 1704 w 0"/>
                <a:gd name="GluePoint10Y" fmla="*/ 102 h 0"/>
                <a:gd name="GluePoint11X" fmla="*/ 1608 w 0"/>
                <a:gd name="GluePoint11Y" fmla="*/ 126 h 0"/>
                <a:gd name="GluePoint12X" fmla="*/ 1561 w 0"/>
                <a:gd name="GluePoint12Y" fmla="*/ 132 h 0"/>
                <a:gd name="GluePoint13X" fmla="*/ 1495 w 0"/>
                <a:gd name="GluePoint13Y" fmla="*/ 102 h 0"/>
                <a:gd name="GluePoint14X" fmla="*/ 1357 w 0"/>
                <a:gd name="GluePoint14Y" fmla="*/ 126 h 0"/>
                <a:gd name="GluePoint15X" fmla="*/ 1285 w 0"/>
                <a:gd name="GluePoint15Y" fmla="*/ 24 h 0"/>
                <a:gd name="GluePoint16X" fmla="*/ 1280 w 0"/>
                <a:gd name="GluePoint16Y" fmla="*/ 18 h 0"/>
                <a:gd name="GluePoint17X" fmla="*/ 1262 w 0"/>
                <a:gd name="GluePoint17Y" fmla="*/ 12 h 0"/>
                <a:gd name="GluePoint18X" fmla="*/ 1238 w 0"/>
                <a:gd name="GluePoint18Y" fmla="*/ 6 h 0"/>
                <a:gd name="GluePoint19X" fmla="*/ 1220 w 0"/>
                <a:gd name="GluePoint19Y" fmla="logwidth"/>
                <a:gd name="GluePoint20X" fmla="*/ 1196 w 0"/>
                <a:gd name="GluePoint20Y" fmla="logwidth"/>
                <a:gd name="GluePoint21X" fmla="*/ 1166 w 0"/>
                <a:gd name="GluePoint21Y" fmla="logwidth"/>
                <a:gd name="GluePoint22X" fmla="*/ 1142 w 0"/>
                <a:gd name="GluePoint22Y" fmla="logwidth"/>
                <a:gd name="GluePoint23X" fmla="*/ 1136 w 0"/>
                <a:gd name="GluePoint23Y" fmla="logwidth"/>
                <a:gd name="GluePoint24X" fmla="*/ 1130 w 0"/>
                <a:gd name="GluePoint24Y" fmla="logwidth"/>
                <a:gd name="GluePoint25X" fmla="*/ 1124 w 0"/>
                <a:gd name="GluePoint25Y" fmla="*/ 6 h 0"/>
                <a:gd name="GluePoint26X" fmla="*/ 1118 w 0"/>
                <a:gd name="GluePoint26Y" fmla="*/ 12 h 0"/>
                <a:gd name="GluePoint27X" fmla="*/ 1100 w 0"/>
                <a:gd name="GluePoint27Y" fmla="*/ 18 h 0"/>
                <a:gd name="GluePoint28X" fmla="*/ 1088 w 0"/>
                <a:gd name="GluePoint28Y" fmla="*/ 18 h 0"/>
                <a:gd name="GluePoint29X" fmla="*/ 1070 w 0"/>
                <a:gd name="GluePoint29Y" fmla="*/ 24 h 0"/>
                <a:gd name="GluePoint30X" fmla="*/ 1052 w 0"/>
                <a:gd name="GluePoint30Y" fmla="*/ 30 h 0"/>
                <a:gd name="GluePoint31X" fmla="*/ 1034 w 0"/>
                <a:gd name="GluePoint31Y" fmla="*/ 36 h 0"/>
                <a:gd name="GluePoint32X" fmla="*/ 1028 w 0"/>
                <a:gd name="GluePoint32Y" fmla="*/ 42 h 0"/>
                <a:gd name="GluePoint33X" fmla="*/ 969 w 0"/>
                <a:gd name="GluePoint33Y" fmla="*/ 60 h 0"/>
                <a:gd name="GluePoint34X" fmla="*/ 921 w 0"/>
                <a:gd name="GluePoint34Y" fmla="*/ 72 h 0"/>
                <a:gd name="GluePoint35X" fmla="*/ 855 w 0"/>
                <a:gd name="GluePoint35Y" fmla="*/ 48 h 0"/>
                <a:gd name="GluePoint36X" fmla="*/ 825 w 0"/>
                <a:gd name="GluePoint36Y" fmla="*/ 48 h 0"/>
                <a:gd name="GluePoint37X" fmla="*/ 759 w 0"/>
                <a:gd name="GluePoint37Y" fmla="*/ 72 h 0"/>
                <a:gd name="GluePoint38X" fmla="*/ 735 w 0"/>
                <a:gd name="GluePoint38Y" fmla="*/ 72 h 0"/>
                <a:gd name="GluePoint39X" fmla="*/ 706 w 0"/>
                <a:gd name="GluePoint39Y" fmla="*/ 60 h 0"/>
                <a:gd name="GluePoint40X" fmla="*/ 640 w 0"/>
                <a:gd name="GluePoint40Y" fmla="*/ 60 h 0"/>
                <a:gd name="GluePoint41X" fmla="*/ 544 w 0"/>
                <a:gd name="GluePoint41Y" fmla="*/ 72 h 0"/>
                <a:gd name="GluePoint42X" fmla="*/ 389 w 0"/>
                <a:gd name="GluePoint42Y" fmla="*/ 18 h 0"/>
                <a:gd name="GluePoint43X" fmla="*/ 323 w 0"/>
                <a:gd name="GluePoint43Y" fmla="*/ 60 h 0"/>
                <a:gd name="GluePoint44X" fmla="*/ 317 w 0"/>
                <a:gd name="GluePoint44Y" fmla="*/ 60 h 0"/>
                <a:gd name="GluePoint45X" fmla="*/ 305 w 0"/>
                <a:gd name="GluePoint45Y" fmla="*/ 72 h 0"/>
                <a:gd name="GluePoint46X" fmla="*/ 287 w 0"/>
                <a:gd name="GluePoint46Y" fmla="*/ 78 h 0"/>
                <a:gd name="GluePoint47X" fmla="*/ 263 w 0"/>
                <a:gd name="GluePoint47Y" fmla="*/ 90 h 0"/>
                <a:gd name="GluePoint48X" fmla="*/ 203 w 0"/>
                <a:gd name="GluePoint48Y" fmla="*/ 120 h 0"/>
                <a:gd name="GluePoint49X" fmla="*/ 149 w 0"/>
                <a:gd name="GluePoint49Y" fmla="*/ 150 h 0"/>
                <a:gd name="GluePoint50X" fmla="*/ 78 w 0"/>
                <a:gd name="GluePoint50Y" fmla="*/ 168 h 0"/>
                <a:gd name="GluePoint51X" fmla="logwidth"/>
                <a:gd name="GluePoint51Y" fmla="*/ 180 h 0"/>
                <a:gd name="GluePoint52X" fmla="logwidth"/>
                <a:gd name="GluePoint52Y" fmla="*/ 527 h 0"/>
                <a:gd name="GluePoint53X" fmla="*/ 1010 w 0"/>
                <a:gd name="GluePoint53Y" fmla="*/ 527 h 0"/>
                <a:gd name="GluePoint54X" fmla="*/ 3725 w 0"/>
                <a:gd name="GluePoint54Y" fmla="*/ 527 h 0"/>
                <a:gd name="GluePoint55X" fmla="*/ 3976 w 0"/>
                <a:gd name="GluePoint55Y" fmla="*/ 527 h 0"/>
                <a:gd name="GluePoint56X" fmla="*/ 3976 w 0"/>
                <a:gd name="GluePoint56Y" fmla="*/ 527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  <a:cxn ang="0">
                  <a:pos x="GluePoint55X" y="GluePoint55Y"/>
                </a:cxn>
                <a:cxn ang="0">
                  <a:pos x="GluePoint56X" y="GluePoint56Y"/>
                </a:cxn>
              </a:cxnLst>
              <a:rect l="textAreaLeft" t="textAreaTop" r="textAreaRight" b="textAreaBottom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72654e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grpSp>
        <p:nvGrpSpPr>
          <p:cNvPr id="444" name="Group 15"/>
          <p:cNvGrpSpPr/>
          <p:nvPr/>
        </p:nvGrpSpPr>
        <p:grpSpPr>
          <a:xfrm>
            <a:off x="835920" y="6021360"/>
            <a:ext cx="7579440" cy="848880"/>
            <a:chOff x="835920" y="6021360"/>
            <a:chExt cx="7579440" cy="848880"/>
          </a:xfrm>
        </p:grpSpPr>
        <p:sp>
          <p:nvSpPr>
            <p:cNvPr id="445" name="Freeform 16"/>
            <p:cNvSpPr/>
            <p:nvPr/>
          </p:nvSpPr>
          <p:spPr>
            <a:xfrm>
              <a:off x="2531520" y="6021360"/>
              <a:ext cx="772200" cy="461520"/>
            </a:xfrm>
            <a:custGeom>
              <a:avLst/>
              <a:gdLst>
                <a:gd name="textAreaLeft" fmla="*/ 0 w 772200"/>
                <a:gd name="textAreaRight" fmla="*/ 772560 w 772200"/>
                <a:gd name="textAreaTop" fmla="*/ 0 h 461520"/>
                <a:gd name="textAreaBottom" fmla="*/ 461880 h 461520"/>
                <a:gd name="GluePoint1X" fmla="*/ 24 w 0"/>
                <a:gd name="GluePoint1Y" fmla="*/ 24 h 0"/>
                <a:gd name="GluePoint2X" fmla="logwidth"/>
                <a:gd name="GluePoint2Y" fmla="*/ 60 h 0"/>
                <a:gd name="GluePoint3X" fmla="*/ 66 w 0"/>
                <a:gd name="GluePoint3Y" fmla="*/ 108 h 0"/>
                <a:gd name="GluePoint4X" fmla="*/ 143 w 0"/>
                <a:gd name="GluePoint4Y" fmla="*/ 180 h 0"/>
                <a:gd name="GluePoint5X" fmla="*/ 191 w 0"/>
                <a:gd name="GluePoint5Y" fmla="*/ 168 h 0"/>
                <a:gd name="GluePoint6X" fmla="*/ 341 w 0"/>
                <a:gd name="GluePoint6Y" fmla="*/ 287 h 0"/>
                <a:gd name="GluePoint7X" fmla="*/ 305 w 0"/>
                <a:gd name="GluePoint7Y" fmla="*/ 174 h 0"/>
                <a:gd name="GluePoint8X" fmla="*/ 365 w 0"/>
                <a:gd name="GluePoint8Y" fmla="*/ 132 h 0"/>
                <a:gd name="GluePoint9X" fmla="*/ 359 w 0"/>
                <a:gd name="GluePoint9Y" fmla="*/ 126 h 0"/>
                <a:gd name="GluePoint10X" fmla="*/ 335 w 0"/>
                <a:gd name="GluePoint10Y" fmla="*/ 114 h 0"/>
                <a:gd name="GluePoint11X" fmla="*/ 299 w 0"/>
                <a:gd name="GluePoint11Y" fmla="*/ 90 h 0"/>
                <a:gd name="GluePoint12X" fmla="*/ 257 w 0"/>
                <a:gd name="GluePoint12Y" fmla="*/ 72 h 0"/>
                <a:gd name="GluePoint13X" fmla="*/ 215 w 0"/>
                <a:gd name="GluePoint13Y" fmla="*/ 54 h 0"/>
                <a:gd name="GluePoint14X" fmla="*/ 173 w 0"/>
                <a:gd name="GluePoint14Y" fmla="*/ 36 h 0"/>
                <a:gd name="GluePoint15X" fmla="*/ 143 w 0"/>
                <a:gd name="GluePoint15Y" fmla="*/ 24 h 0"/>
                <a:gd name="GluePoint16X" fmla="*/ 131 w 0"/>
                <a:gd name="GluePoint16Y" fmla="*/ 18 h 0"/>
                <a:gd name="GluePoint17X" fmla="*/ 107 w 0"/>
                <a:gd name="GluePoint17Y" fmla="*/ 18 h 0"/>
                <a:gd name="GluePoint18X" fmla="*/ 95 w 0"/>
                <a:gd name="GluePoint18Y" fmla="*/ 18 h 0"/>
                <a:gd name="GluePoint19X" fmla="*/ 72 w 0"/>
                <a:gd name="GluePoint19Y" fmla="*/ 12 h 0"/>
                <a:gd name="GluePoint20X" fmla="*/ 66 w 0"/>
                <a:gd name="GluePoint20Y" fmla="*/ 12 h 0"/>
                <a:gd name="GluePoint21X" fmla="*/ 54 w 0"/>
                <a:gd name="GluePoint21Y" fmla="*/ 6 h 0"/>
                <a:gd name="GluePoint22X" fmla="*/ 42 w 0"/>
                <a:gd name="GluePoint22Y" fmla="logwidth"/>
                <a:gd name="GluePoint23X" fmla="*/ 30 w 0"/>
                <a:gd name="GluePoint23Y" fmla="logwidth"/>
                <a:gd name="GluePoint24X" fmla="*/ 24 w 0"/>
                <a:gd name="GluePoint24Y" fmla="*/ 24 h 0"/>
                <a:gd name="GluePoint25X" fmla="*/ 24 w 0"/>
                <a:gd name="GluePoint25Y" fmla="*/ 24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</a:cxnLst>
              <a:rect l="textAreaLeft" t="textAreaTop" r="textAreaRight" b="textAreaBottom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446" name="Freeform 17"/>
            <p:cNvSpPr/>
            <p:nvPr/>
          </p:nvSpPr>
          <p:spPr>
            <a:xfrm>
              <a:off x="4112640" y="6078600"/>
              <a:ext cx="4302720" cy="791640"/>
            </a:xfrm>
            <a:custGeom>
              <a:avLst/>
              <a:gdLst>
                <a:gd name="textAreaLeft" fmla="*/ 0 w 4302720"/>
                <a:gd name="textAreaRight" fmla="*/ 4303080 w 4302720"/>
                <a:gd name="textAreaTop" fmla="*/ 0 h 791640"/>
                <a:gd name="textAreaBottom" fmla="*/ 792000 h 791640"/>
                <a:gd name="GluePoint1X" fmla="*/ 186 w 0"/>
                <a:gd name="GluePoint1Y" fmla="*/ 18 h 0"/>
                <a:gd name="GluePoint2X" fmla="*/ 138 w 0"/>
                <a:gd name="GluePoint2Y" fmla="*/ 6 h 0"/>
                <a:gd name="GluePoint3X" fmla="*/ 96 w 0"/>
                <a:gd name="GluePoint3Y" fmla="logwidth"/>
                <a:gd name="GluePoint4X" fmla="*/ 36 w 0"/>
                <a:gd name="GluePoint4Y" fmla="logwidth"/>
                <a:gd name="GluePoint5X" fmla="*/ 12 w 0"/>
                <a:gd name="GluePoint5Y" fmla="*/ 25 h 0"/>
                <a:gd name="GluePoint6X" fmla="logwidth"/>
                <a:gd name="GluePoint6Y" fmla="*/ 128 h 0"/>
                <a:gd name="GluePoint7X" fmla="*/ 60 w 0"/>
                <a:gd name="GluePoint7Y" fmla="*/ 104 h 0"/>
                <a:gd name="GluePoint8X" fmla="*/ 90 w 0"/>
                <a:gd name="GluePoint8Y" fmla="*/ 134 h 0"/>
                <a:gd name="GluePoint9X" fmla="*/ 150 w 0"/>
                <a:gd name="GluePoint9Y" fmla="*/ 153 h 0"/>
                <a:gd name="GluePoint10X" fmla="*/ 209 w 0"/>
                <a:gd name="GluePoint10Y" fmla="*/ 273 h 0"/>
                <a:gd name="GluePoint11X" fmla="*/ 401 w 0"/>
                <a:gd name="GluePoint11Y" fmla="*/ 359 h 0"/>
                <a:gd name="GluePoint12X" fmla="*/ 777 w 0"/>
                <a:gd name="GluePoint12Y" fmla="*/ 359 h 0"/>
                <a:gd name="GluePoint13X" fmla="*/ 2033 w 0"/>
                <a:gd name="GluePoint13Y" fmla="*/ 499 h 0"/>
                <a:gd name="GluePoint14X" fmla="*/ 2033 w 0"/>
                <a:gd name="GluePoint14Y" fmla="*/ 499 h 0"/>
                <a:gd name="GluePoint15X" fmla="*/ 1991 w 0"/>
                <a:gd name="GluePoint15Y" fmla="*/ 493 h 0"/>
                <a:gd name="GluePoint16X" fmla="*/ 676 w 0"/>
                <a:gd name="GluePoint16Y" fmla="*/ 243 h 0"/>
                <a:gd name="GluePoint17X" fmla="*/ 514 w 0"/>
                <a:gd name="GluePoint17Y" fmla="*/ 159 h 0"/>
                <a:gd name="GluePoint18X" fmla="*/ 425 w 0"/>
                <a:gd name="GluePoint18Y" fmla="*/ 110 h 0"/>
                <a:gd name="GluePoint19X" fmla="*/ 365 w 0"/>
                <a:gd name="GluePoint19Y" fmla="*/ 92 h 0"/>
                <a:gd name="GluePoint20X" fmla="*/ 281 w 0"/>
                <a:gd name="GluePoint20Y" fmla="*/ 61 h 0"/>
                <a:gd name="GluePoint21X" fmla="*/ 186 w 0"/>
                <a:gd name="GluePoint21Y" fmla="*/ 18 h 0"/>
                <a:gd name="GluePoint22X" fmla="*/ 186 w 0"/>
                <a:gd name="GluePoint22Y" fmla="*/ 18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447" name="Freeform 18"/>
            <p:cNvSpPr/>
            <p:nvPr/>
          </p:nvSpPr>
          <p:spPr>
            <a:xfrm>
              <a:off x="3873600" y="6068880"/>
              <a:ext cx="149760" cy="96480"/>
            </a:xfrm>
            <a:custGeom>
              <a:avLst/>
              <a:gdLst>
                <a:gd name="textAreaLeft" fmla="*/ 0 w 149760"/>
                <a:gd name="textAreaRight" fmla="*/ 150120 w 149760"/>
                <a:gd name="textAreaTop" fmla="*/ 0 h 96480"/>
                <a:gd name="textAreaBottom" fmla="*/ 96840 h 96480"/>
                <a:gd name="GluePoint1X" fmla="logwidth"/>
                <a:gd name="GluePoint1Y" fmla="*/ 18 h 0"/>
                <a:gd name="GluePoint2X" fmla="*/ 6 w 0"/>
                <a:gd name="GluePoint2Y" fmla="*/ 18 h 0"/>
                <a:gd name="GluePoint3X" fmla="*/ 12 w 0"/>
                <a:gd name="GluePoint3Y" fmla="*/ 12 h 0"/>
                <a:gd name="GluePoint4X" fmla="*/ 6 w 0"/>
                <a:gd name="GluePoint4Y" fmla="*/ 6 h 0"/>
                <a:gd name="GluePoint5X" fmla="logwidth"/>
                <a:gd name="GluePoint5Y" fmla="logwidth"/>
                <a:gd name="GluePoint6X" fmla="*/ 29 w 0"/>
                <a:gd name="GluePoint6Y" fmla="*/ 18 h 0"/>
                <a:gd name="GluePoint7X" fmla="*/ 53 w 0"/>
                <a:gd name="GluePoint7Y" fmla="*/ 18 h 0"/>
                <a:gd name="GluePoint8X" fmla="*/ 59 w 0"/>
                <a:gd name="GluePoint8Y" fmla="*/ 30 h 0"/>
                <a:gd name="GluePoint9X" fmla="*/ 65 w 0"/>
                <a:gd name="GluePoint9Y" fmla="*/ 42 h 0"/>
                <a:gd name="GluePoint10X" fmla="*/ 71 w 0"/>
                <a:gd name="GluePoint10Y" fmla="*/ 54 h 0"/>
                <a:gd name="GluePoint11X" fmla="*/ 71 w 0"/>
                <a:gd name="GluePoint11Y" fmla="*/ 60 h 0"/>
                <a:gd name="GluePoint12X" fmla="*/ 59 w 0"/>
                <a:gd name="GluePoint12Y" fmla="*/ 54 h 0"/>
                <a:gd name="GluePoint13X" fmla="*/ 47 w 0"/>
                <a:gd name="GluePoint13Y" fmla="*/ 42 h 0"/>
                <a:gd name="GluePoint14X" fmla="*/ 23 w 0"/>
                <a:gd name="GluePoint14Y" fmla="*/ 30 h 0"/>
                <a:gd name="GluePoint15X" fmla="*/ 23 w 0"/>
                <a:gd name="GluePoint15Y" fmla="*/ 36 h 0"/>
                <a:gd name="GluePoint16X" fmla="*/ 18 w 0"/>
                <a:gd name="GluePoint16Y" fmla="*/ 42 h 0"/>
                <a:gd name="GluePoint17X" fmla="*/ 12 w 0"/>
                <a:gd name="GluePoint17Y" fmla="*/ 48 h 0"/>
                <a:gd name="GluePoint18X" fmla="*/ 6 w 0"/>
                <a:gd name="GluePoint18Y" fmla="*/ 48 h 0"/>
                <a:gd name="GluePoint19X" fmla="*/ 6 w 0"/>
                <a:gd name="GluePoint19Y" fmla="*/ 48 h 0"/>
                <a:gd name="GluePoint20X" fmla="*/ 6 w 0"/>
                <a:gd name="GluePoint20Y" fmla="*/ 36 h 0"/>
                <a:gd name="GluePoint21X" fmla="logwidth"/>
                <a:gd name="GluePoint21Y" fmla="*/ 18 h 0"/>
                <a:gd name="GluePoint22X" fmla="logwidth"/>
                <a:gd name="GluePoint22Y" fmla="*/ 18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448" name="Freeform 19"/>
            <p:cNvSpPr/>
            <p:nvPr/>
          </p:nvSpPr>
          <p:spPr>
            <a:xfrm>
              <a:off x="1809720" y="6099120"/>
              <a:ext cx="340560" cy="259920"/>
            </a:xfrm>
            <a:custGeom>
              <a:avLst/>
              <a:gdLst>
                <a:gd name="textAreaLeft" fmla="*/ 0 w 340560"/>
                <a:gd name="textAreaRight" fmla="*/ 340920 w 340560"/>
                <a:gd name="textAreaTop" fmla="*/ 0 h 259920"/>
                <a:gd name="textAreaBottom" fmla="*/ 260280 h 259920"/>
                <a:gd name="GluePoint1X" fmla="*/ 30 w 0"/>
                <a:gd name="GluePoint1Y" fmla="logwidth"/>
                <a:gd name="GluePoint2X" fmla="*/ 48 w 0"/>
                <a:gd name="GluePoint2Y" fmla="*/ 6 h 0"/>
                <a:gd name="GluePoint3X" fmla="*/ 72 w 0"/>
                <a:gd name="GluePoint3Y" fmla="*/ 6 h 0"/>
                <a:gd name="GluePoint4X" fmla="*/ 114 w 0"/>
                <a:gd name="GluePoint4Y" fmla="*/ 12 h 0"/>
                <a:gd name="GluePoint5X" fmla="*/ 96 w 0"/>
                <a:gd name="GluePoint5Y" fmla="*/ 54 h 0"/>
                <a:gd name="GluePoint6X" fmla="*/ 96 w 0"/>
                <a:gd name="GluePoint6Y" fmla="*/ 60 h 0"/>
                <a:gd name="GluePoint7X" fmla="*/ 102 w 0"/>
                <a:gd name="GluePoint7Y" fmla="*/ 72 h 0"/>
                <a:gd name="GluePoint8X" fmla="*/ 108 w 0"/>
                <a:gd name="GluePoint8Y" fmla="*/ 84 h 0"/>
                <a:gd name="GluePoint9X" fmla="*/ 120 w 0"/>
                <a:gd name="GluePoint9Y" fmla="*/ 96 h 0"/>
                <a:gd name="GluePoint10X" fmla="*/ 143 w 0"/>
                <a:gd name="GluePoint10Y" fmla="*/ 114 h 0"/>
                <a:gd name="GluePoint11X" fmla="*/ 155 w 0"/>
                <a:gd name="GluePoint11Y" fmla="*/ 138 h 0"/>
                <a:gd name="GluePoint12X" fmla="*/ 161 w 0"/>
                <a:gd name="GluePoint12Y" fmla="*/ 156 h 0"/>
                <a:gd name="GluePoint13X" fmla="*/ 161 w 0"/>
                <a:gd name="GluePoint13Y" fmla="*/ 162 h 0"/>
                <a:gd name="GluePoint14X" fmla="*/ 96 w 0"/>
                <a:gd name="GluePoint14Y" fmla="*/ 102 h 0"/>
                <a:gd name="GluePoint15X" fmla="*/ 30 w 0"/>
                <a:gd name="GluePoint15Y" fmla="*/ 54 h 0"/>
                <a:gd name="GluePoint16X" fmla="logwidth"/>
                <a:gd name="GluePoint16Y" fmla="logwidth"/>
                <a:gd name="GluePoint17X" fmla="*/ 30 w 0"/>
                <a:gd name="GluePoint17Y" fmla="logwidth"/>
                <a:gd name="GluePoint18X" fmla="*/ 30 w 0"/>
                <a:gd name="GluePoint18Y" fmla="logwidth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</a:cxnLst>
              <a:rect l="textAreaLeft" t="textAreaTop" r="textAreaRight" b="textAreaBottom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449" name="Freeform 20"/>
            <p:cNvSpPr/>
            <p:nvPr/>
          </p:nvSpPr>
          <p:spPr>
            <a:xfrm>
              <a:off x="1494360" y="6118200"/>
              <a:ext cx="124560" cy="96480"/>
            </a:xfrm>
            <a:custGeom>
              <a:avLst/>
              <a:gdLst>
                <a:gd name="textAreaLeft" fmla="*/ 0 w 124560"/>
                <a:gd name="textAreaRight" fmla="*/ 124920 w 124560"/>
                <a:gd name="textAreaTop" fmla="*/ 0 h 96480"/>
                <a:gd name="textAreaBottom" fmla="*/ 96840 h 96480"/>
                <a:gd name="GluePoint1X" fmla="*/ 59 w 0"/>
                <a:gd name="GluePoint1Y" fmla="*/ 6 h 0"/>
                <a:gd name="GluePoint2X" fmla="*/ 41 w 0"/>
                <a:gd name="GluePoint2Y" fmla="*/ 30 h 0"/>
                <a:gd name="GluePoint3X" fmla="*/ 41 w 0"/>
                <a:gd name="GluePoint3Y" fmla="*/ 36 h 0"/>
                <a:gd name="GluePoint4X" fmla="*/ 47 w 0"/>
                <a:gd name="GluePoint4Y" fmla="*/ 42 h 0"/>
                <a:gd name="GluePoint5X" fmla="*/ 53 w 0"/>
                <a:gd name="GluePoint5Y" fmla="*/ 54 h 0"/>
                <a:gd name="GluePoint6X" fmla="*/ 53 w 0"/>
                <a:gd name="GluePoint6Y" fmla="*/ 60 h 0"/>
                <a:gd name="GluePoint7X" fmla="*/ 47 w 0"/>
                <a:gd name="GluePoint7Y" fmla="*/ 54 h 0"/>
                <a:gd name="GluePoint8X" fmla="*/ 35 w 0"/>
                <a:gd name="GluePoint8Y" fmla="*/ 48 h 0"/>
                <a:gd name="GluePoint9X" fmla="*/ 23 w 0"/>
                <a:gd name="GluePoint9Y" fmla="*/ 36 h 0"/>
                <a:gd name="GluePoint10X" fmla="*/ 17 w 0"/>
                <a:gd name="GluePoint10Y" fmla="*/ 30 h 0"/>
                <a:gd name="GluePoint11X" fmla="logwidth"/>
                <a:gd name="GluePoint11Y" fmla="logwidth"/>
                <a:gd name="GluePoint12X" fmla="*/ 59 w 0"/>
                <a:gd name="GluePoint12Y" fmla="*/ 6 h 0"/>
                <a:gd name="GluePoint13X" fmla="*/ 59 w 0"/>
                <a:gd name="GluePoint13Y" fmla="*/ 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450" name="Freeform 21"/>
            <p:cNvSpPr/>
            <p:nvPr/>
          </p:nvSpPr>
          <p:spPr>
            <a:xfrm>
              <a:off x="835920" y="6049800"/>
              <a:ext cx="518400" cy="328320"/>
            </a:xfrm>
            <a:custGeom>
              <a:avLst/>
              <a:gdLst>
                <a:gd name="textAreaLeft" fmla="*/ 0 w 518400"/>
                <a:gd name="textAreaRight" fmla="*/ 518760 w 518400"/>
                <a:gd name="textAreaTop" fmla="*/ 0 h 328320"/>
                <a:gd name="textAreaBottom" fmla="*/ 328680 h 328320"/>
                <a:gd name="GluePoint1X" fmla="*/ 233 w 0"/>
                <a:gd name="GluePoint1Y" fmla="*/ 36 h 0"/>
                <a:gd name="GluePoint2X" fmla="*/ 245 w 0"/>
                <a:gd name="GluePoint2Y" fmla="*/ 42 h 0"/>
                <a:gd name="GluePoint3X" fmla="*/ 209 w 0"/>
                <a:gd name="GluePoint3Y" fmla="*/ 84 h 0"/>
                <a:gd name="GluePoint4X" fmla="*/ 143 w 0"/>
                <a:gd name="GluePoint4Y" fmla="*/ 132 h 0"/>
                <a:gd name="GluePoint5X" fmla="*/ 167 w 0"/>
                <a:gd name="GluePoint5Y" fmla="*/ 156 h 0"/>
                <a:gd name="GluePoint6X" fmla="*/ 179 w 0"/>
                <a:gd name="GluePoint6Y" fmla="*/ 204 h 0"/>
                <a:gd name="GluePoint7X" fmla="*/ 77 w 0"/>
                <a:gd name="GluePoint7Y" fmla="*/ 132 h 0"/>
                <a:gd name="GluePoint8X" fmla="*/ 47 w 0"/>
                <a:gd name="GluePoint8Y" fmla="*/ 84 h 0"/>
                <a:gd name="GluePoint9X" fmla="*/ 89 w 0"/>
                <a:gd name="GluePoint9Y" fmla="*/ 66 h 0"/>
                <a:gd name="GluePoint10X" fmla="*/ 59 w 0"/>
                <a:gd name="GluePoint10Y" fmla="*/ 36 h 0"/>
                <a:gd name="GluePoint11X" fmla="logwidth"/>
                <a:gd name="GluePoint11Y" fmla="*/ 12 h 0"/>
                <a:gd name="GluePoint12X" fmla="logwidth"/>
                <a:gd name="GluePoint12Y" fmla="logwidth"/>
                <a:gd name="GluePoint13X" fmla="*/ 6 w 0"/>
                <a:gd name="GluePoint13Y" fmla="logwidth"/>
                <a:gd name="GluePoint14X" fmla="*/ 12 w 0"/>
                <a:gd name="GluePoint14Y" fmla="logwidth"/>
                <a:gd name="GluePoint15X" fmla="*/ 47 w 0"/>
                <a:gd name="GluePoint15Y" fmla="*/ 6 h 0"/>
                <a:gd name="GluePoint16X" fmla="*/ 77 w 0"/>
                <a:gd name="GluePoint16Y" fmla="*/ 6 h 0"/>
                <a:gd name="GluePoint17X" fmla="*/ 83 w 0"/>
                <a:gd name="GluePoint17Y" fmla="*/ 6 h 0"/>
                <a:gd name="GluePoint18X" fmla="*/ 89 w 0"/>
                <a:gd name="GluePoint18Y" fmla="*/ 6 h 0"/>
                <a:gd name="GluePoint19X" fmla="*/ 101 w 0"/>
                <a:gd name="GluePoint19Y" fmla="*/ 12 h 0"/>
                <a:gd name="GluePoint20X" fmla="*/ 125 w 0"/>
                <a:gd name="GluePoint20Y" fmla="*/ 12 h 0"/>
                <a:gd name="GluePoint21X" fmla="*/ 143 w 0"/>
                <a:gd name="GluePoint21Y" fmla="*/ 18 h 0"/>
                <a:gd name="GluePoint22X" fmla="*/ 149 w 0"/>
                <a:gd name="GluePoint22Y" fmla="*/ 18 h 0"/>
                <a:gd name="GluePoint23X" fmla="*/ 149 w 0"/>
                <a:gd name="GluePoint23Y" fmla="*/ 18 h 0"/>
                <a:gd name="GluePoint24X" fmla="*/ 203 w 0"/>
                <a:gd name="GluePoint24Y" fmla="*/ 24 h 0"/>
                <a:gd name="GluePoint25X" fmla="*/ 233 w 0"/>
                <a:gd name="GluePoint25Y" fmla="*/ 36 h 0"/>
                <a:gd name="GluePoint26X" fmla="*/ 233 w 0"/>
                <a:gd name="GluePoint26Y" fmla="*/ 3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</a:cxnLst>
              <a:rect l="textAreaLeft" t="textAreaTop" r="textAreaRight" b="textAreaBottom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sp>
        <p:nvSpPr>
          <p:cNvPr id="451" name="PlaceHolder 1"/>
          <p:cNvSpPr>
            <a:spLocks noGrp="1"/>
          </p:cNvSpPr>
          <p:nvPr>
            <p:ph type="title"/>
          </p:nvPr>
        </p:nvSpPr>
        <p:spPr>
          <a:xfrm>
            <a:off x="609480" y="228600"/>
            <a:ext cx="109724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lt2"/>
                </a:solidFill>
                <a:effectLst/>
                <a:uFillTx/>
                <a:latin typeface="Arial"/>
                <a:ea typeface="PMingLiU"/>
              </a:rPr>
              <a:t>Click to edit Master title style</a:t>
            </a:r>
            <a:endParaRPr b="0" lang="en-US" sz="4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452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2440" cy="4495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 vert="eaVer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Click to edit Master text styles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28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Second level</a:t>
            </a:r>
            <a:endParaRPr b="0" lang="en-US" sz="2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Third level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Fourth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Fifth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453" name="PlaceHolder 3"/>
          <p:cNvSpPr>
            <a:spLocks noGrp="1"/>
          </p:cNvSpPr>
          <p:nvPr>
            <p:ph type="dt" idx="157"/>
          </p:nvPr>
        </p:nvSpPr>
        <p:spPr>
          <a:xfrm>
            <a:off x="60948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454" name="PlaceHolder 4"/>
          <p:cNvSpPr>
            <a:spLocks noGrp="1"/>
          </p:cNvSpPr>
          <p:nvPr>
            <p:ph type="ftr" idx="158"/>
          </p:nvPr>
        </p:nvSpPr>
        <p:spPr>
          <a:xfrm>
            <a:off x="4165560" y="6248520"/>
            <a:ext cx="386028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455" name="PlaceHolder 5"/>
          <p:cNvSpPr>
            <a:spLocks noGrp="1"/>
          </p:cNvSpPr>
          <p:nvPr>
            <p:ph type="sldNum" idx="159"/>
          </p:nvPr>
        </p:nvSpPr>
        <p:spPr>
          <a:xfrm>
            <a:off x="873756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3EA0314-0CDB-477F-A22A-1BC85832E2F4}" type="slidenum">
              <a: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rPr>
              <a:t>&lt;number&gt;</a:t>
            </a:fld>
            <a:endParaRPr b="0" lang="en-US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Default 35">
    <p:bg>
      <p:bgPr>
        <a:gradFill rotWithShape="0">
          <a:gsLst>
            <a:gs pos="0">
              <a:srgbClr val="001847"/>
            </a:gs>
            <a:gs pos="100000">
              <a:srgbClr val="003399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6" name="Group 2"/>
          <p:cNvGrpSpPr/>
          <p:nvPr/>
        </p:nvGrpSpPr>
        <p:grpSpPr>
          <a:xfrm>
            <a:off x="0" y="0"/>
            <a:ext cx="12191760" cy="6857640"/>
            <a:chOff x="0" y="0"/>
            <a:chExt cx="12191760" cy="6857640"/>
          </a:xfrm>
        </p:grpSpPr>
        <p:sp>
          <p:nvSpPr>
            <p:cNvPr id="457" name="Freeform 3"/>
            <p:cNvSpPr/>
            <p:nvPr/>
          </p:nvSpPr>
          <p:spPr>
            <a:xfrm>
              <a:off x="0" y="4876920"/>
              <a:ext cx="12191760" cy="198072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1980720"/>
                <a:gd name="textAreaBottom" fmla="*/ 1981080 h 198072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33cccc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458" name="Freeform 4"/>
            <p:cNvSpPr/>
            <p:nvPr/>
          </p:nvSpPr>
          <p:spPr>
            <a:xfrm>
              <a:off x="0" y="0"/>
              <a:ext cx="12191760" cy="487656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4876560"/>
                <a:gd name="textAreaBottom" fmla="*/ 4876920 h 487656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1746"/>
                </a:gs>
                <a:gs pos="100000">
                  <a:srgbClr val="003399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sp>
        <p:nvSpPr>
          <p:cNvPr id="459" name="Freeform 5"/>
          <p:cNvSpPr/>
          <p:nvPr/>
        </p:nvSpPr>
        <p:spPr>
          <a:xfrm>
            <a:off x="8331120" y="6262560"/>
            <a:ext cx="3860280" cy="609120"/>
          </a:xfrm>
          <a:custGeom>
            <a:avLst/>
            <a:gdLst>
              <a:gd name="textAreaLeft" fmla="*/ 0 w 3860280"/>
              <a:gd name="textAreaRight" fmla="*/ 3860640 w 3860280"/>
              <a:gd name="textAreaTop" fmla="*/ 0 h 609120"/>
              <a:gd name="textAreaBottom" fmla="*/ 609480 h 609120"/>
              <a:gd name="GluePoint1X" fmla="*/ 5748 w 0"/>
              <a:gd name="GluePoint1Y" fmla="*/ 246 h 0"/>
              <a:gd name="GluePoint2X" fmla="logwidth"/>
              <a:gd name="GluePoint2Y" fmla="*/ 246 h 0"/>
              <a:gd name="GluePoint3X" fmla="logwidth"/>
              <a:gd name="GluePoint3Y" fmla="logwidth"/>
              <a:gd name="GluePoint4X" fmla="*/ 5748 w 0"/>
              <a:gd name="GluePoint4Y" fmla="logwidth"/>
              <a:gd name="GluePoint5X" fmla="*/ 5748 w 0"/>
              <a:gd name="GluePoint5Y" fmla="*/ 246 h 0"/>
              <a:gd name="GluePoint6X" fmla="*/ 5748 w 0"/>
              <a:gd name="GluePoint6Y" fmla="*/ 246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</a:cxnLst>
            <a:rect l="textAreaLeft" t="textAreaTop" r="textAreaRight" b="textAreaBottom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003399"/>
              </a:gs>
              <a:gs pos="100000">
                <a:srgbClr val="00ffcc"/>
              </a:gs>
            </a:gsLst>
            <a:lin ang="189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  <a:ea typeface="新細明體"/>
            </a:endParaRPr>
          </a:p>
        </p:txBody>
      </p:sp>
      <p:grpSp>
        <p:nvGrpSpPr>
          <p:cNvPr id="460" name="Group 6"/>
          <p:cNvGrpSpPr/>
          <p:nvPr/>
        </p:nvGrpSpPr>
        <p:grpSpPr>
          <a:xfrm>
            <a:off x="0" y="6019920"/>
            <a:ext cx="10464480" cy="856800"/>
            <a:chOff x="0" y="6019920"/>
            <a:chExt cx="10464480" cy="856800"/>
          </a:xfrm>
        </p:grpSpPr>
        <p:sp>
          <p:nvSpPr>
            <p:cNvPr id="461" name="Freeform 7"/>
            <p:cNvSpPr/>
            <p:nvPr/>
          </p:nvSpPr>
          <p:spPr>
            <a:xfrm>
              <a:off x="3149640" y="6019920"/>
              <a:ext cx="6857640" cy="850680"/>
            </a:xfrm>
            <a:custGeom>
              <a:avLst/>
              <a:gdLst>
                <a:gd name="textAreaLeft" fmla="*/ 0 w 6857640"/>
                <a:gd name="textAreaRight" fmla="*/ 6858000 w 6857640"/>
                <a:gd name="textAreaTop" fmla="*/ 0 h 850680"/>
                <a:gd name="textAreaBottom" fmla="*/ 851040 h 850680"/>
                <a:gd name="GluePoint1X" fmla="*/ 3132 w 0"/>
                <a:gd name="GluePoint1Y" fmla="*/ 469 h 0"/>
                <a:gd name="GluePoint2X" fmla="*/ 2995 w 0"/>
                <a:gd name="GluePoint2Y" fmla="*/ 395 h 0"/>
                <a:gd name="GluePoint3X" fmla="*/ 2911 w 0"/>
                <a:gd name="GluePoint3Y" fmla="*/ 375 h 0"/>
                <a:gd name="GluePoint4X" fmla="*/ 2678 w 0"/>
                <a:gd name="GluePoint4Y" fmla="*/ 228 h 0"/>
                <a:gd name="GluePoint5X" fmla="*/ 2553 w 0"/>
                <a:gd name="GluePoint5Y" fmla="*/ 74 h 0"/>
                <a:gd name="GluePoint6X" fmla="*/ 2457 w 0"/>
                <a:gd name="GluePoint6Y" fmla="*/ 7 h 0"/>
                <a:gd name="GluePoint7X" fmla="*/ 2403 w 0"/>
                <a:gd name="GluePoint7Y" fmla="*/ 47 h 0"/>
                <a:gd name="GluePoint8X" fmla="*/ 2289 w 0"/>
                <a:gd name="GluePoint8Y" fmla="*/ 74 h 0"/>
                <a:gd name="GluePoint9X" fmla="*/ 2134 w 0"/>
                <a:gd name="GluePoint9Y" fmla="*/ 74 h 0"/>
                <a:gd name="GluePoint10X" fmla="*/ 2044 w 0"/>
                <a:gd name="GluePoint10Y" fmla="*/ 128 h 0"/>
                <a:gd name="GluePoint11X" fmla="*/ 1775 w 0"/>
                <a:gd name="GluePoint11Y" fmla="*/ 222 h 0"/>
                <a:gd name="GluePoint12X" fmla="*/ 1602 w 0"/>
                <a:gd name="GluePoint12Y" fmla="*/ 181 h 0"/>
                <a:gd name="GluePoint13X" fmla="*/ 1560 w 0"/>
                <a:gd name="GluePoint13Y" fmla="*/ 101 h 0"/>
                <a:gd name="GluePoint14X" fmla="*/ 1542 w 0"/>
                <a:gd name="GluePoint14Y" fmla="*/ 87 h 0"/>
                <a:gd name="GluePoint15X" fmla="*/ 1446 w 0"/>
                <a:gd name="GluePoint15Y" fmla="*/ 60 h 0"/>
                <a:gd name="GluePoint16X" fmla="*/ 1375 w 0"/>
                <a:gd name="GluePoint16Y" fmla="*/ 74 h 0"/>
                <a:gd name="GluePoint17X" fmla="*/ 1309 w 0"/>
                <a:gd name="GluePoint17Y" fmla="*/ 87 h 0"/>
                <a:gd name="GluePoint18X" fmla="*/ 1243 w 0"/>
                <a:gd name="GluePoint18Y" fmla="*/ 13 h 0"/>
                <a:gd name="GluePoint19X" fmla="*/ 1225 w 0"/>
                <a:gd name="GluePoint19Y" fmla="logwidth"/>
                <a:gd name="GluePoint20X" fmla="*/ 1189 w 0"/>
                <a:gd name="GluePoint20Y" fmla="logwidth"/>
                <a:gd name="GluePoint21X" fmla="*/ 1106 w 0"/>
                <a:gd name="GluePoint21Y" fmla="*/ 34 h 0"/>
                <a:gd name="GluePoint22X" fmla="*/ 1106 w 0"/>
                <a:gd name="GluePoint22Y" fmla="*/ 34 h 0"/>
                <a:gd name="GluePoint23X" fmla="*/ 1094 w 0"/>
                <a:gd name="GluePoint23Y" fmla="*/ 40 h 0"/>
                <a:gd name="GluePoint24X" fmla="*/ 1070 w 0"/>
                <a:gd name="GluePoint24Y" fmla="*/ 54 h 0"/>
                <a:gd name="GluePoint25X" fmla="*/ 1034 w 0"/>
                <a:gd name="GluePoint25Y" fmla="*/ 74 h 0"/>
                <a:gd name="GluePoint26X" fmla="*/ 1004 w 0"/>
                <a:gd name="GluePoint26Y" fmla="*/ 74 h 0"/>
                <a:gd name="GluePoint27X" fmla="*/ 986 w 0"/>
                <a:gd name="GluePoint27Y" fmla="*/ 74 h 0"/>
                <a:gd name="GluePoint28X" fmla="*/ 956 w 0"/>
                <a:gd name="GluePoint28Y" fmla="*/ 81 h 0"/>
                <a:gd name="GluePoint29X" fmla="*/ 920 w 0"/>
                <a:gd name="GluePoint29Y" fmla="*/ 94 h 0"/>
                <a:gd name="GluePoint30X" fmla="*/ 884 w 0"/>
                <a:gd name="GluePoint30Y" fmla="*/ 107 h 0"/>
                <a:gd name="GluePoint31X" fmla="*/ 843 w 0"/>
                <a:gd name="GluePoint31Y" fmla="*/ 128 h 0"/>
                <a:gd name="GluePoint32X" fmla="*/ 813 w 0"/>
                <a:gd name="GluePoint32Y" fmla="*/ 141 h 0"/>
                <a:gd name="GluePoint33X" fmla="*/ 789 w 0"/>
                <a:gd name="GluePoint33Y" fmla="*/ 148 h 0"/>
                <a:gd name="GluePoint34X" fmla="*/ 783 w 0"/>
                <a:gd name="GluePoint34Y" fmla="*/ 154 h 0"/>
                <a:gd name="GluePoint35X" fmla="*/ 556 w 0"/>
                <a:gd name="GluePoint35Y" fmla="*/ 228 h 0"/>
                <a:gd name="GluePoint36X" fmla="*/ 394 w 0"/>
                <a:gd name="GluePoint36Y" fmla="*/ 294 h 0"/>
                <a:gd name="GluePoint37X" fmla="*/ 107 w 0"/>
                <a:gd name="GluePoint37Y" fmla="*/ 462 h 0"/>
                <a:gd name="GluePoint38X" fmla="logwidth"/>
                <a:gd name="GluePoint38Y" fmla="*/ 536 h 0"/>
                <a:gd name="GluePoint39X" fmla="*/ 3240 w 0"/>
                <a:gd name="GluePoint39Y" fmla="*/ 536 h 0"/>
                <a:gd name="GluePoint40X" fmla="*/ 3132 w 0"/>
                <a:gd name="GluePoint40Y" fmla="*/ 469 h 0"/>
                <a:gd name="GluePoint41X" fmla="*/ 3132 w 0"/>
                <a:gd name="GluePoint41Y" fmla="*/ 469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</a:cxnLst>
              <a:rect l="textAreaLeft" t="textAreaTop" r="textAreaRight" b="textAreaBottom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837763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grpSp>
          <p:nvGrpSpPr>
            <p:cNvPr id="462" name="Group 8"/>
            <p:cNvGrpSpPr/>
            <p:nvPr/>
          </p:nvGrpSpPr>
          <p:grpSpPr>
            <a:xfrm>
              <a:off x="5262120" y="6019920"/>
              <a:ext cx="5202360" cy="856800"/>
              <a:chOff x="5262120" y="6019920"/>
              <a:chExt cx="5202360" cy="856800"/>
            </a:xfrm>
          </p:grpSpPr>
          <p:sp>
            <p:nvSpPr>
              <p:cNvPr id="463" name="Freeform 9"/>
              <p:cNvSpPr/>
              <p:nvPr/>
            </p:nvSpPr>
            <p:spPr>
              <a:xfrm>
                <a:off x="8356680" y="6031080"/>
                <a:ext cx="2107800" cy="845640"/>
              </a:xfrm>
              <a:custGeom>
                <a:avLst/>
                <a:gdLst>
                  <a:gd name="textAreaLeft" fmla="*/ 0 w 2107800"/>
                  <a:gd name="textAreaRight" fmla="*/ 2108160 w 2107800"/>
                  <a:gd name="textAreaTop" fmla="*/ 0 h 845640"/>
                  <a:gd name="textAreaBottom" fmla="*/ 846000 h 845640"/>
                  <a:gd name="GluePoint1X" fmla="*/ 636 w 0"/>
                  <a:gd name="GluePoint1Y" fmla="*/ 373 h 0"/>
                  <a:gd name="GluePoint2X" fmla="*/ 495 w 0"/>
                  <a:gd name="GluePoint2Y" fmla="*/ 370 h 0"/>
                  <a:gd name="GluePoint3X" fmla="*/ 280 w 0"/>
                  <a:gd name="GluePoint3Y" fmla="*/ 249 h 0"/>
                  <a:gd name="GluePoint4X" fmla="*/ 127 w 0"/>
                  <a:gd name="GluePoint4Y" fmla="*/ 66 h 0"/>
                  <a:gd name="GluePoint5X" fmla="logwidth"/>
                  <a:gd name="GluePoint5Y" fmla="logwidth"/>
                  <a:gd name="GluePoint6X" fmla="*/ 22 w 0"/>
                  <a:gd name="GluePoint6Y" fmla="*/ 26 h 0"/>
                  <a:gd name="GluePoint7X" fmla="logwidth"/>
                  <a:gd name="GluePoint7Y" fmla="*/ 65 h 0"/>
                  <a:gd name="GluePoint8X" fmla="*/ 30 w 0"/>
                  <a:gd name="GluePoint8Y" fmla="*/ 119 h 0"/>
                  <a:gd name="GluePoint9X" fmla="*/ 75 w 0"/>
                  <a:gd name="GluePoint9Y" fmla="*/ 243 h 0"/>
                  <a:gd name="GluePoint10X" fmla="*/ 45 w 0"/>
                  <a:gd name="GluePoint10Y" fmla="*/ 422 h 0"/>
                  <a:gd name="GluePoint11X" fmla="*/ 200 w 0"/>
                  <a:gd name="GluePoint11Y" fmla="*/ 329 h 0"/>
                  <a:gd name="GluePoint12X" fmla="*/ 612 w 0"/>
                  <a:gd name="GluePoint12Y" fmla="*/ 533 h 0"/>
                  <a:gd name="GluePoint13X" fmla="*/ 996 w 0"/>
                  <a:gd name="GluePoint13Y" fmla="*/ 529 h 0"/>
                  <a:gd name="GluePoint14X" fmla="*/ 828 w 0"/>
                  <a:gd name="GluePoint14Y" fmla="*/ 473 h 0"/>
                  <a:gd name="GluePoint15X" fmla="*/ 636 w 0"/>
                  <a:gd name="GluePoint15Y" fmla="*/ 373 h 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</a:cxnLst>
                <a:rect l="textAreaLeft" t="textAreaTop" r="textAreaRight" b="textAreaBottom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464" name="Freeform 10"/>
              <p:cNvSpPr/>
              <p:nvPr/>
            </p:nvSpPr>
            <p:spPr>
              <a:xfrm>
                <a:off x="5666400" y="6019920"/>
                <a:ext cx="393480" cy="626760"/>
              </a:xfrm>
              <a:custGeom>
                <a:avLst/>
                <a:gdLst>
                  <a:gd name="textAreaLeft" fmla="*/ 0 w 393480"/>
                  <a:gd name="textAreaRight" fmla="*/ 393840 w 393480"/>
                  <a:gd name="textAreaTop" fmla="*/ 0 h 626760"/>
                  <a:gd name="textAreaBottom" fmla="*/ 627120 h 626760"/>
                  <a:gd name="GluePoint1X" fmla="*/ 36 w 0"/>
                  <a:gd name="GluePoint1Y" fmla="logwidth"/>
                  <a:gd name="GluePoint2X" fmla="*/ 54 w 0"/>
                  <a:gd name="GluePoint2Y" fmla="*/ 18 h 0"/>
                  <a:gd name="GluePoint3X" fmla="*/ 24 w 0"/>
                  <a:gd name="GluePoint3Y" fmla="*/ 30 h 0"/>
                  <a:gd name="GluePoint4X" fmla="*/ 18 w 0"/>
                  <a:gd name="GluePoint4Y" fmla="*/ 66 h 0"/>
                  <a:gd name="GluePoint5X" fmla="*/ 42 w 0"/>
                  <a:gd name="GluePoint5Y" fmla="*/ 114 h 0"/>
                  <a:gd name="GluePoint6X" fmla="*/ 48 w 0"/>
                  <a:gd name="GluePoint6Y" fmla="*/ 162 h 0"/>
                  <a:gd name="GluePoint7X" fmla="logwidth"/>
                  <a:gd name="GluePoint7Y" fmla="*/ 353 h 0"/>
                  <a:gd name="GluePoint8X" fmla="*/ 54 w 0"/>
                  <a:gd name="GluePoint8Y" fmla="*/ 233 h 0"/>
                  <a:gd name="GluePoint9X" fmla="*/ 84 w 0"/>
                  <a:gd name="GluePoint9Y" fmla="*/ 216 h 0"/>
                  <a:gd name="GluePoint10X" fmla="*/ 126 w 0"/>
                  <a:gd name="GluePoint10Y" fmla="*/ 126 h 0"/>
                  <a:gd name="GluePoint11X" fmla="*/ 144 w 0"/>
                  <a:gd name="GluePoint11Y" fmla="*/ 120 h 0"/>
                  <a:gd name="GluePoint12X" fmla="*/ 144 w 0"/>
                  <a:gd name="GluePoint12Y" fmla="*/ 90 h 0"/>
                  <a:gd name="GluePoint13X" fmla="*/ 186 w 0"/>
                  <a:gd name="GluePoint13Y" fmla="*/ 66 h 0"/>
                  <a:gd name="GluePoint14X" fmla="*/ 162 w 0"/>
                  <a:gd name="GluePoint14Y" fmla="*/ 60 h 0"/>
                  <a:gd name="GluePoint15X" fmla="*/ 36 w 0"/>
                  <a:gd name="GluePoint15Y" fmla="logwidth"/>
                  <a:gd name="GluePoint16X" fmla="*/ 36 w 0"/>
                  <a:gd name="GluePoint16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</a:cxnLst>
                <a:rect l="textAreaLeft" t="textAreaTop" r="textAreaRight" b="textAreaBottom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465" name="Freeform 11"/>
              <p:cNvSpPr/>
              <p:nvPr/>
            </p:nvSpPr>
            <p:spPr>
              <a:xfrm>
                <a:off x="6413400" y="6180120"/>
                <a:ext cx="799920" cy="429840"/>
              </a:xfrm>
              <a:custGeom>
                <a:avLst/>
                <a:gdLst>
                  <a:gd name="textAreaLeft" fmla="*/ 0 w 799920"/>
                  <a:gd name="textAreaRight" fmla="*/ 800280 w 799920"/>
                  <a:gd name="textAreaTop" fmla="*/ 0 h 429840"/>
                  <a:gd name="textAreaBottom" fmla="*/ 430200 h 429840"/>
                  <a:gd name="GluePoint1X" fmla="*/ 18 w 0"/>
                  <a:gd name="GluePoint1Y" fmla="logwidth"/>
                  <a:gd name="GluePoint2X" fmla="*/ 12 w 0"/>
                  <a:gd name="GluePoint2Y" fmla="*/ 13 h 0"/>
                  <a:gd name="GluePoint3X" fmla="logwidth"/>
                  <a:gd name="GluePoint3Y" fmla="*/ 40 h 0"/>
                  <a:gd name="GluePoint4X" fmla="*/ 60 w 0"/>
                  <a:gd name="GluePoint4Y" fmla="*/ 121 h 0"/>
                  <a:gd name="GluePoint5X" fmla="*/ 310 w 0"/>
                  <a:gd name="GluePoint5Y" fmla="*/ 271 h 0"/>
                  <a:gd name="GluePoint6X" fmla="*/ 290 w 0"/>
                  <a:gd name="GluePoint6Y" fmla="*/ 139 h 0"/>
                  <a:gd name="GluePoint7X" fmla="*/ 378 w 0"/>
                  <a:gd name="GluePoint7Y" fmla="*/ 76 h 0"/>
                  <a:gd name="GluePoint8X" fmla="*/ 251 w 0"/>
                  <a:gd name="GluePoint8Y" fmla="*/ 94 h 0"/>
                  <a:gd name="GluePoint9X" fmla="*/ 90 w 0"/>
                  <a:gd name="GluePoint9Y" fmla="*/ 54 h 0"/>
                  <a:gd name="GluePoint10X" fmla="*/ 18 w 0"/>
                  <a:gd name="GluePoint10Y" fmla="logwidth"/>
                  <a:gd name="GluePoint11X" fmla="*/ 18 w 0"/>
                  <a:gd name="GluePoint11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</a:cxnLst>
                <a:rect l="textAreaLeft" t="textAreaTop" r="textAreaRight" b="textAreaBottom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466" name="Freeform 12"/>
              <p:cNvSpPr/>
              <p:nvPr/>
            </p:nvSpPr>
            <p:spPr>
              <a:xfrm>
                <a:off x="7679160" y="6137280"/>
                <a:ext cx="327600" cy="117000"/>
              </a:xfrm>
              <a:custGeom>
                <a:avLst/>
                <a:gdLst>
                  <a:gd name="textAreaLeft" fmla="*/ 0 w 327600"/>
                  <a:gd name="textAreaRight" fmla="*/ 327960 w 327600"/>
                  <a:gd name="textAreaTop" fmla="*/ 0 h 117000"/>
                  <a:gd name="textAreaBottom" fmla="*/ 117360 h 117000"/>
                  <a:gd name="GluePoint1X" fmla="*/ 114 w 0"/>
                  <a:gd name="GluePoint1Y" fmla="logwidth"/>
                  <a:gd name="GluePoint2X" fmla="logwidth"/>
                  <a:gd name="GluePoint2Y" fmla="logwidth"/>
                  <a:gd name="GluePoint3X" fmla="logwidth"/>
                  <a:gd name="GluePoint3Y" fmla="logwidth"/>
                  <a:gd name="GluePoint4X" fmla="*/ 6 w 0"/>
                  <a:gd name="GluePoint4Y" fmla="*/ 6 h 0"/>
                  <a:gd name="GluePoint5X" fmla="*/ 6 w 0"/>
                  <a:gd name="GluePoint5Y" fmla="*/ 18 h 0"/>
                  <a:gd name="GluePoint6X" fmla="logwidth"/>
                  <a:gd name="GluePoint6Y" fmla="*/ 24 h 0"/>
                  <a:gd name="GluePoint7X" fmla="*/ 78 w 0"/>
                  <a:gd name="GluePoint7Y" fmla="*/ 60 h 0"/>
                  <a:gd name="GluePoint8X" fmla="*/ 96 w 0"/>
                  <a:gd name="GluePoint8Y" fmla="*/ 42 h 0"/>
                  <a:gd name="GluePoint9X" fmla="*/ 155 w 0"/>
                  <a:gd name="GluePoint9Y" fmla="*/ 66 h 0"/>
                  <a:gd name="GluePoint10X" fmla="*/ 126 w 0"/>
                  <a:gd name="GluePoint10Y" fmla="*/ 24 h 0"/>
                  <a:gd name="GluePoint11X" fmla="*/ 149 w 0"/>
                  <a:gd name="GluePoint11Y" fmla="logwidth"/>
                  <a:gd name="GluePoint12X" fmla="*/ 114 w 0"/>
                  <a:gd name="GluePoint12Y" fmla="logwidth"/>
                  <a:gd name="GluePoint13X" fmla="*/ 114 w 0"/>
                  <a:gd name="GluePoint13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467" name="Freeform 13"/>
              <p:cNvSpPr/>
              <p:nvPr/>
            </p:nvSpPr>
            <p:spPr>
              <a:xfrm>
                <a:off x="5262120" y="6126120"/>
                <a:ext cx="88560" cy="128160"/>
              </a:xfrm>
              <a:custGeom>
                <a:avLst/>
                <a:gdLst>
                  <a:gd name="textAreaLeft" fmla="*/ 0 w 88560"/>
                  <a:gd name="textAreaRight" fmla="*/ 88920 w 88560"/>
                  <a:gd name="textAreaTop" fmla="*/ 0 h 128160"/>
                  <a:gd name="textAreaBottom" fmla="*/ 128520 h 128160"/>
                  <a:gd name="GluePoint1X" fmla="*/ 6 w 0"/>
                  <a:gd name="GluePoint1Y" fmla="*/ 36 h 0"/>
                  <a:gd name="GluePoint2X" fmla="logwidth"/>
                  <a:gd name="GluePoint2Y" fmla="*/ 18 h 0"/>
                  <a:gd name="GluePoint3X" fmla="*/ 12 w 0"/>
                  <a:gd name="GluePoint3Y" fmla="*/ 6 h 0"/>
                  <a:gd name="GluePoint4X" fmla="logwidth"/>
                  <a:gd name="GluePoint4Y" fmla="*/ 6 h 0"/>
                  <a:gd name="GluePoint5X" fmla="*/ 12 w 0"/>
                  <a:gd name="GluePoint5Y" fmla="*/ 6 h 0"/>
                  <a:gd name="GluePoint6X" fmla="*/ 24 w 0"/>
                  <a:gd name="GluePoint6Y" fmla="*/ 6 h 0"/>
                  <a:gd name="GluePoint7X" fmla="*/ 36 w 0"/>
                  <a:gd name="GluePoint7Y" fmla="*/ 6 h 0"/>
                  <a:gd name="GluePoint8X" fmla="*/ 42 w 0"/>
                  <a:gd name="GluePoint8Y" fmla="logwidth"/>
                  <a:gd name="GluePoint9X" fmla="*/ 30 w 0"/>
                  <a:gd name="GluePoint9Y" fmla="*/ 18 h 0"/>
                  <a:gd name="GluePoint10X" fmla="*/ 42 w 0"/>
                  <a:gd name="GluePoint10Y" fmla="*/ 48 h 0"/>
                  <a:gd name="GluePoint11X" fmla="*/ 12 w 0"/>
                  <a:gd name="GluePoint11Y" fmla="*/ 72 h 0"/>
                  <a:gd name="GluePoint12X" fmla="*/ 6 w 0"/>
                  <a:gd name="GluePoint12Y" fmla="*/ 36 h 0"/>
                  <a:gd name="GluePoint13X" fmla="*/ 6 w 0"/>
                  <a:gd name="GluePoint13Y" fmla="*/ 36 h 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</p:grpSp>
        <p:sp>
          <p:nvSpPr>
            <p:cNvPr id="468" name="Freeform 14"/>
            <p:cNvSpPr/>
            <p:nvPr/>
          </p:nvSpPr>
          <p:spPr>
            <a:xfrm>
              <a:off x="0" y="6019920"/>
              <a:ext cx="8415360" cy="848880"/>
            </a:xfrm>
            <a:custGeom>
              <a:avLst/>
              <a:gdLst>
                <a:gd name="textAreaLeft" fmla="*/ 0 w 8415360"/>
                <a:gd name="textAreaRight" fmla="*/ 8415720 w 8415360"/>
                <a:gd name="textAreaTop" fmla="*/ 0 h 848880"/>
                <a:gd name="textAreaBottom" fmla="*/ 849240 h 848880"/>
                <a:gd name="GluePoint1X" fmla="*/ 3976 w 0"/>
                <a:gd name="GluePoint1Y" fmla="*/ 527 h 0"/>
                <a:gd name="GluePoint2X" fmla="*/ 3970 w 0"/>
                <a:gd name="GluePoint2Y" fmla="*/ 527 h 0"/>
                <a:gd name="GluePoint3X" fmla="*/ 3844 w 0"/>
                <a:gd name="GluePoint3Y" fmla="*/ 509 h 0"/>
                <a:gd name="GluePoint4X" fmla="*/ 2487 w 0"/>
                <a:gd name="GluePoint4Y" fmla="*/ 305 h 0"/>
                <a:gd name="GluePoint5X" fmla="*/ 2039 w 0"/>
                <a:gd name="GluePoint5Y" fmla="*/ 36 h 0"/>
                <a:gd name="GluePoint6X" fmla="*/ 1907 w 0"/>
                <a:gd name="GluePoint6Y" fmla="*/ 24 h 0"/>
                <a:gd name="GluePoint7X" fmla="*/ 1883 w 0"/>
                <a:gd name="GluePoint7Y" fmla="*/ 54 h 0"/>
                <a:gd name="GluePoint8X" fmla="*/ 1859 w 0"/>
                <a:gd name="GluePoint8Y" fmla="*/ 54 h 0"/>
                <a:gd name="GluePoint9X" fmla="*/ 1830 w 0"/>
                <a:gd name="GluePoint9Y" fmla="*/ 30 h 0"/>
                <a:gd name="GluePoint10X" fmla="*/ 1704 w 0"/>
                <a:gd name="GluePoint10Y" fmla="*/ 102 h 0"/>
                <a:gd name="GluePoint11X" fmla="*/ 1608 w 0"/>
                <a:gd name="GluePoint11Y" fmla="*/ 126 h 0"/>
                <a:gd name="GluePoint12X" fmla="*/ 1561 w 0"/>
                <a:gd name="GluePoint12Y" fmla="*/ 132 h 0"/>
                <a:gd name="GluePoint13X" fmla="*/ 1495 w 0"/>
                <a:gd name="GluePoint13Y" fmla="*/ 102 h 0"/>
                <a:gd name="GluePoint14X" fmla="*/ 1357 w 0"/>
                <a:gd name="GluePoint14Y" fmla="*/ 126 h 0"/>
                <a:gd name="GluePoint15X" fmla="*/ 1285 w 0"/>
                <a:gd name="GluePoint15Y" fmla="*/ 24 h 0"/>
                <a:gd name="GluePoint16X" fmla="*/ 1280 w 0"/>
                <a:gd name="GluePoint16Y" fmla="*/ 18 h 0"/>
                <a:gd name="GluePoint17X" fmla="*/ 1262 w 0"/>
                <a:gd name="GluePoint17Y" fmla="*/ 12 h 0"/>
                <a:gd name="GluePoint18X" fmla="*/ 1238 w 0"/>
                <a:gd name="GluePoint18Y" fmla="*/ 6 h 0"/>
                <a:gd name="GluePoint19X" fmla="*/ 1220 w 0"/>
                <a:gd name="GluePoint19Y" fmla="logwidth"/>
                <a:gd name="GluePoint20X" fmla="*/ 1196 w 0"/>
                <a:gd name="GluePoint20Y" fmla="logwidth"/>
                <a:gd name="GluePoint21X" fmla="*/ 1166 w 0"/>
                <a:gd name="GluePoint21Y" fmla="logwidth"/>
                <a:gd name="GluePoint22X" fmla="*/ 1142 w 0"/>
                <a:gd name="GluePoint22Y" fmla="logwidth"/>
                <a:gd name="GluePoint23X" fmla="*/ 1136 w 0"/>
                <a:gd name="GluePoint23Y" fmla="logwidth"/>
                <a:gd name="GluePoint24X" fmla="*/ 1130 w 0"/>
                <a:gd name="GluePoint24Y" fmla="logwidth"/>
                <a:gd name="GluePoint25X" fmla="*/ 1124 w 0"/>
                <a:gd name="GluePoint25Y" fmla="*/ 6 h 0"/>
                <a:gd name="GluePoint26X" fmla="*/ 1118 w 0"/>
                <a:gd name="GluePoint26Y" fmla="*/ 12 h 0"/>
                <a:gd name="GluePoint27X" fmla="*/ 1100 w 0"/>
                <a:gd name="GluePoint27Y" fmla="*/ 18 h 0"/>
                <a:gd name="GluePoint28X" fmla="*/ 1088 w 0"/>
                <a:gd name="GluePoint28Y" fmla="*/ 18 h 0"/>
                <a:gd name="GluePoint29X" fmla="*/ 1070 w 0"/>
                <a:gd name="GluePoint29Y" fmla="*/ 24 h 0"/>
                <a:gd name="GluePoint30X" fmla="*/ 1052 w 0"/>
                <a:gd name="GluePoint30Y" fmla="*/ 30 h 0"/>
                <a:gd name="GluePoint31X" fmla="*/ 1034 w 0"/>
                <a:gd name="GluePoint31Y" fmla="*/ 36 h 0"/>
                <a:gd name="GluePoint32X" fmla="*/ 1028 w 0"/>
                <a:gd name="GluePoint32Y" fmla="*/ 42 h 0"/>
                <a:gd name="GluePoint33X" fmla="*/ 969 w 0"/>
                <a:gd name="GluePoint33Y" fmla="*/ 60 h 0"/>
                <a:gd name="GluePoint34X" fmla="*/ 921 w 0"/>
                <a:gd name="GluePoint34Y" fmla="*/ 72 h 0"/>
                <a:gd name="GluePoint35X" fmla="*/ 855 w 0"/>
                <a:gd name="GluePoint35Y" fmla="*/ 48 h 0"/>
                <a:gd name="GluePoint36X" fmla="*/ 825 w 0"/>
                <a:gd name="GluePoint36Y" fmla="*/ 48 h 0"/>
                <a:gd name="GluePoint37X" fmla="*/ 759 w 0"/>
                <a:gd name="GluePoint37Y" fmla="*/ 72 h 0"/>
                <a:gd name="GluePoint38X" fmla="*/ 735 w 0"/>
                <a:gd name="GluePoint38Y" fmla="*/ 72 h 0"/>
                <a:gd name="GluePoint39X" fmla="*/ 706 w 0"/>
                <a:gd name="GluePoint39Y" fmla="*/ 60 h 0"/>
                <a:gd name="GluePoint40X" fmla="*/ 640 w 0"/>
                <a:gd name="GluePoint40Y" fmla="*/ 60 h 0"/>
                <a:gd name="GluePoint41X" fmla="*/ 544 w 0"/>
                <a:gd name="GluePoint41Y" fmla="*/ 72 h 0"/>
                <a:gd name="GluePoint42X" fmla="*/ 389 w 0"/>
                <a:gd name="GluePoint42Y" fmla="*/ 18 h 0"/>
                <a:gd name="GluePoint43X" fmla="*/ 323 w 0"/>
                <a:gd name="GluePoint43Y" fmla="*/ 60 h 0"/>
                <a:gd name="GluePoint44X" fmla="*/ 317 w 0"/>
                <a:gd name="GluePoint44Y" fmla="*/ 60 h 0"/>
                <a:gd name="GluePoint45X" fmla="*/ 305 w 0"/>
                <a:gd name="GluePoint45Y" fmla="*/ 72 h 0"/>
                <a:gd name="GluePoint46X" fmla="*/ 287 w 0"/>
                <a:gd name="GluePoint46Y" fmla="*/ 78 h 0"/>
                <a:gd name="GluePoint47X" fmla="*/ 263 w 0"/>
                <a:gd name="GluePoint47Y" fmla="*/ 90 h 0"/>
                <a:gd name="GluePoint48X" fmla="*/ 203 w 0"/>
                <a:gd name="GluePoint48Y" fmla="*/ 120 h 0"/>
                <a:gd name="GluePoint49X" fmla="*/ 149 w 0"/>
                <a:gd name="GluePoint49Y" fmla="*/ 150 h 0"/>
                <a:gd name="GluePoint50X" fmla="*/ 78 w 0"/>
                <a:gd name="GluePoint50Y" fmla="*/ 168 h 0"/>
                <a:gd name="GluePoint51X" fmla="logwidth"/>
                <a:gd name="GluePoint51Y" fmla="*/ 180 h 0"/>
                <a:gd name="GluePoint52X" fmla="logwidth"/>
                <a:gd name="GluePoint52Y" fmla="*/ 527 h 0"/>
                <a:gd name="GluePoint53X" fmla="*/ 1010 w 0"/>
                <a:gd name="GluePoint53Y" fmla="*/ 527 h 0"/>
                <a:gd name="GluePoint54X" fmla="*/ 3725 w 0"/>
                <a:gd name="GluePoint54Y" fmla="*/ 527 h 0"/>
                <a:gd name="GluePoint55X" fmla="*/ 3976 w 0"/>
                <a:gd name="GluePoint55Y" fmla="*/ 527 h 0"/>
                <a:gd name="GluePoint56X" fmla="*/ 3976 w 0"/>
                <a:gd name="GluePoint56Y" fmla="*/ 527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  <a:cxn ang="0">
                  <a:pos x="GluePoint55X" y="GluePoint55Y"/>
                </a:cxn>
                <a:cxn ang="0">
                  <a:pos x="GluePoint56X" y="GluePoint56Y"/>
                </a:cxn>
              </a:cxnLst>
              <a:rect l="textAreaLeft" t="textAreaTop" r="textAreaRight" b="textAreaBottom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72654e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grpSp>
        <p:nvGrpSpPr>
          <p:cNvPr id="469" name="Group 15"/>
          <p:cNvGrpSpPr/>
          <p:nvPr/>
        </p:nvGrpSpPr>
        <p:grpSpPr>
          <a:xfrm>
            <a:off x="835920" y="6021360"/>
            <a:ext cx="7579440" cy="848880"/>
            <a:chOff x="835920" y="6021360"/>
            <a:chExt cx="7579440" cy="848880"/>
          </a:xfrm>
        </p:grpSpPr>
        <p:sp>
          <p:nvSpPr>
            <p:cNvPr id="470" name="Freeform 16"/>
            <p:cNvSpPr/>
            <p:nvPr/>
          </p:nvSpPr>
          <p:spPr>
            <a:xfrm>
              <a:off x="2531520" y="6021360"/>
              <a:ext cx="772200" cy="461520"/>
            </a:xfrm>
            <a:custGeom>
              <a:avLst/>
              <a:gdLst>
                <a:gd name="textAreaLeft" fmla="*/ 0 w 772200"/>
                <a:gd name="textAreaRight" fmla="*/ 772560 w 772200"/>
                <a:gd name="textAreaTop" fmla="*/ 0 h 461520"/>
                <a:gd name="textAreaBottom" fmla="*/ 461880 h 461520"/>
                <a:gd name="GluePoint1X" fmla="*/ 24 w 0"/>
                <a:gd name="GluePoint1Y" fmla="*/ 24 h 0"/>
                <a:gd name="GluePoint2X" fmla="logwidth"/>
                <a:gd name="GluePoint2Y" fmla="*/ 60 h 0"/>
                <a:gd name="GluePoint3X" fmla="*/ 66 w 0"/>
                <a:gd name="GluePoint3Y" fmla="*/ 108 h 0"/>
                <a:gd name="GluePoint4X" fmla="*/ 143 w 0"/>
                <a:gd name="GluePoint4Y" fmla="*/ 180 h 0"/>
                <a:gd name="GluePoint5X" fmla="*/ 191 w 0"/>
                <a:gd name="GluePoint5Y" fmla="*/ 168 h 0"/>
                <a:gd name="GluePoint6X" fmla="*/ 341 w 0"/>
                <a:gd name="GluePoint6Y" fmla="*/ 287 h 0"/>
                <a:gd name="GluePoint7X" fmla="*/ 305 w 0"/>
                <a:gd name="GluePoint7Y" fmla="*/ 174 h 0"/>
                <a:gd name="GluePoint8X" fmla="*/ 365 w 0"/>
                <a:gd name="GluePoint8Y" fmla="*/ 132 h 0"/>
                <a:gd name="GluePoint9X" fmla="*/ 359 w 0"/>
                <a:gd name="GluePoint9Y" fmla="*/ 126 h 0"/>
                <a:gd name="GluePoint10X" fmla="*/ 335 w 0"/>
                <a:gd name="GluePoint10Y" fmla="*/ 114 h 0"/>
                <a:gd name="GluePoint11X" fmla="*/ 299 w 0"/>
                <a:gd name="GluePoint11Y" fmla="*/ 90 h 0"/>
                <a:gd name="GluePoint12X" fmla="*/ 257 w 0"/>
                <a:gd name="GluePoint12Y" fmla="*/ 72 h 0"/>
                <a:gd name="GluePoint13X" fmla="*/ 215 w 0"/>
                <a:gd name="GluePoint13Y" fmla="*/ 54 h 0"/>
                <a:gd name="GluePoint14X" fmla="*/ 173 w 0"/>
                <a:gd name="GluePoint14Y" fmla="*/ 36 h 0"/>
                <a:gd name="GluePoint15X" fmla="*/ 143 w 0"/>
                <a:gd name="GluePoint15Y" fmla="*/ 24 h 0"/>
                <a:gd name="GluePoint16X" fmla="*/ 131 w 0"/>
                <a:gd name="GluePoint16Y" fmla="*/ 18 h 0"/>
                <a:gd name="GluePoint17X" fmla="*/ 107 w 0"/>
                <a:gd name="GluePoint17Y" fmla="*/ 18 h 0"/>
                <a:gd name="GluePoint18X" fmla="*/ 95 w 0"/>
                <a:gd name="GluePoint18Y" fmla="*/ 18 h 0"/>
                <a:gd name="GluePoint19X" fmla="*/ 72 w 0"/>
                <a:gd name="GluePoint19Y" fmla="*/ 12 h 0"/>
                <a:gd name="GluePoint20X" fmla="*/ 66 w 0"/>
                <a:gd name="GluePoint20Y" fmla="*/ 12 h 0"/>
                <a:gd name="GluePoint21X" fmla="*/ 54 w 0"/>
                <a:gd name="GluePoint21Y" fmla="*/ 6 h 0"/>
                <a:gd name="GluePoint22X" fmla="*/ 42 w 0"/>
                <a:gd name="GluePoint22Y" fmla="logwidth"/>
                <a:gd name="GluePoint23X" fmla="*/ 30 w 0"/>
                <a:gd name="GluePoint23Y" fmla="logwidth"/>
                <a:gd name="GluePoint24X" fmla="*/ 24 w 0"/>
                <a:gd name="GluePoint24Y" fmla="*/ 24 h 0"/>
                <a:gd name="GluePoint25X" fmla="*/ 24 w 0"/>
                <a:gd name="GluePoint25Y" fmla="*/ 24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</a:cxnLst>
              <a:rect l="textAreaLeft" t="textAreaTop" r="textAreaRight" b="textAreaBottom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471" name="Freeform 17"/>
            <p:cNvSpPr/>
            <p:nvPr/>
          </p:nvSpPr>
          <p:spPr>
            <a:xfrm>
              <a:off x="4112640" y="6078600"/>
              <a:ext cx="4302720" cy="791640"/>
            </a:xfrm>
            <a:custGeom>
              <a:avLst/>
              <a:gdLst>
                <a:gd name="textAreaLeft" fmla="*/ 0 w 4302720"/>
                <a:gd name="textAreaRight" fmla="*/ 4303080 w 4302720"/>
                <a:gd name="textAreaTop" fmla="*/ 0 h 791640"/>
                <a:gd name="textAreaBottom" fmla="*/ 792000 h 791640"/>
                <a:gd name="GluePoint1X" fmla="*/ 186 w 0"/>
                <a:gd name="GluePoint1Y" fmla="*/ 18 h 0"/>
                <a:gd name="GluePoint2X" fmla="*/ 138 w 0"/>
                <a:gd name="GluePoint2Y" fmla="*/ 6 h 0"/>
                <a:gd name="GluePoint3X" fmla="*/ 96 w 0"/>
                <a:gd name="GluePoint3Y" fmla="logwidth"/>
                <a:gd name="GluePoint4X" fmla="*/ 36 w 0"/>
                <a:gd name="GluePoint4Y" fmla="logwidth"/>
                <a:gd name="GluePoint5X" fmla="*/ 12 w 0"/>
                <a:gd name="GluePoint5Y" fmla="*/ 25 h 0"/>
                <a:gd name="GluePoint6X" fmla="logwidth"/>
                <a:gd name="GluePoint6Y" fmla="*/ 128 h 0"/>
                <a:gd name="GluePoint7X" fmla="*/ 60 w 0"/>
                <a:gd name="GluePoint7Y" fmla="*/ 104 h 0"/>
                <a:gd name="GluePoint8X" fmla="*/ 90 w 0"/>
                <a:gd name="GluePoint8Y" fmla="*/ 134 h 0"/>
                <a:gd name="GluePoint9X" fmla="*/ 150 w 0"/>
                <a:gd name="GluePoint9Y" fmla="*/ 153 h 0"/>
                <a:gd name="GluePoint10X" fmla="*/ 209 w 0"/>
                <a:gd name="GluePoint10Y" fmla="*/ 273 h 0"/>
                <a:gd name="GluePoint11X" fmla="*/ 401 w 0"/>
                <a:gd name="GluePoint11Y" fmla="*/ 359 h 0"/>
                <a:gd name="GluePoint12X" fmla="*/ 777 w 0"/>
                <a:gd name="GluePoint12Y" fmla="*/ 359 h 0"/>
                <a:gd name="GluePoint13X" fmla="*/ 2033 w 0"/>
                <a:gd name="GluePoint13Y" fmla="*/ 499 h 0"/>
                <a:gd name="GluePoint14X" fmla="*/ 2033 w 0"/>
                <a:gd name="GluePoint14Y" fmla="*/ 499 h 0"/>
                <a:gd name="GluePoint15X" fmla="*/ 1991 w 0"/>
                <a:gd name="GluePoint15Y" fmla="*/ 493 h 0"/>
                <a:gd name="GluePoint16X" fmla="*/ 676 w 0"/>
                <a:gd name="GluePoint16Y" fmla="*/ 243 h 0"/>
                <a:gd name="GluePoint17X" fmla="*/ 514 w 0"/>
                <a:gd name="GluePoint17Y" fmla="*/ 159 h 0"/>
                <a:gd name="GluePoint18X" fmla="*/ 425 w 0"/>
                <a:gd name="GluePoint18Y" fmla="*/ 110 h 0"/>
                <a:gd name="GluePoint19X" fmla="*/ 365 w 0"/>
                <a:gd name="GluePoint19Y" fmla="*/ 92 h 0"/>
                <a:gd name="GluePoint20X" fmla="*/ 281 w 0"/>
                <a:gd name="GluePoint20Y" fmla="*/ 61 h 0"/>
                <a:gd name="GluePoint21X" fmla="*/ 186 w 0"/>
                <a:gd name="GluePoint21Y" fmla="*/ 18 h 0"/>
                <a:gd name="GluePoint22X" fmla="*/ 186 w 0"/>
                <a:gd name="GluePoint22Y" fmla="*/ 18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472" name="Freeform 18"/>
            <p:cNvSpPr/>
            <p:nvPr/>
          </p:nvSpPr>
          <p:spPr>
            <a:xfrm>
              <a:off x="3873600" y="6068880"/>
              <a:ext cx="149760" cy="96480"/>
            </a:xfrm>
            <a:custGeom>
              <a:avLst/>
              <a:gdLst>
                <a:gd name="textAreaLeft" fmla="*/ 0 w 149760"/>
                <a:gd name="textAreaRight" fmla="*/ 150120 w 149760"/>
                <a:gd name="textAreaTop" fmla="*/ 0 h 96480"/>
                <a:gd name="textAreaBottom" fmla="*/ 96840 h 96480"/>
                <a:gd name="GluePoint1X" fmla="logwidth"/>
                <a:gd name="GluePoint1Y" fmla="*/ 18 h 0"/>
                <a:gd name="GluePoint2X" fmla="*/ 6 w 0"/>
                <a:gd name="GluePoint2Y" fmla="*/ 18 h 0"/>
                <a:gd name="GluePoint3X" fmla="*/ 12 w 0"/>
                <a:gd name="GluePoint3Y" fmla="*/ 12 h 0"/>
                <a:gd name="GluePoint4X" fmla="*/ 6 w 0"/>
                <a:gd name="GluePoint4Y" fmla="*/ 6 h 0"/>
                <a:gd name="GluePoint5X" fmla="logwidth"/>
                <a:gd name="GluePoint5Y" fmla="logwidth"/>
                <a:gd name="GluePoint6X" fmla="*/ 29 w 0"/>
                <a:gd name="GluePoint6Y" fmla="*/ 18 h 0"/>
                <a:gd name="GluePoint7X" fmla="*/ 53 w 0"/>
                <a:gd name="GluePoint7Y" fmla="*/ 18 h 0"/>
                <a:gd name="GluePoint8X" fmla="*/ 59 w 0"/>
                <a:gd name="GluePoint8Y" fmla="*/ 30 h 0"/>
                <a:gd name="GluePoint9X" fmla="*/ 65 w 0"/>
                <a:gd name="GluePoint9Y" fmla="*/ 42 h 0"/>
                <a:gd name="GluePoint10X" fmla="*/ 71 w 0"/>
                <a:gd name="GluePoint10Y" fmla="*/ 54 h 0"/>
                <a:gd name="GluePoint11X" fmla="*/ 71 w 0"/>
                <a:gd name="GluePoint11Y" fmla="*/ 60 h 0"/>
                <a:gd name="GluePoint12X" fmla="*/ 59 w 0"/>
                <a:gd name="GluePoint12Y" fmla="*/ 54 h 0"/>
                <a:gd name="GluePoint13X" fmla="*/ 47 w 0"/>
                <a:gd name="GluePoint13Y" fmla="*/ 42 h 0"/>
                <a:gd name="GluePoint14X" fmla="*/ 23 w 0"/>
                <a:gd name="GluePoint14Y" fmla="*/ 30 h 0"/>
                <a:gd name="GluePoint15X" fmla="*/ 23 w 0"/>
                <a:gd name="GluePoint15Y" fmla="*/ 36 h 0"/>
                <a:gd name="GluePoint16X" fmla="*/ 18 w 0"/>
                <a:gd name="GluePoint16Y" fmla="*/ 42 h 0"/>
                <a:gd name="GluePoint17X" fmla="*/ 12 w 0"/>
                <a:gd name="GluePoint17Y" fmla="*/ 48 h 0"/>
                <a:gd name="GluePoint18X" fmla="*/ 6 w 0"/>
                <a:gd name="GluePoint18Y" fmla="*/ 48 h 0"/>
                <a:gd name="GluePoint19X" fmla="*/ 6 w 0"/>
                <a:gd name="GluePoint19Y" fmla="*/ 48 h 0"/>
                <a:gd name="GluePoint20X" fmla="*/ 6 w 0"/>
                <a:gd name="GluePoint20Y" fmla="*/ 36 h 0"/>
                <a:gd name="GluePoint21X" fmla="logwidth"/>
                <a:gd name="GluePoint21Y" fmla="*/ 18 h 0"/>
                <a:gd name="GluePoint22X" fmla="logwidth"/>
                <a:gd name="GluePoint22Y" fmla="*/ 18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473" name="Freeform 19"/>
            <p:cNvSpPr/>
            <p:nvPr/>
          </p:nvSpPr>
          <p:spPr>
            <a:xfrm>
              <a:off x="1809720" y="6099120"/>
              <a:ext cx="340560" cy="259920"/>
            </a:xfrm>
            <a:custGeom>
              <a:avLst/>
              <a:gdLst>
                <a:gd name="textAreaLeft" fmla="*/ 0 w 340560"/>
                <a:gd name="textAreaRight" fmla="*/ 340920 w 340560"/>
                <a:gd name="textAreaTop" fmla="*/ 0 h 259920"/>
                <a:gd name="textAreaBottom" fmla="*/ 260280 h 259920"/>
                <a:gd name="GluePoint1X" fmla="*/ 30 w 0"/>
                <a:gd name="GluePoint1Y" fmla="logwidth"/>
                <a:gd name="GluePoint2X" fmla="*/ 48 w 0"/>
                <a:gd name="GluePoint2Y" fmla="*/ 6 h 0"/>
                <a:gd name="GluePoint3X" fmla="*/ 72 w 0"/>
                <a:gd name="GluePoint3Y" fmla="*/ 6 h 0"/>
                <a:gd name="GluePoint4X" fmla="*/ 114 w 0"/>
                <a:gd name="GluePoint4Y" fmla="*/ 12 h 0"/>
                <a:gd name="GluePoint5X" fmla="*/ 96 w 0"/>
                <a:gd name="GluePoint5Y" fmla="*/ 54 h 0"/>
                <a:gd name="GluePoint6X" fmla="*/ 96 w 0"/>
                <a:gd name="GluePoint6Y" fmla="*/ 60 h 0"/>
                <a:gd name="GluePoint7X" fmla="*/ 102 w 0"/>
                <a:gd name="GluePoint7Y" fmla="*/ 72 h 0"/>
                <a:gd name="GluePoint8X" fmla="*/ 108 w 0"/>
                <a:gd name="GluePoint8Y" fmla="*/ 84 h 0"/>
                <a:gd name="GluePoint9X" fmla="*/ 120 w 0"/>
                <a:gd name="GluePoint9Y" fmla="*/ 96 h 0"/>
                <a:gd name="GluePoint10X" fmla="*/ 143 w 0"/>
                <a:gd name="GluePoint10Y" fmla="*/ 114 h 0"/>
                <a:gd name="GluePoint11X" fmla="*/ 155 w 0"/>
                <a:gd name="GluePoint11Y" fmla="*/ 138 h 0"/>
                <a:gd name="GluePoint12X" fmla="*/ 161 w 0"/>
                <a:gd name="GluePoint12Y" fmla="*/ 156 h 0"/>
                <a:gd name="GluePoint13X" fmla="*/ 161 w 0"/>
                <a:gd name="GluePoint13Y" fmla="*/ 162 h 0"/>
                <a:gd name="GluePoint14X" fmla="*/ 96 w 0"/>
                <a:gd name="GluePoint14Y" fmla="*/ 102 h 0"/>
                <a:gd name="GluePoint15X" fmla="*/ 30 w 0"/>
                <a:gd name="GluePoint15Y" fmla="*/ 54 h 0"/>
                <a:gd name="GluePoint16X" fmla="logwidth"/>
                <a:gd name="GluePoint16Y" fmla="logwidth"/>
                <a:gd name="GluePoint17X" fmla="*/ 30 w 0"/>
                <a:gd name="GluePoint17Y" fmla="logwidth"/>
                <a:gd name="GluePoint18X" fmla="*/ 30 w 0"/>
                <a:gd name="GluePoint18Y" fmla="logwidth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</a:cxnLst>
              <a:rect l="textAreaLeft" t="textAreaTop" r="textAreaRight" b="textAreaBottom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474" name="Freeform 20"/>
            <p:cNvSpPr/>
            <p:nvPr/>
          </p:nvSpPr>
          <p:spPr>
            <a:xfrm>
              <a:off x="1494360" y="6118200"/>
              <a:ext cx="124560" cy="96480"/>
            </a:xfrm>
            <a:custGeom>
              <a:avLst/>
              <a:gdLst>
                <a:gd name="textAreaLeft" fmla="*/ 0 w 124560"/>
                <a:gd name="textAreaRight" fmla="*/ 124920 w 124560"/>
                <a:gd name="textAreaTop" fmla="*/ 0 h 96480"/>
                <a:gd name="textAreaBottom" fmla="*/ 96840 h 96480"/>
                <a:gd name="GluePoint1X" fmla="*/ 59 w 0"/>
                <a:gd name="GluePoint1Y" fmla="*/ 6 h 0"/>
                <a:gd name="GluePoint2X" fmla="*/ 41 w 0"/>
                <a:gd name="GluePoint2Y" fmla="*/ 30 h 0"/>
                <a:gd name="GluePoint3X" fmla="*/ 41 w 0"/>
                <a:gd name="GluePoint3Y" fmla="*/ 36 h 0"/>
                <a:gd name="GluePoint4X" fmla="*/ 47 w 0"/>
                <a:gd name="GluePoint4Y" fmla="*/ 42 h 0"/>
                <a:gd name="GluePoint5X" fmla="*/ 53 w 0"/>
                <a:gd name="GluePoint5Y" fmla="*/ 54 h 0"/>
                <a:gd name="GluePoint6X" fmla="*/ 53 w 0"/>
                <a:gd name="GluePoint6Y" fmla="*/ 60 h 0"/>
                <a:gd name="GluePoint7X" fmla="*/ 47 w 0"/>
                <a:gd name="GluePoint7Y" fmla="*/ 54 h 0"/>
                <a:gd name="GluePoint8X" fmla="*/ 35 w 0"/>
                <a:gd name="GluePoint8Y" fmla="*/ 48 h 0"/>
                <a:gd name="GluePoint9X" fmla="*/ 23 w 0"/>
                <a:gd name="GluePoint9Y" fmla="*/ 36 h 0"/>
                <a:gd name="GluePoint10X" fmla="*/ 17 w 0"/>
                <a:gd name="GluePoint10Y" fmla="*/ 30 h 0"/>
                <a:gd name="GluePoint11X" fmla="logwidth"/>
                <a:gd name="GluePoint11Y" fmla="logwidth"/>
                <a:gd name="GluePoint12X" fmla="*/ 59 w 0"/>
                <a:gd name="GluePoint12Y" fmla="*/ 6 h 0"/>
                <a:gd name="GluePoint13X" fmla="*/ 59 w 0"/>
                <a:gd name="GluePoint13Y" fmla="*/ 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475" name="Freeform 21"/>
            <p:cNvSpPr/>
            <p:nvPr/>
          </p:nvSpPr>
          <p:spPr>
            <a:xfrm>
              <a:off x="835920" y="6049800"/>
              <a:ext cx="518400" cy="328320"/>
            </a:xfrm>
            <a:custGeom>
              <a:avLst/>
              <a:gdLst>
                <a:gd name="textAreaLeft" fmla="*/ 0 w 518400"/>
                <a:gd name="textAreaRight" fmla="*/ 518760 w 518400"/>
                <a:gd name="textAreaTop" fmla="*/ 0 h 328320"/>
                <a:gd name="textAreaBottom" fmla="*/ 328680 h 328320"/>
                <a:gd name="GluePoint1X" fmla="*/ 233 w 0"/>
                <a:gd name="GluePoint1Y" fmla="*/ 36 h 0"/>
                <a:gd name="GluePoint2X" fmla="*/ 245 w 0"/>
                <a:gd name="GluePoint2Y" fmla="*/ 42 h 0"/>
                <a:gd name="GluePoint3X" fmla="*/ 209 w 0"/>
                <a:gd name="GluePoint3Y" fmla="*/ 84 h 0"/>
                <a:gd name="GluePoint4X" fmla="*/ 143 w 0"/>
                <a:gd name="GluePoint4Y" fmla="*/ 132 h 0"/>
                <a:gd name="GluePoint5X" fmla="*/ 167 w 0"/>
                <a:gd name="GluePoint5Y" fmla="*/ 156 h 0"/>
                <a:gd name="GluePoint6X" fmla="*/ 179 w 0"/>
                <a:gd name="GluePoint6Y" fmla="*/ 204 h 0"/>
                <a:gd name="GluePoint7X" fmla="*/ 77 w 0"/>
                <a:gd name="GluePoint7Y" fmla="*/ 132 h 0"/>
                <a:gd name="GluePoint8X" fmla="*/ 47 w 0"/>
                <a:gd name="GluePoint8Y" fmla="*/ 84 h 0"/>
                <a:gd name="GluePoint9X" fmla="*/ 89 w 0"/>
                <a:gd name="GluePoint9Y" fmla="*/ 66 h 0"/>
                <a:gd name="GluePoint10X" fmla="*/ 59 w 0"/>
                <a:gd name="GluePoint10Y" fmla="*/ 36 h 0"/>
                <a:gd name="GluePoint11X" fmla="logwidth"/>
                <a:gd name="GluePoint11Y" fmla="*/ 12 h 0"/>
                <a:gd name="GluePoint12X" fmla="logwidth"/>
                <a:gd name="GluePoint12Y" fmla="logwidth"/>
                <a:gd name="GluePoint13X" fmla="*/ 6 w 0"/>
                <a:gd name="GluePoint13Y" fmla="logwidth"/>
                <a:gd name="GluePoint14X" fmla="*/ 12 w 0"/>
                <a:gd name="GluePoint14Y" fmla="logwidth"/>
                <a:gd name="GluePoint15X" fmla="*/ 47 w 0"/>
                <a:gd name="GluePoint15Y" fmla="*/ 6 h 0"/>
                <a:gd name="GluePoint16X" fmla="*/ 77 w 0"/>
                <a:gd name="GluePoint16Y" fmla="*/ 6 h 0"/>
                <a:gd name="GluePoint17X" fmla="*/ 83 w 0"/>
                <a:gd name="GluePoint17Y" fmla="*/ 6 h 0"/>
                <a:gd name="GluePoint18X" fmla="*/ 89 w 0"/>
                <a:gd name="GluePoint18Y" fmla="*/ 6 h 0"/>
                <a:gd name="GluePoint19X" fmla="*/ 101 w 0"/>
                <a:gd name="GluePoint19Y" fmla="*/ 12 h 0"/>
                <a:gd name="GluePoint20X" fmla="*/ 125 w 0"/>
                <a:gd name="GluePoint20Y" fmla="*/ 12 h 0"/>
                <a:gd name="GluePoint21X" fmla="*/ 143 w 0"/>
                <a:gd name="GluePoint21Y" fmla="*/ 18 h 0"/>
                <a:gd name="GluePoint22X" fmla="*/ 149 w 0"/>
                <a:gd name="GluePoint22Y" fmla="*/ 18 h 0"/>
                <a:gd name="GluePoint23X" fmla="*/ 149 w 0"/>
                <a:gd name="GluePoint23Y" fmla="*/ 18 h 0"/>
                <a:gd name="GluePoint24X" fmla="*/ 203 w 0"/>
                <a:gd name="GluePoint24Y" fmla="*/ 24 h 0"/>
                <a:gd name="GluePoint25X" fmla="*/ 233 w 0"/>
                <a:gd name="GluePoint25Y" fmla="*/ 36 h 0"/>
                <a:gd name="GluePoint26X" fmla="*/ 233 w 0"/>
                <a:gd name="GluePoint26Y" fmla="*/ 3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</a:cxnLst>
              <a:rect l="textAreaLeft" t="textAreaTop" r="textAreaRight" b="textAreaBottom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sp>
        <p:nvSpPr>
          <p:cNvPr id="476" name="PlaceHolder 1"/>
          <p:cNvSpPr>
            <a:spLocks noGrp="1"/>
          </p:cNvSpPr>
          <p:nvPr>
            <p:ph type="title"/>
          </p:nvPr>
        </p:nvSpPr>
        <p:spPr>
          <a:xfrm>
            <a:off x="8839080" y="228600"/>
            <a:ext cx="2742840" cy="5866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 vert="eaVer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lt2"/>
                </a:solidFill>
                <a:effectLst/>
                <a:uFillTx/>
                <a:latin typeface="Arial"/>
                <a:ea typeface="PMingLiU"/>
              </a:rPr>
              <a:t>Click to edit Master title style</a:t>
            </a:r>
            <a:endParaRPr b="0" lang="en-US" sz="4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477" name="PlaceHolder 2"/>
          <p:cNvSpPr>
            <a:spLocks noGrp="1"/>
          </p:cNvSpPr>
          <p:nvPr>
            <p:ph type="body"/>
          </p:nvPr>
        </p:nvSpPr>
        <p:spPr>
          <a:xfrm>
            <a:off x="609480" y="228600"/>
            <a:ext cx="8026200" cy="5866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 vert="eaVer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Click to edit Master text styles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28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Second level</a:t>
            </a:r>
            <a:endParaRPr b="0" lang="en-US" sz="2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Third level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Fourth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Fifth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478" name="PlaceHolder 3"/>
          <p:cNvSpPr>
            <a:spLocks noGrp="1"/>
          </p:cNvSpPr>
          <p:nvPr>
            <p:ph type="dt" idx="160"/>
          </p:nvPr>
        </p:nvSpPr>
        <p:spPr>
          <a:xfrm>
            <a:off x="60948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479" name="PlaceHolder 4"/>
          <p:cNvSpPr>
            <a:spLocks noGrp="1"/>
          </p:cNvSpPr>
          <p:nvPr>
            <p:ph type="ftr" idx="161"/>
          </p:nvPr>
        </p:nvSpPr>
        <p:spPr>
          <a:xfrm>
            <a:off x="4165560" y="6248520"/>
            <a:ext cx="386028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480" name="PlaceHolder 5"/>
          <p:cNvSpPr>
            <a:spLocks noGrp="1"/>
          </p:cNvSpPr>
          <p:nvPr>
            <p:ph type="sldNum" idx="162"/>
          </p:nvPr>
        </p:nvSpPr>
        <p:spPr>
          <a:xfrm>
            <a:off x="873756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62C41A5-570E-4BE0-B41B-E6812207A86C}" type="slidenum">
              <a: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rPr>
              <a:t>&lt;number&gt;</a:t>
            </a:fld>
            <a:endParaRPr b="0" lang="en-US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36">
    <p:bg>
      <p:bgPr>
        <a:gradFill rotWithShape="0">
          <a:gsLst>
            <a:gs pos="0">
              <a:srgbClr val="001847"/>
            </a:gs>
            <a:gs pos="100000">
              <a:srgbClr val="003399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" name="Group 2"/>
          <p:cNvGrpSpPr/>
          <p:nvPr/>
        </p:nvGrpSpPr>
        <p:grpSpPr>
          <a:xfrm>
            <a:off x="0" y="0"/>
            <a:ext cx="12191760" cy="6857640"/>
            <a:chOff x="0" y="0"/>
            <a:chExt cx="12191760" cy="6857640"/>
          </a:xfrm>
        </p:grpSpPr>
        <p:sp>
          <p:nvSpPr>
            <p:cNvPr id="482" name="Freeform 3"/>
            <p:cNvSpPr/>
            <p:nvPr/>
          </p:nvSpPr>
          <p:spPr>
            <a:xfrm>
              <a:off x="0" y="4876920"/>
              <a:ext cx="12191760" cy="198072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1980720"/>
                <a:gd name="textAreaBottom" fmla="*/ 1981080 h 198072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33cccc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483" name="Freeform 4"/>
            <p:cNvSpPr/>
            <p:nvPr/>
          </p:nvSpPr>
          <p:spPr>
            <a:xfrm>
              <a:off x="0" y="0"/>
              <a:ext cx="12191760" cy="487656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4876560"/>
                <a:gd name="textAreaBottom" fmla="*/ 4876920 h 487656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1746"/>
                </a:gs>
                <a:gs pos="100000">
                  <a:srgbClr val="003399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sp>
        <p:nvSpPr>
          <p:cNvPr id="484" name="Freeform 5"/>
          <p:cNvSpPr/>
          <p:nvPr/>
        </p:nvSpPr>
        <p:spPr>
          <a:xfrm>
            <a:off x="8331120" y="6262560"/>
            <a:ext cx="3860280" cy="609120"/>
          </a:xfrm>
          <a:custGeom>
            <a:avLst/>
            <a:gdLst>
              <a:gd name="textAreaLeft" fmla="*/ 0 w 3860280"/>
              <a:gd name="textAreaRight" fmla="*/ 3860640 w 3860280"/>
              <a:gd name="textAreaTop" fmla="*/ 0 h 609120"/>
              <a:gd name="textAreaBottom" fmla="*/ 609480 h 609120"/>
              <a:gd name="GluePoint1X" fmla="*/ 5748 w 0"/>
              <a:gd name="GluePoint1Y" fmla="*/ 246 h 0"/>
              <a:gd name="GluePoint2X" fmla="logwidth"/>
              <a:gd name="GluePoint2Y" fmla="*/ 246 h 0"/>
              <a:gd name="GluePoint3X" fmla="logwidth"/>
              <a:gd name="GluePoint3Y" fmla="logwidth"/>
              <a:gd name="GluePoint4X" fmla="*/ 5748 w 0"/>
              <a:gd name="GluePoint4Y" fmla="logwidth"/>
              <a:gd name="GluePoint5X" fmla="*/ 5748 w 0"/>
              <a:gd name="GluePoint5Y" fmla="*/ 246 h 0"/>
              <a:gd name="GluePoint6X" fmla="*/ 5748 w 0"/>
              <a:gd name="GluePoint6Y" fmla="*/ 246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</a:cxnLst>
            <a:rect l="textAreaLeft" t="textAreaTop" r="textAreaRight" b="textAreaBottom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003399"/>
              </a:gs>
              <a:gs pos="100000">
                <a:srgbClr val="00ffcc"/>
              </a:gs>
            </a:gsLst>
            <a:lin ang="189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  <a:ea typeface="新細明體"/>
            </a:endParaRPr>
          </a:p>
        </p:txBody>
      </p:sp>
      <p:grpSp>
        <p:nvGrpSpPr>
          <p:cNvPr id="485" name="Group 6"/>
          <p:cNvGrpSpPr/>
          <p:nvPr/>
        </p:nvGrpSpPr>
        <p:grpSpPr>
          <a:xfrm>
            <a:off x="0" y="6019920"/>
            <a:ext cx="10464480" cy="856800"/>
            <a:chOff x="0" y="6019920"/>
            <a:chExt cx="10464480" cy="856800"/>
          </a:xfrm>
        </p:grpSpPr>
        <p:sp>
          <p:nvSpPr>
            <p:cNvPr id="486" name="Freeform 7"/>
            <p:cNvSpPr/>
            <p:nvPr/>
          </p:nvSpPr>
          <p:spPr>
            <a:xfrm>
              <a:off x="3149640" y="6019920"/>
              <a:ext cx="6857640" cy="850680"/>
            </a:xfrm>
            <a:custGeom>
              <a:avLst/>
              <a:gdLst>
                <a:gd name="textAreaLeft" fmla="*/ 0 w 6857640"/>
                <a:gd name="textAreaRight" fmla="*/ 6858000 w 6857640"/>
                <a:gd name="textAreaTop" fmla="*/ 0 h 850680"/>
                <a:gd name="textAreaBottom" fmla="*/ 851040 h 850680"/>
                <a:gd name="GluePoint1X" fmla="*/ 3132 w 0"/>
                <a:gd name="GluePoint1Y" fmla="*/ 469 h 0"/>
                <a:gd name="GluePoint2X" fmla="*/ 2995 w 0"/>
                <a:gd name="GluePoint2Y" fmla="*/ 395 h 0"/>
                <a:gd name="GluePoint3X" fmla="*/ 2911 w 0"/>
                <a:gd name="GluePoint3Y" fmla="*/ 375 h 0"/>
                <a:gd name="GluePoint4X" fmla="*/ 2678 w 0"/>
                <a:gd name="GluePoint4Y" fmla="*/ 228 h 0"/>
                <a:gd name="GluePoint5X" fmla="*/ 2553 w 0"/>
                <a:gd name="GluePoint5Y" fmla="*/ 74 h 0"/>
                <a:gd name="GluePoint6X" fmla="*/ 2457 w 0"/>
                <a:gd name="GluePoint6Y" fmla="*/ 7 h 0"/>
                <a:gd name="GluePoint7X" fmla="*/ 2403 w 0"/>
                <a:gd name="GluePoint7Y" fmla="*/ 47 h 0"/>
                <a:gd name="GluePoint8X" fmla="*/ 2289 w 0"/>
                <a:gd name="GluePoint8Y" fmla="*/ 74 h 0"/>
                <a:gd name="GluePoint9X" fmla="*/ 2134 w 0"/>
                <a:gd name="GluePoint9Y" fmla="*/ 74 h 0"/>
                <a:gd name="GluePoint10X" fmla="*/ 2044 w 0"/>
                <a:gd name="GluePoint10Y" fmla="*/ 128 h 0"/>
                <a:gd name="GluePoint11X" fmla="*/ 1775 w 0"/>
                <a:gd name="GluePoint11Y" fmla="*/ 222 h 0"/>
                <a:gd name="GluePoint12X" fmla="*/ 1602 w 0"/>
                <a:gd name="GluePoint12Y" fmla="*/ 181 h 0"/>
                <a:gd name="GluePoint13X" fmla="*/ 1560 w 0"/>
                <a:gd name="GluePoint13Y" fmla="*/ 101 h 0"/>
                <a:gd name="GluePoint14X" fmla="*/ 1542 w 0"/>
                <a:gd name="GluePoint14Y" fmla="*/ 87 h 0"/>
                <a:gd name="GluePoint15X" fmla="*/ 1446 w 0"/>
                <a:gd name="GluePoint15Y" fmla="*/ 60 h 0"/>
                <a:gd name="GluePoint16X" fmla="*/ 1375 w 0"/>
                <a:gd name="GluePoint16Y" fmla="*/ 74 h 0"/>
                <a:gd name="GluePoint17X" fmla="*/ 1309 w 0"/>
                <a:gd name="GluePoint17Y" fmla="*/ 87 h 0"/>
                <a:gd name="GluePoint18X" fmla="*/ 1243 w 0"/>
                <a:gd name="GluePoint18Y" fmla="*/ 13 h 0"/>
                <a:gd name="GluePoint19X" fmla="*/ 1225 w 0"/>
                <a:gd name="GluePoint19Y" fmla="logwidth"/>
                <a:gd name="GluePoint20X" fmla="*/ 1189 w 0"/>
                <a:gd name="GluePoint20Y" fmla="logwidth"/>
                <a:gd name="GluePoint21X" fmla="*/ 1106 w 0"/>
                <a:gd name="GluePoint21Y" fmla="*/ 34 h 0"/>
                <a:gd name="GluePoint22X" fmla="*/ 1106 w 0"/>
                <a:gd name="GluePoint22Y" fmla="*/ 34 h 0"/>
                <a:gd name="GluePoint23X" fmla="*/ 1094 w 0"/>
                <a:gd name="GluePoint23Y" fmla="*/ 40 h 0"/>
                <a:gd name="GluePoint24X" fmla="*/ 1070 w 0"/>
                <a:gd name="GluePoint24Y" fmla="*/ 54 h 0"/>
                <a:gd name="GluePoint25X" fmla="*/ 1034 w 0"/>
                <a:gd name="GluePoint25Y" fmla="*/ 74 h 0"/>
                <a:gd name="GluePoint26X" fmla="*/ 1004 w 0"/>
                <a:gd name="GluePoint26Y" fmla="*/ 74 h 0"/>
                <a:gd name="GluePoint27X" fmla="*/ 986 w 0"/>
                <a:gd name="GluePoint27Y" fmla="*/ 74 h 0"/>
                <a:gd name="GluePoint28X" fmla="*/ 956 w 0"/>
                <a:gd name="GluePoint28Y" fmla="*/ 81 h 0"/>
                <a:gd name="GluePoint29X" fmla="*/ 920 w 0"/>
                <a:gd name="GluePoint29Y" fmla="*/ 94 h 0"/>
                <a:gd name="GluePoint30X" fmla="*/ 884 w 0"/>
                <a:gd name="GluePoint30Y" fmla="*/ 107 h 0"/>
                <a:gd name="GluePoint31X" fmla="*/ 843 w 0"/>
                <a:gd name="GluePoint31Y" fmla="*/ 128 h 0"/>
                <a:gd name="GluePoint32X" fmla="*/ 813 w 0"/>
                <a:gd name="GluePoint32Y" fmla="*/ 141 h 0"/>
                <a:gd name="GluePoint33X" fmla="*/ 789 w 0"/>
                <a:gd name="GluePoint33Y" fmla="*/ 148 h 0"/>
                <a:gd name="GluePoint34X" fmla="*/ 783 w 0"/>
                <a:gd name="GluePoint34Y" fmla="*/ 154 h 0"/>
                <a:gd name="GluePoint35X" fmla="*/ 556 w 0"/>
                <a:gd name="GluePoint35Y" fmla="*/ 228 h 0"/>
                <a:gd name="GluePoint36X" fmla="*/ 394 w 0"/>
                <a:gd name="GluePoint36Y" fmla="*/ 294 h 0"/>
                <a:gd name="GluePoint37X" fmla="*/ 107 w 0"/>
                <a:gd name="GluePoint37Y" fmla="*/ 462 h 0"/>
                <a:gd name="GluePoint38X" fmla="logwidth"/>
                <a:gd name="GluePoint38Y" fmla="*/ 536 h 0"/>
                <a:gd name="GluePoint39X" fmla="*/ 3240 w 0"/>
                <a:gd name="GluePoint39Y" fmla="*/ 536 h 0"/>
                <a:gd name="GluePoint40X" fmla="*/ 3132 w 0"/>
                <a:gd name="GluePoint40Y" fmla="*/ 469 h 0"/>
                <a:gd name="GluePoint41X" fmla="*/ 3132 w 0"/>
                <a:gd name="GluePoint41Y" fmla="*/ 469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</a:cxnLst>
              <a:rect l="textAreaLeft" t="textAreaTop" r="textAreaRight" b="textAreaBottom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837763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grpSp>
          <p:nvGrpSpPr>
            <p:cNvPr id="487" name="Group 8"/>
            <p:cNvGrpSpPr/>
            <p:nvPr/>
          </p:nvGrpSpPr>
          <p:grpSpPr>
            <a:xfrm>
              <a:off x="5262120" y="6019920"/>
              <a:ext cx="5202360" cy="856800"/>
              <a:chOff x="5262120" y="6019920"/>
              <a:chExt cx="5202360" cy="856800"/>
            </a:xfrm>
          </p:grpSpPr>
          <p:sp>
            <p:nvSpPr>
              <p:cNvPr id="488" name="Freeform 9"/>
              <p:cNvSpPr/>
              <p:nvPr/>
            </p:nvSpPr>
            <p:spPr>
              <a:xfrm>
                <a:off x="8356680" y="6031080"/>
                <a:ext cx="2107800" cy="845640"/>
              </a:xfrm>
              <a:custGeom>
                <a:avLst/>
                <a:gdLst>
                  <a:gd name="textAreaLeft" fmla="*/ 0 w 2107800"/>
                  <a:gd name="textAreaRight" fmla="*/ 2108160 w 2107800"/>
                  <a:gd name="textAreaTop" fmla="*/ 0 h 845640"/>
                  <a:gd name="textAreaBottom" fmla="*/ 846000 h 845640"/>
                  <a:gd name="GluePoint1X" fmla="*/ 636 w 0"/>
                  <a:gd name="GluePoint1Y" fmla="*/ 373 h 0"/>
                  <a:gd name="GluePoint2X" fmla="*/ 495 w 0"/>
                  <a:gd name="GluePoint2Y" fmla="*/ 370 h 0"/>
                  <a:gd name="GluePoint3X" fmla="*/ 280 w 0"/>
                  <a:gd name="GluePoint3Y" fmla="*/ 249 h 0"/>
                  <a:gd name="GluePoint4X" fmla="*/ 127 w 0"/>
                  <a:gd name="GluePoint4Y" fmla="*/ 66 h 0"/>
                  <a:gd name="GluePoint5X" fmla="logwidth"/>
                  <a:gd name="GluePoint5Y" fmla="logwidth"/>
                  <a:gd name="GluePoint6X" fmla="*/ 22 w 0"/>
                  <a:gd name="GluePoint6Y" fmla="*/ 26 h 0"/>
                  <a:gd name="GluePoint7X" fmla="logwidth"/>
                  <a:gd name="GluePoint7Y" fmla="*/ 65 h 0"/>
                  <a:gd name="GluePoint8X" fmla="*/ 30 w 0"/>
                  <a:gd name="GluePoint8Y" fmla="*/ 119 h 0"/>
                  <a:gd name="GluePoint9X" fmla="*/ 75 w 0"/>
                  <a:gd name="GluePoint9Y" fmla="*/ 243 h 0"/>
                  <a:gd name="GluePoint10X" fmla="*/ 45 w 0"/>
                  <a:gd name="GluePoint10Y" fmla="*/ 422 h 0"/>
                  <a:gd name="GluePoint11X" fmla="*/ 200 w 0"/>
                  <a:gd name="GluePoint11Y" fmla="*/ 329 h 0"/>
                  <a:gd name="GluePoint12X" fmla="*/ 612 w 0"/>
                  <a:gd name="GluePoint12Y" fmla="*/ 533 h 0"/>
                  <a:gd name="GluePoint13X" fmla="*/ 996 w 0"/>
                  <a:gd name="GluePoint13Y" fmla="*/ 529 h 0"/>
                  <a:gd name="GluePoint14X" fmla="*/ 828 w 0"/>
                  <a:gd name="GluePoint14Y" fmla="*/ 473 h 0"/>
                  <a:gd name="GluePoint15X" fmla="*/ 636 w 0"/>
                  <a:gd name="GluePoint15Y" fmla="*/ 373 h 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</a:cxnLst>
                <a:rect l="textAreaLeft" t="textAreaTop" r="textAreaRight" b="textAreaBottom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489" name="Freeform 10"/>
              <p:cNvSpPr/>
              <p:nvPr/>
            </p:nvSpPr>
            <p:spPr>
              <a:xfrm>
                <a:off x="5666400" y="6019920"/>
                <a:ext cx="393480" cy="626760"/>
              </a:xfrm>
              <a:custGeom>
                <a:avLst/>
                <a:gdLst>
                  <a:gd name="textAreaLeft" fmla="*/ 0 w 393480"/>
                  <a:gd name="textAreaRight" fmla="*/ 393840 w 393480"/>
                  <a:gd name="textAreaTop" fmla="*/ 0 h 626760"/>
                  <a:gd name="textAreaBottom" fmla="*/ 627120 h 626760"/>
                  <a:gd name="GluePoint1X" fmla="*/ 36 w 0"/>
                  <a:gd name="GluePoint1Y" fmla="logwidth"/>
                  <a:gd name="GluePoint2X" fmla="*/ 54 w 0"/>
                  <a:gd name="GluePoint2Y" fmla="*/ 18 h 0"/>
                  <a:gd name="GluePoint3X" fmla="*/ 24 w 0"/>
                  <a:gd name="GluePoint3Y" fmla="*/ 30 h 0"/>
                  <a:gd name="GluePoint4X" fmla="*/ 18 w 0"/>
                  <a:gd name="GluePoint4Y" fmla="*/ 66 h 0"/>
                  <a:gd name="GluePoint5X" fmla="*/ 42 w 0"/>
                  <a:gd name="GluePoint5Y" fmla="*/ 114 h 0"/>
                  <a:gd name="GluePoint6X" fmla="*/ 48 w 0"/>
                  <a:gd name="GluePoint6Y" fmla="*/ 162 h 0"/>
                  <a:gd name="GluePoint7X" fmla="logwidth"/>
                  <a:gd name="GluePoint7Y" fmla="*/ 353 h 0"/>
                  <a:gd name="GluePoint8X" fmla="*/ 54 w 0"/>
                  <a:gd name="GluePoint8Y" fmla="*/ 233 h 0"/>
                  <a:gd name="GluePoint9X" fmla="*/ 84 w 0"/>
                  <a:gd name="GluePoint9Y" fmla="*/ 216 h 0"/>
                  <a:gd name="GluePoint10X" fmla="*/ 126 w 0"/>
                  <a:gd name="GluePoint10Y" fmla="*/ 126 h 0"/>
                  <a:gd name="GluePoint11X" fmla="*/ 144 w 0"/>
                  <a:gd name="GluePoint11Y" fmla="*/ 120 h 0"/>
                  <a:gd name="GluePoint12X" fmla="*/ 144 w 0"/>
                  <a:gd name="GluePoint12Y" fmla="*/ 90 h 0"/>
                  <a:gd name="GluePoint13X" fmla="*/ 186 w 0"/>
                  <a:gd name="GluePoint13Y" fmla="*/ 66 h 0"/>
                  <a:gd name="GluePoint14X" fmla="*/ 162 w 0"/>
                  <a:gd name="GluePoint14Y" fmla="*/ 60 h 0"/>
                  <a:gd name="GluePoint15X" fmla="*/ 36 w 0"/>
                  <a:gd name="GluePoint15Y" fmla="logwidth"/>
                  <a:gd name="GluePoint16X" fmla="*/ 36 w 0"/>
                  <a:gd name="GluePoint16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</a:cxnLst>
                <a:rect l="textAreaLeft" t="textAreaTop" r="textAreaRight" b="textAreaBottom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490" name="Freeform 11"/>
              <p:cNvSpPr/>
              <p:nvPr/>
            </p:nvSpPr>
            <p:spPr>
              <a:xfrm>
                <a:off x="6413400" y="6180120"/>
                <a:ext cx="799920" cy="429840"/>
              </a:xfrm>
              <a:custGeom>
                <a:avLst/>
                <a:gdLst>
                  <a:gd name="textAreaLeft" fmla="*/ 0 w 799920"/>
                  <a:gd name="textAreaRight" fmla="*/ 800280 w 799920"/>
                  <a:gd name="textAreaTop" fmla="*/ 0 h 429840"/>
                  <a:gd name="textAreaBottom" fmla="*/ 430200 h 429840"/>
                  <a:gd name="GluePoint1X" fmla="*/ 18 w 0"/>
                  <a:gd name="GluePoint1Y" fmla="logwidth"/>
                  <a:gd name="GluePoint2X" fmla="*/ 12 w 0"/>
                  <a:gd name="GluePoint2Y" fmla="*/ 13 h 0"/>
                  <a:gd name="GluePoint3X" fmla="logwidth"/>
                  <a:gd name="GluePoint3Y" fmla="*/ 40 h 0"/>
                  <a:gd name="GluePoint4X" fmla="*/ 60 w 0"/>
                  <a:gd name="GluePoint4Y" fmla="*/ 121 h 0"/>
                  <a:gd name="GluePoint5X" fmla="*/ 310 w 0"/>
                  <a:gd name="GluePoint5Y" fmla="*/ 271 h 0"/>
                  <a:gd name="GluePoint6X" fmla="*/ 290 w 0"/>
                  <a:gd name="GluePoint6Y" fmla="*/ 139 h 0"/>
                  <a:gd name="GluePoint7X" fmla="*/ 378 w 0"/>
                  <a:gd name="GluePoint7Y" fmla="*/ 76 h 0"/>
                  <a:gd name="GluePoint8X" fmla="*/ 251 w 0"/>
                  <a:gd name="GluePoint8Y" fmla="*/ 94 h 0"/>
                  <a:gd name="GluePoint9X" fmla="*/ 90 w 0"/>
                  <a:gd name="GluePoint9Y" fmla="*/ 54 h 0"/>
                  <a:gd name="GluePoint10X" fmla="*/ 18 w 0"/>
                  <a:gd name="GluePoint10Y" fmla="logwidth"/>
                  <a:gd name="GluePoint11X" fmla="*/ 18 w 0"/>
                  <a:gd name="GluePoint11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</a:cxnLst>
                <a:rect l="textAreaLeft" t="textAreaTop" r="textAreaRight" b="textAreaBottom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491" name="Freeform 12"/>
              <p:cNvSpPr/>
              <p:nvPr/>
            </p:nvSpPr>
            <p:spPr>
              <a:xfrm>
                <a:off x="7679160" y="6137280"/>
                <a:ext cx="327600" cy="117000"/>
              </a:xfrm>
              <a:custGeom>
                <a:avLst/>
                <a:gdLst>
                  <a:gd name="textAreaLeft" fmla="*/ 0 w 327600"/>
                  <a:gd name="textAreaRight" fmla="*/ 327960 w 327600"/>
                  <a:gd name="textAreaTop" fmla="*/ 0 h 117000"/>
                  <a:gd name="textAreaBottom" fmla="*/ 117360 h 117000"/>
                  <a:gd name="GluePoint1X" fmla="*/ 114 w 0"/>
                  <a:gd name="GluePoint1Y" fmla="logwidth"/>
                  <a:gd name="GluePoint2X" fmla="logwidth"/>
                  <a:gd name="GluePoint2Y" fmla="logwidth"/>
                  <a:gd name="GluePoint3X" fmla="logwidth"/>
                  <a:gd name="GluePoint3Y" fmla="logwidth"/>
                  <a:gd name="GluePoint4X" fmla="*/ 6 w 0"/>
                  <a:gd name="GluePoint4Y" fmla="*/ 6 h 0"/>
                  <a:gd name="GluePoint5X" fmla="*/ 6 w 0"/>
                  <a:gd name="GluePoint5Y" fmla="*/ 18 h 0"/>
                  <a:gd name="GluePoint6X" fmla="logwidth"/>
                  <a:gd name="GluePoint6Y" fmla="*/ 24 h 0"/>
                  <a:gd name="GluePoint7X" fmla="*/ 78 w 0"/>
                  <a:gd name="GluePoint7Y" fmla="*/ 60 h 0"/>
                  <a:gd name="GluePoint8X" fmla="*/ 96 w 0"/>
                  <a:gd name="GluePoint8Y" fmla="*/ 42 h 0"/>
                  <a:gd name="GluePoint9X" fmla="*/ 155 w 0"/>
                  <a:gd name="GluePoint9Y" fmla="*/ 66 h 0"/>
                  <a:gd name="GluePoint10X" fmla="*/ 126 w 0"/>
                  <a:gd name="GluePoint10Y" fmla="*/ 24 h 0"/>
                  <a:gd name="GluePoint11X" fmla="*/ 149 w 0"/>
                  <a:gd name="GluePoint11Y" fmla="logwidth"/>
                  <a:gd name="GluePoint12X" fmla="*/ 114 w 0"/>
                  <a:gd name="GluePoint12Y" fmla="logwidth"/>
                  <a:gd name="GluePoint13X" fmla="*/ 114 w 0"/>
                  <a:gd name="GluePoint13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492" name="Freeform 13"/>
              <p:cNvSpPr/>
              <p:nvPr/>
            </p:nvSpPr>
            <p:spPr>
              <a:xfrm>
                <a:off x="5262120" y="6126120"/>
                <a:ext cx="88560" cy="128160"/>
              </a:xfrm>
              <a:custGeom>
                <a:avLst/>
                <a:gdLst>
                  <a:gd name="textAreaLeft" fmla="*/ 0 w 88560"/>
                  <a:gd name="textAreaRight" fmla="*/ 88920 w 88560"/>
                  <a:gd name="textAreaTop" fmla="*/ 0 h 128160"/>
                  <a:gd name="textAreaBottom" fmla="*/ 128520 h 128160"/>
                  <a:gd name="GluePoint1X" fmla="*/ 6 w 0"/>
                  <a:gd name="GluePoint1Y" fmla="*/ 36 h 0"/>
                  <a:gd name="GluePoint2X" fmla="logwidth"/>
                  <a:gd name="GluePoint2Y" fmla="*/ 18 h 0"/>
                  <a:gd name="GluePoint3X" fmla="*/ 12 w 0"/>
                  <a:gd name="GluePoint3Y" fmla="*/ 6 h 0"/>
                  <a:gd name="GluePoint4X" fmla="logwidth"/>
                  <a:gd name="GluePoint4Y" fmla="*/ 6 h 0"/>
                  <a:gd name="GluePoint5X" fmla="*/ 12 w 0"/>
                  <a:gd name="GluePoint5Y" fmla="*/ 6 h 0"/>
                  <a:gd name="GluePoint6X" fmla="*/ 24 w 0"/>
                  <a:gd name="GluePoint6Y" fmla="*/ 6 h 0"/>
                  <a:gd name="GluePoint7X" fmla="*/ 36 w 0"/>
                  <a:gd name="GluePoint7Y" fmla="*/ 6 h 0"/>
                  <a:gd name="GluePoint8X" fmla="*/ 42 w 0"/>
                  <a:gd name="GluePoint8Y" fmla="logwidth"/>
                  <a:gd name="GluePoint9X" fmla="*/ 30 w 0"/>
                  <a:gd name="GluePoint9Y" fmla="*/ 18 h 0"/>
                  <a:gd name="GluePoint10X" fmla="*/ 42 w 0"/>
                  <a:gd name="GluePoint10Y" fmla="*/ 48 h 0"/>
                  <a:gd name="GluePoint11X" fmla="*/ 12 w 0"/>
                  <a:gd name="GluePoint11Y" fmla="*/ 72 h 0"/>
                  <a:gd name="GluePoint12X" fmla="*/ 6 w 0"/>
                  <a:gd name="GluePoint12Y" fmla="*/ 36 h 0"/>
                  <a:gd name="GluePoint13X" fmla="*/ 6 w 0"/>
                  <a:gd name="GluePoint13Y" fmla="*/ 36 h 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</p:grpSp>
        <p:sp>
          <p:nvSpPr>
            <p:cNvPr id="493" name="Freeform 14"/>
            <p:cNvSpPr/>
            <p:nvPr/>
          </p:nvSpPr>
          <p:spPr>
            <a:xfrm>
              <a:off x="0" y="6019920"/>
              <a:ext cx="8415360" cy="848880"/>
            </a:xfrm>
            <a:custGeom>
              <a:avLst/>
              <a:gdLst>
                <a:gd name="textAreaLeft" fmla="*/ 0 w 8415360"/>
                <a:gd name="textAreaRight" fmla="*/ 8415720 w 8415360"/>
                <a:gd name="textAreaTop" fmla="*/ 0 h 848880"/>
                <a:gd name="textAreaBottom" fmla="*/ 849240 h 848880"/>
                <a:gd name="GluePoint1X" fmla="*/ 3976 w 0"/>
                <a:gd name="GluePoint1Y" fmla="*/ 527 h 0"/>
                <a:gd name="GluePoint2X" fmla="*/ 3970 w 0"/>
                <a:gd name="GluePoint2Y" fmla="*/ 527 h 0"/>
                <a:gd name="GluePoint3X" fmla="*/ 3844 w 0"/>
                <a:gd name="GluePoint3Y" fmla="*/ 509 h 0"/>
                <a:gd name="GluePoint4X" fmla="*/ 2487 w 0"/>
                <a:gd name="GluePoint4Y" fmla="*/ 305 h 0"/>
                <a:gd name="GluePoint5X" fmla="*/ 2039 w 0"/>
                <a:gd name="GluePoint5Y" fmla="*/ 36 h 0"/>
                <a:gd name="GluePoint6X" fmla="*/ 1907 w 0"/>
                <a:gd name="GluePoint6Y" fmla="*/ 24 h 0"/>
                <a:gd name="GluePoint7X" fmla="*/ 1883 w 0"/>
                <a:gd name="GluePoint7Y" fmla="*/ 54 h 0"/>
                <a:gd name="GluePoint8X" fmla="*/ 1859 w 0"/>
                <a:gd name="GluePoint8Y" fmla="*/ 54 h 0"/>
                <a:gd name="GluePoint9X" fmla="*/ 1830 w 0"/>
                <a:gd name="GluePoint9Y" fmla="*/ 30 h 0"/>
                <a:gd name="GluePoint10X" fmla="*/ 1704 w 0"/>
                <a:gd name="GluePoint10Y" fmla="*/ 102 h 0"/>
                <a:gd name="GluePoint11X" fmla="*/ 1608 w 0"/>
                <a:gd name="GluePoint11Y" fmla="*/ 126 h 0"/>
                <a:gd name="GluePoint12X" fmla="*/ 1561 w 0"/>
                <a:gd name="GluePoint12Y" fmla="*/ 132 h 0"/>
                <a:gd name="GluePoint13X" fmla="*/ 1495 w 0"/>
                <a:gd name="GluePoint13Y" fmla="*/ 102 h 0"/>
                <a:gd name="GluePoint14X" fmla="*/ 1357 w 0"/>
                <a:gd name="GluePoint14Y" fmla="*/ 126 h 0"/>
                <a:gd name="GluePoint15X" fmla="*/ 1285 w 0"/>
                <a:gd name="GluePoint15Y" fmla="*/ 24 h 0"/>
                <a:gd name="GluePoint16X" fmla="*/ 1280 w 0"/>
                <a:gd name="GluePoint16Y" fmla="*/ 18 h 0"/>
                <a:gd name="GluePoint17X" fmla="*/ 1262 w 0"/>
                <a:gd name="GluePoint17Y" fmla="*/ 12 h 0"/>
                <a:gd name="GluePoint18X" fmla="*/ 1238 w 0"/>
                <a:gd name="GluePoint18Y" fmla="*/ 6 h 0"/>
                <a:gd name="GluePoint19X" fmla="*/ 1220 w 0"/>
                <a:gd name="GluePoint19Y" fmla="logwidth"/>
                <a:gd name="GluePoint20X" fmla="*/ 1196 w 0"/>
                <a:gd name="GluePoint20Y" fmla="logwidth"/>
                <a:gd name="GluePoint21X" fmla="*/ 1166 w 0"/>
                <a:gd name="GluePoint21Y" fmla="logwidth"/>
                <a:gd name="GluePoint22X" fmla="*/ 1142 w 0"/>
                <a:gd name="GluePoint22Y" fmla="logwidth"/>
                <a:gd name="GluePoint23X" fmla="*/ 1136 w 0"/>
                <a:gd name="GluePoint23Y" fmla="logwidth"/>
                <a:gd name="GluePoint24X" fmla="*/ 1130 w 0"/>
                <a:gd name="GluePoint24Y" fmla="logwidth"/>
                <a:gd name="GluePoint25X" fmla="*/ 1124 w 0"/>
                <a:gd name="GluePoint25Y" fmla="*/ 6 h 0"/>
                <a:gd name="GluePoint26X" fmla="*/ 1118 w 0"/>
                <a:gd name="GluePoint26Y" fmla="*/ 12 h 0"/>
                <a:gd name="GluePoint27X" fmla="*/ 1100 w 0"/>
                <a:gd name="GluePoint27Y" fmla="*/ 18 h 0"/>
                <a:gd name="GluePoint28X" fmla="*/ 1088 w 0"/>
                <a:gd name="GluePoint28Y" fmla="*/ 18 h 0"/>
                <a:gd name="GluePoint29X" fmla="*/ 1070 w 0"/>
                <a:gd name="GluePoint29Y" fmla="*/ 24 h 0"/>
                <a:gd name="GluePoint30X" fmla="*/ 1052 w 0"/>
                <a:gd name="GluePoint30Y" fmla="*/ 30 h 0"/>
                <a:gd name="GluePoint31X" fmla="*/ 1034 w 0"/>
                <a:gd name="GluePoint31Y" fmla="*/ 36 h 0"/>
                <a:gd name="GluePoint32X" fmla="*/ 1028 w 0"/>
                <a:gd name="GluePoint32Y" fmla="*/ 42 h 0"/>
                <a:gd name="GluePoint33X" fmla="*/ 969 w 0"/>
                <a:gd name="GluePoint33Y" fmla="*/ 60 h 0"/>
                <a:gd name="GluePoint34X" fmla="*/ 921 w 0"/>
                <a:gd name="GluePoint34Y" fmla="*/ 72 h 0"/>
                <a:gd name="GluePoint35X" fmla="*/ 855 w 0"/>
                <a:gd name="GluePoint35Y" fmla="*/ 48 h 0"/>
                <a:gd name="GluePoint36X" fmla="*/ 825 w 0"/>
                <a:gd name="GluePoint36Y" fmla="*/ 48 h 0"/>
                <a:gd name="GluePoint37X" fmla="*/ 759 w 0"/>
                <a:gd name="GluePoint37Y" fmla="*/ 72 h 0"/>
                <a:gd name="GluePoint38X" fmla="*/ 735 w 0"/>
                <a:gd name="GluePoint38Y" fmla="*/ 72 h 0"/>
                <a:gd name="GluePoint39X" fmla="*/ 706 w 0"/>
                <a:gd name="GluePoint39Y" fmla="*/ 60 h 0"/>
                <a:gd name="GluePoint40X" fmla="*/ 640 w 0"/>
                <a:gd name="GluePoint40Y" fmla="*/ 60 h 0"/>
                <a:gd name="GluePoint41X" fmla="*/ 544 w 0"/>
                <a:gd name="GluePoint41Y" fmla="*/ 72 h 0"/>
                <a:gd name="GluePoint42X" fmla="*/ 389 w 0"/>
                <a:gd name="GluePoint42Y" fmla="*/ 18 h 0"/>
                <a:gd name="GluePoint43X" fmla="*/ 323 w 0"/>
                <a:gd name="GluePoint43Y" fmla="*/ 60 h 0"/>
                <a:gd name="GluePoint44X" fmla="*/ 317 w 0"/>
                <a:gd name="GluePoint44Y" fmla="*/ 60 h 0"/>
                <a:gd name="GluePoint45X" fmla="*/ 305 w 0"/>
                <a:gd name="GluePoint45Y" fmla="*/ 72 h 0"/>
                <a:gd name="GluePoint46X" fmla="*/ 287 w 0"/>
                <a:gd name="GluePoint46Y" fmla="*/ 78 h 0"/>
                <a:gd name="GluePoint47X" fmla="*/ 263 w 0"/>
                <a:gd name="GluePoint47Y" fmla="*/ 90 h 0"/>
                <a:gd name="GluePoint48X" fmla="*/ 203 w 0"/>
                <a:gd name="GluePoint48Y" fmla="*/ 120 h 0"/>
                <a:gd name="GluePoint49X" fmla="*/ 149 w 0"/>
                <a:gd name="GluePoint49Y" fmla="*/ 150 h 0"/>
                <a:gd name="GluePoint50X" fmla="*/ 78 w 0"/>
                <a:gd name="GluePoint50Y" fmla="*/ 168 h 0"/>
                <a:gd name="GluePoint51X" fmla="logwidth"/>
                <a:gd name="GluePoint51Y" fmla="*/ 180 h 0"/>
                <a:gd name="GluePoint52X" fmla="logwidth"/>
                <a:gd name="GluePoint52Y" fmla="*/ 527 h 0"/>
                <a:gd name="GluePoint53X" fmla="*/ 1010 w 0"/>
                <a:gd name="GluePoint53Y" fmla="*/ 527 h 0"/>
                <a:gd name="GluePoint54X" fmla="*/ 3725 w 0"/>
                <a:gd name="GluePoint54Y" fmla="*/ 527 h 0"/>
                <a:gd name="GluePoint55X" fmla="*/ 3976 w 0"/>
                <a:gd name="GluePoint55Y" fmla="*/ 527 h 0"/>
                <a:gd name="GluePoint56X" fmla="*/ 3976 w 0"/>
                <a:gd name="GluePoint56Y" fmla="*/ 527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  <a:cxn ang="0">
                  <a:pos x="GluePoint55X" y="GluePoint55Y"/>
                </a:cxn>
                <a:cxn ang="0">
                  <a:pos x="GluePoint56X" y="GluePoint56Y"/>
                </a:cxn>
              </a:cxnLst>
              <a:rect l="textAreaLeft" t="textAreaTop" r="textAreaRight" b="textAreaBottom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72654e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grpSp>
        <p:nvGrpSpPr>
          <p:cNvPr id="494" name="Group 15"/>
          <p:cNvGrpSpPr/>
          <p:nvPr/>
        </p:nvGrpSpPr>
        <p:grpSpPr>
          <a:xfrm>
            <a:off x="835920" y="6021360"/>
            <a:ext cx="7579440" cy="848880"/>
            <a:chOff x="835920" y="6021360"/>
            <a:chExt cx="7579440" cy="848880"/>
          </a:xfrm>
        </p:grpSpPr>
        <p:sp>
          <p:nvSpPr>
            <p:cNvPr id="495" name="Freeform 16"/>
            <p:cNvSpPr/>
            <p:nvPr/>
          </p:nvSpPr>
          <p:spPr>
            <a:xfrm>
              <a:off x="2531520" y="6021360"/>
              <a:ext cx="772200" cy="461520"/>
            </a:xfrm>
            <a:custGeom>
              <a:avLst/>
              <a:gdLst>
                <a:gd name="textAreaLeft" fmla="*/ 0 w 772200"/>
                <a:gd name="textAreaRight" fmla="*/ 772560 w 772200"/>
                <a:gd name="textAreaTop" fmla="*/ 0 h 461520"/>
                <a:gd name="textAreaBottom" fmla="*/ 461880 h 461520"/>
                <a:gd name="GluePoint1X" fmla="*/ 24 w 0"/>
                <a:gd name="GluePoint1Y" fmla="*/ 24 h 0"/>
                <a:gd name="GluePoint2X" fmla="logwidth"/>
                <a:gd name="GluePoint2Y" fmla="*/ 60 h 0"/>
                <a:gd name="GluePoint3X" fmla="*/ 66 w 0"/>
                <a:gd name="GluePoint3Y" fmla="*/ 108 h 0"/>
                <a:gd name="GluePoint4X" fmla="*/ 143 w 0"/>
                <a:gd name="GluePoint4Y" fmla="*/ 180 h 0"/>
                <a:gd name="GluePoint5X" fmla="*/ 191 w 0"/>
                <a:gd name="GluePoint5Y" fmla="*/ 168 h 0"/>
                <a:gd name="GluePoint6X" fmla="*/ 341 w 0"/>
                <a:gd name="GluePoint6Y" fmla="*/ 287 h 0"/>
                <a:gd name="GluePoint7X" fmla="*/ 305 w 0"/>
                <a:gd name="GluePoint7Y" fmla="*/ 174 h 0"/>
                <a:gd name="GluePoint8X" fmla="*/ 365 w 0"/>
                <a:gd name="GluePoint8Y" fmla="*/ 132 h 0"/>
                <a:gd name="GluePoint9X" fmla="*/ 359 w 0"/>
                <a:gd name="GluePoint9Y" fmla="*/ 126 h 0"/>
                <a:gd name="GluePoint10X" fmla="*/ 335 w 0"/>
                <a:gd name="GluePoint10Y" fmla="*/ 114 h 0"/>
                <a:gd name="GluePoint11X" fmla="*/ 299 w 0"/>
                <a:gd name="GluePoint11Y" fmla="*/ 90 h 0"/>
                <a:gd name="GluePoint12X" fmla="*/ 257 w 0"/>
                <a:gd name="GluePoint12Y" fmla="*/ 72 h 0"/>
                <a:gd name="GluePoint13X" fmla="*/ 215 w 0"/>
                <a:gd name="GluePoint13Y" fmla="*/ 54 h 0"/>
                <a:gd name="GluePoint14X" fmla="*/ 173 w 0"/>
                <a:gd name="GluePoint14Y" fmla="*/ 36 h 0"/>
                <a:gd name="GluePoint15X" fmla="*/ 143 w 0"/>
                <a:gd name="GluePoint15Y" fmla="*/ 24 h 0"/>
                <a:gd name="GluePoint16X" fmla="*/ 131 w 0"/>
                <a:gd name="GluePoint16Y" fmla="*/ 18 h 0"/>
                <a:gd name="GluePoint17X" fmla="*/ 107 w 0"/>
                <a:gd name="GluePoint17Y" fmla="*/ 18 h 0"/>
                <a:gd name="GluePoint18X" fmla="*/ 95 w 0"/>
                <a:gd name="GluePoint18Y" fmla="*/ 18 h 0"/>
                <a:gd name="GluePoint19X" fmla="*/ 72 w 0"/>
                <a:gd name="GluePoint19Y" fmla="*/ 12 h 0"/>
                <a:gd name="GluePoint20X" fmla="*/ 66 w 0"/>
                <a:gd name="GluePoint20Y" fmla="*/ 12 h 0"/>
                <a:gd name="GluePoint21X" fmla="*/ 54 w 0"/>
                <a:gd name="GluePoint21Y" fmla="*/ 6 h 0"/>
                <a:gd name="GluePoint22X" fmla="*/ 42 w 0"/>
                <a:gd name="GluePoint22Y" fmla="logwidth"/>
                <a:gd name="GluePoint23X" fmla="*/ 30 w 0"/>
                <a:gd name="GluePoint23Y" fmla="logwidth"/>
                <a:gd name="GluePoint24X" fmla="*/ 24 w 0"/>
                <a:gd name="GluePoint24Y" fmla="*/ 24 h 0"/>
                <a:gd name="GluePoint25X" fmla="*/ 24 w 0"/>
                <a:gd name="GluePoint25Y" fmla="*/ 24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</a:cxnLst>
              <a:rect l="textAreaLeft" t="textAreaTop" r="textAreaRight" b="textAreaBottom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496" name="Freeform 17"/>
            <p:cNvSpPr/>
            <p:nvPr/>
          </p:nvSpPr>
          <p:spPr>
            <a:xfrm>
              <a:off x="4112640" y="6078600"/>
              <a:ext cx="4302720" cy="791640"/>
            </a:xfrm>
            <a:custGeom>
              <a:avLst/>
              <a:gdLst>
                <a:gd name="textAreaLeft" fmla="*/ 0 w 4302720"/>
                <a:gd name="textAreaRight" fmla="*/ 4303080 w 4302720"/>
                <a:gd name="textAreaTop" fmla="*/ 0 h 791640"/>
                <a:gd name="textAreaBottom" fmla="*/ 792000 h 791640"/>
                <a:gd name="GluePoint1X" fmla="*/ 186 w 0"/>
                <a:gd name="GluePoint1Y" fmla="*/ 18 h 0"/>
                <a:gd name="GluePoint2X" fmla="*/ 138 w 0"/>
                <a:gd name="GluePoint2Y" fmla="*/ 6 h 0"/>
                <a:gd name="GluePoint3X" fmla="*/ 96 w 0"/>
                <a:gd name="GluePoint3Y" fmla="logwidth"/>
                <a:gd name="GluePoint4X" fmla="*/ 36 w 0"/>
                <a:gd name="GluePoint4Y" fmla="logwidth"/>
                <a:gd name="GluePoint5X" fmla="*/ 12 w 0"/>
                <a:gd name="GluePoint5Y" fmla="*/ 25 h 0"/>
                <a:gd name="GluePoint6X" fmla="logwidth"/>
                <a:gd name="GluePoint6Y" fmla="*/ 128 h 0"/>
                <a:gd name="GluePoint7X" fmla="*/ 60 w 0"/>
                <a:gd name="GluePoint7Y" fmla="*/ 104 h 0"/>
                <a:gd name="GluePoint8X" fmla="*/ 90 w 0"/>
                <a:gd name="GluePoint8Y" fmla="*/ 134 h 0"/>
                <a:gd name="GluePoint9X" fmla="*/ 150 w 0"/>
                <a:gd name="GluePoint9Y" fmla="*/ 153 h 0"/>
                <a:gd name="GluePoint10X" fmla="*/ 209 w 0"/>
                <a:gd name="GluePoint10Y" fmla="*/ 273 h 0"/>
                <a:gd name="GluePoint11X" fmla="*/ 401 w 0"/>
                <a:gd name="GluePoint11Y" fmla="*/ 359 h 0"/>
                <a:gd name="GluePoint12X" fmla="*/ 777 w 0"/>
                <a:gd name="GluePoint12Y" fmla="*/ 359 h 0"/>
                <a:gd name="GluePoint13X" fmla="*/ 2033 w 0"/>
                <a:gd name="GluePoint13Y" fmla="*/ 499 h 0"/>
                <a:gd name="GluePoint14X" fmla="*/ 2033 w 0"/>
                <a:gd name="GluePoint14Y" fmla="*/ 499 h 0"/>
                <a:gd name="GluePoint15X" fmla="*/ 1991 w 0"/>
                <a:gd name="GluePoint15Y" fmla="*/ 493 h 0"/>
                <a:gd name="GluePoint16X" fmla="*/ 676 w 0"/>
                <a:gd name="GluePoint16Y" fmla="*/ 243 h 0"/>
                <a:gd name="GluePoint17X" fmla="*/ 514 w 0"/>
                <a:gd name="GluePoint17Y" fmla="*/ 159 h 0"/>
                <a:gd name="GluePoint18X" fmla="*/ 425 w 0"/>
                <a:gd name="GluePoint18Y" fmla="*/ 110 h 0"/>
                <a:gd name="GluePoint19X" fmla="*/ 365 w 0"/>
                <a:gd name="GluePoint19Y" fmla="*/ 92 h 0"/>
                <a:gd name="GluePoint20X" fmla="*/ 281 w 0"/>
                <a:gd name="GluePoint20Y" fmla="*/ 61 h 0"/>
                <a:gd name="GluePoint21X" fmla="*/ 186 w 0"/>
                <a:gd name="GluePoint21Y" fmla="*/ 18 h 0"/>
                <a:gd name="GluePoint22X" fmla="*/ 186 w 0"/>
                <a:gd name="GluePoint22Y" fmla="*/ 18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497" name="Freeform 18"/>
            <p:cNvSpPr/>
            <p:nvPr/>
          </p:nvSpPr>
          <p:spPr>
            <a:xfrm>
              <a:off x="3873600" y="6068880"/>
              <a:ext cx="149760" cy="96480"/>
            </a:xfrm>
            <a:custGeom>
              <a:avLst/>
              <a:gdLst>
                <a:gd name="textAreaLeft" fmla="*/ 0 w 149760"/>
                <a:gd name="textAreaRight" fmla="*/ 150120 w 149760"/>
                <a:gd name="textAreaTop" fmla="*/ 0 h 96480"/>
                <a:gd name="textAreaBottom" fmla="*/ 96840 h 96480"/>
                <a:gd name="GluePoint1X" fmla="logwidth"/>
                <a:gd name="GluePoint1Y" fmla="*/ 18 h 0"/>
                <a:gd name="GluePoint2X" fmla="*/ 6 w 0"/>
                <a:gd name="GluePoint2Y" fmla="*/ 18 h 0"/>
                <a:gd name="GluePoint3X" fmla="*/ 12 w 0"/>
                <a:gd name="GluePoint3Y" fmla="*/ 12 h 0"/>
                <a:gd name="GluePoint4X" fmla="*/ 6 w 0"/>
                <a:gd name="GluePoint4Y" fmla="*/ 6 h 0"/>
                <a:gd name="GluePoint5X" fmla="logwidth"/>
                <a:gd name="GluePoint5Y" fmla="logwidth"/>
                <a:gd name="GluePoint6X" fmla="*/ 29 w 0"/>
                <a:gd name="GluePoint6Y" fmla="*/ 18 h 0"/>
                <a:gd name="GluePoint7X" fmla="*/ 53 w 0"/>
                <a:gd name="GluePoint7Y" fmla="*/ 18 h 0"/>
                <a:gd name="GluePoint8X" fmla="*/ 59 w 0"/>
                <a:gd name="GluePoint8Y" fmla="*/ 30 h 0"/>
                <a:gd name="GluePoint9X" fmla="*/ 65 w 0"/>
                <a:gd name="GluePoint9Y" fmla="*/ 42 h 0"/>
                <a:gd name="GluePoint10X" fmla="*/ 71 w 0"/>
                <a:gd name="GluePoint10Y" fmla="*/ 54 h 0"/>
                <a:gd name="GluePoint11X" fmla="*/ 71 w 0"/>
                <a:gd name="GluePoint11Y" fmla="*/ 60 h 0"/>
                <a:gd name="GluePoint12X" fmla="*/ 59 w 0"/>
                <a:gd name="GluePoint12Y" fmla="*/ 54 h 0"/>
                <a:gd name="GluePoint13X" fmla="*/ 47 w 0"/>
                <a:gd name="GluePoint13Y" fmla="*/ 42 h 0"/>
                <a:gd name="GluePoint14X" fmla="*/ 23 w 0"/>
                <a:gd name="GluePoint14Y" fmla="*/ 30 h 0"/>
                <a:gd name="GluePoint15X" fmla="*/ 23 w 0"/>
                <a:gd name="GluePoint15Y" fmla="*/ 36 h 0"/>
                <a:gd name="GluePoint16X" fmla="*/ 18 w 0"/>
                <a:gd name="GluePoint16Y" fmla="*/ 42 h 0"/>
                <a:gd name="GluePoint17X" fmla="*/ 12 w 0"/>
                <a:gd name="GluePoint17Y" fmla="*/ 48 h 0"/>
                <a:gd name="GluePoint18X" fmla="*/ 6 w 0"/>
                <a:gd name="GluePoint18Y" fmla="*/ 48 h 0"/>
                <a:gd name="GluePoint19X" fmla="*/ 6 w 0"/>
                <a:gd name="GluePoint19Y" fmla="*/ 48 h 0"/>
                <a:gd name="GluePoint20X" fmla="*/ 6 w 0"/>
                <a:gd name="GluePoint20Y" fmla="*/ 36 h 0"/>
                <a:gd name="GluePoint21X" fmla="logwidth"/>
                <a:gd name="GluePoint21Y" fmla="*/ 18 h 0"/>
                <a:gd name="GluePoint22X" fmla="logwidth"/>
                <a:gd name="GluePoint22Y" fmla="*/ 18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498" name="Freeform 19"/>
            <p:cNvSpPr/>
            <p:nvPr/>
          </p:nvSpPr>
          <p:spPr>
            <a:xfrm>
              <a:off x="1809720" y="6099120"/>
              <a:ext cx="340560" cy="259920"/>
            </a:xfrm>
            <a:custGeom>
              <a:avLst/>
              <a:gdLst>
                <a:gd name="textAreaLeft" fmla="*/ 0 w 340560"/>
                <a:gd name="textAreaRight" fmla="*/ 340920 w 340560"/>
                <a:gd name="textAreaTop" fmla="*/ 0 h 259920"/>
                <a:gd name="textAreaBottom" fmla="*/ 260280 h 259920"/>
                <a:gd name="GluePoint1X" fmla="*/ 30 w 0"/>
                <a:gd name="GluePoint1Y" fmla="logwidth"/>
                <a:gd name="GluePoint2X" fmla="*/ 48 w 0"/>
                <a:gd name="GluePoint2Y" fmla="*/ 6 h 0"/>
                <a:gd name="GluePoint3X" fmla="*/ 72 w 0"/>
                <a:gd name="GluePoint3Y" fmla="*/ 6 h 0"/>
                <a:gd name="GluePoint4X" fmla="*/ 114 w 0"/>
                <a:gd name="GluePoint4Y" fmla="*/ 12 h 0"/>
                <a:gd name="GluePoint5X" fmla="*/ 96 w 0"/>
                <a:gd name="GluePoint5Y" fmla="*/ 54 h 0"/>
                <a:gd name="GluePoint6X" fmla="*/ 96 w 0"/>
                <a:gd name="GluePoint6Y" fmla="*/ 60 h 0"/>
                <a:gd name="GluePoint7X" fmla="*/ 102 w 0"/>
                <a:gd name="GluePoint7Y" fmla="*/ 72 h 0"/>
                <a:gd name="GluePoint8X" fmla="*/ 108 w 0"/>
                <a:gd name="GluePoint8Y" fmla="*/ 84 h 0"/>
                <a:gd name="GluePoint9X" fmla="*/ 120 w 0"/>
                <a:gd name="GluePoint9Y" fmla="*/ 96 h 0"/>
                <a:gd name="GluePoint10X" fmla="*/ 143 w 0"/>
                <a:gd name="GluePoint10Y" fmla="*/ 114 h 0"/>
                <a:gd name="GluePoint11X" fmla="*/ 155 w 0"/>
                <a:gd name="GluePoint11Y" fmla="*/ 138 h 0"/>
                <a:gd name="GluePoint12X" fmla="*/ 161 w 0"/>
                <a:gd name="GluePoint12Y" fmla="*/ 156 h 0"/>
                <a:gd name="GluePoint13X" fmla="*/ 161 w 0"/>
                <a:gd name="GluePoint13Y" fmla="*/ 162 h 0"/>
                <a:gd name="GluePoint14X" fmla="*/ 96 w 0"/>
                <a:gd name="GluePoint14Y" fmla="*/ 102 h 0"/>
                <a:gd name="GluePoint15X" fmla="*/ 30 w 0"/>
                <a:gd name="GluePoint15Y" fmla="*/ 54 h 0"/>
                <a:gd name="GluePoint16X" fmla="logwidth"/>
                <a:gd name="GluePoint16Y" fmla="logwidth"/>
                <a:gd name="GluePoint17X" fmla="*/ 30 w 0"/>
                <a:gd name="GluePoint17Y" fmla="logwidth"/>
                <a:gd name="GluePoint18X" fmla="*/ 30 w 0"/>
                <a:gd name="GluePoint18Y" fmla="logwidth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</a:cxnLst>
              <a:rect l="textAreaLeft" t="textAreaTop" r="textAreaRight" b="textAreaBottom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499" name="Freeform 20"/>
            <p:cNvSpPr/>
            <p:nvPr/>
          </p:nvSpPr>
          <p:spPr>
            <a:xfrm>
              <a:off x="1494360" y="6118200"/>
              <a:ext cx="124560" cy="96480"/>
            </a:xfrm>
            <a:custGeom>
              <a:avLst/>
              <a:gdLst>
                <a:gd name="textAreaLeft" fmla="*/ 0 w 124560"/>
                <a:gd name="textAreaRight" fmla="*/ 124920 w 124560"/>
                <a:gd name="textAreaTop" fmla="*/ 0 h 96480"/>
                <a:gd name="textAreaBottom" fmla="*/ 96840 h 96480"/>
                <a:gd name="GluePoint1X" fmla="*/ 59 w 0"/>
                <a:gd name="GluePoint1Y" fmla="*/ 6 h 0"/>
                <a:gd name="GluePoint2X" fmla="*/ 41 w 0"/>
                <a:gd name="GluePoint2Y" fmla="*/ 30 h 0"/>
                <a:gd name="GluePoint3X" fmla="*/ 41 w 0"/>
                <a:gd name="GluePoint3Y" fmla="*/ 36 h 0"/>
                <a:gd name="GluePoint4X" fmla="*/ 47 w 0"/>
                <a:gd name="GluePoint4Y" fmla="*/ 42 h 0"/>
                <a:gd name="GluePoint5X" fmla="*/ 53 w 0"/>
                <a:gd name="GluePoint5Y" fmla="*/ 54 h 0"/>
                <a:gd name="GluePoint6X" fmla="*/ 53 w 0"/>
                <a:gd name="GluePoint6Y" fmla="*/ 60 h 0"/>
                <a:gd name="GluePoint7X" fmla="*/ 47 w 0"/>
                <a:gd name="GluePoint7Y" fmla="*/ 54 h 0"/>
                <a:gd name="GluePoint8X" fmla="*/ 35 w 0"/>
                <a:gd name="GluePoint8Y" fmla="*/ 48 h 0"/>
                <a:gd name="GluePoint9X" fmla="*/ 23 w 0"/>
                <a:gd name="GluePoint9Y" fmla="*/ 36 h 0"/>
                <a:gd name="GluePoint10X" fmla="*/ 17 w 0"/>
                <a:gd name="GluePoint10Y" fmla="*/ 30 h 0"/>
                <a:gd name="GluePoint11X" fmla="logwidth"/>
                <a:gd name="GluePoint11Y" fmla="logwidth"/>
                <a:gd name="GluePoint12X" fmla="*/ 59 w 0"/>
                <a:gd name="GluePoint12Y" fmla="*/ 6 h 0"/>
                <a:gd name="GluePoint13X" fmla="*/ 59 w 0"/>
                <a:gd name="GluePoint13Y" fmla="*/ 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500" name="Freeform 21"/>
            <p:cNvSpPr/>
            <p:nvPr/>
          </p:nvSpPr>
          <p:spPr>
            <a:xfrm>
              <a:off x="835920" y="6049800"/>
              <a:ext cx="518400" cy="328320"/>
            </a:xfrm>
            <a:custGeom>
              <a:avLst/>
              <a:gdLst>
                <a:gd name="textAreaLeft" fmla="*/ 0 w 518400"/>
                <a:gd name="textAreaRight" fmla="*/ 518760 w 518400"/>
                <a:gd name="textAreaTop" fmla="*/ 0 h 328320"/>
                <a:gd name="textAreaBottom" fmla="*/ 328680 h 328320"/>
                <a:gd name="GluePoint1X" fmla="*/ 233 w 0"/>
                <a:gd name="GluePoint1Y" fmla="*/ 36 h 0"/>
                <a:gd name="GluePoint2X" fmla="*/ 245 w 0"/>
                <a:gd name="GluePoint2Y" fmla="*/ 42 h 0"/>
                <a:gd name="GluePoint3X" fmla="*/ 209 w 0"/>
                <a:gd name="GluePoint3Y" fmla="*/ 84 h 0"/>
                <a:gd name="GluePoint4X" fmla="*/ 143 w 0"/>
                <a:gd name="GluePoint4Y" fmla="*/ 132 h 0"/>
                <a:gd name="GluePoint5X" fmla="*/ 167 w 0"/>
                <a:gd name="GluePoint5Y" fmla="*/ 156 h 0"/>
                <a:gd name="GluePoint6X" fmla="*/ 179 w 0"/>
                <a:gd name="GluePoint6Y" fmla="*/ 204 h 0"/>
                <a:gd name="GluePoint7X" fmla="*/ 77 w 0"/>
                <a:gd name="GluePoint7Y" fmla="*/ 132 h 0"/>
                <a:gd name="GluePoint8X" fmla="*/ 47 w 0"/>
                <a:gd name="GluePoint8Y" fmla="*/ 84 h 0"/>
                <a:gd name="GluePoint9X" fmla="*/ 89 w 0"/>
                <a:gd name="GluePoint9Y" fmla="*/ 66 h 0"/>
                <a:gd name="GluePoint10X" fmla="*/ 59 w 0"/>
                <a:gd name="GluePoint10Y" fmla="*/ 36 h 0"/>
                <a:gd name="GluePoint11X" fmla="logwidth"/>
                <a:gd name="GluePoint11Y" fmla="*/ 12 h 0"/>
                <a:gd name="GluePoint12X" fmla="logwidth"/>
                <a:gd name="GluePoint12Y" fmla="logwidth"/>
                <a:gd name="GluePoint13X" fmla="*/ 6 w 0"/>
                <a:gd name="GluePoint13Y" fmla="logwidth"/>
                <a:gd name="GluePoint14X" fmla="*/ 12 w 0"/>
                <a:gd name="GluePoint14Y" fmla="logwidth"/>
                <a:gd name="GluePoint15X" fmla="*/ 47 w 0"/>
                <a:gd name="GluePoint15Y" fmla="*/ 6 h 0"/>
                <a:gd name="GluePoint16X" fmla="*/ 77 w 0"/>
                <a:gd name="GluePoint16Y" fmla="*/ 6 h 0"/>
                <a:gd name="GluePoint17X" fmla="*/ 83 w 0"/>
                <a:gd name="GluePoint17Y" fmla="*/ 6 h 0"/>
                <a:gd name="GluePoint18X" fmla="*/ 89 w 0"/>
                <a:gd name="GluePoint18Y" fmla="*/ 6 h 0"/>
                <a:gd name="GluePoint19X" fmla="*/ 101 w 0"/>
                <a:gd name="GluePoint19Y" fmla="*/ 12 h 0"/>
                <a:gd name="GluePoint20X" fmla="*/ 125 w 0"/>
                <a:gd name="GluePoint20Y" fmla="*/ 12 h 0"/>
                <a:gd name="GluePoint21X" fmla="*/ 143 w 0"/>
                <a:gd name="GluePoint21Y" fmla="*/ 18 h 0"/>
                <a:gd name="GluePoint22X" fmla="*/ 149 w 0"/>
                <a:gd name="GluePoint22Y" fmla="*/ 18 h 0"/>
                <a:gd name="GluePoint23X" fmla="*/ 149 w 0"/>
                <a:gd name="GluePoint23Y" fmla="*/ 18 h 0"/>
                <a:gd name="GluePoint24X" fmla="*/ 203 w 0"/>
                <a:gd name="GluePoint24Y" fmla="*/ 24 h 0"/>
                <a:gd name="GluePoint25X" fmla="*/ 233 w 0"/>
                <a:gd name="GluePoint25Y" fmla="*/ 36 h 0"/>
                <a:gd name="GluePoint26X" fmla="*/ 233 w 0"/>
                <a:gd name="GluePoint26Y" fmla="*/ 3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</a:cxnLst>
              <a:rect l="textAreaLeft" t="textAreaTop" r="textAreaRight" b="textAreaBottom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sp>
        <p:nvSpPr>
          <p:cNvPr id="501" name="PlaceHolder 1"/>
          <p:cNvSpPr>
            <a:spLocks noGrp="1"/>
          </p:cNvSpPr>
          <p:nvPr>
            <p:ph type="title"/>
          </p:nvPr>
        </p:nvSpPr>
        <p:spPr>
          <a:xfrm>
            <a:off x="609480" y="228600"/>
            <a:ext cx="109724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lt2"/>
                </a:solidFill>
                <a:effectLst/>
                <a:uFillTx/>
                <a:latin typeface="Arial"/>
                <a:ea typeface="PMingLiU"/>
              </a:rPr>
              <a:t>Click to edit Master title style</a:t>
            </a:r>
            <a:endParaRPr b="0" lang="en-US" sz="4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502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2440" cy="4495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Click to edit Master text styles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28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Second level</a:t>
            </a:r>
            <a:endParaRPr b="0" lang="en-US" sz="2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Third level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Fourth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Fifth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503" name="PlaceHolder 3"/>
          <p:cNvSpPr>
            <a:spLocks noGrp="1"/>
          </p:cNvSpPr>
          <p:nvPr>
            <p:ph type="dt" idx="163"/>
          </p:nvPr>
        </p:nvSpPr>
        <p:spPr>
          <a:xfrm>
            <a:off x="60948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504" name="PlaceHolder 4"/>
          <p:cNvSpPr>
            <a:spLocks noGrp="1"/>
          </p:cNvSpPr>
          <p:nvPr>
            <p:ph type="ftr" idx="164"/>
          </p:nvPr>
        </p:nvSpPr>
        <p:spPr>
          <a:xfrm>
            <a:off x="4165560" y="6248520"/>
            <a:ext cx="386028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505" name="PlaceHolder 5"/>
          <p:cNvSpPr>
            <a:spLocks noGrp="1"/>
          </p:cNvSpPr>
          <p:nvPr>
            <p:ph type="sldNum" idx="165"/>
          </p:nvPr>
        </p:nvSpPr>
        <p:spPr>
          <a:xfrm>
            <a:off x="873756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BC1DA2A-917B-43BC-8BCB-A4FA5C8327CF}" type="slidenum">
              <a: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rPr>
              <a:t>&lt;number&gt;</a:t>
            </a:fld>
            <a:endParaRPr b="0" lang="en-US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37">
    <p:bg>
      <p:bgPr>
        <a:gradFill rotWithShape="0">
          <a:gsLst>
            <a:gs pos="0">
              <a:srgbClr val="001847"/>
            </a:gs>
            <a:gs pos="100000">
              <a:srgbClr val="003399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6" name="Group 2"/>
          <p:cNvGrpSpPr/>
          <p:nvPr/>
        </p:nvGrpSpPr>
        <p:grpSpPr>
          <a:xfrm>
            <a:off x="0" y="0"/>
            <a:ext cx="12191760" cy="6857640"/>
            <a:chOff x="0" y="0"/>
            <a:chExt cx="12191760" cy="6857640"/>
          </a:xfrm>
        </p:grpSpPr>
        <p:sp>
          <p:nvSpPr>
            <p:cNvPr id="507" name="Freeform 3"/>
            <p:cNvSpPr/>
            <p:nvPr/>
          </p:nvSpPr>
          <p:spPr>
            <a:xfrm>
              <a:off x="0" y="4876920"/>
              <a:ext cx="12191760" cy="198072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1980720"/>
                <a:gd name="textAreaBottom" fmla="*/ 1981080 h 198072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33cccc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508" name="Freeform 4"/>
            <p:cNvSpPr/>
            <p:nvPr/>
          </p:nvSpPr>
          <p:spPr>
            <a:xfrm>
              <a:off x="0" y="0"/>
              <a:ext cx="12191760" cy="487656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4876560"/>
                <a:gd name="textAreaBottom" fmla="*/ 4876920 h 487656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1746"/>
                </a:gs>
                <a:gs pos="100000">
                  <a:srgbClr val="003399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sp>
        <p:nvSpPr>
          <p:cNvPr id="509" name="Freeform 5"/>
          <p:cNvSpPr/>
          <p:nvPr/>
        </p:nvSpPr>
        <p:spPr>
          <a:xfrm>
            <a:off x="8331120" y="6262560"/>
            <a:ext cx="3860280" cy="609120"/>
          </a:xfrm>
          <a:custGeom>
            <a:avLst/>
            <a:gdLst>
              <a:gd name="textAreaLeft" fmla="*/ 0 w 3860280"/>
              <a:gd name="textAreaRight" fmla="*/ 3860640 w 3860280"/>
              <a:gd name="textAreaTop" fmla="*/ 0 h 609120"/>
              <a:gd name="textAreaBottom" fmla="*/ 609480 h 609120"/>
              <a:gd name="GluePoint1X" fmla="*/ 5748 w 0"/>
              <a:gd name="GluePoint1Y" fmla="*/ 246 h 0"/>
              <a:gd name="GluePoint2X" fmla="logwidth"/>
              <a:gd name="GluePoint2Y" fmla="*/ 246 h 0"/>
              <a:gd name="GluePoint3X" fmla="logwidth"/>
              <a:gd name="GluePoint3Y" fmla="logwidth"/>
              <a:gd name="GluePoint4X" fmla="*/ 5748 w 0"/>
              <a:gd name="GluePoint4Y" fmla="logwidth"/>
              <a:gd name="GluePoint5X" fmla="*/ 5748 w 0"/>
              <a:gd name="GluePoint5Y" fmla="*/ 246 h 0"/>
              <a:gd name="GluePoint6X" fmla="*/ 5748 w 0"/>
              <a:gd name="GluePoint6Y" fmla="*/ 246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</a:cxnLst>
            <a:rect l="textAreaLeft" t="textAreaTop" r="textAreaRight" b="textAreaBottom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003399"/>
              </a:gs>
              <a:gs pos="100000">
                <a:srgbClr val="00ffcc"/>
              </a:gs>
            </a:gsLst>
            <a:lin ang="189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  <a:ea typeface="新細明體"/>
            </a:endParaRPr>
          </a:p>
        </p:txBody>
      </p:sp>
      <p:grpSp>
        <p:nvGrpSpPr>
          <p:cNvPr id="510" name="Group 6"/>
          <p:cNvGrpSpPr/>
          <p:nvPr/>
        </p:nvGrpSpPr>
        <p:grpSpPr>
          <a:xfrm>
            <a:off x="0" y="6019920"/>
            <a:ext cx="10464480" cy="856800"/>
            <a:chOff x="0" y="6019920"/>
            <a:chExt cx="10464480" cy="856800"/>
          </a:xfrm>
        </p:grpSpPr>
        <p:sp>
          <p:nvSpPr>
            <p:cNvPr id="511" name="Freeform 7"/>
            <p:cNvSpPr/>
            <p:nvPr/>
          </p:nvSpPr>
          <p:spPr>
            <a:xfrm>
              <a:off x="3149640" y="6019920"/>
              <a:ext cx="6857640" cy="850680"/>
            </a:xfrm>
            <a:custGeom>
              <a:avLst/>
              <a:gdLst>
                <a:gd name="textAreaLeft" fmla="*/ 0 w 6857640"/>
                <a:gd name="textAreaRight" fmla="*/ 6858000 w 6857640"/>
                <a:gd name="textAreaTop" fmla="*/ 0 h 850680"/>
                <a:gd name="textAreaBottom" fmla="*/ 851040 h 850680"/>
                <a:gd name="GluePoint1X" fmla="*/ 3132 w 0"/>
                <a:gd name="GluePoint1Y" fmla="*/ 469 h 0"/>
                <a:gd name="GluePoint2X" fmla="*/ 2995 w 0"/>
                <a:gd name="GluePoint2Y" fmla="*/ 395 h 0"/>
                <a:gd name="GluePoint3X" fmla="*/ 2911 w 0"/>
                <a:gd name="GluePoint3Y" fmla="*/ 375 h 0"/>
                <a:gd name="GluePoint4X" fmla="*/ 2678 w 0"/>
                <a:gd name="GluePoint4Y" fmla="*/ 228 h 0"/>
                <a:gd name="GluePoint5X" fmla="*/ 2553 w 0"/>
                <a:gd name="GluePoint5Y" fmla="*/ 74 h 0"/>
                <a:gd name="GluePoint6X" fmla="*/ 2457 w 0"/>
                <a:gd name="GluePoint6Y" fmla="*/ 7 h 0"/>
                <a:gd name="GluePoint7X" fmla="*/ 2403 w 0"/>
                <a:gd name="GluePoint7Y" fmla="*/ 47 h 0"/>
                <a:gd name="GluePoint8X" fmla="*/ 2289 w 0"/>
                <a:gd name="GluePoint8Y" fmla="*/ 74 h 0"/>
                <a:gd name="GluePoint9X" fmla="*/ 2134 w 0"/>
                <a:gd name="GluePoint9Y" fmla="*/ 74 h 0"/>
                <a:gd name="GluePoint10X" fmla="*/ 2044 w 0"/>
                <a:gd name="GluePoint10Y" fmla="*/ 128 h 0"/>
                <a:gd name="GluePoint11X" fmla="*/ 1775 w 0"/>
                <a:gd name="GluePoint11Y" fmla="*/ 222 h 0"/>
                <a:gd name="GluePoint12X" fmla="*/ 1602 w 0"/>
                <a:gd name="GluePoint12Y" fmla="*/ 181 h 0"/>
                <a:gd name="GluePoint13X" fmla="*/ 1560 w 0"/>
                <a:gd name="GluePoint13Y" fmla="*/ 101 h 0"/>
                <a:gd name="GluePoint14X" fmla="*/ 1542 w 0"/>
                <a:gd name="GluePoint14Y" fmla="*/ 87 h 0"/>
                <a:gd name="GluePoint15X" fmla="*/ 1446 w 0"/>
                <a:gd name="GluePoint15Y" fmla="*/ 60 h 0"/>
                <a:gd name="GluePoint16X" fmla="*/ 1375 w 0"/>
                <a:gd name="GluePoint16Y" fmla="*/ 74 h 0"/>
                <a:gd name="GluePoint17X" fmla="*/ 1309 w 0"/>
                <a:gd name="GluePoint17Y" fmla="*/ 87 h 0"/>
                <a:gd name="GluePoint18X" fmla="*/ 1243 w 0"/>
                <a:gd name="GluePoint18Y" fmla="*/ 13 h 0"/>
                <a:gd name="GluePoint19X" fmla="*/ 1225 w 0"/>
                <a:gd name="GluePoint19Y" fmla="logwidth"/>
                <a:gd name="GluePoint20X" fmla="*/ 1189 w 0"/>
                <a:gd name="GluePoint20Y" fmla="logwidth"/>
                <a:gd name="GluePoint21X" fmla="*/ 1106 w 0"/>
                <a:gd name="GluePoint21Y" fmla="*/ 34 h 0"/>
                <a:gd name="GluePoint22X" fmla="*/ 1106 w 0"/>
                <a:gd name="GluePoint22Y" fmla="*/ 34 h 0"/>
                <a:gd name="GluePoint23X" fmla="*/ 1094 w 0"/>
                <a:gd name="GluePoint23Y" fmla="*/ 40 h 0"/>
                <a:gd name="GluePoint24X" fmla="*/ 1070 w 0"/>
                <a:gd name="GluePoint24Y" fmla="*/ 54 h 0"/>
                <a:gd name="GluePoint25X" fmla="*/ 1034 w 0"/>
                <a:gd name="GluePoint25Y" fmla="*/ 74 h 0"/>
                <a:gd name="GluePoint26X" fmla="*/ 1004 w 0"/>
                <a:gd name="GluePoint26Y" fmla="*/ 74 h 0"/>
                <a:gd name="GluePoint27X" fmla="*/ 986 w 0"/>
                <a:gd name="GluePoint27Y" fmla="*/ 74 h 0"/>
                <a:gd name="GluePoint28X" fmla="*/ 956 w 0"/>
                <a:gd name="GluePoint28Y" fmla="*/ 81 h 0"/>
                <a:gd name="GluePoint29X" fmla="*/ 920 w 0"/>
                <a:gd name="GluePoint29Y" fmla="*/ 94 h 0"/>
                <a:gd name="GluePoint30X" fmla="*/ 884 w 0"/>
                <a:gd name="GluePoint30Y" fmla="*/ 107 h 0"/>
                <a:gd name="GluePoint31X" fmla="*/ 843 w 0"/>
                <a:gd name="GluePoint31Y" fmla="*/ 128 h 0"/>
                <a:gd name="GluePoint32X" fmla="*/ 813 w 0"/>
                <a:gd name="GluePoint32Y" fmla="*/ 141 h 0"/>
                <a:gd name="GluePoint33X" fmla="*/ 789 w 0"/>
                <a:gd name="GluePoint33Y" fmla="*/ 148 h 0"/>
                <a:gd name="GluePoint34X" fmla="*/ 783 w 0"/>
                <a:gd name="GluePoint34Y" fmla="*/ 154 h 0"/>
                <a:gd name="GluePoint35X" fmla="*/ 556 w 0"/>
                <a:gd name="GluePoint35Y" fmla="*/ 228 h 0"/>
                <a:gd name="GluePoint36X" fmla="*/ 394 w 0"/>
                <a:gd name="GluePoint36Y" fmla="*/ 294 h 0"/>
                <a:gd name="GluePoint37X" fmla="*/ 107 w 0"/>
                <a:gd name="GluePoint37Y" fmla="*/ 462 h 0"/>
                <a:gd name="GluePoint38X" fmla="logwidth"/>
                <a:gd name="GluePoint38Y" fmla="*/ 536 h 0"/>
                <a:gd name="GluePoint39X" fmla="*/ 3240 w 0"/>
                <a:gd name="GluePoint39Y" fmla="*/ 536 h 0"/>
                <a:gd name="GluePoint40X" fmla="*/ 3132 w 0"/>
                <a:gd name="GluePoint40Y" fmla="*/ 469 h 0"/>
                <a:gd name="GluePoint41X" fmla="*/ 3132 w 0"/>
                <a:gd name="GluePoint41Y" fmla="*/ 469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</a:cxnLst>
              <a:rect l="textAreaLeft" t="textAreaTop" r="textAreaRight" b="textAreaBottom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837763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grpSp>
          <p:nvGrpSpPr>
            <p:cNvPr id="512" name="Group 8"/>
            <p:cNvGrpSpPr/>
            <p:nvPr/>
          </p:nvGrpSpPr>
          <p:grpSpPr>
            <a:xfrm>
              <a:off x="5262120" y="6019920"/>
              <a:ext cx="5202360" cy="856800"/>
              <a:chOff x="5262120" y="6019920"/>
              <a:chExt cx="5202360" cy="856800"/>
            </a:xfrm>
          </p:grpSpPr>
          <p:sp>
            <p:nvSpPr>
              <p:cNvPr id="513" name="Freeform 9"/>
              <p:cNvSpPr/>
              <p:nvPr/>
            </p:nvSpPr>
            <p:spPr>
              <a:xfrm>
                <a:off x="8356680" y="6031080"/>
                <a:ext cx="2107800" cy="845640"/>
              </a:xfrm>
              <a:custGeom>
                <a:avLst/>
                <a:gdLst>
                  <a:gd name="textAreaLeft" fmla="*/ 0 w 2107800"/>
                  <a:gd name="textAreaRight" fmla="*/ 2108160 w 2107800"/>
                  <a:gd name="textAreaTop" fmla="*/ 0 h 845640"/>
                  <a:gd name="textAreaBottom" fmla="*/ 846000 h 845640"/>
                  <a:gd name="GluePoint1X" fmla="*/ 636 w 0"/>
                  <a:gd name="GluePoint1Y" fmla="*/ 373 h 0"/>
                  <a:gd name="GluePoint2X" fmla="*/ 495 w 0"/>
                  <a:gd name="GluePoint2Y" fmla="*/ 370 h 0"/>
                  <a:gd name="GluePoint3X" fmla="*/ 280 w 0"/>
                  <a:gd name="GluePoint3Y" fmla="*/ 249 h 0"/>
                  <a:gd name="GluePoint4X" fmla="*/ 127 w 0"/>
                  <a:gd name="GluePoint4Y" fmla="*/ 66 h 0"/>
                  <a:gd name="GluePoint5X" fmla="logwidth"/>
                  <a:gd name="GluePoint5Y" fmla="logwidth"/>
                  <a:gd name="GluePoint6X" fmla="*/ 22 w 0"/>
                  <a:gd name="GluePoint6Y" fmla="*/ 26 h 0"/>
                  <a:gd name="GluePoint7X" fmla="logwidth"/>
                  <a:gd name="GluePoint7Y" fmla="*/ 65 h 0"/>
                  <a:gd name="GluePoint8X" fmla="*/ 30 w 0"/>
                  <a:gd name="GluePoint8Y" fmla="*/ 119 h 0"/>
                  <a:gd name="GluePoint9X" fmla="*/ 75 w 0"/>
                  <a:gd name="GluePoint9Y" fmla="*/ 243 h 0"/>
                  <a:gd name="GluePoint10X" fmla="*/ 45 w 0"/>
                  <a:gd name="GluePoint10Y" fmla="*/ 422 h 0"/>
                  <a:gd name="GluePoint11X" fmla="*/ 200 w 0"/>
                  <a:gd name="GluePoint11Y" fmla="*/ 329 h 0"/>
                  <a:gd name="GluePoint12X" fmla="*/ 612 w 0"/>
                  <a:gd name="GluePoint12Y" fmla="*/ 533 h 0"/>
                  <a:gd name="GluePoint13X" fmla="*/ 996 w 0"/>
                  <a:gd name="GluePoint13Y" fmla="*/ 529 h 0"/>
                  <a:gd name="GluePoint14X" fmla="*/ 828 w 0"/>
                  <a:gd name="GluePoint14Y" fmla="*/ 473 h 0"/>
                  <a:gd name="GluePoint15X" fmla="*/ 636 w 0"/>
                  <a:gd name="GluePoint15Y" fmla="*/ 373 h 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</a:cxnLst>
                <a:rect l="textAreaLeft" t="textAreaTop" r="textAreaRight" b="textAreaBottom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514" name="Freeform 10"/>
              <p:cNvSpPr/>
              <p:nvPr/>
            </p:nvSpPr>
            <p:spPr>
              <a:xfrm>
                <a:off x="5666400" y="6019920"/>
                <a:ext cx="393480" cy="626760"/>
              </a:xfrm>
              <a:custGeom>
                <a:avLst/>
                <a:gdLst>
                  <a:gd name="textAreaLeft" fmla="*/ 0 w 393480"/>
                  <a:gd name="textAreaRight" fmla="*/ 393840 w 393480"/>
                  <a:gd name="textAreaTop" fmla="*/ 0 h 626760"/>
                  <a:gd name="textAreaBottom" fmla="*/ 627120 h 626760"/>
                  <a:gd name="GluePoint1X" fmla="*/ 36 w 0"/>
                  <a:gd name="GluePoint1Y" fmla="logwidth"/>
                  <a:gd name="GluePoint2X" fmla="*/ 54 w 0"/>
                  <a:gd name="GluePoint2Y" fmla="*/ 18 h 0"/>
                  <a:gd name="GluePoint3X" fmla="*/ 24 w 0"/>
                  <a:gd name="GluePoint3Y" fmla="*/ 30 h 0"/>
                  <a:gd name="GluePoint4X" fmla="*/ 18 w 0"/>
                  <a:gd name="GluePoint4Y" fmla="*/ 66 h 0"/>
                  <a:gd name="GluePoint5X" fmla="*/ 42 w 0"/>
                  <a:gd name="GluePoint5Y" fmla="*/ 114 h 0"/>
                  <a:gd name="GluePoint6X" fmla="*/ 48 w 0"/>
                  <a:gd name="GluePoint6Y" fmla="*/ 162 h 0"/>
                  <a:gd name="GluePoint7X" fmla="logwidth"/>
                  <a:gd name="GluePoint7Y" fmla="*/ 353 h 0"/>
                  <a:gd name="GluePoint8X" fmla="*/ 54 w 0"/>
                  <a:gd name="GluePoint8Y" fmla="*/ 233 h 0"/>
                  <a:gd name="GluePoint9X" fmla="*/ 84 w 0"/>
                  <a:gd name="GluePoint9Y" fmla="*/ 216 h 0"/>
                  <a:gd name="GluePoint10X" fmla="*/ 126 w 0"/>
                  <a:gd name="GluePoint10Y" fmla="*/ 126 h 0"/>
                  <a:gd name="GluePoint11X" fmla="*/ 144 w 0"/>
                  <a:gd name="GluePoint11Y" fmla="*/ 120 h 0"/>
                  <a:gd name="GluePoint12X" fmla="*/ 144 w 0"/>
                  <a:gd name="GluePoint12Y" fmla="*/ 90 h 0"/>
                  <a:gd name="GluePoint13X" fmla="*/ 186 w 0"/>
                  <a:gd name="GluePoint13Y" fmla="*/ 66 h 0"/>
                  <a:gd name="GluePoint14X" fmla="*/ 162 w 0"/>
                  <a:gd name="GluePoint14Y" fmla="*/ 60 h 0"/>
                  <a:gd name="GluePoint15X" fmla="*/ 36 w 0"/>
                  <a:gd name="GluePoint15Y" fmla="logwidth"/>
                  <a:gd name="GluePoint16X" fmla="*/ 36 w 0"/>
                  <a:gd name="GluePoint16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</a:cxnLst>
                <a:rect l="textAreaLeft" t="textAreaTop" r="textAreaRight" b="textAreaBottom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515" name="Freeform 11"/>
              <p:cNvSpPr/>
              <p:nvPr/>
            </p:nvSpPr>
            <p:spPr>
              <a:xfrm>
                <a:off x="6413400" y="6180120"/>
                <a:ext cx="799920" cy="429840"/>
              </a:xfrm>
              <a:custGeom>
                <a:avLst/>
                <a:gdLst>
                  <a:gd name="textAreaLeft" fmla="*/ 0 w 799920"/>
                  <a:gd name="textAreaRight" fmla="*/ 800280 w 799920"/>
                  <a:gd name="textAreaTop" fmla="*/ 0 h 429840"/>
                  <a:gd name="textAreaBottom" fmla="*/ 430200 h 429840"/>
                  <a:gd name="GluePoint1X" fmla="*/ 18 w 0"/>
                  <a:gd name="GluePoint1Y" fmla="logwidth"/>
                  <a:gd name="GluePoint2X" fmla="*/ 12 w 0"/>
                  <a:gd name="GluePoint2Y" fmla="*/ 13 h 0"/>
                  <a:gd name="GluePoint3X" fmla="logwidth"/>
                  <a:gd name="GluePoint3Y" fmla="*/ 40 h 0"/>
                  <a:gd name="GluePoint4X" fmla="*/ 60 w 0"/>
                  <a:gd name="GluePoint4Y" fmla="*/ 121 h 0"/>
                  <a:gd name="GluePoint5X" fmla="*/ 310 w 0"/>
                  <a:gd name="GluePoint5Y" fmla="*/ 271 h 0"/>
                  <a:gd name="GluePoint6X" fmla="*/ 290 w 0"/>
                  <a:gd name="GluePoint6Y" fmla="*/ 139 h 0"/>
                  <a:gd name="GluePoint7X" fmla="*/ 378 w 0"/>
                  <a:gd name="GluePoint7Y" fmla="*/ 76 h 0"/>
                  <a:gd name="GluePoint8X" fmla="*/ 251 w 0"/>
                  <a:gd name="GluePoint8Y" fmla="*/ 94 h 0"/>
                  <a:gd name="GluePoint9X" fmla="*/ 90 w 0"/>
                  <a:gd name="GluePoint9Y" fmla="*/ 54 h 0"/>
                  <a:gd name="GluePoint10X" fmla="*/ 18 w 0"/>
                  <a:gd name="GluePoint10Y" fmla="logwidth"/>
                  <a:gd name="GluePoint11X" fmla="*/ 18 w 0"/>
                  <a:gd name="GluePoint11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</a:cxnLst>
                <a:rect l="textAreaLeft" t="textAreaTop" r="textAreaRight" b="textAreaBottom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516" name="Freeform 12"/>
              <p:cNvSpPr/>
              <p:nvPr/>
            </p:nvSpPr>
            <p:spPr>
              <a:xfrm>
                <a:off x="7679160" y="6137280"/>
                <a:ext cx="327600" cy="117000"/>
              </a:xfrm>
              <a:custGeom>
                <a:avLst/>
                <a:gdLst>
                  <a:gd name="textAreaLeft" fmla="*/ 0 w 327600"/>
                  <a:gd name="textAreaRight" fmla="*/ 327960 w 327600"/>
                  <a:gd name="textAreaTop" fmla="*/ 0 h 117000"/>
                  <a:gd name="textAreaBottom" fmla="*/ 117360 h 117000"/>
                  <a:gd name="GluePoint1X" fmla="*/ 114 w 0"/>
                  <a:gd name="GluePoint1Y" fmla="logwidth"/>
                  <a:gd name="GluePoint2X" fmla="logwidth"/>
                  <a:gd name="GluePoint2Y" fmla="logwidth"/>
                  <a:gd name="GluePoint3X" fmla="logwidth"/>
                  <a:gd name="GluePoint3Y" fmla="logwidth"/>
                  <a:gd name="GluePoint4X" fmla="*/ 6 w 0"/>
                  <a:gd name="GluePoint4Y" fmla="*/ 6 h 0"/>
                  <a:gd name="GluePoint5X" fmla="*/ 6 w 0"/>
                  <a:gd name="GluePoint5Y" fmla="*/ 18 h 0"/>
                  <a:gd name="GluePoint6X" fmla="logwidth"/>
                  <a:gd name="GluePoint6Y" fmla="*/ 24 h 0"/>
                  <a:gd name="GluePoint7X" fmla="*/ 78 w 0"/>
                  <a:gd name="GluePoint7Y" fmla="*/ 60 h 0"/>
                  <a:gd name="GluePoint8X" fmla="*/ 96 w 0"/>
                  <a:gd name="GluePoint8Y" fmla="*/ 42 h 0"/>
                  <a:gd name="GluePoint9X" fmla="*/ 155 w 0"/>
                  <a:gd name="GluePoint9Y" fmla="*/ 66 h 0"/>
                  <a:gd name="GluePoint10X" fmla="*/ 126 w 0"/>
                  <a:gd name="GluePoint10Y" fmla="*/ 24 h 0"/>
                  <a:gd name="GluePoint11X" fmla="*/ 149 w 0"/>
                  <a:gd name="GluePoint11Y" fmla="logwidth"/>
                  <a:gd name="GluePoint12X" fmla="*/ 114 w 0"/>
                  <a:gd name="GluePoint12Y" fmla="logwidth"/>
                  <a:gd name="GluePoint13X" fmla="*/ 114 w 0"/>
                  <a:gd name="GluePoint13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517" name="Freeform 13"/>
              <p:cNvSpPr/>
              <p:nvPr/>
            </p:nvSpPr>
            <p:spPr>
              <a:xfrm>
                <a:off x="5262120" y="6126120"/>
                <a:ext cx="88560" cy="128160"/>
              </a:xfrm>
              <a:custGeom>
                <a:avLst/>
                <a:gdLst>
                  <a:gd name="textAreaLeft" fmla="*/ 0 w 88560"/>
                  <a:gd name="textAreaRight" fmla="*/ 88920 w 88560"/>
                  <a:gd name="textAreaTop" fmla="*/ 0 h 128160"/>
                  <a:gd name="textAreaBottom" fmla="*/ 128520 h 128160"/>
                  <a:gd name="GluePoint1X" fmla="*/ 6 w 0"/>
                  <a:gd name="GluePoint1Y" fmla="*/ 36 h 0"/>
                  <a:gd name="GluePoint2X" fmla="logwidth"/>
                  <a:gd name="GluePoint2Y" fmla="*/ 18 h 0"/>
                  <a:gd name="GluePoint3X" fmla="*/ 12 w 0"/>
                  <a:gd name="GluePoint3Y" fmla="*/ 6 h 0"/>
                  <a:gd name="GluePoint4X" fmla="logwidth"/>
                  <a:gd name="GluePoint4Y" fmla="*/ 6 h 0"/>
                  <a:gd name="GluePoint5X" fmla="*/ 12 w 0"/>
                  <a:gd name="GluePoint5Y" fmla="*/ 6 h 0"/>
                  <a:gd name="GluePoint6X" fmla="*/ 24 w 0"/>
                  <a:gd name="GluePoint6Y" fmla="*/ 6 h 0"/>
                  <a:gd name="GluePoint7X" fmla="*/ 36 w 0"/>
                  <a:gd name="GluePoint7Y" fmla="*/ 6 h 0"/>
                  <a:gd name="GluePoint8X" fmla="*/ 42 w 0"/>
                  <a:gd name="GluePoint8Y" fmla="logwidth"/>
                  <a:gd name="GluePoint9X" fmla="*/ 30 w 0"/>
                  <a:gd name="GluePoint9Y" fmla="*/ 18 h 0"/>
                  <a:gd name="GluePoint10X" fmla="*/ 42 w 0"/>
                  <a:gd name="GluePoint10Y" fmla="*/ 48 h 0"/>
                  <a:gd name="GluePoint11X" fmla="*/ 12 w 0"/>
                  <a:gd name="GluePoint11Y" fmla="*/ 72 h 0"/>
                  <a:gd name="GluePoint12X" fmla="*/ 6 w 0"/>
                  <a:gd name="GluePoint12Y" fmla="*/ 36 h 0"/>
                  <a:gd name="GluePoint13X" fmla="*/ 6 w 0"/>
                  <a:gd name="GluePoint13Y" fmla="*/ 36 h 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</p:grpSp>
        <p:sp>
          <p:nvSpPr>
            <p:cNvPr id="518" name="Freeform 14"/>
            <p:cNvSpPr/>
            <p:nvPr/>
          </p:nvSpPr>
          <p:spPr>
            <a:xfrm>
              <a:off x="0" y="6019920"/>
              <a:ext cx="8415360" cy="848880"/>
            </a:xfrm>
            <a:custGeom>
              <a:avLst/>
              <a:gdLst>
                <a:gd name="textAreaLeft" fmla="*/ 0 w 8415360"/>
                <a:gd name="textAreaRight" fmla="*/ 8415720 w 8415360"/>
                <a:gd name="textAreaTop" fmla="*/ 0 h 848880"/>
                <a:gd name="textAreaBottom" fmla="*/ 849240 h 848880"/>
                <a:gd name="GluePoint1X" fmla="*/ 3976 w 0"/>
                <a:gd name="GluePoint1Y" fmla="*/ 527 h 0"/>
                <a:gd name="GluePoint2X" fmla="*/ 3970 w 0"/>
                <a:gd name="GluePoint2Y" fmla="*/ 527 h 0"/>
                <a:gd name="GluePoint3X" fmla="*/ 3844 w 0"/>
                <a:gd name="GluePoint3Y" fmla="*/ 509 h 0"/>
                <a:gd name="GluePoint4X" fmla="*/ 2487 w 0"/>
                <a:gd name="GluePoint4Y" fmla="*/ 305 h 0"/>
                <a:gd name="GluePoint5X" fmla="*/ 2039 w 0"/>
                <a:gd name="GluePoint5Y" fmla="*/ 36 h 0"/>
                <a:gd name="GluePoint6X" fmla="*/ 1907 w 0"/>
                <a:gd name="GluePoint6Y" fmla="*/ 24 h 0"/>
                <a:gd name="GluePoint7X" fmla="*/ 1883 w 0"/>
                <a:gd name="GluePoint7Y" fmla="*/ 54 h 0"/>
                <a:gd name="GluePoint8X" fmla="*/ 1859 w 0"/>
                <a:gd name="GluePoint8Y" fmla="*/ 54 h 0"/>
                <a:gd name="GluePoint9X" fmla="*/ 1830 w 0"/>
                <a:gd name="GluePoint9Y" fmla="*/ 30 h 0"/>
                <a:gd name="GluePoint10X" fmla="*/ 1704 w 0"/>
                <a:gd name="GluePoint10Y" fmla="*/ 102 h 0"/>
                <a:gd name="GluePoint11X" fmla="*/ 1608 w 0"/>
                <a:gd name="GluePoint11Y" fmla="*/ 126 h 0"/>
                <a:gd name="GluePoint12X" fmla="*/ 1561 w 0"/>
                <a:gd name="GluePoint12Y" fmla="*/ 132 h 0"/>
                <a:gd name="GluePoint13X" fmla="*/ 1495 w 0"/>
                <a:gd name="GluePoint13Y" fmla="*/ 102 h 0"/>
                <a:gd name="GluePoint14X" fmla="*/ 1357 w 0"/>
                <a:gd name="GluePoint14Y" fmla="*/ 126 h 0"/>
                <a:gd name="GluePoint15X" fmla="*/ 1285 w 0"/>
                <a:gd name="GluePoint15Y" fmla="*/ 24 h 0"/>
                <a:gd name="GluePoint16X" fmla="*/ 1280 w 0"/>
                <a:gd name="GluePoint16Y" fmla="*/ 18 h 0"/>
                <a:gd name="GluePoint17X" fmla="*/ 1262 w 0"/>
                <a:gd name="GluePoint17Y" fmla="*/ 12 h 0"/>
                <a:gd name="GluePoint18X" fmla="*/ 1238 w 0"/>
                <a:gd name="GluePoint18Y" fmla="*/ 6 h 0"/>
                <a:gd name="GluePoint19X" fmla="*/ 1220 w 0"/>
                <a:gd name="GluePoint19Y" fmla="logwidth"/>
                <a:gd name="GluePoint20X" fmla="*/ 1196 w 0"/>
                <a:gd name="GluePoint20Y" fmla="logwidth"/>
                <a:gd name="GluePoint21X" fmla="*/ 1166 w 0"/>
                <a:gd name="GluePoint21Y" fmla="logwidth"/>
                <a:gd name="GluePoint22X" fmla="*/ 1142 w 0"/>
                <a:gd name="GluePoint22Y" fmla="logwidth"/>
                <a:gd name="GluePoint23X" fmla="*/ 1136 w 0"/>
                <a:gd name="GluePoint23Y" fmla="logwidth"/>
                <a:gd name="GluePoint24X" fmla="*/ 1130 w 0"/>
                <a:gd name="GluePoint24Y" fmla="logwidth"/>
                <a:gd name="GluePoint25X" fmla="*/ 1124 w 0"/>
                <a:gd name="GluePoint25Y" fmla="*/ 6 h 0"/>
                <a:gd name="GluePoint26X" fmla="*/ 1118 w 0"/>
                <a:gd name="GluePoint26Y" fmla="*/ 12 h 0"/>
                <a:gd name="GluePoint27X" fmla="*/ 1100 w 0"/>
                <a:gd name="GluePoint27Y" fmla="*/ 18 h 0"/>
                <a:gd name="GluePoint28X" fmla="*/ 1088 w 0"/>
                <a:gd name="GluePoint28Y" fmla="*/ 18 h 0"/>
                <a:gd name="GluePoint29X" fmla="*/ 1070 w 0"/>
                <a:gd name="GluePoint29Y" fmla="*/ 24 h 0"/>
                <a:gd name="GluePoint30X" fmla="*/ 1052 w 0"/>
                <a:gd name="GluePoint30Y" fmla="*/ 30 h 0"/>
                <a:gd name="GluePoint31X" fmla="*/ 1034 w 0"/>
                <a:gd name="GluePoint31Y" fmla="*/ 36 h 0"/>
                <a:gd name="GluePoint32X" fmla="*/ 1028 w 0"/>
                <a:gd name="GluePoint32Y" fmla="*/ 42 h 0"/>
                <a:gd name="GluePoint33X" fmla="*/ 969 w 0"/>
                <a:gd name="GluePoint33Y" fmla="*/ 60 h 0"/>
                <a:gd name="GluePoint34X" fmla="*/ 921 w 0"/>
                <a:gd name="GluePoint34Y" fmla="*/ 72 h 0"/>
                <a:gd name="GluePoint35X" fmla="*/ 855 w 0"/>
                <a:gd name="GluePoint35Y" fmla="*/ 48 h 0"/>
                <a:gd name="GluePoint36X" fmla="*/ 825 w 0"/>
                <a:gd name="GluePoint36Y" fmla="*/ 48 h 0"/>
                <a:gd name="GluePoint37X" fmla="*/ 759 w 0"/>
                <a:gd name="GluePoint37Y" fmla="*/ 72 h 0"/>
                <a:gd name="GluePoint38X" fmla="*/ 735 w 0"/>
                <a:gd name="GluePoint38Y" fmla="*/ 72 h 0"/>
                <a:gd name="GluePoint39X" fmla="*/ 706 w 0"/>
                <a:gd name="GluePoint39Y" fmla="*/ 60 h 0"/>
                <a:gd name="GluePoint40X" fmla="*/ 640 w 0"/>
                <a:gd name="GluePoint40Y" fmla="*/ 60 h 0"/>
                <a:gd name="GluePoint41X" fmla="*/ 544 w 0"/>
                <a:gd name="GluePoint41Y" fmla="*/ 72 h 0"/>
                <a:gd name="GluePoint42X" fmla="*/ 389 w 0"/>
                <a:gd name="GluePoint42Y" fmla="*/ 18 h 0"/>
                <a:gd name="GluePoint43X" fmla="*/ 323 w 0"/>
                <a:gd name="GluePoint43Y" fmla="*/ 60 h 0"/>
                <a:gd name="GluePoint44X" fmla="*/ 317 w 0"/>
                <a:gd name="GluePoint44Y" fmla="*/ 60 h 0"/>
                <a:gd name="GluePoint45X" fmla="*/ 305 w 0"/>
                <a:gd name="GluePoint45Y" fmla="*/ 72 h 0"/>
                <a:gd name="GluePoint46X" fmla="*/ 287 w 0"/>
                <a:gd name="GluePoint46Y" fmla="*/ 78 h 0"/>
                <a:gd name="GluePoint47X" fmla="*/ 263 w 0"/>
                <a:gd name="GluePoint47Y" fmla="*/ 90 h 0"/>
                <a:gd name="GluePoint48X" fmla="*/ 203 w 0"/>
                <a:gd name="GluePoint48Y" fmla="*/ 120 h 0"/>
                <a:gd name="GluePoint49X" fmla="*/ 149 w 0"/>
                <a:gd name="GluePoint49Y" fmla="*/ 150 h 0"/>
                <a:gd name="GluePoint50X" fmla="*/ 78 w 0"/>
                <a:gd name="GluePoint50Y" fmla="*/ 168 h 0"/>
                <a:gd name="GluePoint51X" fmla="logwidth"/>
                <a:gd name="GluePoint51Y" fmla="*/ 180 h 0"/>
                <a:gd name="GluePoint52X" fmla="logwidth"/>
                <a:gd name="GluePoint52Y" fmla="*/ 527 h 0"/>
                <a:gd name="GluePoint53X" fmla="*/ 1010 w 0"/>
                <a:gd name="GluePoint53Y" fmla="*/ 527 h 0"/>
                <a:gd name="GluePoint54X" fmla="*/ 3725 w 0"/>
                <a:gd name="GluePoint54Y" fmla="*/ 527 h 0"/>
                <a:gd name="GluePoint55X" fmla="*/ 3976 w 0"/>
                <a:gd name="GluePoint55Y" fmla="*/ 527 h 0"/>
                <a:gd name="GluePoint56X" fmla="*/ 3976 w 0"/>
                <a:gd name="GluePoint56Y" fmla="*/ 527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  <a:cxn ang="0">
                  <a:pos x="GluePoint55X" y="GluePoint55Y"/>
                </a:cxn>
                <a:cxn ang="0">
                  <a:pos x="GluePoint56X" y="GluePoint56Y"/>
                </a:cxn>
              </a:cxnLst>
              <a:rect l="textAreaLeft" t="textAreaTop" r="textAreaRight" b="textAreaBottom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72654e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grpSp>
        <p:nvGrpSpPr>
          <p:cNvPr id="519" name="Group 15"/>
          <p:cNvGrpSpPr/>
          <p:nvPr/>
        </p:nvGrpSpPr>
        <p:grpSpPr>
          <a:xfrm>
            <a:off x="835920" y="6021360"/>
            <a:ext cx="7579440" cy="848880"/>
            <a:chOff x="835920" y="6021360"/>
            <a:chExt cx="7579440" cy="848880"/>
          </a:xfrm>
        </p:grpSpPr>
        <p:sp>
          <p:nvSpPr>
            <p:cNvPr id="520" name="Freeform 16"/>
            <p:cNvSpPr/>
            <p:nvPr/>
          </p:nvSpPr>
          <p:spPr>
            <a:xfrm>
              <a:off x="2531520" y="6021360"/>
              <a:ext cx="772200" cy="461520"/>
            </a:xfrm>
            <a:custGeom>
              <a:avLst/>
              <a:gdLst>
                <a:gd name="textAreaLeft" fmla="*/ 0 w 772200"/>
                <a:gd name="textAreaRight" fmla="*/ 772560 w 772200"/>
                <a:gd name="textAreaTop" fmla="*/ 0 h 461520"/>
                <a:gd name="textAreaBottom" fmla="*/ 461880 h 461520"/>
                <a:gd name="GluePoint1X" fmla="*/ 24 w 0"/>
                <a:gd name="GluePoint1Y" fmla="*/ 24 h 0"/>
                <a:gd name="GluePoint2X" fmla="logwidth"/>
                <a:gd name="GluePoint2Y" fmla="*/ 60 h 0"/>
                <a:gd name="GluePoint3X" fmla="*/ 66 w 0"/>
                <a:gd name="GluePoint3Y" fmla="*/ 108 h 0"/>
                <a:gd name="GluePoint4X" fmla="*/ 143 w 0"/>
                <a:gd name="GluePoint4Y" fmla="*/ 180 h 0"/>
                <a:gd name="GluePoint5X" fmla="*/ 191 w 0"/>
                <a:gd name="GluePoint5Y" fmla="*/ 168 h 0"/>
                <a:gd name="GluePoint6X" fmla="*/ 341 w 0"/>
                <a:gd name="GluePoint6Y" fmla="*/ 287 h 0"/>
                <a:gd name="GluePoint7X" fmla="*/ 305 w 0"/>
                <a:gd name="GluePoint7Y" fmla="*/ 174 h 0"/>
                <a:gd name="GluePoint8X" fmla="*/ 365 w 0"/>
                <a:gd name="GluePoint8Y" fmla="*/ 132 h 0"/>
                <a:gd name="GluePoint9X" fmla="*/ 359 w 0"/>
                <a:gd name="GluePoint9Y" fmla="*/ 126 h 0"/>
                <a:gd name="GluePoint10X" fmla="*/ 335 w 0"/>
                <a:gd name="GluePoint10Y" fmla="*/ 114 h 0"/>
                <a:gd name="GluePoint11X" fmla="*/ 299 w 0"/>
                <a:gd name="GluePoint11Y" fmla="*/ 90 h 0"/>
                <a:gd name="GluePoint12X" fmla="*/ 257 w 0"/>
                <a:gd name="GluePoint12Y" fmla="*/ 72 h 0"/>
                <a:gd name="GluePoint13X" fmla="*/ 215 w 0"/>
                <a:gd name="GluePoint13Y" fmla="*/ 54 h 0"/>
                <a:gd name="GluePoint14X" fmla="*/ 173 w 0"/>
                <a:gd name="GluePoint14Y" fmla="*/ 36 h 0"/>
                <a:gd name="GluePoint15X" fmla="*/ 143 w 0"/>
                <a:gd name="GluePoint15Y" fmla="*/ 24 h 0"/>
                <a:gd name="GluePoint16X" fmla="*/ 131 w 0"/>
                <a:gd name="GluePoint16Y" fmla="*/ 18 h 0"/>
                <a:gd name="GluePoint17X" fmla="*/ 107 w 0"/>
                <a:gd name="GluePoint17Y" fmla="*/ 18 h 0"/>
                <a:gd name="GluePoint18X" fmla="*/ 95 w 0"/>
                <a:gd name="GluePoint18Y" fmla="*/ 18 h 0"/>
                <a:gd name="GluePoint19X" fmla="*/ 72 w 0"/>
                <a:gd name="GluePoint19Y" fmla="*/ 12 h 0"/>
                <a:gd name="GluePoint20X" fmla="*/ 66 w 0"/>
                <a:gd name="GluePoint20Y" fmla="*/ 12 h 0"/>
                <a:gd name="GluePoint21X" fmla="*/ 54 w 0"/>
                <a:gd name="GluePoint21Y" fmla="*/ 6 h 0"/>
                <a:gd name="GluePoint22X" fmla="*/ 42 w 0"/>
                <a:gd name="GluePoint22Y" fmla="logwidth"/>
                <a:gd name="GluePoint23X" fmla="*/ 30 w 0"/>
                <a:gd name="GluePoint23Y" fmla="logwidth"/>
                <a:gd name="GluePoint24X" fmla="*/ 24 w 0"/>
                <a:gd name="GluePoint24Y" fmla="*/ 24 h 0"/>
                <a:gd name="GluePoint25X" fmla="*/ 24 w 0"/>
                <a:gd name="GluePoint25Y" fmla="*/ 24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</a:cxnLst>
              <a:rect l="textAreaLeft" t="textAreaTop" r="textAreaRight" b="textAreaBottom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521" name="Freeform 17"/>
            <p:cNvSpPr/>
            <p:nvPr/>
          </p:nvSpPr>
          <p:spPr>
            <a:xfrm>
              <a:off x="4112640" y="6078600"/>
              <a:ext cx="4302720" cy="791640"/>
            </a:xfrm>
            <a:custGeom>
              <a:avLst/>
              <a:gdLst>
                <a:gd name="textAreaLeft" fmla="*/ 0 w 4302720"/>
                <a:gd name="textAreaRight" fmla="*/ 4303080 w 4302720"/>
                <a:gd name="textAreaTop" fmla="*/ 0 h 791640"/>
                <a:gd name="textAreaBottom" fmla="*/ 792000 h 791640"/>
                <a:gd name="GluePoint1X" fmla="*/ 186 w 0"/>
                <a:gd name="GluePoint1Y" fmla="*/ 18 h 0"/>
                <a:gd name="GluePoint2X" fmla="*/ 138 w 0"/>
                <a:gd name="GluePoint2Y" fmla="*/ 6 h 0"/>
                <a:gd name="GluePoint3X" fmla="*/ 96 w 0"/>
                <a:gd name="GluePoint3Y" fmla="logwidth"/>
                <a:gd name="GluePoint4X" fmla="*/ 36 w 0"/>
                <a:gd name="GluePoint4Y" fmla="logwidth"/>
                <a:gd name="GluePoint5X" fmla="*/ 12 w 0"/>
                <a:gd name="GluePoint5Y" fmla="*/ 25 h 0"/>
                <a:gd name="GluePoint6X" fmla="logwidth"/>
                <a:gd name="GluePoint6Y" fmla="*/ 128 h 0"/>
                <a:gd name="GluePoint7X" fmla="*/ 60 w 0"/>
                <a:gd name="GluePoint7Y" fmla="*/ 104 h 0"/>
                <a:gd name="GluePoint8X" fmla="*/ 90 w 0"/>
                <a:gd name="GluePoint8Y" fmla="*/ 134 h 0"/>
                <a:gd name="GluePoint9X" fmla="*/ 150 w 0"/>
                <a:gd name="GluePoint9Y" fmla="*/ 153 h 0"/>
                <a:gd name="GluePoint10X" fmla="*/ 209 w 0"/>
                <a:gd name="GluePoint10Y" fmla="*/ 273 h 0"/>
                <a:gd name="GluePoint11X" fmla="*/ 401 w 0"/>
                <a:gd name="GluePoint11Y" fmla="*/ 359 h 0"/>
                <a:gd name="GluePoint12X" fmla="*/ 777 w 0"/>
                <a:gd name="GluePoint12Y" fmla="*/ 359 h 0"/>
                <a:gd name="GluePoint13X" fmla="*/ 2033 w 0"/>
                <a:gd name="GluePoint13Y" fmla="*/ 499 h 0"/>
                <a:gd name="GluePoint14X" fmla="*/ 2033 w 0"/>
                <a:gd name="GluePoint14Y" fmla="*/ 499 h 0"/>
                <a:gd name="GluePoint15X" fmla="*/ 1991 w 0"/>
                <a:gd name="GluePoint15Y" fmla="*/ 493 h 0"/>
                <a:gd name="GluePoint16X" fmla="*/ 676 w 0"/>
                <a:gd name="GluePoint16Y" fmla="*/ 243 h 0"/>
                <a:gd name="GluePoint17X" fmla="*/ 514 w 0"/>
                <a:gd name="GluePoint17Y" fmla="*/ 159 h 0"/>
                <a:gd name="GluePoint18X" fmla="*/ 425 w 0"/>
                <a:gd name="GluePoint18Y" fmla="*/ 110 h 0"/>
                <a:gd name="GluePoint19X" fmla="*/ 365 w 0"/>
                <a:gd name="GluePoint19Y" fmla="*/ 92 h 0"/>
                <a:gd name="GluePoint20X" fmla="*/ 281 w 0"/>
                <a:gd name="GluePoint20Y" fmla="*/ 61 h 0"/>
                <a:gd name="GluePoint21X" fmla="*/ 186 w 0"/>
                <a:gd name="GluePoint21Y" fmla="*/ 18 h 0"/>
                <a:gd name="GluePoint22X" fmla="*/ 186 w 0"/>
                <a:gd name="GluePoint22Y" fmla="*/ 18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522" name="Freeform 18"/>
            <p:cNvSpPr/>
            <p:nvPr/>
          </p:nvSpPr>
          <p:spPr>
            <a:xfrm>
              <a:off x="3873600" y="6068880"/>
              <a:ext cx="149760" cy="96480"/>
            </a:xfrm>
            <a:custGeom>
              <a:avLst/>
              <a:gdLst>
                <a:gd name="textAreaLeft" fmla="*/ 0 w 149760"/>
                <a:gd name="textAreaRight" fmla="*/ 150120 w 149760"/>
                <a:gd name="textAreaTop" fmla="*/ 0 h 96480"/>
                <a:gd name="textAreaBottom" fmla="*/ 96840 h 96480"/>
                <a:gd name="GluePoint1X" fmla="logwidth"/>
                <a:gd name="GluePoint1Y" fmla="*/ 18 h 0"/>
                <a:gd name="GluePoint2X" fmla="*/ 6 w 0"/>
                <a:gd name="GluePoint2Y" fmla="*/ 18 h 0"/>
                <a:gd name="GluePoint3X" fmla="*/ 12 w 0"/>
                <a:gd name="GluePoint3Y" fmla="*/ 12 h 0"/>
                <a:gd name="GluePoint4X" fmla="*/ 6 w 0"/>
                <a:gd name="GluePoint4Y" fmla="*/ 6 h 0"/>
                <a:gd name="GluePoint5X" fmla="logwidth"/>
                <a:gd name="GluePoint5Y" fmla="logwidth"/>
                <a:gd name="GluePoint6X" fmla="*/ 29 w 0"/>
                <a:gd name="GluePoint6Y" fmla="*/ 18 h 0"/>
                <a:gd name="GluePoint7X" fmla="*/ 53 w 0"/>
                <a:gd name="GluePoint7Y" fmla="*/ 18 h 0"/>
                <a:gd name="GluePoint8X" fmla="*/ 59 w 0"/>
                <a:gd name="GluePoint8Y" fmla="*/ 30 h 0"/>
                <a:gd name="GluePoint9X" fmla="*/ 65 w 0"/>
                <a:gd name="GluePoint9Y" fmla="*/ 42 h 0"/>
                <a:gd name="GluePoint10X" fmla="*/ 71 w 0"/>
                <a:gd name="GluePoint10Y" fmla="*/ 54 h 0"/>
                <a:gd name="GluePoint11X" fmla="*/ 71 w 0"/>
                <a:gd name="GluePoint11Y" fmla="*/ 60 h 0"/>
                <a:gd name="GluePoint12X" fmla="*/ 59 w 0"/>
                <a:gd name="GluePoint12Y" fmla="*/ 54 h 0"/>
                <a:gd name="GluePoint13X" fmla="*/ 47 w 0"/>
                <a:gd name="GluePoint13Y" fmla="*/ 42 h 0"/>
                <a:gd name="GluePoint14X" fmla="*/ 23 w 0"/>
                <a:gd name="GluePoint14Y" fmla="*/ 30 h 0"/>
                <a:gd name="GluePoint15X" fmla="*/ 23 w 0"/>
                <a:gd name="GluePoint15Y" fmla="*/ 36 h 0"/>
                <a:gd name="GluePoint16X" fmla="*/ 18 w 0"/>
                <a:gd name="GluePoint16Y" fmla="*/ 42 h 0"/>
                <a:gd name="GluePoint17X" fmla="*/ 12 w 0"/>
                <a:gd name="GluePoint17Y" fmla="*/ 48 h 0"/>
                <a:gd name="GluePoint18X" fmla="*/ 6 w 0"/>
                <a:gd name="GluePoint18Y" fmla="*/ 48 h 0"/>
                <a:gd name="GluePoint19X" fmla="*/ 6 w 0"/>
                <a:gd name="GluePoint19Y" fmla="*/ 48 h 0"/>
                <a:gd name="GluePoint20X" fmla="*/ 6 w 0"/>
                <a:gd name="GluePoint20Y" fmla="*/ 36 h 0"/>
                <a:gd name="GluePoint21X" fmla="logwidth"/>
                <a:gd name="GluePoint21Y" fmla="*/ 18 h 0"/>
                <a:gd name="GluePoint22X" fmla="logwidth"/>
                <a:gd name="GluePoint22Y" fmla="*/ 18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523" name="Freeform 19"/>
            <p:cNvSpPr/>
            <p:nvPr/>
          </p:nvSpPr>
          <p:spPr>
            <a:xfrm>
              <a:off x="1809720" y="6099120"/>
              <a:ext cx="340560" cy="259920"/>
            </a:xfrm>
            <a:custGeom>
              <a:avLst/>
              <a:gdLst>
                <a:gd name="textAreaLeft" fmla="*/ 0 w 340560"/>
                <a:gd name="textAreaRight" fmla="*/ 340920 w 340560"/>
                <a:gd name="textAreaTop" fmla="*/ 0 h 259920"/>
                <a:gd name="textAreaBottom" fmla="*/ 260280 h 259920"/>
                <a:gd name="GluePoint1X" fmla="*/ 30 w 0"/>
                <a:gd name="GluePoint1Y" fmla="logwidth"/>
                <a:gd name="GluePoint2X" fmla="*/ 48 w 0"/>
                <a:gd name="GluePoint2Y" fmla="*/ 6 h 0"/>
                <a:gd name="GluePoint3X" fmla="*/ 72 w 0"/>
                <a:gd name="GluePoint3Y" fmla="*/ 6 h 0"/>
                <a:gd name="GluePoint4X" fmla="*/ 114 w 0"/>
                <a:gd name="GluePoint4Y" fmla="*/ 12 h 0"/>
                <a:gd name="GluePoint5X" fmla="*/ 96 w 0"/>
                <a:gd name="GluePoint5Y" fmla="*/ 54 h 0"/>
                <a:gd name="GluePoint6X" fmla="*/ 96 w 0"/>
                <a:gd name="GluePoint6Y" fmla="*/ 60 h 0"/>
                <a:gd name="GluePoint7X" fmla="*/ 102 w 0"/>
                <a:gd name="GluePoint7Y" fmla="*/ 72 h 0"/>
                <a:gd name="GluePoint8X" fmla="*/ 108 w 0"/>
                <a:gd name="GluePoint8Y" fmla="*/ 84 h 0"/>
                <a:gd name="GluePoint9X" fmla="*/ 120 w 0"/>
                <a:gd name="GluePoint9Y" fmla="*/ 96 h 0"/>
                <a:gd name="GluePoint10X" fmla="*/ 143 w 0"/>
                <a:gd name="GluePoint10Y" fmla="*/ 114 h 0"/>
                <a:gd name="GluePoint11X" fmla="*/ 155 w 0"/>
                <a:gd name="GluePoint11Y" fmla="*/ 138 h 0"/>
                <a:gd name="GluePoint12X" fmla="*/ 161 w 0"/>
                <a:gd name="GluePoint12Y" fmla="*/ 156 h 0"/>
                <a:gd name="GluePoint13X" fmla="*/ 161 w 0"/>
                <a:gd name="GluePoint13Y" fmla="*/ 162 h 0"/>
                <a:gd name="GluePoint14X" fmla="*/ 96 w 0"/>
                <a:gd name="GluePoint14Y" fmla="*/ 102 h 0"/>
                <a:gd name="GluePoint15X" fmla="*/ 30 w 0"/>
                <a:gd name="GluePoint15Y" fmla="*/ 54 h 0"/>
                <a:gd name="GluePoint16X" fmla="logwidth"/>
                <a:gd name="GluePoint16Y" fmla="logwidth"/>
                <a:gd name="GluePoint17X" fmla="*/ 30 w 0"/>
                <a:gd name="GluePoint17Y" fmla="logwidth"/>
                <a:gd name="GluePoint18X" fmla="*/ 30 w 0"/>
                <a:gd name="GluePoint18Y" fmla="logwidth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</a:cxnLst>
              <a:rect l="textAreaLeft" t="textAreaTop" r="textAreaRight" b="textAreaBottom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524" name="Freeform 20"/>
            <p:cNvSpPr/>
            <p:nvPr/>
          </p:nvSpPr>
          <p:spPr>
            <a:xfrm>
              <a:off x="1494360" y="6118200"/>
              <a:ext cx="124560" cy="96480"/>
            </a:xfrm>
            <a:custGeom>
              <a:avLst/>
              <a:gdLst>
                <a:gd name="textAreaLeft" fmla="*/ 0 w 124560"/>
                <a:gd name="textAreaRight" fmla="*/ 124920 w 124560"/>
                <a:gd name="textAreaTop" fmla="*/ 0 h 96480"/>
                <a:gd name="textAreaBottom" fmla="*/ 96840 h 96480"/>
                <a:gd name="GluePoint1X" fmla="*/ 59 w 0"/>
                <a:gd name="GluePoint1Y" fmla="*/ 6 h 0"/>
                <a:gd name="GluePoint2X" fmla="*/ 41 w 0"/>
                <a:gd name="GluePoint2Y" fmla="*/ 30 h 0"/>
                <a:gd name="GluePoint3X" fmla="*/ 41 w 0"/>
                <a:gd name="GluePoint3Y" fmla="*/ 36 h 0"/>
                <a:gd name="GluePoint4X" fmla="*/ 47 w 0"/>
                <a:gd name="GluePoint4Y" fmla="*/ 42 h 0"/>
                <a:gd name="GluePoint5X" fmla="*/ 53 w 0"/>
                <a:gd name="GluePoint5Y" fmla="*/ 54 h 0"/>
                <a:gd name="GluePoint6X" fmla="*/ 53 w 0"/>
                <a:gd name="GluePoint6Y" fmla="*/ 60 h 0"/>
                <a:gd name="GluePoint7X" fmla="*/ 47 w 0"/>
                <a:gd name="GluePoint7Y" fmla="*/ 54 h 0"/>
                <a:gd name="GluePoint8X" fmla="*/ 35 w 0"/>
                <a:gd name="GluePoint8Y" fmla="*/ 48 h 0"/>
                <a:gd name="GluePoint9X" fmla="*/ 23 w 0"/>
                <a:gd name="GluePoint9Y" fmla="*/ 36 h 0"/>
                <a:gd name="GluePoint10X" fmla="*/ 17 w 0"/>
                <a:gd name="GluePoint10Y" fmla="*/ 30 h 0"/>
                <a:gd name="GluePoint11X" fmla="logwidth"/>
                <a:gd name="GluePoint11Y" fmla="logwidth"/>
                <a:gd name="GluePoint12X" fmla="*/ 59 w 0"/>
                <a:gd name="GluePoint12Y" fmla="*/ 6 h 0"/>
                <a:gd name="GluePoint13X" fmla="*/ 59 w 0"/>
                <a:gd name="GluePoint13Y" fmla="*/ 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525" name="Freeform 21"/>
            <p:cNvSpPr/>
            <p:nvPr/>
          </p:nvSpPr>
          <p:spPr>
            <a:xfrm>
              <a:off x="835920" y="6049800"/>
              <a:ext cx="518400" cy="328320"/>
            </a:xfrm>
            <a:custGeom>
              <a:avLst/>
              <a:gdLst>
                <a:gd name="textAreaLeft" fmla="*/ 0 w 518400"/>
                <a:gd name="textAreaRight" fmla="*/ 518760 w 518400"/>
                <a:gd name="textAreaTop" fmla="*/ 0 h 328320"/>
                <a:gd name="textAreaBottom" fmla="*/ 328680 h 328320"/>
                <a:gd name="GluePoint1X" fmla="*/ 233 w 0"/>
                <a:gd name="GluePoint1Y" fmla="*/ 36 h 0"/>
                <a:gd name="GluePoint2X" fmla="*/ 245 w 0"/>
                <a:gd name="GluePoint2Y" fmla="*/ 42 h 0"/>
                <a:gd name="GluePoint3X" fmla="*/ 209 w 0"/>
                <a:gd name="GluePoint3Y" fmla="*/ 84 h 0"/>
                <a:gd name="GluePoint4X" fmla="*/ 143 w 0"/>
                <a:gd name="GluePoint4Y" fmla="*/ 132 h 0"/>
                <a:gd name="GluePoint5X" fmla="*/ 167 w 0"/>
                <a:gd name="GluePoint5Y" fmla="*/ 156 h 0"/>
                <a:gd name="GluePoint6X" fmla="*/ 179 w 0"/>
                <a:gd name="GluePoint6Y" fmla="*/ 204 h 0"/>
                <a:gd name="GluePoint7X" fmla="*/ 77 w 0"/>
                <a:gd name="GluePoint7Y" fmla="*/ 132 h 0"/>
                <a:gd name="GluePoint8X" fmla="*/ 47 w 0"/>
                <a:gd name="GluePoint8Y" fmla="*/ 84 h 0"/>
                <a:gd name="GluePoint9X" fmla="*/ 89 w 0"/>
                <a:gd name="GluePoint9Y" fmla="*/ 66 h 0"/>
                <a:gd name="GluePoint10X" fmla="*/ 59 w 0"/>
                <a:gd name="GluePoint10Y" fmla="*/ 36 h 0"/>
                <a:gd name="GluePoint11X" fmla="logwidth"/>
                <a:gd name="GluePoint11Y" fmla="*/ 12 h 0"/>
                <a:gd name="GluePoint12X" fmla="logwidth"/>
                <a:gd name="GluePoint12Y" fmla="logwidth"/>
                <a:gd name="GluePoint13X" fmla="*/ 6 w 0"/>
                <a:gd name="GluePoint13Y" fmla="logwidth"/>
                <a:gd name="GluePoint14X" fmla="*/ 12 w 0"/>
                <a:gd name="GluePoint14Y" fmla="logwidth"/>
                <a:gd name="GluePoint15X" fmla="*/ 47 w 0"/>
                <a:gd name="GluePoint15Y" fmla="*/ 6 h 0"/>
                <a:gd name="GluePoint16X" fmla="*/ 77 w 0"/>
                <a:gd name="GluePoint16Y" fmla="*/ 6 h 0"/>
                <a:gd name="GluePoint17X" fmla="*/ 83 w 0"/>
                <a:gd name="GluePoint17Y" fmla="*/ 6 h 0"/>
                <a:gd name="GluePoint18X" fmla="*/ 89 w 0"/>
                <a:gd name="GluePoint18Y" fmla="*/ 6 h 0"/>
                <a:gd name="GluePoint19X" fmla="*/ 101 w 0"/>
                <a:gd name="GluePoint19Y" fmla="*/ 12 h 0"/>
                <a:gd name="GluePoint20X" fmla="*/ 125 w 0"/>
                <a:gd name="GluePoint20Y" fmla="*/ 12 h 0"/>
                <a:gd name="GluePoint21X" fmla="*/ 143 w 0"/>
                <a:gd name="GluePoint21Y" fmla="*/ 18 h 0"/>
                <a:gd name="GluePoint22X" fmla="*/ 149 w 0"/>
                <a:gd name="GluePoint22Y" fmla="*/ 18 h 0"/>
                <a:gd name="GluePoint23X" fmla="*/ 149 w 0"/>
                <a:gd name="GluePoint23Y" fmla="*/ 18 h 0"/>
                <a:gd name="GluePoint24X" fmla="*/ 203 w 0"/>
                <a:gd name="GluePoint24Y" fmla="*/ 24 h 0"/>
                <a:gd name="GluePoint25X" fmla="*/ 233 w 0"/>
                <a:gd name="GluePoint25Y" fmla="*/ 36 h 0"/>
                <a:gd name="GluePoint26X" fmla="*/ 233 w 0"/>
                <a:gd name="GluePoint26Y" fmla="*/ 3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</a:cxnLst>
              <a:rect l="textAreaLeft" t="textAreaTop" r="textAreaRight" b="textAreaBottom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sp>
        <p:nvSpPr>
          <p:cNvPr id="526" name="PlaceHolder 1"/>
          <p:cNvSpPr>
            <a:spLocks noGrp="1"/>
          </p:cNvSpPr>
          <p:nvPr>
            <p:ph type="title"/>
          </p:nvPr>
        </p:nvSpPr>
        <p:spPr>
          <a:xfrm>
            <a:off x="963000" y="4406760"/>
            <a:ext cx="10362960" cy="1361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n-US" sz="4000" strike="noStrike" u="none" cap="all">
                <a:solidFill>
                  <a:schemeClr val="lt2"/>
                </a:solidFill>
                <a:effectLst/>
                <a:uFillTx/>
                <a:latin typeface="Arial"/>
                <a:ea typeface="PMingLiU"/>
              </a:rPr>
              <a:t>Click to edit Master title style</a:t>
            </a:r>
            <a:endParaRPr b="0" lang="en-US" sz="4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527" name="PlaceHolder 2"/>
          <p:cNvSpPr>
            <a:spLocks noGrp="1"/>
          </p:cNvSpPr>
          <p:nvPr>
            <p:ph type="body"/>
          </p:nvPr>
        </p:nvSpPr>
        <p:spPr>
          <a:xfrm>
            <a:off x="963000" y="2906640"/>
            <a:ext cx="10362960" cy="149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Click to edit Master text styles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528" name="PlaceHolder 3"/>
          <p:cNvSpPr>
            <a:spLocks noGrp="1"/>
          </p:cNvSpPr>
          <p:nvPr>
            <p:ph type="dt" idx="166"/>
          </p:nvPr>
        </p:nvSpPr>
        <p:spPr>
          <a:xfrm>
            <a:off x="60948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529" name="PlaceHolder 4"/>
          <p:cNvSpPr>
            <a:spLocks noGrp="1"/>
          </p:cNvSpPr>
          <p:nvPr>
            <p:ph type="ftr" idx="167"/>
          </p:nvPr>
        </p:nvSpPr>
        <p:spPr>
          <a:xfrm>
            <a:off x="4165560" y="6248520"/>
            <a:ext cx="386028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530" name="PlaceHolder 5"/>
          <p:cNvSpPr>
            <a:spLocks noGrp="1"/>
          </p:cNvSpPr>
          <p:nvPr>
            <p:ph type="sldNum" idx="168"/>
          </p:nvPr>
        </p:nvSpPr>
        <p:spPr>
          <a:xfrm>
            <a:off x="873756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AEC0C22-A423-490C-B75B-D1181A575DD4}" type="slidenum">
              <a: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rPr>
              <a:t>&lt;number&gt;</a:t>
            </a:fld>
            <a:endParaRPr b="0" lang="en-US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38">
    <p:bg>
      <p:bgPr>
        <a:gradFill rotWithShape="0">
          <a:gsLst>
            <a:gs pos="0">
              <a:srgbClr val="001847"/>
            </a:gs>
            <a:gs pos="100000">
              <a:srgbClr val="003399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1" name="Group 2"/>
          <p:cNvGrpSpPr/>
          <p:nvPr/>
        </p:nvGrpSpPr>
        <p:grpSpPr>
          <a:xfrm>
            <a:off x="0" y="0"/>
            <a:ext cx="12191760" cy="6857640"/>
            <a:chOff x="0" y="0"/>
            <a:chExt cx="12191760" cy="6857640"/>
          </a:xfrm>
        </p:grpSpPr>
        <p:sp>
          <p:nvSpPr>
            <p:cNvPr id="532" name="Freeform 3"/>
            <p:cNvSpPr/>
            <p:nvPr/>
          </p:nvSpPr>
          <p:spPr>
            <a:xfrm>
              <a:off x="0" y="4876920"/>
              <a:ext cx="12191760" cy="198072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1980720"/>
                <a:gd name="textAreaBottom" fmla="*/ 1981080 h 198072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33cccc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533" name="Freeform 4"/>
            <p:cNvSpPr/>
            <p:nvPr/>
          </p:nvSpPr>
          <p:spPr>
            <a:xfrm>
              <a:off x="0" y="0"/>
              <a:ext cx="12191760" cy="487656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4876560"/>
                <a:gd name="textAreaBottom" fmla="*/ 4876920 h 487656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1746"/>
                </a:gs>
                <a:gs pos="100000">
                  <a:srgbClr val="003399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sp>
        <p:nvSpPr>
          <p:cNvPr id="534" name="Freeform 5"/>
          <p:cNvSpPr/>
          <p:nvPr/>
        </p:nvSpPr>
        <p:spPr>
          <a:xfrm>
            <a:off x="8331120" y="6262560"/>
            <a:ext cx="3860280" cy="609120"/>
          </a:xfrm>
          <a:custGeom>
            <a:avLst/>
            <a:gdLst>
              <a:gd name="textAreaLeft" fmla="*/ 0 w 3860280"/>
              <a:gd name="textAreaRight" fmla="*/ 3860640 w 3860280"/>
              <a:gd name="textAreaTop" fmla="*/ 0 h 609120"/>
              <a:gd name="textAreaBottom" fmla="*/ 609480 h 609120"/>
              <a:gd name="GluePoint1X" fmla="*/ 5748 w 0"/>
              <a:gd name="GluePoint1Y" fmla="*/ 246 h 0"/>
              <a:gd name="GluePoint2X" fmla="logwidth"/>
              <a:gd name="GluePoint2Y" fmla="*/ 246 h 0"/>
              <a:gd name="GluePoint3X" fmla="logwidth"/>
              <a:gd name="GluePoint3Y" fmla="logwidth"/>
              <a:gd name="GluePoint4X" fmla="*/ 5748 w 0"/>
              <a:gd name="GluePoint4Y" fmla="logwidth"/>
              <a:gd name="GluePoint5X" fmla="*/ 5748 w 0"/>
              <a:gd name="GluePoint5Y" fmla="*/ 246 h 0"/>
              <a:gd name="GluePoint6X" fmla="*/ 5748 w 0"/>
              <a:gd name="GluePoint6Y" fmla="*/ 246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</a:cxnLst>
            <a:rect l="textAreaLeft" t="textAreaTop" r="textAreaRight" b="textAreaBottom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003399"/>
              </a:gs>
              <a:gs pos="100000">
                <a:srgbClr val="00ffcc"/>
              </a:gs>
            </a:gsLst>
            <a:lin ang="189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  <a:ea typeface="新細明體"/>
            </a:endParaRPr>
          </a:p>
        </p:txBody>
      </p:sp>
      <p:grpSp>
        <p:nvGrpSpPr>
          <p:cNvPr id="535" name="Group 6"/>
          <p:cNvGrpSpPr/>
          <p:nvPr/>
        </p:nvGrpSpPr>
        <p:grpSpPr>
          <a:xfrm>
            <a:off x="0" y="6019920"/>
            <a:ext cx="10464480" cy="856800"/>
            <a:chOff x="0" y="6019920"/>
            <a:chExt cx="10464480" cy="856800"/>
          </a:xfrm>
        </p:grpSpPr>
        <p:sp>
          <p:nvSpPr>
            <p:cNvPr id="536" name="Freeform 7"/>
            <p:cNvSpPr/>
            <p:nvPr/>
          </p:nvSpPr>
          <p:spPr>
            <a:xfrm>
              <a:off x="3149640" y="6019920"/>
              <a:ext cx="6857640" cy="850680"/>
            </a:xfrm>
            <a:custGeom>
              <a:avLst/>
              <a:gdLst>
                <a:gd name="textAreaLeft" fmla="*/ 0 w 6857640"/>
                <a:gd name="textAreaRight" fmla="*/ 6858000 w 6857640"/>
                <a:gd name="textAreaTop" fmla="*/ 0 h 850680"/>
                <a:gd name="textAreaBottom" fmla="*/ 851040 h 850680"/>
                <a:gd name="GluePoint1X" fmla="*/ 3132 w 0"/>
                <a:gd name="GluePoint1Y" fmla="*/ 469 h 0"/>
                <a:gd name="GluePoint2X" fmla="*/ 2995 w 0"/>
                <a:gd name="GluePoint2Y" fmla="*/ 395 h 0"/>
                <a:gd name="GluePoint3X" fmla="*/ 2911 w 0"/>
                <a:gd name="GluePoint3Y" fmla="*/ 375 h 0"/>
                <a:gd name="GluePoint4X" fmla="*/ 2678 w 0"/>
                <a:gd name="GluePoint4Y" fmla="*/ 228 h 0"/>
                <a:gd name="GluePoint5X" fmla="*/ 2553 w 0"/>
                <a:gd name="GluePoint5Y" fmla="*/ 74 h 0"/>
                <a:gd name="GluePoint6X" fmla="*/ 2457 w 0"/>
                <a:gd name="GluePoint6Y" fmla="*/ 7 h 0"/>
                <a:gd name="GluePoint7X" fmla="*/ 2403 w 0"/>
                <a:gd name="GluePoint7Y" fmla="*/ 47 h 0"/>
                <a:gd name="GluePoint8X" fmla="*/ 2289 w 0"/>
                <a:gd name="GluePoint8Y" fmla="*/ 74 h 0"/>
                <a:gd name="GluePoint9X" fmla="*/ 2134 w 0"/>
                <a:gd name="GluePoint9Y" fmla="*/ 74 h 0"/>
                <a:gd name="GluePoint10X" fmla="*/ 2044 w 0"/>
                <a:gd name="GluePoint10Y" fmla="*/ 128 h 0"/>
                <a:gd name="GluePoint11X" fmla="*/ 1775 w 0"/>
                <a:gd name="GluePoint11Y" fmla="*/ 222 h 0"/>
                <a:gd name="GluePoint12X" fmla="*/ 1602 w 0"/>
                <a:gd name="GluePoint12Y" fmla="*/ 181 h 0"/>
                <a:gd name="GluePoint13X" fmla="*/ 1560 w 0"/>
                <a:gd name="GluePoint13Y" fmla="*/ 101 h 0"/>
                <a:gd name="GluePoint14X" fmla="*/ 1542 w 0"/>
                <a:gd name="GluePoint14Y" fmla="*/ 87 h 0"/>
                <a:gd name="GluePoint15X" fmla="*/ 1446 w 0"/>
                <a:gd name="GluePoint15Y" fmla="*/ 60 h 0"/>
                <a:gd name="GluePoint16X" fmla="*/ 1375 w 0"/>
                <a:gd name="GluePoint16Y" fmla="*/ 74 h 0"/>
                <a:gd name="GluePoint17X" fmla="*/ 1309 w 0"/>
                <a:gd name="GluePoint17Y" fmla="*/ 87 h 0"/>
                <a:gd name="GluePoint18X" fmla="*/ 1243 w 0"/>
                <a:gd name="GluePoint18Y" fmla="*/ 13 h 0"/>
                <a:gd name="GluePoint19X" fmla="*/ 1225 w 0"/>
                <a:gd name="GluePoint19Y" fmla="logwidth"/>
                <a:gd name="GluePoint20X" fmla="*/ 1189 w 0"/>
                <a:gd name="GluePoint20Y" fmla="logwidth"/>
                <a:gd name="GluePoint21X" fmla="*/ 1106 w 0"/>
                <a:gd name="GluePoint21Y" fmla="*/ 34 h 0"/>
                <a:gd name="GluePoint22X" fmla="*/ 1106 w 0"/>
                <a:gd name="GluePoint22Y" fmla="*/ 34 h 0"/>
                <a:gd name="GluePoint23X" fmla="*/ 1094 w 0"/>
                <a:gd name="GluePoint23Y" fmla="*/ 40 h 0"/>
                <a:gd name="GluePoint24X" fmla="*/ 1070 w 0"/>
                <a:gd name="GluePoint24Y" fmla="*/ 54 h 0"/>
                <a:gd name="GluePoint25X" fmla="*/ 1034 w 0"/>
                <a:gd name="GluePoint25Y" fmla="*/ 74 h 0"/>
                <a:gd name="GluePoint26X" fmla="*/ 1004 w 0"/>
                <a:gd name="GluePoint26Y" fmla="*/ 74 h 0"/>
                <a:gd name="GluePoint27X" fmla="*/ 986 w 0"/>
                <a:gd name="GluePoint27Y" fmla="*/ 74 h 0"/>
                <a:gd name="GluePoint28X" fmla="*/ 956 w 0"/>
                <a:gd name="GluePoint28Y" fmla="*/ 81 h 0"/>
                <a:gd name="GluePoint29X" fmla="*/ 920 w 0"/>
                <a:gd name="GluePoint29Y" fmla="*/ 94 h 0"/>
                <a:gd name="GluePoint30X" fmla="*/ 884 w 0"/>
                <a:gd name="GluePoint30Y" fmla="*/ 107 h 0"/>
                <a:gd name="GluePoint31X" fmla="*/ 843 w 0"/>
                <a:gd name="GluePoint31Y" fmla="*/ 128 h 0"/>
                <a:gd name="GluePoint32X" fmla="*/ 813 w 0"/>
                <a:gd name="GluePoint32Y" fmla="*/ 141 h 0"/>
                <a:gd name="GluePoint33X" fmla="*/ 789 w 0"/>
                <a:gd name="GluePoint33Y" fmla="*/ 148 h 0"/>
                <a:gd name="GluePoint34X" fmla="*/ 783 w 0"/>
                <a:gd name="GluePoint34Y" fmla="*/ 154 h 0"/>
                <a:gd name="GluePoint35X" fmla="*/ 556 w 0"/>
                <a:gd name="GluePoint35Y" fmla="*/ 228 h 0"/>
                <a:gd name="GluePoint36X" fmla="*/ 394 w 0"/>
                <a:gd name="GluePoint36Y" fmla="*/ 294 h 0"/>
                <a:gd name="GluePoint37X" fmla="*/ 107 w 0"/>
                <a:gd name="GluePoint37Y" fmla="*/ 462 h 0"/>
                <a:gd name="GluePoint38X" fmla="logwidth"/>
                <a:gd name="GluePoint38Y" fmla="*/ 536 h 0"/>
                <a:gd name="GluePoint39X" fmla="*/ 3240 w 0"/>
                <a:gd name="GluePoint39Y" fmla="*/ 536 h 0"/>
                <a:gd name="GluePoint40X" fmla="*/ 3132 w 0"/>
                <a:gd name="GluePoint40Y" fmla="*/ 469 h 0"/>
                <a:gd name="GluePoint41X" fmla="*/ 3132 w 0"/>
                <a:gd name="GluePoint41Y" fmla="*/ 469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</a:cxnLst>
              <a:rect l="textAreaLeft" t="textAreaTop" r="textAreaRight" b="textAreaBottom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837763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grpSp>
          <p:nvGrpSpPr>
            <p:cNvPr id="537" name="Group 8"/>
            <p:cNvGrpSpPr/>
            <p:nvPr/>
          </p:nvGrpSpPr>
          <p:grpSpPr>
            <a:xfrm>
              <a:off x="5262120" y="6019920"/>
              <a:ext cx="5202360" cy="856800"/>
              <a:chOff x="5262120" y="6019920"/>
              <a:chExt cx="5202360" cy="856800"/>
            </a:xfrm>
          </p:grpSpPr>
          <p:sp>
            <p:nvSpPr>
              <p:cNvPr id="538" name="Freeform 9"/>
              <p:cNvSpPr/>
              <p:nvPr/>
            </p:nvSpPr>
            <p:spPr>
              <a:xfrm>
                <a:off x="8356680" y="6031080"/>
                <a:ext cx="2107800" cy="845640"/>
              </a:xfrm>
              <a:custGeom>
                <a:avLst/>
                <a:gdLst>
                  <a:gd name="textAreaLeft" fmla="*/ 0 w 2107800"/>
                  <a:gd name="textAreaRight" fmla="*/ 2108160 w 2107800"/>
                  <a:gd name="textAreaTop" fmla="*/ 0 h 845640"/>
                  <a:gd name="textAreaBottom" fmla="*/ 846000 h 845640"/>
                  <a:gd name="GluePoint1X" fmla="*/ 636 w 0"/>
                  <a:gd name="GluePoint1Y" fmla="*/ 373 h 0"/>
                  <a:gd name="GluePoint2X" fmla="*/ 495 w 0"/>
                  <a:gd name="GluePoint2Y" fmla="*/ 370 h 0"/>
                  <a:gd name="GluePoint3X" fmla="*/ 280 w 0"/>
                  <a:gd name="GluePoint3Y" fmla="*/ 249 h 0"/>
                  <a:gd name="GluePoint4X" fmla="*/ 127 w 0"/>
                  <a:gd name="GluePoint4Y" fmla="*/ 66 h 0"/>
                  <a:gd name="GluePoint5X" fmla="logwidth"/>
                  <a:gd name="GluePoint5Y" fmla="logwidth"/>
                  <a:gd name="GluePoint6X" fmla="*/ 22 w 0"/>
                  <a:gd name="GluePoint6Y" fmla="*/ 26 h 0"/>
                  <a:gd name="GluePoint7X" fmla="logwidth"/>
                  <a:gd name="GluePoint7Y" fmla="*/ 65 h 0"/>
                  <a:gd name="GluePoint8X" fmla="*/ 30 w 0"/>
                  <a:gd name="GluePoint8Y" fmla="*/ 119 h 0"/>
                  <a:gd name="GluePoint9X" fmla="*/ 75 w 0"/>
                  <a:gd name="GluePoint9Y" fmla="*/ 243 h 0"/>
                  <a:gd name="GluePoint10X" fmla="*/ 45 w 0"/>
                  <a:gd name="GluePoint10Y" fmla="*/ 422 h 0"/>
                  <a:gd name="GluePoint11X" fmla="*/ 200 w 0"/>
                  <a:gd name="GluePoint11Y" fmla="*/ 329 h 0"/>
                  <a:gd name="GluePoint12X" fmla="*/ 612 w 0"/>
                  <a:gd name="GluePoint12Y" fmla="*/ 533 h 0"/>
                  <a:gd name="GluePoint13X" fmla="*/ 996 w 0"/>
                  <a:gd name="GluePoint13Y" fmla="*/ 529 h 0"/>
                  <a:gd name="GluePoint14X" fmla="*/ 828 w 0"/>
                  <a:gd name="GluePoint14Y" fmla="*/ 473 h 0"/>
                  <a:gd name="GluePoint15X" fmla="*/ 636 w 0"/>
                  <a:gd name="GluePoint15Y" fmla="*/ 373 h 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</a:cxnLst>
                <a:rect l="textAreaLeft" t="textAreaTop" r="textAreaRight" b="textAreaBottom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539" name="Freeform 10"/>
              <p:cNvSpPr/>
              <p:nvPr/>
            </p:nvSpPr>
            <p:spPr>
              <a:xfrm>
                <a:off x="5666400" y="6019920"/>
                <a:ext cx="393480" cy="626760"/>
              </a:xfrm>
              <a:custGeom>
                <a:avLst/>
                <a:gdLst>
                  <a:gd name="textAreaLeft" fmla="*/ 0 w 393480"/>
                  <a:gd name="textAreaRight" fmla="*/ 393840 w 393480"/>
                  <a:gd name="textAreaTop" fmla="*/ 0 h 626760"/>
                  <a:gd name="textAreaBottom" fmla="*/ 627120 h 626760"/>
                  <a:gd name="GluePoint1X" fmla="*/ 36 w 0"/>
                  <a:gd name="GluePoint1Y" fmla="logwidth"/>
                  <a:gd name="GluePoint2X" fmla="*/ 54 w 0"/>
                  <a:gd name="GluePoint2Y" fmla="*/ 18 h 0"/>
                  <a:gd name="GluePoint3X" fmla="*/ 24 w 0"/>
                  <a:gd name="GluePoint3Y" fmla="*/ 30 h 0"/>
                  <a:gd name="GluePoint4X" fmla="*/ 18 w 0"/>
                  <a:gd name="GluePoint4Y" fmla="*/ 66 h 0"/>
                  <a:gd name="GluePoint5X" fmla="*/ 42 w 0"/>
                  <a:gd name="GluePoint5Y" fmla="*/ 114 h 0"/>
                  <a:gd name="GluePoint6X" fmla="*/ 48 w 0"/>
                  <a:gd name="GluePoint6Y" fmla="*/ 162 h 0"/>
                  <a:gd name="GluePoint7X" fmla="logwidth"/>
                  <a:gd name="GluePoint7Y" fmla="*/ 353 h 0"/>
                  <a:gd name="GluePoint8X" fmla="*/ 54 w 0"/>
                  <a:gd name="GluePoint8Y" fmla="*/ 233 h 0"/>
                  <a:gd name="GluePoint9X" fmla="*/ 84 w 0"/>
                  <a:gd name="GluePoint9Y" fmla="*/ 216 h 0"/>
                  <a:gd name="GluePoint10X" fmla="*/ 126 w 0"/>
                  <a:gd name="GluePoint10Y" fmla="*/ 126 h 0"/>
                  <a:gd name="GluePoint11X" fmla="*/ 144 w 0"/>
                  <a:gd name="GluePoint11Y" fmla="*/ 120 h 0"/>
                  <a:gd name="GluePoint12X" fmla="*/ 144 w 0"/>
                  <a:gd name="GluePoint12Y" fmla="*/ 90 h 0"/>
                  <a:gd name="GluePoint13X" fmla="*/ 186 w 0"/>
                  <a:gd name="GluePoint13Y" fmla="*/ 66 h 0"/>
                  <a:gd name="GluePoint14X" fmla="*/ 162 w 0"/>
                  <a:gd name="GluePoint14Y" fmla="*/ 60 h 0"/>
                  <a:gd name="GluePoint15X" fmla="*/ 36 w 0"/>
                  <a:gd name="GluePoint15Y" fmla="logwidth"/>
                  <a:gd name="GluePoint16X" fmla="*/ 36 w 0"/>
                  <a:gd name="GluePoint16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</a:cxnLst>
                <a:rect l="textAreaLeft" t="textAreaTop" r="textAreaRight" b="textAreaBottom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540" name="Freeform 11"/>
              <p:cNvSpPr/>
              <p:nvPr/>
            </p:nvSpPr>
            <p:spPr>
              <a:xfrm>
                <a:off x="6413400" y="6180120"/>
                <a:ext cx="799920" cy="429840"/>
              </a:xfrm>
              <a:custGeom>
                <a:avLst/>
                <a:gdLst>
                  <a:gd name="textAreaLeft" fmla="*/ 0 w 799920"/>
                  <a:gd name="textAreaRight" fmla="*/ 800280 w 799920"/>
                  <a:gd name="textAreaTop" fmla="*/ 0 h 429840"/>
                  <a:gd name="textAreaBottom" fmla="*/ 430200 h 429840"/>
                  <a:gd name="GluePoint1X" fmla="*/ 18 w 0"/>
                  <a:gd name="GluePoint1Y" fmla="logwidth"/>
                  <a:gd name="GluePoint2X" fmla="*/ 12 w 0"/>
                  <a:gd name="GluePoint2Y" fmla="*/ 13 h 0"/>
                  <a:gd name="GluePoint3X" fmla="logwidth"/>
                  <a:gd name="GluePoint3Y" fmla="*/ 40 h 0"/>
                  <a:gd name="GluePoint4X" fmla="*/ 60 w 0"/>
                  <a:gd name="GluePoint4Y" fmla="*/ 121 h 0"/>
                  <a:gd name="GluePoint5X" fmla="*/ 310 w 0"/>
                  <a:gd name="GluePoint5Y" fmla="*/ 271 h 0"/>
                  <a:gd name="GluePoint6X" fmla="*/ 290 w 0"/>
                  <a:gd name="GluePoint6Y" fmla="*/ 139 h 0"/>
                  <a:gd name="GluePoint7X" fmla="*/ 378 w 0"/>
                  <a:gd name="GluePoint7Y" fmla="*/ 76 h 0"/>
                  <a:gd name="GluePoint8X" fmla="*/ 251 w 0"/>
                  <a:gd name="GluePoint8Y" fmla="*/ 94 h 0"/>
                  <a:gd name="GluePoint9X" fmla="*/ 90 w 0"/>
                  <a:gd name="GluePoint9Y" fmla="*/ 54 h 0"/>
                  <a:gd name="GluePoint10X" fmla="*/ 18 w 0"/>
                  <a:gd name="GluePoint10Y" fmla="logwidth"/>
                  <a:gd name="GluePoint11X" fmla="*/ 18 w 0"/>
                  <a:gd name="GluePoint11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</a:cxnLst>
                <a:rect l="textAreaLeft" t="textAreaTop" r="textAreaRight" b="textAreaBottom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541" name="Freeform 12"/>
              <p:cNvSpPr/>
              <p:nvPr/>
            </p:nvSpPr>
            <p:spPr>
              <a:xfrm>
                <a:off x="7679160" y="6137280"/>
                <a:ext cx="327600" cy="117000"/>
              </a:xfrm>
              <a:custGeom>
                <a:avLst/>
                <a:gdLst>
                  <a:gd name="textAreaLeft" fmla="*/ 0 w 327600"/>
                  <a:gd name="textAreaRight" fmla="*/ 327960 w 327600"/>
                  <a:gd name="textAreaTop" fmla="*/ 0 h 117000"/>
                  <a:gd name="textAreaBottom" fmla="*/ 117360 h 117000"/>
                  <a:gd name="GluePoint1X" fmla="*/ 114 w 0"/>
                  <a:gd name="GluePoint1Y" fmla="logwidth"/>
                  <a:gd name="GluePoint2X" fmla="logwidth"/>
                  <a:gd name="GluePoint2Y" fmla="logwidth"/>
                  <a:gd name="GluePoint3X" fmla="logwidth"/>
                  <a:gd name="GluePoint3Y" fmla="logwidth"/>
                  <a:gd name="GluePoint4X" fmla="*/ 6 w 0"/>
                  <a:gd name="GluePoint4Y" fmla="*/ 6 h 0"/>
                  <a:gd name="GluePoint5X" fmla="*/ 6 w 0"/>
                  <a:gd name="GluePoint5Y" fmla="*/ 18 h 0"/>
                  <a:gd name="GluePoint6X" fmla="logwidth"/>
                  <a:gd name="GluePoint6Y" fmla="*/ 24 h 0"/>
                  <a:gd name="GluePoint7X" fmla="*/ 78 w 0"/>
                  <a:gd name="GluePoint7Y" fmla="*/ 60 h 0"/>
                  <a:gd name="GluePoint8X" fmla="*/ 96 w 0"/>
                  <a:gd name="GluePoint8Y" fmla="*/ 42 h 0"/>
                  <a:gd name="GluePoint9X" fmla="*/ 155 w 0"/>
                  <a:gd name="GluePoint9Y" fmla="*/ 66 h 0"/>
                  <a:gd name="GluePoint10X" fmla="*/ 126 w 0"/>
                  <a:gd name="GluePoint10Y" fmla="*/ 24 h 0"/>
                  <a:gd name="GluePoint11X" fmla="*/ 149 w 0"/>
                  <a:gd name="GluePoint11Y" fmla="logwidth"/>
                  <a:gd name="GluePoint12X" fmla="*/ 114 w 0"/>
                  <a:gd name="GluePoint12Y" fmla="logwidth"/>
                  <a:gd name="GluePoint13X" fmla="*/ 114 w 0"/>
                  <a:gd name="GluePoint13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542" name="Freeform 13"/>
              <p:cNvSpPr/>
              <p:nvPr/>
            </p:nvSpPr>
            <p:spPr>
              <a:xfrm>
                <a:off x="5262120" y="6126120"/>
                <a:ext cx="88560" cy="128160"/>
              </a:xfrm>
              <a:custGeom>
                <a:avLst/>
                <a:gdLst>
                  <a:gd name="textAreaLeft" fmla="*/ 0 w 88560"/>
                  <a:gd name="textAreaRight" fmla="*/ 88920 w 88560"/>
                  <a:gd name="textAreaTop" fmla="*/ 0 h 128160"/>
                  <a:gd name="textAreaBottom" fmla="*/ 128520 h 128160"/>
                  <a:gd name="GluePoint1X" fmla="*/ 6 w 0"/>
                  <a:gd name="GluePoint1Y" fmla="*/ 36 h 0"/>
                  <a:gd name="GluePoint2X" fmla="logwidth"/>
                  <a:gd name="GluePoint2Y" fmla="*/ 18 h 0"/>
                  <a:gd name="GluePoint3X" fmla="*/ 12 w 0"/>
                  <a:gd name="GluePoint3Y" fmla="*/ 6 h 0"/>
                  <a:gd name="GluePoint4X" fmla="logwidth"/>
                  <a:gd name="GluePoint4Y" fmla="*/ 6 h 0"/>
                  <a:gd name="GluePoint5X" fmla="*/ 12 w 0"/>
                  <a:gd name="GluePoint5Y" fmla="*/ 6 h 0"/>
                  <a:gd name="GluePoint6X" fmla="*/ 24 w 0"/>
                  <a:gd name="GluePoint6Y" fmla="*/ 6 h 0"/>
                  <a:gd name="GluePoint7X" fmla="*/ 36 w 0"/>
                  <a:gd name="GluePoint7Y" fmla="*/ 6 h 0"/>
                  <a:gd name="GluePoint8X" fmla="*/ 42 w 0"/>
                  <a:gd name="GluePoint8Y" fmla="logwidth"/>
                  <a:gd name="GluePoint9X" fmla="*/ 30 w 0"/>
                  <a:gd name="GluePoint9Y" fmla="*/ 18 h 0"/>
                  <a:gd name="GluePoint10X" fmla="*/ 42 w 0"/>
                  <a:gd name="GluePoint10Y" fmla="*/ 48 h 0"/>
                  <a:gd name="GluePoint11X" fmla="*/ 12 w 0"/>
                  <a:gd name="GluePoint11Y" fmla="*/ 72 h 0"/>
                  <a:gd name="GluePoint12X" fmla="*/ 6 w 0"/>
                  <a:gd name="GluePoint12Y" fmla="*/ 36 h 0"/>
                  <a:gd name="GluePoint13X" fmla="*/ 6 w 0"/>
                  <a:gd name="GluePoint13Y" fmla="*/ 36 h 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</p:grpSp>
        <p:sp>
          <p:nvSpPr>
            <p:cNvPr id="543" name="Freeform 14"/>
            <p:cNvSpPr/>
            <p:nvPr/>
          </p:nvSpPr>
          <p:spPr>
            <a:xfrm>
              <a:off x="0" y="6019920"/>
              <a:ext cx="8415360" cy="848880"/>
            </a:xfrm>
            <a:custGeom>
              <a:avLst/>
              <a:gdLst>
                <a:gd name="textAreaLeft" fmla="*/ 0 w 8415360"/>
                <a:gd name="textAreaRight" fmla="*/ 8415720 w 8415360"/>
                <a:gd name="textAreaTop" fmla="*/ 0 h 848880"/>
                <a:gd name="textAreaBottom" fmla="*/ 849240 h 848880"/>
                <a:gd name="GluePoint1X" fmla="*/ 3976 w 0"/>
                <a:gd name="GluePoint1Y" fmla="*/ 527 h 0"/>
                <a:gd name="GluePoint2X" fmla="*/ 3970 w 0"/>
                <a:gd name="GluePoint2Y" fmla="*/ 527 h 0"/>
                <a:gd name="GluePoint3X" fmla="*/ 3844 w 0"/>
                <a:gd name="GluePoint3Y" fmla="*/ 509 h 0"/>
                <a:gd name="GluePoint4X" fmla="*/ 2487 w 0"/>
                <a:gd name="GluePoint4Y" fmla="*/ 305 h 0"/>
                <a:gd name="GluePoint5X" fmla="*/ 2039 w 0"/>
                <a:gd name="GluePoint5Y" fmla="*/ 36 h 0"/>
                <a:gd name="GluePoint6X" fmla="*/ 1907 w 0"/>
                <a:gd name="GluePoint6Y" fmla="*/ 24 h 0"/>
                <a:gd name="GluePoint7X" fmla="*/ 1883 w 0"/>
                <a:gd name="GluePoint7Y" fmla="*/ 54 h 0"/>
                <a:gd name="GluePoint8X" fmla="*/ 1859 w 0"/>
                <a:gd name="GluePoint8Y" fmla="*/ 54 h 0"/>
                <a:gd name="GluePoint9X" fmla="*/ 1830 w 0"/>
                <a:gd name="GluePoint9Y" fmla="*/ 30 h 0"/>
                <a:gd name="GluePoint10X" fmla="*/ 1704 w 0"/>
                <a:gd name="GluePoint10Y" fmla="*/ 102 h 0"/>
                <a:gd name="GluePoint11X" fmla="*/ 1608 w 0"/>
                <a:gd name="GluePoint11Y" fmla="*/ 126 h 0"/>
                <a:gd name="GluePoint12X" fmla="*/ 1561 w 0"/>
                <a:gd name="GluePoint12Y" fmla="*/ 132 h 0"/>
                <a:gd name="GluePoint13X" fmla="*/ 1495 w 0"/>
                <a:gd name="GluePoint13Y" fmla="*/ 102 h 0"/>
                <a:gd name="GluePoint14X" fmla="*/ 1357 w 0"/>
                <a:gd name="GluePoint14Y" fmla="*/ 126 h 0"/>
                <a:gd name="GluePoint15X" fmla="*/ 1285 w 0"/>
                <a:gd name="GluePoint15Y" fmla="*/ 24 h 0"/>
                <a:gd name="GluePoint16X" fmla="*/ 1280 w 0"/>
                <a:gd name="GluePoint16Y" fmla="*/ 18 h 0"/>
                <a:gd name="GluePoint17X" fmla="*/ 1262 w 0"/>
                <a:gd name="GluePoint17Y" fmla="*/ 12 h 0"/>
                <a:gd name="GluePoint18X" fmla="*/ 1238 w 0"/>
                <a:gd name="GluePoint18Y" fmla="*/ 6 h 0"/>
                <a:gd name="GluePoint19X" fmla="*/ 1220 w 0"/>
                <a:gd name="GluePoint19Y" fmla="logwidth"/>
                <a:gd name="GluePoint20X" fmla="*/ 1196 w 0"/>
                <a:gd name="GluePoint20Y" fmla="logwidth"/>
                <a:gd name="GluePoint21X" fmla="*/ 1166 w 0"/>
                <a:gd name="GluePoint21Y" fmla="logwidth"/>
                <a:gd name="GluePoint22X" fmla="*/ 1142 w 0"/>
                <a:gd name="GluePoint22Y" fmla="logwidth"/>
                <a:gd name="GluePoint23X" fmla="*/ 1136 w 0"/>
                <a:gd name="GluePoint23Y" fmla="logwidth"/>
                <a:gd name="GluePoint24X" fmla="*/ 1130 w 0"/>
                <a:gd name="GluePoint24Y" fmla="logwidth"/>
                <a:gd name="GluePoint25X" fmla="*/ 1124 w 0"/>
                <a:gd name="GluePoint25Y" fmla="*/ 6 h 0"/>
                <a:gd name="GluePoint26X" fmla="*/ 1118 w 0"/>
                <a:gd name="GluePoint26Y" fmla="*/ 12 h 0"/>
                <a:gd name="GluePoint27X" fmla="*/ 1100 w 0"/>
                <a:gd name="GluePoint27Y" fmla="*/ 18 h 0"/>
                <a:gd name="GluePoint28X" fmla="*/ 1088 w 0"/>
                <a:gd name="GluePoint28Y" fmla="*/ 18 h 0"/>
                <a:gd name="GluePoint29X" fmla="*/ 1070 w 0"/>
                <a:gd name="GluePoint29Y" fmla="*/ 24 h 0"/>
                <a:gd name="GluePoint30X" fmla="*/ 1052 w 0"/>
                <a:gd name="GluePoint30Y" fmla="*/ 30 h 0"/>
                <a:gd name="GluePoint31X" fmla="*/ 1034 w 0"/>
                <a:gd name="GluePoint31Y" fmla="*/ 36 h 0"/>
                <a:gd name="GluePoint32X" fmla="*/ 1028 w 0"/>
                <a:gd name="GluePoint32Y" fmla="*/ 42 h 0"/>
                <a:gd name="GluePoint33X" fmla="*/ 969 w 0"/>
                <a:gd name="GluePoint33Y" fmla="*/ 60 h 0"/>
                <a:gd name="GluePoint34X" fmla="*/ 921 w 0"/>
                <a:gd name="GluePoint34Y" fmla="*/ 72 h 0"/>
                <a:gd name="GluePoint35X" fmla="*/ 855 w 0"/>
                <a:gd name="GluePoint35Y" fmla="*/ 48 h 0"/>
                <a:gd name="GluePoint36X" fmla="*/ 825 w 0"/>
                <a:gd name="GluePoint36Y" fmla="*/ 48 h 0"/>
                <a:gd name="GluePoint37X" fmla="*/ 759 w 0"/>
                <a:gd name="GluePoint37Y" fmla="*/ 72 h 0"/>
                <a:gd name="GluePoint38X" fmla="*/ 735 w 0"/>
                <a:gd name="GluePoint38Y" fmla="*/ 72 h 0"/>
                <a:gd name="GluePoint39X" fmla="*/ 706 w 0"/>
                <a:gd name="GluePoint39Y" fmla="*/ 60 h 0"/>
                <a:gd name="GluePoint40X" fmla="*/ 640 w 0"/>
                <a:gd name="GluePoint40Y" fmla="*/ 60 h 0"/>
                <a:gd name="GluePoint41X" fmla="*/ 544 w 0"/>
                <a:gd name="GluePoint41Y" fmla="*/ 72 h 0"/>
                <a:gd name="GluePoint42X" fmla="*/ 389 w 0"/>
                <a:gd name="GluePoint42Y" fmla="*/ 18 h 0"/>
                <a:gd name="GluePoint43X" fmla="*/ 323 w 0"/>
                <a:gd name="GluePoint43Y" fmla="*/ 60 h 0"/>
                <a:gd name="GluePoint44X" fmla="*/ 317 w 0"/>
                <a:gd name="GluePoint44Y" fmla="*/ 60 h 0"/>
                <a:gd name="GluePoint45X" fmla="*/ 305 w 0"/>
                <a:gd name="GluePoint45Y" fmla="*/ 72 h 0"/>
                <a:gd name="GluePoint46X" fmla="*/ 287 w 0"/>
                <a:gd name="GluePoint46Y" fmla="*/ 78 h 0"/>
                <a:gd name="GluePoint47X" fmla="*/ 263 w 0"/>
                <a:gd name="GluePoint47Y" fmla="*/ 90 h 0"/>
                <a:gd name="GluePoint48X" fmla="*/ 203 w 0"/>
                <a:gd name="GluePoint48Y" fmla="*/ 120 h 0"/>
                <a:gd name="GluePoint49X" fmla="*/ 149 w 0"/>
                <a:gd name="GluePoint49Y" fmla="*/ 150 h 0"/>
                <a:gd name="GluePoint50X" fmla="*/ 78 w 0"/>
                <a:gd name="GluePoint50Y" fmla="*/ 168 h 0"/>
                <a:gd name="GluePoint51X" fmla="logwidth"/>
                <a:gd name="GluePoint51Y" fmla="*/ 180 h 0"/>
                <a:gd name="GluePoint52X" fmla="logwidth"/>
                <a:gd name="GluePoint52Y" fmla="*/ 527 h 0"/>
                <a:gd name="GluePoint53X" fmla="*/ 1010 w 0"/>
                <a:gd name="GluePoint53Y" fmla="*/ 527 h 0"/>
                <a:gd name="GluePoint54X" fmla="*/ 3725 w 0"/>
                <a:gd name="GluePoint54Y" fmla="*/ 527 h 0"/>
                <a:gd name="GluePoint55X" fmla="*/ 3976 w 0"/>
                <a:gd name="GluePoint55Y" fmla="*/ 527 h 0"/>
                <a:gd name="GluePoint56X" fmla="*/ 3976 w 0"/>
                <a:gd name="GluePoint56Y" fmla="*/ 527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  <a:cxn ang="0">
                  <a:pos x="GluePoint55X" y="GluePoint55Y"/>
                </a:cxn>
                <a:cxn ang="0">
                  <a:pos x="GluePoint56X" y="GluePoint56Y"/>
                </a:cxn>
              </a:cxnLst>
              <a:rect l="textAreaLeft" t="textAreaTop" r="textAreaRight" b="textAreaBottom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72654e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grpSp>
        <p:nvGrpSpPr>
          <p:cNvPr id="544" name="Group 15"/>
          <p:cNvGrpSpPr/>
          <p:nvPr/>
        </p:nvGrpSpPr>
        <p:grpSpPr>
          <a:xfrm>
            <a:off x="835920" y="6021360"/>
            <a:ext cx="7579440" cy="848880"/>
            <a:chOff x="835920" y="6021360"/>
            <a:chExt cx="7579440" cy="848880"/>
          </a:xfrm>
        </p:grpSpPr>
        <p:sp>
          <p:nvSpPr>
            <p:cNvPr id="545" name="Freeform 16"/>
            <p:cNvSpPr/>
            <p:nvPr/>
          </p:nvSpPr>
          <p:spPr>
            <a:xfrm>
              <a:off x="2531520" y="6021360"/>
              <a:ext cx="772200" cy="461520"/>
            </a:xfrm>
            <a:custGeom>
              <a:avLst/>
              <a:gdLst>
                <a:gd name="textAreaLeft" fmla="*/ 0 w 772200"/>
                <a:gd name="textAreaRight" fmla="*/ 772560 w 772200"/>
                <a:gd name="textAreaTop" fmla="*/ 0 h 461520"/>
                <a:gd name="textAreaBottom" fmla="*/ 461880 h 461520"/>
                <a:gd name="GluePoint1X" fmla="*/ 24 w 0"/>
                <a:gd name="GluePoint1Y" fmla="*/ 24 h 0"/>
                <a:gd name="GluePoint2X" fmla="logwidth"/>
                <a:gd name="GluePoint2Y" fmla="*/ 60 h 0"/>
                <a:gd name="GluePoint3X" fmla="*/ 66 w 0"/>
                <a:gd name="GluePoint3Y" fmla="*/ 108 h 0"/>
                <a:gd name="GluePoint4X" fmla="*/ 143 w 0"/>
                <a:gd name="GluePoint4Y" fmla="*/ 180 h 0"/>
                <a:gd name="GluePoint5X" fmla="*/ 191 w 0"/>
                <a:gd name="GluePoint5Y" fmla="*/ 168 h 0"/>
                <a:gd name="GluePoint6X" fmla="*/ 341 w 0"/>
                <a:gd name="GluePoint6Y" fmla="*/ 287 h 0"/>
                <a:gd name="GluePoint7X" fmla="*/ 305 w 0"/>
                <a:gd name="GluePoint7Y" fmla="*/ 174 h 0"/>
                <a:gd name="GluePoint8X" fmla="*/ 365 w 0"/>
                <a:gd name="GluePoint8Y" fmla="*/ 132 h 0"/>
                <a:gd name="GluePoint9X" fmla="*/ 359 w 0"/>
                <a:gd name="GluePoint9Y" fmla="*/ 126 h 0"/>
                <a:gd name="GluePoint10X" fmla="*/ 335 w 0"/>
                <a:gd name="GluePoint10Y" fmla="*/ 114 h 0"/>
                <a:gd name="GluePoint11X" fmla="*/ 299 w 0"/>
                <a:gd name="GluePoint11Y" fmla="*/ 90 h 0"/>
                <a:gd name="GluePoint12X" fmla="*/ 257 w 0"/>
                <a:gd name="GluePoint12Y" fmla="*/ 72 h 0"/>
                <a:gd name="GluePoint13X" fmla="*/ 215 w 0"/>
                <a:gd name="GluePoint13Y" fmla="*/ 54 h 0"/>
                <a:gd name="GluePoint14X" fmla="*/ 173 w 0"/>
                <a:gd name="GluePoint14Y" fmla="*/ 36 h 0"/>
                <a:gd name="GluePoint15X" fmla="*/ 143 w 0"/>
                <a:gd name="GluePoint15Y" fmla="*/ 24 h 0"/>
                <a:gd name="GluePoint16X" fmla="*/ 131 w 0"/>
                <a:gd name="GluePoint16Y" fmla="*/ 18 h 0"/>
                <a:gd name="GluePoint17X" fmla="*/ 107 w 0"/>
                <a:gd name="GluePoint17Y" fmla="*/ 18 h 0"/>
                <a:gd name="GluePoint18X" fmla="*/ 95 w 0"/>
                <a:gd name="GluePoint18Y" fmla="*/ 18 h 0"/>
                <a:gd name="GluePoint19X" fmla="*/ 72 w 0"/>
                <a:gd name="GluePoint19Y" fmla="*/ 12 h 0"/>
                <a:gd name="GluePoint20X" fmla="*/ 66 w 0"/>
                <a:gd name="GluePoint20Y" fmla="*/ 12 h 0"/>
                <a:gd name="GluePoint21X" fmla="*/ 54 w 0"/>
                <a:gd name="GluePoint21Y" fmla="*/ 6 h 0"/>
                <a:gd name="GluePoint22X" fmla="*/ 42 w 0"/>
                <a:gd name="GluePoint22Y" fmla="logwidth"/>
                <a:gd name="GluePoint23X" fmla="*/ 30 w 0"/>
                <a:gd name="GluePoint23Y" fmla="logwidth"/>
                <a:gd name="GluePoint24X" fmla="*/ 24 w 0"/>
                <a:gd name="GluePoint24Y" fmla="*/ 24 h 0"/>
                <a:gd name="GluePoint25X" fmla="*/ 24 w 0"/>
                <a:gd name="GluePoint25Y" fmla="*/ 24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</a:cxnLst>
              <a:rect l="textAreaLeft" t="textAreaTop" r="textAreaRight" b="textAreaBottom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546" name="Freeform 17"/>
            <p:cNvSpPr/>
            <p:nvPr/>
          </p:nvSpPr>
          <p:spPr>
            <a:xfrm>
              <a:off x="4112640" y="6078600"/>
              <a:ext cx="4302720" cy="791640"/>
            </a:xfrm>
            <a:custGeom>
              <a:avLst/>
              <a:gdLst>
                <a:gd name="textAreaLeft" fmla="*/ 0 w 4302720"/>
                <a:gd name="textAreaRight" fmla="*/ 4303080 w 4302720"/>
                <a:gd name="textAreaTop" fmla="*/ 0 h 791640"/>
                <a:gd name="textAreaBottom" fmla="*/ 792000 h 791640"/>
                <a:gd name="GluePoint1X" fmla="*/ 186 w 0"/>
                <a:gd name="GluePoint1Y" fmla="*/ 18 h 0"/>
                <a:gd name="GluePoint2X" fmla="*/ 138 w 0"/>
                <a:gd name="GluePoint2Y" fmla="*/ 6 h 0"/>
                <a:gd name="GluePoint3X" fmla="*/ 96 w 0"/>
                <a:gd name="GluePoint3Y" fmla="logwidth"/>
                <a:gd name="GluePoint4X" fmla="*/ 36 w 0"/>
                <a:gd name="GluePoint4Y" fmla="logwidth"/>
                <a:gd name="GluePoint5X" fmla="*/ 12 w 0"/>
                <a:gd name="GluePoint5Y" fmla="*/ 25 h 0"/>
                <a:gd name="GluePoint6X" fmla="logwidth"/>
                <a:gd name="GluePoint6Y" fmla="*/ 128 h 0"/>
                <a:gd name="GluePoint7X" fmla="*/ 60 w 0"/>
                <a:gd name="GluePoint7Y" fmla="*/ 104 h 0"/>
                <a:gd name="GluePoint8X" fmla="*/ 90 w 0"/>
                <a:gd name="GluePoint8Y" fmla="*/ 134 h 0"/>
                <a:gd name="GluePoint9X" fmla="*/ 150 w 0"/>
                <a:gd name="GluePoint9Y" fmla="*/ 153 h 0"/>
                <a:gd name="GluePoint10X" fmla="*/ 209 w 0"/>
                <a:gd name="GluePoint10Y" fmla="*/ 273 h 0"/>
                <a:gd name="GluePoint11X" fmla="*/ 401 w 0"/>
                <a:gd name="GluePoint11Y" fmla="*/ 359 h 0"/>
                <a:gd name="GluePoint12X" fmla="*/ 777 w 0"/>
                <a:gd name="GluePoint12Y" fmla="*/ 359 h 0"/>
                <a:gd name="GluePoint13X" fmla="*/ 2033 w 0"/>
                <a:gd name="GluePoint13Y" fmla="*/ 499 h 0"/>
                <a:gd name="GluePoint14X" fmla="*/ 2033 w 0"/>
                <a:gd name="GluePoint14Y" fmla="*/ 499 h 0"/>
                <a:gd name="GluePoint15X" fmla="*/ 1991 w 0"/>
                <a:gd name="GluePoint15Y" fmla="*/ 493 h 0"/>
                <a:gd name="GluePoint16X" fmla="*/ 676 w 0"/>
                <a:gd name="GluePoint16Y" fmla="*/ 243 h 0"/>
                <a:gd name="GluePoint17X" fmla="*/ 514 w 0"/>
                <a:gd name="GluePoint17Y" fmla="*/ 159 h 0"/>
                <a:gd name="GluePoint18X" fmla="*/ 425 w 0"/>
                <a:gd name="GluePoint18Y" fmla="*/ 110 h 0"/>
                <a:gd name="GluePoint19X" fmla="*/ 365 w 0"/>
                <a:gd name="GluePoint19Y" fmla="*/ 92 h 0"/>
                <a:gd name="GluePoint20X" fmla="*/ 281 w 0"/>
                <a:gd name="GluePoint20Y" fmla="*/ 61 h 0"/>
                <a:gd name="GluePoint21X" fmla="*/ 186 w 0"/>
                <a:gd name="GluePoint21Y" fmla="*/ 18 h 0"/>
                <a:gd name="GluePoint22X" fmla="*/ 186 w 0"/>
                <a:gd name="GluePoint22Y" fmla="*/ 18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547" name="Freeform 18"/>
            <p:cNvSpPr/>
            <p:nvPr/>
          </p:nvSpPr>
          <p:spPr>
            <a:xfrm>
              <a:off x="3873600" y="6068880"/>
              <a:ext cx="149760" cy="96480"/>
            </a:xfrm>
            <a:custGeom>
              <a:avLst/>
              <a:gdLst>
                <a:gd name="textAreaLeft" fmla="*/ 0 w 149760"/>
                <a:gd name="textAreaRight" fmla="*/ 150120 w 149760"/>
                <a:gd name="textAreaTop" fmla="*/ 0 h 96480"/>
                <a:gd name="textAreaBottom" fmla="*/ 96840 h 96480"/>
                <a:gd name="GluePoint1X" fmla="logwidth"/>
                <a:gd name="GluePoint1Y" fmla="*/ 18 h 0"/>
                <a:gd name="GluePoint2X" fmla="*/ 6 w 0"/>
                <a:gd name="GluePoint2Y" fmla="*/ 18 h 0"/>
                <a:gd name="GluePoint3X" fmla="*/ 12 w 0"/>
                <a:gd name="GluePoint3Y" fmla="*/ 12 h 0"/>
                <a:gd name="GluePoint4X" fmla="*/ 6 w 0"/>
                <a:gd name="GluePoint4Y" fmla="*/ 6 h 0"/>
                <a:gd name="GluePoint5X" fmla="logwidth"/>
                <a:gd name="GluePoint5Y" fmla="logwidth"/>
                <a:gd name="GluePoint6X" fmla="*/ 29 w 0"/>
                <a:gd name="GluePoint6Y" fmla="*/ 18 h 0"/>
                <a:gd name="GluePoint7X" fmla="*/ 53 w 0"/>
                <a:gd name="GluePoint7Y" fmla="*/ 18 h 0"/>
                <a:gd name="GluePoint8X" fmla="*/ 59 w 0"/>
                <a:gd name="GluePoint8Y" fmla="*/ 30 h 0"/>
                <a:gd name="GluePoint9X" fmla="*/ 65 w 0"/>
                <a:gd name="GluePoint9Y" fmla="*/ 42 h 0"/>
                <a:gd name="GluePoint10X" fmla="*/ 71 w 0"/>
                <a:gd name="GluePoint10Y" fmla="*/ 54 h 0"/>
                <a:gd name="GluePoint11X" fmla="*/ 71 w 0"/>
                <a:gd name="GluePoint11Y" fmla="*/ 60 h 0"/>
                <a:gd name="GluePoint12X" fmla="*/ 59 w 0"/>
                <a:gd name="GluePoint12Y" fmla="*/ 54 h 0"/>
                <a:gd name="GluePoint13X" fmla="*/ 47 w 0"/>
                <a:gd name="GluePoint13Y" fmla="*/ 42 h 0"/>
                <a:gd name="GluePoint14X" fmla="*/ 23 w 0"/>
                <a:gd name="GluePoint14Y" fmla="*/ 30 h 0"/>
                <a:gd name="GluePoint15X" fmla="*/ 23 w 0"/>
                <a:gd name="GluePoint15Y" fmla="*/ 36 h 0"/>
                <a:gd name="GluePoint16X" fmla="*/ 18 w 0"/>
                <a:gd name="GluePoint16Y" fmla="*/ 42 h 0"/>
                <a:gd name="GluePoint17X" fmla="*/ 12 w 0"/>
                <a:gd name="GluePoint17Y" fmla="*/ 48 h 0"/>
                <a:gd name="GluePoint18X" fmla="*/ 6 w 0"/>
                <a:gd name="GluePoint18Y" fmla="*/ 48 h 0"/>
                <a:gd name="GluePoint19X" fmla="*/ 6 w 0"/>
                <a:gd name="GluePoint19Y" fmla="*/ 48 h 0"/>
                <a:gd name="GluePoint20X" fmla="*/ 6 w 0"/>
                <a:gd name="GluePoint20Y" fmla="*/ 36 h 0"/>
                <a:gd name="GluePoint21X" fmla="logwidth"/>
                <a:gd name="GluePoint21Y" fmla="*/ 18 h 0"/>
                <a:gd name="GluePoint22X" fmla="logwidth"/>
                <a:gd name="GluePoint22Y" fmla="*/ 18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548" name="Freeform 19"/>
            <p:cNvSpPr/>
            <p:nvPr/>
          </p:nvSpPr>
          <p:spPr>
            <a:xfrm>
              <a:off x="1809720" y="6099120"/>
              <a:ext cx="340560" cy="259920"/>
            </a:xfrm>
            <a:custGeom>
              <a:avLst/>
              <a:gdLst>
                <a:gd name="textAreaLeft" fmla="*/ 0 w 340560"/>
                <a:gd name="textAreaRight" fmla="*/ 340920 w 340560"/>
                <a:gd name="textAreaTop" fmla="*/ 0 h 259920"/>
                <a:gd name="textAreaBottom" fmla="*/ 260280 h 259920"/>
                <a:gd name="GluePoint1X" fmla="*/ 30 w 0"/>
                <a:gd name="GluePoint1Y" fmla="logwidth"/>
                <a:gd name="GluePoint2X" fmla="*/ 48 w 0"/>
                <a:gd name="GluePoint2Y" fmla="*/ 6 h 0"/>
                <a:gd name="GluePoint3X" fmla="*/ 72 w 0"/>
                <a:gd name="GluePoint3Y" fmla="*/ 6 h 0"/>
                <a:gd name="GluePoint4X" fmla="*/ 114 w 0"/>
                <a:gd name="GluePoint4Y" fmla="*/ 12 h 0"/>
                <a:gd name="GluePoint5X" fmla="*/ 96 w 0"/>
                <a:gd name="GluePoint5Y" fmla="*/ 54 h 0"/>
                <a:gd name="GluePoint6X" fmla="*/ 96 w 0"/>
                <a:gd name="GluePoint6Y" fmla="*/ 60 h 0"/>
                <a:gd name="GluePoint7X" fmla="*/ 102 w 0"/>
                <a:gd name="GluePoint7Y" fmla="*/ 72 h 0"/>
                <a:gd name="GluePoint8X" fmla="*/ 108 w 0"/>
                <a:gd name="GluePoint8Y" fmla="*/ 84 h 0"/>
                <a:gd name="GluePoint9X" fmla="*/ 120 w 0"/>
                <a:gd name="GluePoint9Y" fmla="*/ 96 h 0"/>
                <a:gd name="GluePoint10X" fmla="*/ 143 w 0"/>
                <a:gd name="GluePoint10Y" fmla="*/ 114 h 0"/>
                <a:gd name="GluePoint11X" fmla="*/ 155 w 0"/>
                <a:gd name="GluePoint11Y" fmla="*/ 138 h 0"/>
                <a:gd name="GluePoint12X" fmla="*/ 161 w 0"/>
                <a:gd name="GluePoint12Y" fmla="*/ 156 h 0"/>
                <a:gd name="GluePoint13X" fmla="*/ 161 w 0"/>
                <a:gd name="GluePoint13Y" fmla="*/ 162 h 0"/>
                <a:gd name="GluePoint14X" fmla="*/ 96 w 0"/>
                <a:gd name="GluePoint14Y" fmla="*/ 102 h 0"/>
                <a:gd name="GluePoint15X" fmla="*/ 30 w 0"/>
                <a:gd name="GluePoint15Y" fmla="*/ 54 h 0"/>
                <a:gd name="GluePoint16X" fmla="logwidth"/>
                <a:gd name="GluePoint16Y" fmla="logwidth"/>
                <a:gd name="GluePoint17X" fmla="*/ 30 w 0"/>
                <a:gd name="GluePoint17Y" fmla="logwidth"/>
                <a:gd name="GluePoint18X" fmla="*/ 30 w 0"/>
                <a:gd name="GluePoint18Y" fmla="logwidth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</a:cxnLst>
              <a:rect l="textAreaLeft" t="textAreaTop" r="textAreaRight" b="textAreaBottom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549" name="Freeform 20"/>
            <p:cNvSpPr/>
            <p:nvPr/>
          </p:nvSpPr>
          <p:spPr>
            <a:xfrm>
              <a:off x="1494360" y="6118200"/>
              <a:ext cx="124560" cy="96480"/>
            </a:xfrm>
            <a:custGeom>
              <a:avLst/>
              <a:gdLst>
                <a:gd name="textAreaLeft" fmla="*/ 0 w 124560"/>
                <a:gd name="textAreaRight" fmla="*/ 124920 w 124560"/>
                <a:gd name="textAreaTop" fmla="*/ 0 h 96480"/>
                <a:gd name="textAreaBottom" fmla="*/ 96840 h 96480"/>
                <a:gd name="GluePoint1X" fmla="*/ 59 w 0"/>
                <a:gd name="GluePoint1Y" fmla="*/ 6 h 0"/>
                <a:gd name="GluePoint2X" fmla="*/ 41 w 0"/>
                <a:gd name="GluePoint2Y" fmla="*/ 30 h 0"/>
                <a:gd name="GluePoint3X" fmla="*/ 41 w 0"/>
                <a:gd name="GluePoint3Y" fmla="*/ 36 h 0"/>
                <a:gd name="GluePoint4X" fmla="*/ 47 w 0"/>
                <a:gd name="GluePoint4Y" fmla="*/ 42 h 0"/>
                <a:gd name="GluePoint5X" fmla="*/ 53 w 0"/>
                <a:gd name="GluePoint5Y" fmla="*/ 54 h 0"/>
                <a:gd name="GluePoint6X" fmla="*/ 53 w 0"/>
                <a:gd name="GluePoint6Y" fmla="*/ 60 h 0"/>
                <a:gd name="GluePoint7X" fmla="*/ 47 w 0"/>
                <a:gd name="GluePoint7Y" fmla="*/ 54 h 0"/>
                <a:gd name="GluePoint8X" fmla="*/ 35 w 0"/>
                <a:gd name="GluePoint8Y" fmla="*/ 48 h 0"/>
                <a:gd name="GluePoint9X" fmla="*/ 23 w 0"/>
                <a:gd name="GluePoint9Y" fmla="*/ 36 h 0"/>
                <a:gd name="GluePoint10X" fmla="*/ 17 w 0"/>
                <a:gd name="GluePoint10Y" fmla="*/ 30 h 0"/>
                <a:gd name="GluePoint11X" fmla="logwidth"/>
                <a:gd name="GluePoint11Y" fmla="logwidth"/>
                <a:gd name="GluePoint12X" fmla="*/ 59 w 0"/>
                <a:gd name="GluePoint12Y" fmla="*/ 6 h 0"/>
                <a:gd name="GluePoint13X" fmla="*/ 59 w 0"/>
                <a:gd name="GluePoint13Y" fmla="*/ 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550" name="Freeform 21"/>
            <p:cNvSpPr/>
            <p:nvPr/>
          </p:nvSpPr>
          <p:spPr>
            <a:xfrm>
              <a:off x="835920" y="6049800"/>
              <a:ext cx="518400" cy="328320"/>
            </a:xfrm>
            <a:custGeom>
              <a:avLst/>
              <a:gdLst>
                <a:gd name="textAreaLeft" fmla="*/ 0 w 518400"/>
                <a:gd name="textAreaRight" fmla="*/ 518760 w 518400"/>
                <a:gd name="textAreaTop" fmla="*/ 0 h 328320"/>
                <a:gd name="textAreaBottom" fmla="*/ 328680 h 328320"/>
                <a:gd name="GluePoint1X" fmla="*/ 233 w 0"/>
                <a:gd name="GluePoint1Y" fmla="*/ 36 h 0"/>
                <a:gd name="GluePoint2X" fmla="*/ 245 w 0"/>
                <a:gd name="GluePoint2Y" fmla="*/ 42 h 0"/>
                <a:gd name="GluePoint3X" fmla="*/ 209 w 0"/>
                <a:gd name="GluePoint3Y" fmla="*/ 84 h 0"/>
                <a:gd name="GluePoint4X" fmla="*/ 143 w 0"/>
                <a:gd name="GluePoint4Y" fmla="*/ 132 h 0"/>
                <a:gd name="GluePoint5X" fmla="*/ 167 w 0"/>
                <a:gd name="GluePoint5Y" fmla="*/ 156 h 0"/>
                <a:gd name="GluePoint6X" fmla="*/ 179 w 0"/>
                <a:gd name="GluePoint6Y" fmla="*/ 204 h 0"/>
                <a:gd name="GluePoint7X" fmla="*/ 77 w 0"/>
                <a:gd name="GluePoint7Y" fmla="*/ 132 h 0"/>
                <a:gd name="GluePoint8X" fmla="*/ 47 w 0"/>
                <a:gd name="GluePoint8Y" fmla="*/ 84 h 0"/>
                <a:gd name="GluePoint9X" fmla="*/ 89 w 0"/>
                <a:gd name="GluePoint9Y" fmla="*/ 66 h 0"/>
                <a:gd name="GluePoint10X" fmla="*/ 59 w 0"/>
                <a:gd name="GluePoint10Y" fmla="*/ 36 h 0"/>
                <a:gd name="GluePoint11X" fmla="logwidth"/>
                <a:gd name="GluePoint11Y" fmla="*/ 12 h 0"/>
                <a:gd name="GluePoint12X" fmla="logwidth"/>
                <a:gd name="GluePoint12Y" fmla="logwidth"/>
                <a:gd name="GluePoint13X" fmla="*/ 6 w 0"/>
                <a:gd name="GluePoint13Y" fmla="logwidth"/>
                <a:gd name="GluePoint14X" fmla="*/ 12 w 0"/>
                <a:gd name="GluePoint14Y" fmla="logwidth"/>
                <a:gd name="GluePoint15X" fmla="*/ 47 w 0"/>
                <a:gd name="GluePoint15Y" fmla="*/ 6 h 0"/>
                <a:gd name="GluePoint16X" fmla="*/ 77 w 0"/>
                <a:gd name="GluePoint16Y" fmla="*/ 6 h 0"/>
                <a:gd name="GluePoint17X" fmla="*/ 83 w 0"/>
                <a:gd name="GluePoint17Y" fmla="*/ 6 h 0"/>
                <a:gd name="GluePoint18X" fmla="*/ 89 w 0"/>
                <a:gd name="GluePoint18Y" fmla="*/ 6 h 0"/>
                <a:gd name="GluePoint19X" fmla="*/ 101 w 0"/>
                <a:gd name="GluePoint19Y" fmla="*/ 12 h 0"/>
                <a:gd name="GluePoint20X" fmla="*/ 125 w 0"/>
                <a:gd name="GluePoint20Y" fmla="*/ 12 h 0"/>
                <a:gd name="GluePoint21X" fmla="*/ 143 w 0"/>
                <a:gd name="GluePoint21Y" fmla="*/ 18 h 0"/>
                <a:gd name="GluePoint22X" fmla="*/ 149 w 0"/>
                <a:gd name="GluePoint22Y" fmla="*/ 18 h 0"/>
                <a:gd name="GluePoint23X" fmla="*/ 149 w 0"/>
                <a:gd name="GluePoint23Y" fmla="*/ 18 h 0"/>
                <a:gd name="GluePoint24X" fmla="*/ 203 w 0"/>
                <a:gd name="GluePoint24Y" fmla="*/ 24 h 0"/>
                <a:gd name="GluePoint25X" fmla="*/ 233 w 0"/>
                <a:gd name="GluePoint25Y" fmla="*/ 36 h 0"/>
                <a:gd name="GluePoint26X" fmla="*/ 233 w 0"/>
                <a:gd name="GluePoint26Y" fmla="*/ 3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</a:cxnLst>
              <a:rect l="textAreaLeft" t="textAreaTop" r="textAreaRight" b="textAreaBottom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sp>
        <p:nvSpPr>
          <p:cNvPr id="551" name="PlaceHolder 1"/>
          <p:cNvSpPr>
            <a:spLocks noGrp="1"/>
          </p:cNvSpPr>
          <p:nvPr>
            <p:ph type="title"/>
          </p:nvPr>
        </p:nvSpPr>
        <p:spPr>
          <a:xfrm>
            <a:off x="609480" y="228600"/>
            <a:ext cx="109724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lt2"/>
                </a:solidFill>
                <a:effectLst/>
                <a:uFillTx/>
                <a:latin typeface="Arial"/>
                <a:ea typeface="PMingLiU"/>
              </a:rPr>
              <a:t>Click to edit Master title style</a:t>
            </a:r>
            <a:endParaRPr b="0" lang="en-US" sz="4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552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84520" cy="4495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28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Click to edit Master text styles</a:t>
            </a:r>
            <a:endParaRPr b="0" lang="en-US" sz="2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Second level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00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Third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360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Fourth level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360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Fifth level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553" name="PlaceHolder 3"/>
          <p:cNvSpPr>
            <a:spLocks noGrp="1"/>
          </p:cNvSpPr>
          <p:nvPr>
            <p:ph type="body"/>
          </p:nvPr>
        </p:nvSpPr>
        <p:spPr>
          <a:xfrm>
            <a:off x="6197760" y="1600200"/>
            <a:ext cx="5384520" cy="4495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28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Click to edit Master text styles</a:t>
            </a:r>
            <a:endParaRPr b="0" lang="en-US" sz="2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Second level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00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Third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360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Fourth level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360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Fifth level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554" name="PlaceHolder 4"/>
          <p:cNvSpPr>
            <a:spLocks noGrp="1"/>
          </p:cNvSpPr>
          <p:nvPr>
            <p:ph type="dt" idx="169"/>
          </p:nvPr>
        </p:nvSpPr>
        <p:spPr>
          <a:xfrm>
            <a:off x="60948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555" name="PlaceHolder 5"/>
          <p:cNvSpPr>
            <a:spLocks noGrp="1"/>
          </p:cNvSpPr>
          <p:nvPr>
            <p:ph type="ftr" idx="170"/>
          </p:nvPr>
        </p:nvSpPr>
        <p:spPr>
          <a:xfrm>
            <a:off x="4165560" y="6248520"/>
            <a:ext cx="386028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556" name="PlaceHolder 6"/>
          <p:cNvSpPr>
            <a:spLocks noGrp="1"/>
          </p:cNvSpPr>
          <p:nvPr>
            <p:ph type="sldNum" idx="171"/>
          </p:nvPr>
        </p:nvSpPr>
        <p:spPr>
          <a:xfrm>
            <a:off x="873756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1E59E28-682A-40E3-A7CE-51B4EC0EB8BB}" type="slidenum">
              <a: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rPr>
              <a:t>&lt;number&gt;</a:t>
            </a:fld>
            <a:endParaRPr b="0" lang="en-US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39">
    <p:bg>
      <p:bgPr>
        <a:gradFill rotWithShape="0">
          <a:gsLst>
            <a:gs pos="0">
              <a:srgbClr val="001847"/>
            </a:gs>
            <a:gs pos="100000">
              <a:srgbClr val="003399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roup 2"/>
          <p:cNvGrpSpPr/>
          <p:nvPr/>
        </p:nvGrpSpPr>
        <p:grpSpPr>
          <a:xfrm>
            <a:off x="0" y="0"/>
            <a:ext cx="12191760" cy="6857640"/>
            <a:chOff x="0" y="0"/>
            <a:chExt cx="12191760" cy="6857640"/>
          </a:xfrm>
        </p:grpSpPr>
        <p:sp>
          <p:nvSpPr>
            <p:cNvPr id="558" name="Freeform 3"/>
            <p:cNvSpPr/>
            <p:nvPr/>
          </p:nvSpPr>
          <p:spPr>
            <a:xfrm>
              <a:off x="0" y="4876920"/>
              <a:ext cx="12191760" cy="198072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1980720"/>
                <a:gd name="textAreaBottom" fmla="*/ 1981080 h 198072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33cccc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559" name="Freeform 4"/>
            <p:cNvSpPr/>
            <p:nvPr/>
          </p:nvSpPr>
          <p:spPr>
            <a:xfrm>
              <a:off x="0" y="0"/>
              <a:ext cx="12191760" cy="487656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4876560"/>
                <a:gd name="textAreaBottom" fmla="*/ 4876920 h 487656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1746"/>
                </a:gs>
                <a:gs pos="100000">
                  <a:srgbClr val="003399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sp>
        <p:nvSpPr>
          <p:cNvPr id="560" name="Freeform 5"/>
          <p:cNvSpPr/>
          <p:nvPr/>
        </p:nvSpPr>
        <p:spPr>
          <a:xfrm>
            <a:off x="8331120" y="6262560"/>
            <a:ext cx="3860280" cy="609120"/>
          </a:xfrm>
          <a:custGeom>
            <a:avLst/>
            <a:gdLst>
              <a:gd name="textAreaLeft" fmla="*/ 0 w 3860280"/>
              <a:gd name="textAreaRight" fmla="*/ 3860640 w 3860280"/>
              <a:gd name="textAreaTop" fmla="*/ 0 h 609120"/>
              <a:gd name="textAreaBottom" fmla="*/ 609480 h 609120"/>
              <a:gd name="GluePoint1X" fmla="*/ 5748 w 0"/>
              <a:gd name="GluePoint1Y" fmla="*/ 246 h 0"/>
              <a:gd name="GluePoint2X" fmla="logwidth"/>
              <a:gd name="GluePoint2Y" fmla="*/ 246 h 0"/>
              <a:gd name="GluePoint3X" fmla="logwidth"/>
              <a:gd name="GluePoint3Y" fmla="logwidth"/>
              <a:gd name="GluePoint4X" fmla="*/ 5748 w 0"/>
              <a:gd name="GluePoint4Y" fmla="logwidth"/>
              <a:gd name="GluePoint5X" fmla="*/ 5748 w 0"/>
              <a:gd name="GluePoint5Y" fmla="*/ 246 h 0"/>
              <a:gd name="GluePoint6X" fmla="*/ 5748 w 0"/>
              <a:gd name="GluePoint6Y" fmla="*/ 246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</a:cxnLst>
            <a:rect l="textAreaLeft" t="textAreaTop" r="textAreaRight" b="textAreaBottom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003399"/>
              </a:gs>
              <a:gs pos="100000">
                <a:srgbClr val="00ffcc"/>
              </a:gs>
            </a:gsLst>
            <a:lin ang="189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  <a:ea typeface="新細明體"/>
            </a:endParaRPr>
          </a:p>
        </p:txBody>
      </p:sp>
      <p:grpSp>
        <p:nvGrpSpPr>
          <p:cNvPr id="561" name="Group 6"/>
          <p:cNvGrpSpPr/>
          <p:nvPr/>
        </p:nvGrpSpPr>
        <p:grpSpPr>
          <a:xfrm>
            <a:off x="0" y="6019920"/>
            <a:ext cx="10464480" cy="856800"/>
            <a:chOff x="0" y="6019920"/>
            <a:chExt cx="10464480" cy="856800"/>
          </a:xfrm>
        </p:grpSpPr>
        <p:sp>
          <p:nvSpPr>
            <p:cNvPr id="562" name="Freeform 7"/>
            <p:cNvSpPr/>
            <p:nvPr/>
          </p:nvSpPr>
          <p:spPr>
            <a:xfrm>
              <a:off x="3149640" y="6019920"/>
              <a:ext cx="6857640" cy="850680"/>
            </a:xfrm>
            <a:custGeom>
              <a:avLst/>
              <a:gdLst>
                <a:gd name="textAreaLeft" fmla="*/ 0 w 6857640"/>
                <a:gd name="textAreaRight" fmla="*/ 6858000 w 6857640"/>
                <a:gd name="textAreaTop" fmla="*/ 0 h 850680"/>
                <a:gd name="textAreaBottom" fmla="*/ 851040 h 850680"/>
                <a:gd name="GluePoint1X" fmla="*/ 3132 w 0"/>
                <a:gd name="GluePoint1Y" fmla="*/ 469 h 0"/>
                <a:gd name="GluePoint2X" fmla="*/ 2995 w 0"/>
                <a:gd name="GluePoint2Y" fmla="*/ 395 h 0"/>
                <a:gd name="GluePoint3X" fmla="*/ 2911 w 0"/>
                <a:gd name="GluePoint3Y" fmla="*/ 375 h 0"/>
                <a:gd name="GluePoint4X" fmla="*/ 2678 w 0"/>
                <a:gd name="GluePoint4Y" fmla="*/ 228 h 0"/>
                <a:gd name="GluePoint5X" fmla="*/ 2553 w 0"/>
                <a:gd name="GluePoint5Y" fmla="*/ 74 h 0"/>
                <a:gd name="GluePoint6X" fmla="*/ 2457 w 0"/>
                <a:gd name="GluePoint6Y" fmla="*/ 7 h 0"/>
                <a:gd name="GluePoint7X" fmla="*/ 2403 w 0"/>
                <a:gd name="GluePoint7Y" fmla="*/ 47 h 0"/>
                <a:gd name="GluePoint8X" fmla="*/ 2289 w 0"/>
                <a:gd name="GluePoint8Y" fmla="*/ 74 h 0"/>
                <a:gd name="GluePoint9X" fmla="*/ 2134 w 0"/>
                <a:gd name="GluePoint9Y" fmla="*/ 74 h 0"/>
                <a:gd name="GluePoint10X" fmla="*/ 2044 w 0"/>
                <a:gd name="GluePoint10Y" fmla="*/ 128 h 0"/>
                <a:gd name="GluePoint11X" fmla="*/ 1775 w 0"/>
                <a:gd name="GluePoint11Y" fmla="*/ 222 h 0"/>
                <a:gd name="GluePoint12X" fmla="*/ 1602 w 0"/>
                <a:gd name="GluePoint12Y" fmla="*/ 181 h 0"/>
                <a:gd name="GluePoint13X" fmla="*/ 1560 w 0"/>
                <a:gd name="GluePoint13Y" fmla="*/ 101 h 0"/>
                <a:gd name="GluePoint14X" fmla="*/ 1542 w 0"/>
                <a:gd name="GluePoint14Y" fmla="*/ 87 h 0"/>
                <a:gd name="GluePoint15X" fmla="*/ 1446 w 0"/>
                <a:gd name="GluePoint15Y" fmla="*/ 60 h 0"/>
                <a:gd name="GluePoint16X" fmla="*/ 1375 w 0"/>
                <a:gd name="GluePoint16Y" fmla="*/ 74 h 0"/>
                <a:gd name="GluePoint17X" fmla="*/ 1309 w 0"/>
                <a:gd name="GluePoint17Y" fmla="*/ 87 h 0"/>
                <a:gd name="GluePoint18X" fmla="*/ 1243 w 0"/>
                <a:gd name="GluePoint18Y" fmla="*/ 13 h 0"/>
                <a:gd name="GluePoint19X" fmla="*/ 1225 w 0"/>
                <a:gd name="GluePoint19Y" fmla="logwidth"/>
                <a:gd name="GluePoint20X" fmla="*/ 1189 w 0"/>
                <a:gd name="GluePoint20Y" fmla="logwidth"/>
                <a:gd name="GluePoint21X" fmla="*/ 1106 w 0"/>
                <a:gd name="GluePoint21Y" fmla="*/ 34 h 0"/>
                <a:gd name="GluePoint22X" fmla="*/ 1106 w 0"/>
                <a:gd name="GluePoint22Y" fmla="*/ 34 h 0"/>
                <a:gd name="GluePoint23X" fmla="*/ 1094 w 0"/>
                <a:gd name="GluePoint23Y" fmla="*/ 40 h 0"/>
                <a:gd name="GluePoint24X" fmla="*/ 1070 w 0"/>
                <a:gd name="GluePoint24Y" fmla="*/ 54 h 0"/>
                <a:gd name="GluePoint25X" fmla="*/ 1034 w 0"/>
                <a:gd name="GluePoint25Y" fmla="*/ 74 h 0"/>
                <a:gd name="GluePoint26X" fmla="*/ 1004 w 0"/>
                <a:gd name="GluePoint26Y" fmla="*/ 74 h 0"/>
                <a:gd name="GluePoint27X" fmla="*/ 986 w 0"/>
                <a:gd name="GluePoint27Y" fmla="*/ 74 h 0"/>
                <a:gd name="GluePoint28X" fmla="*/ 956 w 0"/>
                <a:gd name="GluePoint28Y" fmla="*/ 81 h 0"/>
                <a:gd name="GluePoint29X" fmla="*/ 920 w 0"/>
                <a:gd name="GluePoint29Y" fmla="*/ 94 h 0"/>
                <a:gd name="GluePoint30X" fmla="*/ 884 w 0"/>
                <a:gd name="GluePoint30Y" fmla="*/ 107 h 0"/>
                <a:gd name="GluePoint31X" fmla="*/ 843 w 0"/>
                <a:gd name="GluePoint31Y" fmla="*/ 128 h 0"/>
                <a:gd name="GluePoint32X" fmla="*/ 813 w 0"/>
                <a:gd name="GluePoint32Y" fmla="*/ 141 h 0"/>
                <a:gd name="GluePoint33X" fmla="*/ 789 w 0"/>
                <a:gd name="GluePoint33Y" fmla="*/ 148 h 0"/>
                <a:gd name="GluePoint34X" fmla="*/ 783 w 0"/>
                <a:gd name="GluePoint34Y" fmla="*/ 154 h 0"/>
                <a:gd name="GluePoint35X" fmla="*/ 556 w 0"/>
                <a:gd name="GluePoint35Y" fmla="*/ 228 h 0"/>
                <a:gd name="GluePoint36X" fmla="*/ 394 w 0"/>
                <a:gd name="GluePoint36Y" fmla="*/ 294 h 0"/>
                <a:gd name="GluePoint37X" fmla="*/ 107 w 0"/>
                <a:gd name="GluePoint37Y" fmla="*/ 462 h 0"/>
                <a:gd name="GluePoint38X" fmla="logwidth"/>
                <a:gd name="GluePoint38Y" fmla="*/ 536 h 0"/>
                <a:gd name="GluePoint39X" fmla="*/ 3240 w 0"/>
                <a:gd name="GluePoint39Y" fmla="*/ 536 h 0"/>
                <a:gd name="GluePoint40X" fmla="*/ 3132 w 0"/>
                <a:gd name="GluePoint40Y" fmla="*/ 469 h 0"/>
                <a:gd name="GluePoint41X" fmla="*/ 3132 w 0"/>
                <a:gd name="GluePoint41Y" fmla="*/ 469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</a:cxnLst>
              <a:rect l="textAreaLeft" t="textAreaTop" r="textAreaRight" b="textAreaBottom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837763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grpSp>
          <p:nvGrpSpPr>
            <p:cNvPr id="563" name="Group 8"/>
            <p:cNvGrpSpPr/>
            <p:nvPr/>
          </p:nvGrpSpPr>
          <p:grpSpPr>
            <a:xfrm>
              <a:off x="5262120" y="6019920"/>
              <a:ext cx="5202360" cy="856800"/>
              <a:chOff x="5262120" y="6019920"/>
              <a:chExt cx="5202360" cy="856800"/>
            </a:xfrm>
          </p:grpSpPr>
          <p:sp>
            <p:nvSpPr>
              <p:cNvPr id="564" name="Freeform 9"/>
              <p:cNvSpPr/>
              <p:nvPr/>
            </p:nvSpPr>
            <p:spPr>
              <a:xfrm>
                <a:off x="8356680" y="6031080"/>
                <a:ext cx="2107800" cy="845640"/>
              </a:xfrm>
              <a:custGeom>
                <a:avLst/>
                <a:gdLst>
                  <a:gd name="textAreaLeft" fmla="*/ 0 w 2107800"/>
                  <a:gd name="textAreaRight" fmla="*/ 2108160 w 2107800"/>
                  <a:gd name="textAreaTop" fmla="*/ 0 h 845640"/>
                  <a:gd name="textAreaBottom" fmla="*/ 846000 h 845640"/>
                  <a:gd name="GluePoint1X" fmla="*/ 636 w 0"/>
                  <a:gd name="GluePoint1Y" fmla="*/ 373 h 0"/>
                  <a:gd name="GluePoint2X" fmla="*/ 495 w 0"/>
                  <a:gd name="GluePoint2Y" fmla="*/ 370 h 0"/>
                  <a:gd name="GluePoint3X" fmla="*/ 280 w 0"/>
                  <a:gd name="GluePoint3Y" fmla="*/ 249 h 0"/>
                  <a:gd name="GluePoint4X" fmla="*/ 127 w 0"/>
                  <a:gd name="GluePoint4Y" fmla="*/ 66 h 0"/>
                  <a:gd name="GluePoint5X" fmla="logwidth"/>
                  <a:gd name="GluePoint5Y" fmla="logwidth"/>
                  <a:gd name="GluePoint6X" fmla="*/ 22 w 0"/>
                  <a:gd name="GluePoint6Y" fmla="*/ 26 h 0"/>
                  <a:gd name="GluePoint7X" fmla="logwidth"/>
                  <a:gd name="GluePoint7Y" fmla="*/ 65 h 0"/>
                  <a:gd name="GluePoint8X" fmla="*/ 30 w 0"/>
                  <a:gd name="GluePoint8Y" fmla="*/ 119 h 0"/>
                  <a:gd name="GluePoint9X" fmla="*/ 75 w 0"/>
                  <a:gd name="GluePoint9Y" fmla="*/ 243 h 0"/>
                  <a:gd name="GluePoint10X" fmla="*/ 45 w 0"/>
                  <a:gd name="GluePoint10Y" fmla="*/ 422 h 0"/>
                  <a:gd name="GluePoint11X" fmla="*/ 200 w 0"/>
                  <a:gd name="GluePoint11Y" fmla="*/ 329 h 0"/>
                  <a:gd name="GluePoint12X" fmla="*/ 612 w 0"/>
                  <a:gd name="GluePoint12Y" fmla="*/ 533 h 0"/>
                  <a:gd name="GluePoint13X" fmla="*/ 996 w 0"/>
                  <a:gd name="GluePoint13Y" fmla="*/ 529 h 0"/>
                  <a:gd name="GluePoint14X" fmla="*/ 828 w 0"/>
                  <a:gd name="GluePoint14Y" fmla="*/ 473 h 0"/>
                  <a:gd name="GluePoint15X" fmla="*/ 636 w 0"/>
                  <a:gd name="GluePoint15Y" fmla="*/ 373 h 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</a:cxnLst>
                <a:rect l="textAreaLeft" t="textAreaTop" r="textAreaRight" b="textAreaBottom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565" name="Freeform 10"/>
              <p:cNvSpPr/>
              <p:nvPr/>
            </p:nvSpPr>
            <p:spPr>
              <a:xfrm>
                <a:off x="5666400" y="6019920"/>
                <a:ext cx="393480" cy="626760"/>
              </a:xfrm>
              <a:custGeom>
                <a:avLst/>
                <a:gdLst>
                  <a:gd name="textAreaLeft" fmla="*/ 0 w 393480"/>
                  <a:gd name="textAreaRight" fmla="*/ 393840 w 393480"/>
                  <a:gd name="textAreaTop" fmla="*/ 0 h 626760"/>
                  <a:gd name="textAreaBottom" fmla="*/ 627120 h 626760"/>
                  <a:gd name="GluePoint1X" fmla="*/ 36 w 0"/>
                  <a:gd name="GluePoint1Y" fmla="logwidth"/>
                  <a:gd name="GluePoint2X" fmla="*/ 54 w 0"/>
                  <a:gd name="GluePoint2Y" fmla="*/ 18 h 0"/>
                  <a:gd name="GluePoint3X" fmla="*/ 24 w 0"/>
                  <a:gd name="GluePoint3Y" fmla="*/ 30 h 0"/>
                  <a:gd name="GluePoint4X" fmla="*/ 18 w 0"/>
                  <a:gd name="GluePoint4Y" fmla="*/ 66 h 0"/>
                  <a:gd name="GluePoint5X" fmla="*/ 42 w 0"/>
                  <a:gd name="GluePoint5Y" fmla="*/ 114 h 0"/>
                  <a:gd name="GluePoint6X" fmla="*/ 48 w 0"/>
                  <a:gd name="GluePoint6Y" fmla="*/ 162 h 0"/>
                  <a:gd name="GluePoint7X" fmla="logwidth"/>
                  <a:gd name="GluePoint7Y" fmla="*/ 353 h 0"/>
                  <a:gd name="GluePoint8X" fmla="*/ 54 w 0"/>
                  <a:gd name="GluePoint8Y" fmla="*/ 233 h 0"/>
                  <a:gd name="GluePoint9X" fmla="*/ 84 w 0"/>
                  <a:gd name="GluePoint9Y" fmla="*/ 216 h 0"/>
                  <a:gd name="GluePoint10X" fmla="*/ 126 w 0"/>
                  <a:gd name="GluePoint10Y" fmla="*/ 126 h 0"/>
                  <a:gd name="GluePoint11X" fmla="*/ 144 w 0"/>
                  <a:gd name="GluePoint11Y" fmla="*/ 120 h 0"/>
                  <a:gd name="GluePoint12X" fmla="*/ 144 w 0"/>
                  <a:gd name="GluePoint12Y" fmla="*/ 90 h 0"/>
                  <a:gd name="GluePoint13X" fmla="*/ 186 w 0"/>
                  <a:gd name="GluePoint13Y" fmla="*/ 66 h 0"/>
                  <a:gd name="GluePoint14X" fmla="*/ 162 w 0"/>
                  <a:gd name="GluePoint14Y" fmla="*/ 60 h 0"/>
                  <a:gd name="GluePoint15X" fmla="*/ 36 w 0"/>
                  <a:gd name="GluePoint15Y" fmla="logwidth"/>
                  <a:gd name="GluePoint16X" fmla="*/ 36 w 0"/>
                  <a:gd name="GluePoint16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</a:cxnLst>
                <a:rect l="textAreaLeft" t="textAreaTop" r="textAreaRight" b="textAreaBottom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566" name="Freeform 11"/>
              <p:cNvSpPr/>
              <p:nvPr/>
            </p:nvSpPr>
            <p:spPr>
              <a:xfrm>
                <a:off x="6413400" y="6180120"/>
                <a:ext cx="799920" cy="429840"/>
              </a:xfrm>
              <a:custGeom>
                <a:avLst/>
                <a:gdLst>
                  <a:gd name="textAreaLeft" fmla="*/ 0 w 799920"/>
                  <a:gd name="textAreaRight" fmla="*/ 800280 w 799920"/>
                  <a:gd name="textAreaTop" fmla="*/ 0 h 429840"/>
                  <a:gd name="textAreaBottom" fmla="*/ 430200 h 429840"/>
                  <a:gd name="GluePoint1X" fmla="*/ 18 w 0"/>
                  <a:gd name="GluePoint1Y" fmla="logwidth"/>
                  <a:gd name="GluePoint2X" fmla="*/ 12 w 0"/>
                  <a:gd name="GluePoint2Y" fmla="*/ 13 h 0"/>
                  <a:gd name="GluePoint3X" fmla="logwidth"/>
                  <a:gd name="GluePoint3Y" fmla="*/ 40 h 0"/>
                  <a:gd name="GluePoint4X" fmla="*/ 60 w 0"/>
                  <a:gd name="GluePoint4Y" fmla="*/ 121 h 0"/>
                  <a:gd name="GluePoint5X" fmla="*/ 310 w 0"/>
                  <a:gd name="GluePoint5Y" fmla="*/ 271 h 0"/>
                  <a:gd name="GluePoint6X" fmla="*/ 290 w 0"/>
                  <a:gd name="GluePoint6Y" fmla="*/ 139 h 0"/>
                  <a:gd name="GluePoint7X" fmla="*/ 378 w 0"/>
                  <a:gd name="GluePoint7Y" fmla="*/ 76 h 0"/>
                  <a:gd name="GluePoint8X" fmla="*/ 251 w 0"/>
                  <a:gd name="GluePoint8Y" fmla="*/ 94 h 0"/>
                  <a:gd name="GluePoint9X" fmla="*/ 90 w 0"/>
                  <a:gd name="GluePoint9Y" fmla="*/ 54 h 0"/>
                  <a:gd name="GluePoint10X" fmla="*/ 18 w 0"/>
                  <a:gd name="GluePoint10Y" fmla="logwidth"/>
                  <a:gd name="GluePoint11X" fmla="*/ 18 w 0"/>
                  <a:gd name="GluePoint11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</a:cxnLst>
                <a:rect l="textAreaLeft" t="textAreaTop" r="textAreaRight" b="textAreaBottom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567" name="Freeform 12"/>
              <p:cNvSpPr/>
              <p:nvPr/>
            </p:nvSpPr>
            <p:spPr>
              <a:xfrm>
                <a:off x="7679160" y="6137280"/>
                <a:ext cx="327600" cy="117000"/>
              </a:xfrm>
              <a:custGeom>
                <a:avLst/>
                <a:gdLst>
                  <a:gd name="textAreaLeft" fmla="*/ 0 w 327600"/>
                  <a:gd name="textAreaRight" fmla="*/ 327960 w 327600"/>
                  <a:gd name="textAreaTop" fmla="*/ 0 h 117000"/>
                  <a:gd name="textAreaBottom" fmla="*/ 117360 h 117000"/>
                  <a:gd name="GluePoint1X" fmla="*/ 114 w 0"/>
                  <a:gd name="GluePoint1Y" fmla="logwidth"/>
                  <a:gd name="GluePoint2X" fmla="logwidth"/>
                  <a:gd name="GluePoint2Y" fmla="logwidth"/>
                  <a:gd name="GluePoint3X" fmla="logwidth"/>
                  <a:gd name="GluePoint3Y" fmla="logwidth"/>
                  <a:gd name="GluePoint4X" fmla="*/ 6 w 0"/>
                  <a:gd name="GluePoint4Y" fmla="*/ 6 h 0"/>
                  <a:gd name="GluePoint5X" fmla="*/ 6 w 0"/>
                  <a:gd name="GluePoint5Y" fmla="*/ 18 h 0"/>
                  <a:gd name="GluePoint6X" fmla="logwidth"/>
                  <a:gd name="GluePoint6Y" fmla="*/ 24 h 0"/>
                  <a:gd name="GluePoint7X" fmla="*/ 78 w 0"/>
                  <a:gd name="GluePoint7Y" fmla="*/ 60 h 0"/>
                  <a:gd name="GluePoint8X" fmla="*/ 96 w 0"/>
                  <a:gd name="GluePoint8Y" fmla="*/ 42 h 0"/>
                  <a:gd name="GluePoint9X" fmla="*/ 155 w 0"/>
                  <a:gd name="GluePoint9Y" fmla="*/ 66 h 0"/>
                  <a:gd name="GluePoint10X" fmla="*/ 126 w 0"/>
                  <a:gd name="GluePoint10Y" fmla="*/ 24 h 0"/>
                  <a:gd name="GluePoint11X" fmla="*/ 149 w 0"/>
                  <a:gd name="GluePoint11Y" fmla="logwidth"/>
                  <a:gd name="GluePoint12X" fmla="*/ 114 w 0"/>
                  <a:gd name="GluePoint12Y" fmla="logwidth"/>
                  <a:gd name="GluePoint13X" fmla="*/ 114 w 0"/>
                  <a:gd name="GluePoint13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568" name="Freeform 13"/>
              <p:cNvSpPr/>
              <p:nvPr/>
            </p:nvSpPr>
            <p:spPr>
              <a:xfrm>
                <a:off x="5262120" y="6126120"/>
                <a:ext cx="88560" cy="128160"/>
              </a:xfrm>
              <a:custGeom>
                <a:avLst/>
                <a:gdLst>
                  <a:gd name="textAreaLeft" fmla="*/ 0 w 88560"/>
                  <a:gd name="textAreaRight" fmla="*/ 88920 w 88560"/>
                  <a:gd name="textAreaTop" fmla="*/ 0 h 128160"/>
                  <a:gd name="textAreaBottom" fmla="*/ 128520 h 128160"/>
                  <a:gd name="GluePoint1X" fmla="*/ 6 w 0"/>
                  <a:gd name="GluePoint1Y" fmla="*/ 36 h 0"/>
                  <a:gd name="GluePoint2X" fmla="logwidth"/>
                  <a:gd name="GluePoint2Y" fmla="*/ 18 h 0"/>
                  <a:gd name="GluePoint3X" fmla="*/ 12 w 0"/>
                  <a:gd name="GluePoint3Y" fmla="*/ 6 h 0"/>
                  <a:gd name="GluePoint4X" fmla="logwidth"/>
                  <a:gd name="GluePoint4Y" fmla="*/ 6 h 0"/>
                  <a:gd name="GluePoint5X" fmla="*/ 12 w 0"/>
                  <a:gd name="GluePoint5Y" fmla="*/ 6 h 0"/>
                  <a:gd name="GluePoint6X" fmla="*/ 24 w 0"/>
                  <a:gd name="GluePoint6Y" fmla="*/ 6 h 0"/>
                  <a:gd name="GluePoint7X" fmla="*/ 36 w 0"/>
                  <a:gd name="GluePoint7Y" fmla="*/ 6 h 0"/>
                  <a:gd name="GluePoint8X" fmla="*/ 42 w 0"/>
                  <a:gd name="GluePoint8Y" fmla="logwidth"/>
                  <a:gd name="GluePoint9X" fmla="*/ 30 w 0"/>
                  <a:gd name="GluePoint9Y" fmla="*/ 18 h 0"/>
                  <a:gd name="GluePoint10X" fmla="*/ 42 w 0"/>
                  <a:gd name="GluePoint10Y" fmla="*/ 48 h 0"/>
                  <a:gd name="GluePoint11X" fmla="*/ 12 w 0"/>
                  <a:gd name="GluePoint11Y" fmla="*/ 72 h 0"/>
                  <a:gd name="GluePoint12X" fmla="*/ 6 w 0"/>
                  <a:gd name="GluePoint12Y" fmla="*/ 36 h 0"/>
                  <a:gd name="GluePoint13X" fmla="*/ 6 w 0"/>
                  <a:gd name="GluePoint13Y" fmla="*/ 36 h 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</p:grpSp>
        <p:sp>
          <p:nvSpPr>
            <p:cNvPr id="569" name="Freeform 14"/>
            <p:cNvSpPr/>
            <p:nvPr/>
          </p:nvSpPr>
          <p:spPr>
            <a:xfrm>
              <a:off x="0" y="6019920"/>
              <a:ext cx="8415360" cy="848880"/>
            </a:xfrm>
            <a:custGeom>
              <a:avLst/>
              <a:gdLst>
                <a:gd name="textAreaLeft" fmla="*/ 0 w 8415360"/>
                <a:gd name="textAreaRight" fmla="*/ 8415720 w 8415360"/>
                <a:gd name="textAreaTop" fmla="*/ 0 h 848880"/>
                <a:gd name="textAreaBottom" fmla="*/ 849240 h 848880"/>
                <a:gd name="GluePoint1X" fmla="*/ 3976 w 0"/>
                <a:gd name="GluePoint1Y" fmla="*/ 527 h 0"/>
                <a:gd name="GluePoint2X" fmla="*/ 3970 w 0"/>
                <a:gd name="GluePoint2Y" fmla="*/ 527 h 0"/>
                <a:gd name="GluePoint3X" fmla="*/ 3844 w 0"/>
                <a:gd name="GluePoint3Y" fmla="*/ 509 h 0"/>
                <a:gd name="GluePoint4X" fmla="*/ 2487 w 0"/>
                <a:gd name="GluePoint4Y" fmla="*/ 305 h 0"/>
                <a:gd name="GluePoint5X" fmla="*/ 2039 w 0"/>
                <a:gd name="GluePoint5Y" fmla="*/ 36 h 0"/>
                <a:gd name="GluePoint6X" fmla="*/ 1907 w 0"/>
                <a:gd name="GluePoint6Y" fmla="*/ 24 h 0"/>
                <a:gd name="GluePoint7X" fmla="*/ 1883 w 0"/>
                <a:gd name="GluePoint7Y" fmla="*/ 54 h 0"/>
                <a:gd name="GluePoint8X" fmla="*/ 1859 w 0"/>
                <a:gd name="GluePoint8Y" fmla="*/ 54 h 0"/>
                <a:gd name="GluePoint9X" fmla="*/ 1830 w 0"/>
                <a:gd name="GluePoint9Y" fmla="*/ 30 h 0"/>
                <a:gd name="GluePoint10X" fmla="*/ 1704 w 0"/>
                <a:gd name="GluePoint10Y" fmla="*/ 102 h 0"/>
                <a:gd name="GluePoint11X" fmla="*/ 1608 w 0"/>
                <a:gd name="GluePoint11Y" fmla="*/ 126 h 0"/>
                <a:gd name="GluePoint12X" fmla="*/ 1561 w 0"/>
                <a:gd name="GluePoint12Y" fmla="*/ 132 h 0"/>
                <a:gd name="GluePoint13X" fmla="*/ 1495 w 0"/>
                <a:gd name="GluePoint13Y" fmla="*/ 102 h 0"/>
                <a:gd name="GluePoint14X" fmla="*/ 1357 w 0"/>
                <a:gd name="GluePoint14Y" fmla="*/ 126 h 0"/>
                <a:gd name="GluePoint15X" fmla="*/ 1285 w 0"/>
                <a:gd name="GluePoint15Y" fmla="*/ 24 h 0"/>
                <a:gd name="GluePoint16X" fmla="*/ 1280 w 0"/>
                <a:gd name="GluePoint16Y" fmla="*/ 18 h 0"/>
                <a:gd name="GluePoint17X" fmla="*/ 1262 w 0"/>
                <a:gd name="GluePoint17Y" fmla="*/ 12 h 0"/>
                <a:gd name="GluePoint18X" fmla="*/ 1238 w 0"/>
                <a:gd name="GluePoint18Y" fmla="*/ 6 h 0"/>
                <a:gd name="GluePoint19X" fmla="*/ 1220 w 0"/>
                <a:gd name="GluePoint19Y" fmla="logwidth"/>
                <a:gd name="GluePoint20X" fmla="*/ 1196 w 0"/>
                <a:gd name="GluePoint20Y" fmla="logwidth"/>
                <a:gd name="GluePoint21X" fmla="*/ 1166 w 0"/>
                <a:gd name="GluePoint21Y" fmla="logwidth"/>
                <a:gd name="GluePoint22X" fmla="*/ 1142 w 0"/>
                <a:gd name="GluePoint22Y" fmla="logwidth"/>
                <a:gd name="GluePoint23X" fmla="*/ 1136 w 0"/>
                <a:gd name="GluePoint23Y" fmla="logwidth"/>
                <a:gd name="GluePoint24X" fmla="*/ 1130 w 0"/>
                <a:gd name="GluePoint24Y" fmla="logwidth"/>
                <a:gd name="GluePoint25X" fmla="*/ 1124 w 0"/>
                <a:gd name="GluePoint25Y" fmla="*/ 6 h 0"/>
                <a:gd name="GluePoint26X" fmla="*/ 1118 w 0"/>
                <a:gd name="GluePoint26Y" fmla="*/ 12 h 0"/>
                <a:gd name="GluePoint27X" fmla="*/ 1100 w 0"/>
                <a:gd name="GluePoint27Y" fmla="*/ 18 h 0"/>
                <a:gd name="GluePoint28X" fmla="*/ 1088 w 0"/>
                <a:gd name="GluePoint28Y" fmla="*/ 18 h 0"/>
                <a:gd name="GluePoint29X" fmla="*/ 1070 w 0"/>
                <a:gd name="GluePoint29Y" fmla="*/ 24 h 0"/>
                <a:gd name="GluePoint30X" fmla="*/ 1052 w 0"/>
                <a:gd name="GluePoint30Y" fmla="*/ 30 h 0"/>
                <a:gd name="GluePoint31X" fmla="*/ 1034 w 0"/>
                <a:gd name="GluePoint31Y" fmla="*/ 36 h 0"/>
                <a:gd name="GluePoint32X" fmla="*/ 1028 w 0"/>
                <a:gd name="GluePoint32Y" fmla="*/ 42 h 0"/>
                <a:gd name="GluePoint33X" fmla="*/ 969 w 0"/>
                <a:gd name="GluePoint33Y" fmla="*/ 60 h 0"/>
                <a:gd name="GluePoint34X" fmla="*/ 921 w 0"/>
                <a:gd name="GluePoint34Y" fmla="*/ 72 h 0"/>
                <a:gd name="GluePoint35X" fmla="*/ 855 w 0"/>
                <a:gd name="GluePoint35Y" fmla="*/ 48 h 0"/>
                <a:gd name="GluePoint36X" fmla="*/ 825 w 0"/>
                <a:gd name="GluePoint36Y" fmla="*/ 48 h 0"/>
                <a:gd name="GluePoint37X" fmla="*/ 759 w 0"/>
                <a:gd name="GluePoint37Y" fmla="*/ 72 h 0"/>
                <a:gd name="GluePoint38X" fmla="*/ 735 w 0"/>
                <a:gd name="GluePoint38Y" fmla="*/ 72 h 0"/>
                <a:gd name="GluePoint39X" fmla="*/ 706 w 0"/>
                <a:gd name="GluePoint39Y" fmla="*/ 60 h 0"/>
                <a:gd name="GluePoint40X" fmla="*/ 640 w 0"/>
                <a:gd name="GluePoint40Y" fmla="*/ 60 h 0"/>
                <a:gd name="GluePoint41X" fmla="*/ 544 w 0"/>
                <a:gd name="GluePoint41Y" fmla="*/ 72 h 0"/>
                <a:gd name="GluePoint42X" fmla="*/ 389 w 0"/>
                <a:gd name="GluePoint42Y" fmla="*/ 18 h 0"/>
                <a:gd name="GluePoint43X" fmla="*/ 323 w 0"/>
                <a:gd name="GluePoint43Y" fmla="*/ 60 h 0"/>
                <a:gd name="GluePoint44X" fmla="*/ 317 w 0"/>
                <a:gd name="GluePoint44Y" fmla="*/ 60 h 0"/>
                <a:gd name="GluePoint45X" fmla="*/ 305 w 0"/>
                <a:gd name="GluePoint45Y" fmla="*/ 72 h 0"/>
                <a:gd name="GluePoint46X" fmla="*/ 287 w 0"/>
                <a:gd name="GluePoint46Y" fmla="*/ 78 h 0"/>
                <a:gd name="GluePoint47X" fmla="*/ 263 w 0"/>
                <a:gd name="GluePoint47Y" fmla="*/ 90 h 0"/>
                <a:gd name="GluePoint48X" fmla="*/ 203 w 0"/>
                <a:gd name="GluePoint48Y" fmla="*/ 120 h 0"/>
                <a:gd name="GluePoint49X" fmla="*/ 149 w 0"/>
                <a:gd name="GluePoint49Y" fmla="*/ 150 h 0"/>
                <a:gd name="GluePoint50X" fmla="*/ 78 w 0"/>
                <a:gd name="GluePoint50Y" fmla="*/ 168 h 0"/>
                <a:gd name="GluePoint51X" fmla="logwidth"/>
                <a:gd name="GluePoint51Y" fmla="*/ 180 h 0"/>
                <a:gd name="GluePoint52X" fmla="logwidth"/>
                <a:gd name="GluePoint52Y" fmla="*/ 527 h 0"/>
                <a:gd name="GluePoint53X" fmla="*/ 1010 w 0"/>
                <a:gd name="GluePoint53Y" fmla="*/ 527 h 0"/>
                <a:gd name="GluePoint54X" fmla="*/ 3725 w 0"/>
                <a:gd name="GluePoint54Y" fmla="*/ 527 h 0"/>
                <a:gd name="GluePoint55X" fmla="*/ 3976 w 0"/>
                <a:gd name="GluePoint55Y" fmla="*/ 527 h 0"/>
                <a:gd name="GluePoint56X" fmla="*/ 3976 w 0"/>
                <a:gd name="GluePoint56Y" fmla="*/ 527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  <a:cxn ang="0">
                  <a:pos x="GluePoint55X" y="GluePoint55Y"/>
                </a:cxn>
                <a:cxn ang="0">
                  <a:pos x="GluePoint56X" y="GluePoint56Y"/>
                </a:cxn>
              </a:cxnLst>
              <a:rect l="textAreaLeft" t="textAreaTop" r="textAreaRight" b="textAreaBottom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72654e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grpSp>
        <p:nvGrpSpPr>
          <p:cNvPr id="570" name="Group 15"/>
          <p:cNvGrpSpPr/>
          <p:nvPr/>
        </p:nvGrpSpPr>
        <p:grpSpPr>
          <a:xfrm>
            <a:off x="835920" y="6021360"/>
            <a:ext cx="7579440" cy="848880"/>
            <a:chOff x="835920" y="6021360"/>
            <a:chExt cx="7579440" cy="848880"/>
          </a:xfrm>
        </p:grpSpPr>
        <p:sp>
          <p:nvSpPr>
            <p:cNvPr id="571" name="Freeform 16"/>
            <p:cNvSpPr/>
            <p:nvPr/>
          </p:nvSpPr>
          <p:spPr>
            <a:xfrm>
              <a:off x="2531520" y="6021360"/>
              <a:ext cx="772200" cy="461520"/>
            </a:xfrm>
            <a:custGeom>
              <a:avLst/>
              <a:gdLst>
                <a:gd name="textAreaLeft" fmla="*/ 0 w 772200"/>
                <a:gd name="textAreaRight" fmla="*/ 772560 w 772200"/>
                <a:gd name="textAreaTop" fmla="*/ 0 h 461520"/>
                <a:gd name="textAreaBottom" fmla="*/ 461880 h 461520"/>
                <a:gd name="GluePoint1X" fmla="*/ 24 w 0"/>
                <a:gd name="GluePoint1Y" fmla="*/ 24 h 0"/>
                <a:gd name="GluePoint2X" fmla="logwidth"/>
                <a:gd name="GluePoint2Y" fmla="*/ 60 h 0"/>
                <a:gd name="GluePoint3X" fmla="*/ 66 w 0"/>
                <a:gd name="GluePoint3Y" fmla="*/ 108 h 0"/>
                <a:gd name="GluePoint4X" fmla="*/ 143 w 0"/>
                <a:gd name="GluePoint4Y" fmla="*/ 180 h 0"/>
                <a:gd name="GluePoint5X" fmla="*/ 191 w 0"/>
                <a:gd name="GluePoint5Y" fmla="*/ 168 h 0"/>
                <a:gd name="GluePoint6X" fmla="*/ 341 w 0"/>
                <a:gd name="GluePoint6Y" fmla="*/ 287 h 0"/>
                <a:gd name="GluePoint7X" fmla="*/ 305 w 0"/>
                <a:gd name="GluePoint7Y" fmla="*/ 174 h 0"/>
                <a:gd name="GluePoint8X" fmla="*/ 365 w 0"/>
                <a:gd name="GluePoint8Y" fmla="*/ 132 h 0"/>
                <a:gd name="GluePoint9X" fmla="*/ 359 w 0"/>
                <a:gd name="GluePoint9Y" fmla="*/ 126 h 0"/>
                <a:gd name="GluePoint10X" fmla="*/ 335 w 0"/>
                <a:gd name="GluePoint10Y" fmla="*/ 114 h 0"/>
                <a:gd name="GluePoint11X" fmla="*/ 299 w 0"/>
                <a:gd name="GluePoint11Y" fmla="*/ 90 h 0"/>
                <a:gd name="GluePoint12X" fmla="*/ 257 w 0"/>
                <a:gd name="GluePoint12Y" fmla="*/ 72 h 0"/>
                <a:gd name="GluePoint13X" fmla="*/ 215 w 0"/>
                <a:gd name="GluePoint13Y" fmla="*/ 54 h 0"/>
                <a:gd name="GluePoint14X" fmla="*/ 173 w 0"/>
                <a:gd name="GluePoint14Y" fmla="*/ 36 h 0"/>
                <a:gd name="GluePoint15X" fmla="*/ 143 w 0"/>
                <a:gd name="GluePoint15Y" fmla="*/ 24 h 0"/>
                <a:gd name="GluePoint16X" fmla="*/ 131 w 0"/>
                <a:gd name="GluePoint16Y" fmla="*/ 18 h 0"/>
                <a:gd name="GluePoint17X" fmla="*/ 107 w 0"/>
                <a:gd name="GluePoint17Y" fmla="*/ 18 h 0"/>
                <a:gd name="GluePoint18X" fmla="*/ 95 w 0"/>
                <a:gd name="GluePoint18Y" fmla="*/ 18 h 0"/>
                <a:gd name="GluePoint19X" fmla="*/ 72 w 0"/>
                <a:gd name="GluePoint19Y" fmla="*/ 12 h 0"/>
                <a:gd name="GluePoint20X" fmla="*/ 66 w 0"/>
                <a:gd name="GluePoint20Y" fmla="*/ 12 h 0"/>
                <a:gd name="GluePoint21X" fmla="*/ 54 w 0"/>
                <a:gd name="GluePoint21Y" fmla="*/ 6 h 0"/>
                <a:gd name="GluePoint22X" fmla="*/ 42 w 0"/>
                <a:gd name="GluePoint22Y" fmla="logwidth"/>
                <a:gd name="GluePoint23X" fmla="*/ 30 w 0"/>
                <a:gd name="GluePoint23Y" fmla="logwidth"/>
                <a:gd name="GluePoint24X" fmla="*/ 24 w 0"/>
                <a:gd name="GluePoint24Y" fmla="*/ 24 h 0"/>
                <a:gd name="GluePoint25X" fmla="*/ 24 w 0"/>
                <a:gd name="GluePoint25Y" fmla="*/ 24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</a:cxnLst>
              <a:rect l="textAreaLeft" t="textAreaTop" r="textAreaRight" b="textAreaBottom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572" name="Freeform 17"/>
            <p:cNvSpPr/>
            <p:nvPr/>
          </p:nvSpPr>
          <p:spPr>
            <a:xfrm>
              <a:off x="4112640" y="6078600"/>
              <a:ext cx="4302720" cy="791640"/>
            </a:xfrm>
            <a:custGeom>
              <a:avLst/>
              <a:gdLst>
                <a:gd name="textAreaLeft" fmla="*/ 0 w 4302720"/>
                <a:gd name="textAreaRight" fmla="*/ 4303080 w 4302720"/>
                <a:gd name="textAreaTop" fmla="*/ 0 h 791640"/>
                <a:gd name="textAreaBottom" fmla="*/ 792000 h 791640"/>
                <a:gd name="GluePoint1X" fmla="*/ 186 w 0"/>
                <a:gd name="GluePoint1Y" fmla="*/ 18 h 0"/>
                <a:gd name="GluePoint2X" fmla="*/ 138 w 0"/>
                <a:gd name="GluePoint2Y" fmla="*/ 6 h 0"/>
                <a:gd name="GluePoint3X" fmla="*/ 96 w 0"/>
                <a:gd name="GluePoint3Y" fmla="logwidth"/>
                <a:gd name="GluePoint4X" fmla="*/ 36 w 0"/>
                <a:gd name="GluePoint4Y" fmla="logwidth"/>
                <a:gd name="GluePoint5X" fmla="*/ 12 w 0"/>
                <a:gd name="GluePoint5Y" fmla="*/ 25 h 0"/>
                <a:gd name="GluePoint6X" fmla="logwidth"/>
                <a:gd name="GluePoint6Y" fmla="*/ 128 h 0"/>
                <a:gd name="GluePoint7X" fmla="*/ 60 w 0"/>
                <a:gd name="GluePoint7Y" fmla="*/ 104 h 0"/>
                <a:gd name="GluePoint8X" fmla="*/ 90 w 0"/>
                <a:gd name="GluePoint8Y" fmla="*/ 134 h 0"/>
                <a:gd name="GluePoint9X" fmla="*/ 150 w 0"/>
                <a:gd name="GluePoint9Y" fmla="*/ 153 h 0"/>
                <a:gd name="GluePoint10X" fmla="*/ 209 w 0"/>
                <a:gd name="GluePoint10Y" fmla="*/ 273 h 0"/>
                <a:gd name="GluePoint11X" fmla="*/ 401 w 0"/>
                <a:gd name="GluePoint11Y" fmla="*/ 359 h 0"/>
                <a:gd name="GluePoint12X" fmla="*/ 777 w 0"/>
                <a:gd name="GluePoint12Y" fmla="*/ 359 h 0"/>
                <a:gd name="GluePoint13X" fmla="*/ 2033 w 0"/>
                <a:gd name="GluePoint13Y" fmla="*/ 499 h 0"/>
                <a:gd name="GluePoint14X" fmla="*/ 2033 w 0"/>
                <a:gd name="GluePoint14Y" fmla="*/ 499 h 0"/>
                <a:gd name="GluePoint15X" fmla="*/ 1991 w 0"/>
                <a:gd name="GluePoint15Y" fmla="*/ 493 h 0"/>
                <a:gd name="GluePoint16X" fmla="*/ 676 w 0"/>
                <a:gd name="GluePoint16Y" fmla="*/ 243 h 0"/>
                <a:gd name="GluePoint17X" fmla="*/ 514 w 0"/>
                <a:gd name="GluePoint17Y" fmla="*/ 159 h 0"/>
                <a:gd name="GluePoint18X" fmla="*/ 425 w 0"/>
                <a:gd name="GluePoint18Y" fmla="*/ 110 h 0"/>
                <a:gd name="GluePoint19X" fmla="*/ 365 w 0"/>
                <a:gd name="GluePoint19Y" fmla="*/ 92 h 0"/>
                <a:gd name="GluePoint20X" fmla="*/ 281 w 0"/>
                <a:gd name="GluePoint20Y" fmla="*/ 61 h 0"/>
                <a:gd name="GluePoint21X" fmla="*/ 186 w 0"/>
                <a:gd name="GluePoint21Y" fmla="*/ 18 h 0"/>
                <a:gd name="GluePoint22X" fmla="*/ 186 w 0"/>
                <a:gd name="GluePoint22Y" fmla="*/ 18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573" name="Freeform 18"/>
            <p:cNvSpPr/>
            <p:nvPr/>
          </p:nvSpPr>
          <p:spPr>
            <a:xfrm>
              <a:off x="3873600" y="6068880"/>
              <a:ext cx="149760" cy="96480"/>
            </a:xfrm>
            <a:custGeom>
              <a:avLst/>
              <a:gdLst>
                <a:gd name="textAreaLeft" fmla="*/ 0 w 149760"/>
                <a:gd name="textAreaRight" fmla="*/ 150120 w 149760"/>
                <a:gd name="textAreaTop" fmla="*/ 0 h 96480"/>
                <a:gd name="textAreaBottom" fmla="*/ 96840 h 96480"/>
                <a:gd name="GluePoint1X" fmla="logwidth"/>
                <a:gd name="GluePoint1Y" fmla="*/ 18 h 0"/>
                <a:gd name="GluePoint2X" fmla="*/ 6 w 0"/>
                <a:gd name="GluePoint2Y" fmla="*/ 18 h 0"/>
                <a:gd name="GluePoint3X" fmla="*/ 12 w 0"/>
                <a:gd name="GluePoint3Y" fmla="*/ 12 h 0"/>
                <a:gd name="GluePoint4X" fmla="*/ 6 w 0"/>
                <a:gd name="GluePoint4Y" fmla="*/ 6 h 0"/>
                <a:gd name="GluePoint5X" fmla="logwidth"/>
                <a:gd name="GluePoint5Y" fmla="logwidth"/>
                <a:gd name="GluePoint6X" fmla="*/ 29 w 0"/>
                <a:gd name="GluePoint6Y" fmla="*/ 18 h 0"/>
                <a:gd name="GluePoint7X" fmla="*/ 53 w 0"/>
                <a:gd name="GluePoint7Y" fmla="*/ 18 h 0"/>
                <a:gd name="GluePoint8X" fmla="*/ 59 w 0"/>
                <a:gd name="GluePoint8Y" fmla="*/ 30 h 0"/>
                <a:gd name="GluePoint9X" fmla="*/ 65 w 0"/>
                <a:gd name="GluePoint9Y" fmla="*/ 42 h 0"/>
                <a:gd name="GluePoint10X" fmla="*/ 71 w 0"/>
                <a:gd name="GluePoint10Y" fmla="*/ 54 h 0"/>
                <a:gd name="GluePoint11X" fmla="*/ 71 w 0"/>
                <a:gd name="GluePoint11Y" fmla="*/ 60 h 0"/>
                <a:gd name="GluePoint12X" fmla="*/ 59 w 0"/>
                <a:gd name="GluePoint12Y" fmla="*/ 54 h 0"/>
                <a:gd name="GluePoint13X" fmla="*/ 47 w 0"/>
                <a:gd name="GluePoint13Y" fmla="*/ 42 h 0"/>
                <a:gd name="GluePoint14X" fmla="*/ 23 w 0"/>
                <a:gd name="GluePoint14Y" fmla="*/ 30 h 0"/>
                <a:gd name="GluePoint15X" fmla="*/ 23 w 0"/>
                <a:gd name="GluePoint15Y" fmla="*/ 36 h 0"/>
                <a:gd name="GluePoint16X" fmla="*/ 18 w 0"/>
                <a:gd name="GluePoint16Y" fmla="*/ 42 h 0"/>
                <a:gd name="GluePoint17X" fmla="*/ 12 w 0"/>
                <a:gd name="GluePoint17Y" fmla="*/ 48 h 0"/>
                <a:gd name="GluePoint18X" fmla="*/ 6 w 0"/>
                <a:gd name="GluePoint18Y" fmla="*/ 48 h 0"/>
                <a:gd name="GluePoint19X" fmla="*/ 6 w 0"/>
                <a:gd name="GluePoint19Y" fmla="*/ 48 h 0"/>
                <a:gd name="GluePoint20X" fmla="*/ 6 w 0"/>
                <a:gd name="GluePoint20Y" fmla="*/ 36 h 0"/>
                <a:gd name="GluePoint21X" fmla="logwidth"/>
                <a:gd name="GluePoint21Y" fmla="*/ 18 h 0"/>
                <a:gd name="GluePoint22X" fmla="logwidth"/>
                <a:gd name="GluePoint22Y" fmla="*/ 18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574" name="Freeform 19"/>
            <p:cNvSpPr/>
            <p:nvPr/>
          </p:nvSpPr>
          <p:spPr>
            <a:xfrm>
              <a:off x="1809720" y="6099120"/>
              <a:ext cx="340560" cy="259920"/>
            </a:xfrm>
            <a:custGeom>
              <a:avLst/>
              <a:gdLst>
                <a:gd name="textAreaLeft" fmla="*/ 0 w 340560"/>
                <a:gd name="textAreaRight" fmla="*/ 340920 w 340560"/>
                <a:gd name="textAreaTop" fmla="*/ 0 h 259920"/>
                <a:gd name="textAreaBottom" fmla="*/ 260280 h 259920"/>
                <a:gd name="GluePoint1X" fmla="*/ 30 w 0"/>
                <a:gd name="GluePoint1Y" fmla="logwidth"/>
                <a:gd name="GluePoint2X" fmla="*/ 48 w 0"/>
                <a:gd name="GluePoint2Y" fmla="*/ 6 h 0"/>
                <a:gd name="GluePoint3X" fmla="*/ 72 w 0"/>
                <a:gd name="GluePoint3Y" fmla="*/ 6 h 0"/>
                <a:gd name="GluePoint4X" fmla="*/ 114 w 0"/>
                <a:gd name="GluePoint4Y" fmla="*/ 12 h 0"/>
                <a:gd name="GluePoint5X" fmla="*/ 96 w 0"/>
                <a:gd name="GluePoint5Y" fmla="*/ 54 h 0"/>
                <a:gd name="GluePoint6X" fmla="*/ 96 w 0"/>
                <a:gd name="GluePoint6Y" fmla="*/ 60 h 0"/>
                <a:gd name="GluePoint7X" fmla="*/ 102 w 0"/>
                <a:gd name="GluePoint7Y" fmla="*/ 72 h 0"/>
                <a:gd name="GluePoint8X" fmla="*/ 108 w 0"/>
                <a:gd name="GluePoint8Y" fmla="*/ 84 h 0"/>
                <a:gd name="GluePoint9X" fmla="*/ 120 w 0"/>
                <a:gd name="GluePoint9Y" fmla="*/ 96 h 0"/>
                <a:gd name="GluePoint10X" fmla="*/ 143 w 0"/>
                <a:gd name="GluePoint10Y" fmla="*/ 114 h 0"/>
                <a:gd name="GluePoint11X" fmla="*/ 155 w 0"/>
                <a:gd name="GluePoint11Y" fmla="*/ 138 h 0"/>
                <a:gd name="GluePoint12X" fmla="*/ 161 w 0"/>
                <a:gd name="GluePoint12Y" fmla="*/ 156 h 0"/>
                <a:gd name="GluePoint13X" fmla="*/ 161 w 0"/>
                <a:gd name="GluePoint13Y" fmla="*/ 162 h 0"/>
                <a:gd name="GluePoint14X" fmla="*/ 96 w 0"/>
                <a:gd name="GluePoint14Y" fmla="*/ 102 h 0"/>
                <a:gd name="GluePoint15X" fmla="*/ 30 w 0"/>
                <a:gd name="GluePoint15Y" fmla="*/ 54 h 0"/>
                <a:gd name="GluePoint16X" fmla="logwidth"/>
                <a:gd name="GluePoint16Y" fmla="logwidth"/>
                <a:gd name="GluePoint17X" fmla="*/ 30 w 0"/>
                <a:gd name="GluePoint17Y" fmla="logwidth"/>
                <a:gd name="GluePoint18X" fmla="*/ 30 w 0"/>
                <a:gd name="GluePoint18Y" fmla="logwidth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</a:cxnLst>
              <a:rect l="textAreaLeft" t="textAreaTop" r="textAreaRight" b="textAreaBottom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575" name="Freeform 20"/>
            <p:cNvSpPr/>
            <p:nvPr/>
          </p:nvSpPr>
          <p:spPr>
            <a:xfrm>
              <a:off x="1494360" y="6118200"/>
              <a:ext cx="124560" cy="96480"/>
            </a:xfrm>
            <a:custGeom>
              <a:avLst/>
              <a:gdLst>
                <a:gd name="textAreaLeft" fmla="*/ 0 w 124560"/>
                <a:gd name="textAreaRight" fmla="*/ 124920 w 124560"/>
                <a:gd name="textAreaTop" fmla="*/ 0 h 96480"/>
                <a:gd name="textAreaBottom" fmla="*/ 96840 h 96480"/>
                <a:gd name="GluePoint1X" fmla="*/ 59 w 0"/>
                <a:gd name="GluePoint1Y" fmla="*/ 6 h 0"/>
                <a:gd name="GluePoint2X" fmla="*/ 41 w 0"/>
                <a:gd name="GluePoint2Y" fmla="*/ 30 h 0"/>
                <a:gd name="GluePoint3X" fmla="*/ 41 w 0"/>
                <a:gd name="GluePoint3Y" fmla="*/ 36 h 0"/>
                <a:gd name="GluePoint4X" fmla="*/ 47 w 0"/>
                <a:gd name="GluePoint4Y" fmla="*/ 42 h 0"/>
                <a:gd name="GluePoint5X" fmla="*/ 53 w 0"/>
                <a:gd name="GluePoint5Y" fmla="*/ 54 h 0"/>
                <a:gd name="GluePoint6X" fmla="*/ 53 w 0"/>
                <a:gd name="GluePoint6Y" fmla="*/ 60 h 0"/>
                <a:gd name="GluePoint7X" fmla="*/ 47 w 0"/>
                <a:gd name="GluePoint7Y" fmla="*/ 54 h 0"/>
                <a:gd name="GluePoint8X" fmla="*/ 35 w 0"/>
                <a:gd name="GluePoint8Y" fmla="*/ 48 h 0"/>
                <a:gd name="GluePoint9X" fmla="*/ 23 w 0"/>
                <a:gd name="GluePoint9Y" fmla="*/ 36 h 0"/>
                <a:gd name="GluePoint10X" fmla="*/ 17 w 0"/>
                <a:gd name="GluePoint10Y" fmla="*/ 30 h 0"/>
                <a:gd name="GluePoint11X" fmla="logwidth"/>
                <a:gd name="GluePoint11Y" fmla="logwidth"/>
                <a:gd name="GluePoint12X" fmla="*/ 59 w 0"/>
                <a:gd name="GluePoint12Y" fmla="*/ 6 h 0"/>
                <a:gd name="GluePoint13X" fmla="*/ 59 w 0"/>
                <a:gd name="GluePoint13Y" fmla="*/ 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576" name="Freeform 21"/>
            <p:cNvSpPr/>
            <p:nvPr/>
          </p:nvSpPr>
          <p:spPr>
            <a:xfrm>
              <a:off x="835920" y="6049800"/>
              <a:ext cx="518400" cy="328320"/>
            </a:xfrm>
            <a:custGeom>
              <a:avLst/>
              <a:gdLst>
                <a:gd name="textAreaLeft" fmla="*/ 0 w 518400"/>
                <a:gd name="textAreaRight" fmla="*/ 518760 w 518400"/>
                <a:gd name="textAreaTop" fmla="*/ 0 h 328320"/>
                <a:gd name="textAreaBottom" fmla="*/ 328680 h 328320"/>
                <a:gd name="GluePoint1X" fmla="*/ 233 w 0"/>
                <a:gd name="GluePoint1Y" fmla="*/ 36 h 0"/>
                <a:gd name="GluePoint2X" fmla="*/ 245 w 0"/>
                <a:gd name="GluePoint2Y" fmla="*/ 42 h 0"/>
                <a:gd name="GluePoint3X" fmla="*/ 209 w 0"/>
                <a:gd name="GluePoint3Y" fmla="*/ 84 h 0"/>
                <a:gd name="GluePoint4X" fmla="*/ 143 w 0"/>
                <a:gd name="GluePoint4Y" fmla="*/ 132 h 0"/>
                <a:gd name="GluePoint5X" fmla="*/ 167 w 0"/>
                <a:gd name="GluePoint5Y" fmla="*/ 156 h 0"/>
                <a:gd name="GluePoint6X" fmla="*/ 179 w 0"/>
                <a:gd name="GluePoint6Y" fmla="*/ 204 h 0"/>
                <a:gd name="GluePoint7X" fmla="*/ 77 w 0"/>
                <a:gd name="GluePoint7Y" fmla="*/ 132 h 0"/>
                <a:gd name="GluePoint8X" fmla="*/ 47 w 0"/>
                <a:gd name="GluePoint8Y" fmla="*/ 84 h 0"/>
                <a:gd name="GluePoint9X" fmla="*/ 89 w 0"/>
                <a:gd name="GluePoint9Y" fmla="*/ 66 h 0"/>
                <a:gd name="GluePoint10X" fmla="*/ 59 w 0"/>
                <a:gd name="GluePoint10Y" fmla="*/ 36 h 0"/>
                <a:gd name="GluePoint11X" fmla="logwidth"/>
                <a:gd name="GluePoint11Y" fmla="*/ 12 h 0"/>
                <a:gd name="GluePoint12X" fmla="logwidth"/>
                <a:gd name="GluePoint12Y" fmla="logwidth"/>
                <a:gd name="GluePoint13X" fmla="*/ 6 w 0"/>
                <a:gd name="GluePoint13Y" fmla="logwidth"/>
                <a:gd name="GluePoint14X" fmla="*/ 12 w 0"/>
                <a:gd name="GluePoint14Y" fmla="logwidth"/>
                <a:gd name="GluePoint15X" fmla="*/ 47 w 0"/>
                <a:gd name="GluePoint15Y" fmla="*/ 6 h 0"/>
                <a:gd name="GluePoint16X" fmla="*/ 77 w 0"/>
                <a:gd name="GluePoint16Y" fmla="*/ 6 h 0"/>
                <a:gd name="GluePoint17X" fmla="*/ 83 w 0"/>
                <a:gd name="GluePoint17Y" fmla="*/ 6 h 0"/>
                <a:gd name="GluePoint18X" fmla="*/ 89 w 0"/>
                <a:gd name="GluePoint18Y" fmla="*/ 6 h 0"/>
                <a:gd name="GluePoint19X" fmla="*/ 101 w 0"/>
                <a:gd name="GluePoint19Y" fmla="*/ 12 h 0"/>
                <a:gd name="GluePoint20X" fmla="*/ 125 w 0"/>
                <a:gd name="GluePoint20Y" fmla="*/ 12 h 0"/>
                <a:gd name="GluePoint21X" fmla="*/ 143 w 0"/>
                <a:gd name="GluePoint21Y" fmla="*/ 18 h 0"/>
                <a:gd name="GluePoint22X" fmla="*/ 149 w 0"/>
                <a:gd name="GluePoint22Y" fmla="*/ 18 h 0"/>
                <a:gd name="GluePoint23X" fmla="*/ 149 w 0"/>
                <a:gd name="GluePoint23Y" fmla="*/ 18 h 0"/>
                <a:gd name="GluePoint24X" fmla="*/ 203 w 0"/>
                <a:gd name="GluePoint24Y" fmla="*/ 24 h 0"/>
                <a:gd name="GluePoint25X" fmla="*/ 233 w 0"/>
                <a:gd name="GluePoint25Y" fmla="*/ 36 h 0"/>
                <a:gd name="GluePoint26X" fmla="*/ 233 w 0"/>
                <a:gd name="GluePoint26Y" fmla="*/ 3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</a:cxnLst>
              <a:rect l="textAreaLeft" t="textAreaTop" r="textAreaRight" b="textAreaBottom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sp>
        <p:nvSpPr>
          <p:cNvPr id="577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lt2"/>
                </a:solidFill>
                <a:effectLst/>
                <a:uFillTx/>
                <a:latin typeface="Arial"/>
                <a:ea typeface="PMingLiU"/>
              </a:rPr>
              <a:t>Click to edit Master title style</a:t>
            </a:r>
            <a:endParaRPr b="0" lang="en-US" sz="4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578" name="PlaceHolder 2"/>
          <p:cNvSpPr>
            <a:spLocks noGrp="1"/>
          </p:cNvSpPr>
          <p:nvPr>
            <p:ph type="body"/>
          </p:nvPr>
        </p:nvSpPr>
        <p:spPr>
          <a:xfrm>
            <a:off x="609480" y="1535040"/>
            <a:ext cx="5386680" cy="639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Click to edit Master text styles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579" name="PlaceHolder 3"/>
          <p:cNvSpPr>
            <a:spLocks noGrp="1"/>
          </p:cNvSpPr>
          <p:nvPr>
            <p:ph type="body"/>
          </p:nvPr>
        </p:nvSpPr>
        <p:spPr>
          <a:xfrm>
            <a:off x="609480" y="2174760"/>
            <a:ext cx="5386680" cy="3951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Click to edit Master text styles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Second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360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Third level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320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16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Fourth level</a:t>
            </a:r>
            <a:endParaRPr b="0" lang="en-US" sz="16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320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16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Fifth level</a:t>
            </a:r>
            <a:endParaRPr b="0" lang="en-US" sz="16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580" name="PlaceHolder 4"/>
          <p:cNvSpPr>
            <a:spLocks noGrp="1"/>
          </p:cNvSpPr>
          <p:nvPr>
            <p:ph type="body"/>
          </p:nvPr>
        </p:nvSpPr>
        <p:spPr>
          <a:xfrm>
            <a:off x="6193440" y="1535040"/>
            <a:ext cx="5388840" cy="639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Click to edit Master text styles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581" name="PlaceHolder 5"/>
          <p:cNvSpPr>
            <a:spLocks noGrp="1"/>
          </p:cNvSpPr>
          <p:nvPr>
            <p:ph type="body"/>
          </p:nvPr>
        </p:nvSpPr>
        <p:spPr>
          <a:xfrm>
            <a:off x="6193440" y="2174760"/>
            <a:ext cx="5388840" cy="3951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Click to edit Master text styles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Second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360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Third level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320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16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Fourth level</a:t>
            </a:r>
            <a:endParaRPr b="0" lang="en-US" sz="16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320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16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Fifth level</a:t>
            </a:r>
            <a:endParaRPr b="0" lang="en-US" sz="16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582" name="PlaceHolder 6"/>
          <p:cNvSpPr>
            <a:spLocks noGrp="1"/>
          </p:cNvSpPr>
          <p:nvPr>
            <p:ph type="dt" idx="172"/>
          </p:nvPr>
        </p:nvSpPr>
        <p:spPr>
          <a:xfrm>
            <a:off x="60948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583" name="PlaceHolder 7"/>
          <p:cNvSpPr>
            <a:spLocks noGrp="1"/>
          </p:cNvSpPr>
          <p:nvPr>
            <p:ph type="ftr" idx="173"/>
          </p:nvPr>
        </p:nvSpPr>
        <p:spPr>
          <a:xfrm>
            <a:off x="4165560" y="6248520"/>
            <a:ext cx="386028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584" name="PlaceHolder 8"/>
          <p:cNvSpPr>
            <a:spLocks noGrp="1"/>
          </p:cNvSpPr>
          <p:nvPr>
            <p:ph type="sldNum" idx="174"/>
          </p:nvPr>
        </p:nvSpPr>
        <p:spPr>
          <a:xfrm>
            <a:off x="873756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2835300-4FCB-491C-AF94-4A661F50E5CB}" type="slidenum">
              <a: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rPr>
              <a:t>&lt;number&gt;</a:t>
            </a:fld>
            <a:endParaRPr b="0" lang="en-US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40">
    <p:bg>
      <p:bgPr>
        <a:gradFill rotWithShape="0">
          <a:gsLst>
            <a:gs pos="0">
              <a:srgbClr val="001847"/>
            </a:gs>
            <a:gs pos="100000">
              <a:srgbClr val="003399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5" name="Group 2"/>
          <p:cNvGrpSpPr/>
          <p:nvPr/>
        </p:nvGrpSpPr>
        <p:grpSpPr>
          <a:xfrm>
            <a:off x="0" y="0"/>
            <a:ext cx="12191760" cy="6857640"/>
            <a:chOff x="0" y="0"/>
            <a:chExt cx="12191760" cy="6857640"/>
          </a:xfrm>
        </p:grpSpPr>
        <p:sp>
          <p:nvSpPr>
            <p:cNvPr id="586" name="Freeform 3"/>
            <p:cNvSpPr/>
            <p:nvPr/>
          </p:nvSpPr>
          <p:spPr>
            <a:xfrm>
              <a:off x="0" y="4876920"/>
              <a:ext cx="12191760" cy="198072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1980720"/>
                <a:gd name="textAreaBottom" fmla="*/ 1981080 h 198072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33cccc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587" name="Freeform 4"/>
            <p:cNvSpPr/>
            <p:nvPr/>
          </p:nvSpPr>
          <p:spPr>
            <a:xfrm>
              <a:off x="0" y="0"/>
              <a:ext cx="12191760" cy="487656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4876560"/>
                <a:gd name="textAreaBottom" fmla="*/ 4876920 h 487656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1746"/>
                </a:gs>
                <a:gs pos="100000">
                  <a:srgbClr val="003399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sp>
        <p:nvSpPr>
          <p:cNvPr id="588" name="Freeform 5"/>
          <p:cNvSpPr/>
          <p:nvPr/>
        </p:nvSpPr>
        <p:spPr>
          <a:xfrm>
            <a:off x="8331120" y="6262560"/>
            <a:ext cx="3860280" cy="609120"/>
          </a:xfrm>
          <a:custGeom>
            <a:avLst/>
            <a:gdLst>
              <a:gd name="textAreaLeft" fmla="*/ 0 w 3860280"/>
              <a:gd name="textAreaRight" fmla="*/ 3860640 w 3860280"/>
              <a:gd name="textAreaTop" fmla="*/ 0 h 609120"/>
              <a:gd name="textAreaBottom" fmla="*/ 609480 h 609120"/>
              <a:gd name="GluePoint1X" fmla="*/ 5748 w 0"/>
              <a:gd name="GluePoint1Y" fmla="*/ 246 h 0"/>
              <a:gd name="GluePoint2X" fmla="logwidth"/>
              <a:gd name="GluePoint2Y" fmla="*/ 246 h 0"/>
              <a:gd name="GluePoint3X" fmla="logwidth"/>
              <a:gd name="GluePoint3Y" fmla="logwidth"/>
              <a:gd name="GluePoint4X" fmla="*/ 5748 w 0"/>
              <a:gd name="GluePoint4Y" fmla="logwidth"/>
              <a:gd name="GluePoint5X" fmla="*/ 5748 w 0"/>
              <a:gd name="GluePoint5Y" fmla="*/ 246 h 0"/>
              <a:gd name="GluePoint6X" fmla="*/ 5748 w 0"/>
              <a:gd name="GluePoint6Y" fmla="*/ 246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</a:cxnLst>
            <a:rect l="textAreaLeft" t="textAreaTop" r="textAreaRight" b="textAreaBottom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003399"/>
              </a:gs>
              <a:gs pos="100000">
                <a:srgbClr val="00ffcc"/>
              </a:gs>
            </a:gsLst>
            <a:lin ang="189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  <a:ea typeface="新細明體"/>
            </a:endParaRPr>
          </a:p>
        </p:txBody>
      </p:sp>
      <p:grpSp>
        <p:nvGrpSpPr>
          <p:cNvPr id="589" name="Group 6"/>
          <p:cNvGrpSpPr/>
          <p:nvPr/>
        </p:nvGrpSpPr>
        <p:grpSpPr>
          <a:xfrm>
            <a:off x="0" y="6019920"/>
            <a:ext cx="10464480" cy="856800"/>
            <a:chOff x="0" y="6019920"/>
            <a:chExt cx="10464480" cy="856800"/>
          </a:xfrm>
        </p:grpSpPr>
        <p:sp>
          <p:nvSpPr>
            <p:cNvPr id="590" name="Freeform 7"/>
            <p:cNvSpPr/>
            <p:nvPr/>
          </p:nvSpPr>
          <p:spPr>
            <a:xfrm>
              <a:off x="3149640" y="6019920"/>
              <a:ext cx="6857640" cy="850680"/>
            </a:xfrm>
            <a:custGeom>
              <a:avLst/>
              <a:gdLst>
                <a:gd name="textAreaLeft" fmla="*/ 0 w 6857640"/>
                <a:gd name="textAreaRight" fmla="*/ 6858000 w 6857640"/>
                <a:gd name="textAreaTop" fmla="*/ 0 h 850680"/>
                <a:gd name="textAreaBottom" fmla="*/ 851040 h 850680"/>
                <a:gd name="GluePoint1X" fmla="*/ 3132 w 0"/>
                <a:gd name="GluePoint1Y" fmla="*/ 469 h 0"/>
                <a:gd name="GluePoint2X" fmla="*/ 2995 w 0"/>
                <a:gd name="GluePoint2Y" fmla="*/ 395 h 0"/>
                <a:gd name="GluePoint3X" fmla="*/ 2911 w 0"/>
                <a:gd name="GluePoint3Y" fmla="*/ 375 h 0"/>
                <a:gd name="GluePoint4X" fmla="*/ 2678 w 0"/>
                <a:gd name="GluePoint4Y" fmla="*/ 228 h 0"/>
                <a:gd name="GluePoint5X" fmla="*/ 2553 w 0"/>
                <a:gd name="GluePoint5Y" fmla="*/ 74 h 0"/>
                <a:gd name="GluePoint6X" fmla="*/ 2457 w 0"/>
                <a:gd name="GluePoint6Y" fmla="*/ 7 h 0"/>
                <a:gd name="GluePoint7X" fmla="*/ 2403 w 0"/>
                <a:gd name="GluePoint7Y" fmla="*/ 47 h 0"/>
                <a:gd name="GluePoint8X" fmla="*/ 2289 w 0"/>
                <a:gd name="GluePoint8Y" fmla="*/ 74 h 0"/>
                <a:gd name="GluePoint9X" fmla="*/ 2134 w 0"/>
                <a:gd name="GluePoint9Y" fmla="*/ 74 h 0"/>
                <a:gd name="GluePoint10X" fmla="*/ 2044 w 0"/>
                <a:gd name="GluePoint10Y" fmla="*/ 128 h 0"/>
                <a:gd name="GluePoint11X" fmla="*/ 1775 w 0"/>
                <a:gd name="GluePoint11Y" fmla="*/ 222 h 0"/>
                <a:gd name="GluePoint12X" fmla="*/ 1602 w 0"/>
                <a:gd name="GluePoint12Y" fmla="*/ 181 h 0"/>
                <a:gd name="GluePoint13X" fmla="*/ 1560 w 0"/>
                <a:gd name="GluePoint13Y" fmla="*/ 101 h 0"/>
                <a:gd name="GluePoint14X" fmla="*/ 1542 w 0"/>
                <a:gd name="GluePoint14Y" fmla="*/ 87 h 0"/>
                <a:gd name="GluePoint15X" fmla="*/ 1446 w 0"/>
                <a:gd name="GluePoint15Y" fmla="*/ 60 h 0"/>
                <a:gd name="GluePoint16X" fmla="*/ 1375 w 0"/>
                <a:gd name="GluePoint16Y" fmla="*/ 74 h 0"/>
                <a:gd name="GluePoint17X" fmla="*/ 1309 w 0"/>
                <a:gd name="GluePoint17Y" fmla="*/ 87 h 0"/>
                <a:gd name="GluePoint18X" fmla="*/ 1243 w 0"/>
                <a:gd name="GluePoint18Y" fmla="*/ 13 h 0"/>
                <a:gd name="GluePoint19X" fmla="*/ 1225 w 0"/>
                <a:gd name="GluePoint19Y" fmla="logwidth"/>
                <a:gd name="GluePoint20X" fmla="*/ 1189 w 0"/>
                <a:gd name="GluePoint20Y" fmla="logwidth"/>
                <a:gd name="GluePoint21X" fmla="*/ 1106 w 0"/>
                <a:gd name="GluePoint21Y" fmla="*/ 34 h 0"/>
                <a:gd name="GluePoint22X" fmla="*/ 1106 w 0"/>
                <a:gd name="GluePoint22Y" fmla="*/ 34 h 0"/>
                <a:gd name="GluePoint23X" fmla="*/ 1094 w 0"/>
                <a:gd name="GluePoint23Y" fmla="*/ 40 h 0"/>
                <a:gd name="GluePoint24X" fmla="*/ 1070 w 0"/>
                <a:gd name="GluePoint24Y" fmla="*/ 54 h 0"/>
                <a:gd name="GluePoint25X" fmla="*/ 1034 w 0"/>
                <a:gd name="GluePoint25Y" fmla="*/ 74 h 0"/>
                <a:gd name="GluePoint26X" fmla="*/ 1004 w 0"/>
                <a:gd name="GluePoint26Y" fmla="*/ 74 h 0"/>
                <a:gd name="GluePoint27X" fmla="*/ 986 w 0"/>
                <a:gd name="GluePoint27Y" fmla="*/ 74 h 0"/>
                <a:gd name="GluePoint28X" fmla="*/ 956 w 0"/>
                <a:gd name="GluePoint28Y" fmla="*/ 81 h 0"/>
                <a:gd name="GluePoint29X" fmla="*/ 920 w 0"/>
                <a:gd name="GluePoint29Y" fmla="*/ 94 h 0"/>
                <a:gd name="GluePoint30X" fmla="*/ 884 w 0"/>
                <a:gd name="GluePoint30Y" fmla="*/ 107 h 0"/>
                <a:gd name="GluePoint31X" fmla="*/ 843 w 0"/>
                <a:gd name="GluePoint31Y" fmla="*/ 128 h 0"/>
                <a:gd name="GluePoint32X" fmla="*/ 813 w 0"/>
                <a:gd name="GluePoint32Y" fmla="*/ 141 h 0"/>
                <a:gd name="GluePoint33X" fmla="*/ 789 w 0"/>
                <a:gd name="GluePoint33Y" fmla="*/ 148 h 0"/>
                <a:gd name="GluePoint34X" fmla="*/ 783 w 0"/>
                <a:gd name="GluePoint34Y" fmla="*/ 154 h 0"/>
                <a:gd name="GluePoint35X" fmla="*/ 556 w 0"/>
                <a:gd name="GluePoint35Y" fmla="*/ 228 h 0"/>
                <a:gd name="GluePoint36X" fmla="*/ 394 w 0"/>
                <a:gd name="GluePoint36Y" fmla="*/ 294 h 0"/>
                <a:gd name="GluePoint37X" fmla="*/ 107 w 0"/>
                <a:gd name="GluePoint37Y" fmla="*/ 462 h 0"/>
                <a:gd name="GluePoint38X" fmla="logwidth"/>
                <a:gd name="GluePoint38Y" fmla="*/ 536 h 0"/>
                <a:gd name="GluePoint39X" fmla="*/ 3240 w 0"/>
                <a:gd name="GluePoint39Y" fmla="*/ 536 h 0"/>
                <a:gd name="GluePoint40X" fmla="*/ 3132 w 0"/>
                <a:gd name="GluePoint40Y" fmla="*/ 469 h 0"/>
                <a:gd name="GluePoint41X" fmla="*/ 3132 w 0"/>
                <a:gd name="GluePoint41Y" fmla="*/ 469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</a:cxnLst>
              <a:rect l="textAreaLeft" t="textAreaTop" r="textAreaRight" b="textAreaBottom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837763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grpSp>
          <p:nvGrpSpPr>
            <p:cNvPr id="591" name="Group 8"/>
            <p:cNvGrpSpPr/>
            <p:nvPr/>
          </p:nvGrpSpPr>
          <p:grpSpPr>
            <a:xfrm>
              <a:off x="5262120" y="6019920"/>
              <a:ext cx="5202360" cy="856800"/>
              <a:chOff x="5262120" y="6019920"/>
              <a:chExt cx="5202360" cy="856800"/>
            </a:xfrm>
          </p:grpSpPr>
          <p:sp>
            <p:nvSpPr>
              <p:cNvPr id="592" name="Freeform 9"/>
              <p:cNvSpPr/>
              <p:nvPr/>
            </p:nvSpPr>
            <p:spPr>
              <a:xfrm>
                <a:off x="8356680" y="6031080"/>
                <a:ext cx="2107800" cy="845640"/>
              </a:xfrm>
              <a:custGeom>
                <a:avLst/>
                <a:gdLst>
                  <a:gd name="textAreaLeft" fmla="*/ 0 w 2107800"/>
                  <a:gd name="textAreaRight" fmla="*/ 2108160 w 2107800"/>
                  <a:gd name="textAreaTop" fmla="*/ 0 h 845640"/>
                  <a:gd name="textAreaBottom" fmla="*/ 846000 h 845640"/>
                  <a:gd name="GluePoint1X" fmla="*/ 636 w 0"/>
                  <a:gd name="GluePoint1Y" fmla="*/ 373 h 0"/>
                  <a:gd name="GluePoint2X" fmla="*/ 495 w 0"/>
                  <a:gd name="GluePoint2Y" fmla="*/ 370 h 0"/>
                  <a:gd name="GluePoint3X" fmla="*/ 280 w 0"/>
                  <a:gd name="GluePoint3Y" fmla="*/ 249 h 0"/>
                  <a:gd name="GluePoint4X" fmla="*/ 127 w 0"/>
                  <a:gd name="GluePoint4Y" fmla="*/ 66 h 0"/>
                  <a:gd name="GluePoint5X" fmla="logwidth"/>
                  <a:gd name="GluePoint5Y" fmla="logwidth"/>
                  <a:gd name="GluePoint6X" fmla="*/ 22 w 0"/>
                  <a:gd name="GluePoint6Y" fmla="*/ 26 h 0"/>
                  <a:gd name="GluePoint7X" fmla="logwidth"/>
                  <a:gd name="GluePoint7Y" fmla="*/ 65 h 0"/>
                  <a:gd name="GluePoint8X" fmla="*/ 30 w 0"/>
                  <a:gd name="GluePoint8Y" fmla="*/ 119 h 0"/>
                  <a:gd name="GluePoint9X" fmla="*/ 75 w 0"/>
                  <a:gd name="GluePoint9Y" fmla="*/ 243 h 0"/>
                  <a:gd name="GluePoint10X" fmla="*/ 45 w 0"/>
                  <a:gd name="GluePoint10Y" fmla="*/ 422 h 0"/>
                  <a:gd name="GluePoint11X" fmla="*/ 200 w 0"/>
                  <a:gd name="GluePoint11Y" fmla="*/ 329 h 0"/>
                  <a:gd name="GluePoint12X" fmla="*/ 612 w 0"/>
                  <a:gd name="GluePoint12Y" fmla="*/ 533 h 0"/>
                  <a:gd name="GluePoint13X" fmla="*/ 996 w 0"/>
                  <a:gd name="GluePoint13Y" fmla="*/ 529 h 0"/>
                  <a:gd name="GluePoint14X" fmla="*/ 828 w 0"/>
                  <a:gd name="GluePoint14Y" fmla="*/ 473 h 0"/>
                  <a:gd name="GluePoint15X" fmla="*/ 636 w 0"/>
                  <a:gd name="GluePoint15Y" fmla="*/ 373 h 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</a:cxnLst>
                <a:rect l="textAreaLeft" t="textAreaTop" r="textAreaRight" b="textAreaBottom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593" name="Freeform 10"/>
              <p:cNvSpPr/>
              <p:nvPr/>
            </p:nvSpPr>
            <p:spPr>
              <a:xfrm>
                <a:off x="5666400" y="6019920"/>
                <a:ext cx="393480" cy="626760"/>
              </a:xfrm>
              <a:custGeom>
                <a:avLst/>
                <a:gdLst>
                  <a:gd name="textAreaLeft" fmla="*/ 0 w 393480"/>
                  <a:gd name="textAreaRight" fmla="*/ 393840 w 393480"/>
                  <a:gd name="textAreaTop" fmla="*/ 0 h 626760"/>
                  <a:gd name="textAreaBottom" fmla="*/ 627120 h 626760"/>
                  <a:gd name="GluePoint1X" fmla="*/ 36 w 0"/>
                  <a:gd name="GluePoint1Y" fmla="logwidth"/>
                  <a:gd name="GluePoint2X" fmla="*/ 54 w 0"/>
                  <a:gd name="GluePoint2Y" fmla="*/ 18 h 0"/>
                  <a:gd name="GluePoint3X" fmla="*/ 24 w 0"/>
                  <a:gd name="GluePoint3Y" fmla="*/ 30 h 0"/>
                  <a:gd name="GluePoint4X" fmla="*/ 18 w 0"/>
                  <a:gd name="GluePoint4Y" fmla="*/ 66 h 0"/>
                  <a:gd name="GluePoint5X" fmla="*/ 42 w 0"/>
                  <a:gd name="GluePoint5Y" fmla="*/ 114 h 0"/>
                  <a:gd name="GluePoint6X" fmla="*/ 48 w 0"/>
                  <a:gd name="GluePoint6Y" fmla="*/ 162 h 0"/>
                  <a:gd name="GluePoint7X" fmla="logwidth"/>
                  <a:gd name="GluePoint7Y" fmla="*/ 353 h 0"/>
                  <a:gd name="GluePoint8X" fmla="*/ 54 w 0"/>
                  <a:gd name="GluePoint8Y" fmla="*/ 233 h 0"/>
                  <a:gd name="GluePoint9X" fmla="*/ 84 w 0"/>
                  <a:gd name="GluePoint9Y" fmla="*/ 216 h 0"/>
                  <a:gd name="GluePoint10X" fmla="*/ 126 w 0"/>
                  <a:gd name="GluePoint10Y" fmla="*/ 126 h 0"/>
                  <a:gd name="GluePoint11X" fmla="*/ 144 w 0"/>
                  <a:gd name="GluePoint11Y" fmla="*/ 120 h 0"/>
                  <a:gd name="GluePoint12X" fmla="*/ 144 w 0"/>
                  <a:gd name="GluePoint12Y" fmla="*/ 90 h 0"/>
                  <a:gd name="GluePoint13X" fmla="*/ 186 w 0"/>
                  <a:gd name="GluePoint13Y" fmla="*/ 66 h 0"/>
                  <a:gd name="GluePoint14X" fmla="*/ 162 w 0"/>
                  <a:gd name="GluePoint14Y" fmla="*/ 60 h 0"/>
                  <a:gd name="GluePoint15X" fmla="*/ 36 w 0"/>
                  <a:gd name="GluePoint15Y" fmla="logwidth"/>
                  <a:gd name="GluePoint16X" fmla="*/ 36 w 0"/>
                  <a:gd name="GluePoint16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</a:cxnLst>
                <a:rect l="textAreaLeft" t="textAreaTop" r="textAreaRight" b="textAreaBottom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594" name="Freeform 11"/>
              <p:cNvSpPr/>
              <p:nvPr/>
            </p:nvSpPr>
            <p:spPr>
              <a:xfrm>
                <a:off x="6413400" y="6180120"/>
                <a:ext cx="799920" cy="429840"/>
              </a:xfrm>
              <a:custGeom>
                <a:avLst/>
                <a:gdLst>
                  <a:gd name="textAreaLeft" fmla="*/ 0 w 799920"/>
                  <a:gd name="textAreaRight" fmla="*/ 800280 w 799920"/>
                  <a:gd name="textAreaTop" fmla="*/ 0 h 429840"/>
                  <a:gd name="textAreaBottom" fmla="*/ 430200 h 429840"/>
                  <a:gd name="GluePoint1X" fmla="*/ 18 w 0"/>
                  <a:gd name="GluePoint1Y" fmla="logwidth"/>
                  <a:gd name="GluePoint2X" fmla="*/ 12 w 0"/>
                  <a:gd name="GluePoint2Y" fmla="*/ 13 h 0"/>
                  <a:gd name="GluePoint3X" fmla="logwidth"/>
                  <a:gd name="GluePoint3Y" fmla="*/ 40 h 0"/>
                  <a:gd name="GluePoint4X" fmla="*/ 60 w 0"/>
                  <a:gd name="GluePoint4Y" fmla="*/ 121 h 0"/>
                  <a:gd name="GluePoint5X" fmla="*/ 310 w 0"/>
                  <a:gd name="GluePoint5Y" fmla="*/ 271 h 0"/>
                  <a:gd name="GluePoint6X" fmla="*/ 290 w 0"/>
                  <a:gd name="GluePoint6Y" fmla="*/ 139 h 0"/>
                  <a:gd name="GluePoint7X" fmla="*/ 378 w 0"/>
                  <a:gd name="GluePoint7Y" fmla="*/ 76 h 0"/>
                  <a:gd name="GluePoint8X" fmla="*/ 251 w 0"/>
                  <a:gd name="GluePoint8Y" fmla="*/ 94 h 0"/>
                  <a:gd name="GluePoint9X" fmla="*/ 90 w 0"/>
                  <a:gd name="GluePoint9Y" fmla="*/ 54 h 0"/>
                  <a:gd name="GluePoint10X" fmla="*/ 18 w 0"/>
                  <a:gd name="GluePoint10Y" fmla="logwidth"/>
                  <a:gd name="GluePoint11X" fmla="*/ 18 w 0"/>
                  <a:gd name="GluePoint11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</a:cxnLst>
                <a:rect l="textAreaLeft" t="textAreaTop" r="textAreaRight" b="textAreaBottom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595" name="Freeform 12"/>
              <p:cNvSpPr/>
              <p:nvPr/>
            </p:nvSpPr>
            <p:spPr>
              <a:xfrm>
                <a:off x="7679160" y="6137280"/>
                <a:ext cx="327600" cy="117000"/>
              </a:xfrm>
              <a:custGeom>
                <a:avLst/>
                <a:gdLst>
                  <a:gd name="textAreaLeft" fmla="*/ 0 w 327600"/>
                  <a:gd name="textAreaRight" fmla="*/ 327960 w 327600"/>
                  <a:gd name="textAreaTop" fmla="*/ 0 h 117000"/>
                  <a:gd name="textAreaBottom" fmla="*/ 117360 h 117000"/>
                  <a:gd name="GluePoint1X" fmla="*/ 114 w 0"/>
                  <a:gd name="GluePoint1Y" fmla="logwidth"/>
                  <a:gd name="GluePoint2X" fmla="logwidth"/>
                  <a:gd name="GluePoint2Y" fmla="logwidth"/>
                  <a:gd name="GluePoint3X" fmla="logwidth"/>
                  <a:gd name="GluePoint3Y" fmla="logwidth"/>
                  <a:gd name="GluePoint4X" fmla="*/ 6 w 0"/>
                  <a:gd name="GluePoint4Y" fmla="*/ 6 h 0"/>
                  <a:gd name="GluePoint5X" fmla="*/ 6 w 0"/>
                  <a:gd name="GluePoint5Y" fmla="*/ 18 h 0"/>
                  <a:gd name="GluePoint6X" fmla="logwidth"/>
                  <a:gd name="GluePoint6Y" fmla="*/ 24 h 0"/>
                  <a:gd name="GluePoint7X" fmla="*/ 78 w 0"/>
                  <a:gd name="GluePoint7Y" fmla="*/ 60 h 0"/>
                  <a:gd name="GluePoint8X" fmla="*/ 96 w 0"/>
                  <a:gd name="GluePoint8Y" fmla="*/ 42 h 0"/>
                  <a:gd name="GluePoint9X" fmla="*/ 155 w 0"/>
                  <a:gd name="GluePoint9Y" fmla="*/ 66 h 0"/>
                  <a:gd name="GluePoint10X" fmla="*/ 126 w 0"/>
                  <a:gd name="GluePoint10Y" fmla="*/ 24 h 0"/>
                  <a:gd name="GluePoint11X" fmla="*/ 149 w 0"/>
                  <a:gd name="GluePoint11Y" fmla="logwidth"/>
                  <a:gd name="GluePoint12X" fmla="*/ 114 w 0"/>
                  <a:gd name="GluePoint12Y" fmla="logwidth"/>
                  <a:gd name="GluePoint13X" fmla="*/ 114 w 0"/>
                  <a:gd name="GluePoint13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596" name="Freeform 13"/>
              <p:cNvSpPr/>
              <p:nvPr/>
            </p:nvSpPr>
            <p:spPr>
              <a:xfrm>
                <a:off x="5262120" y="6126120"/>
                <a:ext cx="88560" cy="128160"/>
              </a:xfrm>
              <a:custGeom>
                <a:avLst/>
                <a:gdLst>
                  <a:gd name="textAreaLeft" fmla="*/ 0 w 88560"/>
                  <a:gd name="textAreaRight" fmla="*/ 88920 w 88560"/>
                  <a:gd name="textAreaTop" fmla="*/ 0 h 128160"/>
                  <a:gd name="textAreaBottom" fmla="*/ 128520 h 128160"/>
                  <a:gd name="GluePoint1X" fmla="*/ 6 w 0"/>
                  <a:gd name="GluePoint1Y" fmla="*/ 36 h 0"/>
                  <a:gd name="GluePoint2X" fmla="logwidth"/>
                  <a:gd name="GluePoint2Y" fmla="*/ 18 h 0"/>
                  <a:gd name="GluePoint3X" fmla="*/ 12 w 0"/>
                  <a:gd name="GluePoint3Y" fmla="*/ 6 h 0"/>
                  <a:gd name="GluePoint4X" fmla="logwidth"/>
                  <a:gd name="GluePoint4Y" fmla="*/ 6 h 0"/>
                  <a:gd name="GluePoint5X" fmla="*/ 12 w 0"/>
                  <a:gd name="GluePoint5Y" fmla="*/ 6 h 0"/>
                  <a:gd name="GluePoint6X" fmla="*/ 24 w 0"/>
                  <a:gd name="GluePoint6Y" fmla="*/ 6 h 0"/>
                  <a:gd name="GluePoint7X" fmla="*/ 36 w 0"/>
                  <a:gd name="GluePoint7Y" fmla="*/ 6 h 0"/>
                  <a:gd name="GluePoint8X" fmla="*/ 42 w 0"/>
                  <a:gd name="GluePoint8Y" fmla="logwidth"/>
                  <a:gd name="GluePoint9X" fmla="*/ 30 w 0"/>
                  <a:gd name="GluePoint9Y" fmla="*/ 18 h 0"/>
                  <a:gd name="GluePoint10X" fmla="*/ 42 w 0"/>
                  <a:gd name="GluePoint10Y" fmla="*/ 48 h 0"/>
                  <a:gd name="GluePoint11X" fmla="*/ 12 w 0"/>
                  <a:gd name="GluePoint11Y" fmla="*/ 72 h 0"/>
                  <a:gd name="GluePoint12X" fmla="*/ 6 w 0"/>
                  <a:gd name="GluePoint12Y" fmla="*/ 36 h 0"/>
                  <a:gd name="GluePoint13X" fmla="*/ 6 w 0"/>
                  <a:gd name="GluePoint13Y" fmla="*/ 36 h 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</p:grpSp>
        <p:sp>
          <p:nvSpPr>
            <p:cNvPr id="597" name="Freeform 14"/>
            <p:cNvSpPr/>
            <p:nvPr/>
          </p:nvSpPr>
          <p:spPr>
            <a:xfrm>
              <a:off x="0" y="6019920"/>
              <a:ext cx="8415360" cy="848880"/>
            </a:xfrm>
            <a:custGeom>
              <a:avLst/>
              <a:gdLst>
                <a:gd name="textAreaLeft" fmla="*/ 0 w 8415360"/>
                <a:gd name="textAreaRight" fmla="*/ 8415720 w 8415360"/>
                <a:gd name="textAreaTop" fmla="*/ 0 h 848880"/>
                <a:gd name="textAreaBottom" fmla="*/ 849240 h 848880"/>
                <a:gd name="GluePoint1X" fmla="*/ 3976 w 0"/>
                <a:gd name="GluePoint1Y" fmla="*/ 527 h 0"/>
                <a:gd name="GluePoint2X" fmla="*/ 3970 w 0"/>
                <a:gd name="GluePoint2Y" fmla="*/ 527 h 0"/>
                <a:gd name="GluePoint3X" fmla="*/ 3844 w 0"/>
                <a:gd name="GluePoint3Y" fmla="*/ 509 h 0"/>
                <a:gd name="GluePoint4X" fmla="*/ 2487 w 0"/>
                <a:gd name="GluePoint4Y" fmla="*/ 305 h 0"/>
                <a:gd name="GluePoint5X" fmla="*/ 2039 w 0"/>
                <a:gd name="GluePoint5Y" fmla="*/ 36 h 0"/>
                <a:gd name="GluePoint6X" fmla="*/ 1907 w 0"/>
                <a:gd name="GluePoint6Y" fmla="*/ 24 h 0"/>
                <a:gd name="GluePoint7X" fmla="*/ 1883 w 0"/>
                <a:gd name="GluePoint7Y" fmla="*/ 54 h 0"/>
                <a:gd name="GluePoint8X" fmla="*/ 1859 w 0"/>
                <a:gd name="GluePoint8Y" fmla="*/ 54 h 0"/>
                <a:gd name="GluePoint9X" fmla="*/ 1830 w 0"/>
                <a:gd name="GluePoint9Y" fmla="*/ 30 h 0"/>
                <a:gd name="GluePoint10X" fmla="*/ 1704 w 0"/>
                <a:gd name="GluePoint10Y" fmla="*/ 102 h 0"/>
                <a:gd name="GluePoint11X" fmla="*/ 1608 w 0"/>
                <a:gd name="GluePoint11Y" fmla="*/ 126 h 0"/>
                <a:gd name="GluePoint12X" fmla="*/ 1561 w 0"/>
                <a:gd name="GluePoint12Y" fmla="*/ 132 h 0"/>
                <a:gd name="GluePoint13X" fmla="*/ 1495 w 0"/>
                <a:gd name="GluePoint13Y" fmla="*/ 102 h 0"/>
                <a:gd name="GluePoint14X" fmla="*/ 1357 w 0"/>
                <a:gd name="GluePoint14Y" fmla="*/ 126 h 0"/>
                <a:gd name="GluePoint15X" fmla="*/ 1285 w 0"/>
                <a:gd name="GluePoint15Y" fmla="*/ 24 h 0"/>
                <a:gd name="GluePoint16X" fmla="*/ 1280 w 0"/>
                <a:gd name="GluePoint16Y" fmla="*/ 18 h 0"/>
                <a:gd name="GluePoint17X" fmla="*/ 1262 w 0"/>
                <a:gd name="GluePoint17Y" fmla="*/ 12 h 0"/>
                <a:gd name="GluePoint18X" fmla="*/ 1238 w 0"/>
                <a:gd name="GluePoint18Y" fmla="*/ 6 h 0"/>
                <a:gd name="GluePoint19X" fmla="*/ 1220 w 0"/>
                <a:gd name="GluePoint19Y" fmla="logwidth"/>
                <a:gd name="GluePoint20X" fmla="*/ 1196 w 0"/>
                <a:gd name="GluePoint20Y" fmla="logwidth"/>
                <a:gd name="GluePoint21X" fmla="*/ 1166 w 0"/>
                <a:gd name="GluePoint21Y" fmla="logwidth"/>
                <a:gd name="GluePoint22X" fmla="*/ 1142 w 0"/>
                <a:gd name="GluePoint22Y" fmla="logwidth"/>
                <a:gd name="GluePoint23X" fmla="*/ 1136 w 0"/>
                <a:gd name="GluePoint23Y" fmla="logwidth"/>
                <a:gd name="GluePoint24X" fmla="*/ 1130 w 0"/>
                <a:gd name="GluePoint24Y" fmla="logwidth"/>
                <a:gd name="GluePoint25X" fmla="*/ 1124 w 0"/>
                <a:gd name="GluePoint25Y" fmla="*/ 6 h 0"/>
                <a:gd name="GluePoint26X" fmla="*/ 1118 w 0"/>
                <a:gd name="GluePoint26Y" fmla="*/ 12 h 0"/>
                <a:gd name="GluePoint27X" fmla="*/ 1100 w 0"/>
                <a:gd name="GluePoint27Y" fmla="*/ 18 h 0"/>
                <a:gd name="GluePoint28X" fmla="*/ 1088 w 0"/>
                <a:gd name="GluePoint28Y" fmla="*/ 18 h 0"/>
                <a:gd name="GluePoint29X" fmla="*/ 1070 w 0"/>
                <a:gd name="GluePoint29Y" fmla="*/ 24 h 0"/>
                <a:gd name="GluePoint30X" fmla="*/ 1052 w 0"/>
                <a:gd name="GluePoint30Y" fmla="*/ 30 h 0"/>
                <a:gd name="GluePoint31X" fmla="*/ 1034 w 0"/>
                <a:gd name="GluePoint31Y" fmla="*/ 36 h 0"/>
                <a:gd name="GluePoint32X" fmla="*/ 1028 w 0"/>
                <a:gd name="GluePoint32Y" fmla="*/ 42 h 0"/>
                <a:gd name="GluePoint33X" fmla="*/ 969 w 0"/>
                <a:gd name="GluePoint33Y" fmla="*/ 60 h 0"/>
                <a:gd name="GluePoint34X" fmla="*/ 921 w 0"/>
                <a:gd name="GluePoint34Y" fmla="*/ 72 h 0"/>
                <a:gd name="GluePoint35X" fmla="*/ 855 w 0"/>
                <a:gd name="GluePoint35Y" fmla="*/ 48 h 0"/>
                <a:gd name="GluePoint36X" fmla="*/ 825 w 0"/>
                <a:gd name="GluePoint36Y" fmla="*/ 48 h 0"/>
                <a:gd name="GluePoint37X" fmla="*/ 759 w 0"/>
                <a:gd name="GluePoint37Y" fmla="*/ 72 h 0"/>
                <a:gd name="GluePoint38X" fmla="*/ 735 w 0"/>
                <a:gd name="GluePoint38Y" fmla="*/ 72 h 0"/>
                <a:gd name="GluePoint39X" fmla="*/ 706 w 0"/>
                <a:gd name="GluePoint39Y" fmla="*/ 60 h 0"/>
                <a:gd name="GluePoint40X" fmla="*/ 640 w 0"/>
                <a:gd name="GluePoint40Y" fmla="*/ 60 h 0"/>
                <a:gd name="GluePoint41X" fmla="*/ 544 w 0"/>
                <a:gd name="GluePoint41Y" fmla="*/ 72 h 0"/>
                <a:gd name="GluePoint42X" fmla="*/ 389 w 0"/>
                <a:gd name="GluePoint42Y" fmla="*/ 18 h 0"/>
                <a:gd name="GluePoint43X" fmla="*/ 323 w 0"/>
                <a:gd name="GluePoint43Y" fmla="*/ 60 h 0"/>
                <a:gd name="GluePoint44X" fmla="*/ 317 w 0"/>
                <a:gd name="GluePoint44Y" fmla="*/ 60 h 0"/>
                <a:gd name="GluePoint45X" fmla="*/ 305 w 0"/>
                <a:gd name="GluePoint45Y" fmla="*/ 72 h 0"/>
                <a:gd name="GluePoint46X" fmla="*/ 287 w 0"/>
                <a:gd name="GluePoint46Y" fmla="*/ 78 h 0"/>
                <a:gd name="GluePoint47X" fmla="*/ 263 w 0"/>
                <a:gd name="GluePoint47Y" fmla="*/ 90 h 0"/>
                <a:gd name="GluePoint48X" fmla="*/ 203 w 0"/>
                <a:gd name="GluePoint48Y" fmla="*/ 120 h 0"/>
                <a:gd name="GluePoint49X" fmla="*/ 149 w 0"/>
                <a:gd name="GluePoint49Y" fmla="*/ 150 h 0"/>
                <a:gd name="GluePoint50X" fmla="*/ 78 w 0"/>
                <a:gd name="GluePoint50Y" fmla="*/ 168 h 0"/>
                <a:gd name="GluePoint51X" fmla="logwidth"/>
                <a:gd name="GluePoint51Y" fmla="*/ 180 h 0"/>
                <a:gd name="GluePoint52X" fmla="logwidth"/>
                <a:gd name="GluePoint52Y" fmla="*/ 527 h 0"/>
                <a:gd name="GluePoint53X" fmla="*/ 1010 w 0"/>
                <a:gd name="GluePoint53Y" fmla="*/ 527 h 0"/>
                <a:gd name="GluePoint54X" fmla="*/ 3725 w 0"/>
                <a:gd name="GluePoint54Y" fmla="*/ 527 h 0"/>
                <a:gd name="GluePoint55X" fmla="*/ 3976 w 0"/>
                <a:gd name="GluePoint55Y" fmla="*/ 527 h 0"/>
                <a:gd name="GluePoint56X" fmla="*/ 3976 w 0"/>
                <a:gd name="GluePoint56Y" fmla="*/ 527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  <a:cxn ang="0">
                  <a:pos x="GluePoint55X" y="GluePoint55Y"/>
                </a:cxn>
                <a:cxn ang="0">
                  <a:pos x="GluePoint56X" y="GluePoint56Y"/>
                </a:cxn>
              </a:cxnLst>
              <a:rect l="textAreaLeft" t="textAreaTop" r="textAreaRight" b="textAreaBottom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72654e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grpSp>
        <p:nvGrpSpPr>
          <p:cNvPr id="598" name="Group 15"/>
          <p:cNvGrpSpPr/>
          <p:nvPr/>
        </p:nvGrpSpPr>
        <p:grpSpPr>
          <a:xfrm>
            <a:off x="835920" y="6021360"/>
            <a:ext cx="7579440" cy="848880"/>
            <a:chOff x="835920" y="6021360"/>
            <a:chExt cx="7579440" cy="848880"/>
          </a:xfrm>
        </p:grpSpPr>
        <p:sp>
          <p:nvSpPr>
            <p:cNvPr id="599" name="Freeform 16"/>
            <p:cNvSpPr/>
            <p:nvPr/>
          </p:nvSpPr>
          <p:spPr>
            <a:xfrm>
              <a:off x="2531520" y="6021360"/>
              <a:ext cx="772200" cy="461520"/>
            </a:xfrm>
            <a:custGeom>
              <a:avLst/>
              <a:gdLst>
                <a:gd name="textAreaLeft" fmla="*/ 0 w 772200"/>
                <a:gd name="textAreaRight" fmla="*/ 772560 w 772200"/>
                <a:gd name="textAreaTop" fmla="*/ 0 h 461520"/>
                <a:gd name="textAreaBottom" fmla="*/ 461880 h 461520"/>
                <a:gd name="GluePoint1X" fmla="*/ 24 w 0"/>
                <a:gd name="GluePoint1Y" fmla="*/ 24 h 0"/>
                <a:gd name="GluePoint2X" fmla="logwidth"/>
                <a:gd name="GluePoint2Y" fmla="*/ 60 h 0"/>
                <a:gd name="GluePoint3X" fmla="*/ 66 w 0"/>
                <a:gd name="GluePoint3Y" fmla="*/ 108 h 0"/>
                <a:gd name="GluePoint4X" fmla="*/ 143 w 0"/>
                <a:gd name="GluePoint4Y" fmla="*/ 180 h 0"/>
                <a:gd name="GluePoint5X" fmla="*/ 191 w 0"/>
                <a:gd name="GluePoint5Y" fmla="*/ 168 h 0"/>
                <a:gd name="GluePoint6X" fmla="*/ 341 w 0"/>
                <a:gd name="GluePoint6Y" fmla="*/ 287 h 0"/>
                <a:gd name="GluePoint7X" fmla="*/ 305 w 0"/>
                <a:gd name="GluePoint7Y" fmla="*/ 174 h 0"/>
                <a:gd name="GluePoint8X" fmla="*/ 365 w 0"/>
                <a:gd name="GluePoint8Y" fmla="*/ 132 h 0"/>
                <a:gd name="GluePoint9X" fmla="*/ 359 w 0"/>
                <a:gd name="GluePoint9Y" fmla="*/ 126 h 0"/>
                <a:gd name="GluePoint10X" fmla="*/ 335 w 0"/>
                <a:gd name="GluePoint10Y" fmla="*/ 114 h 0"/>
                <a:gd name="GluePoint11X" fmla="*/ 299 w 0"/>
                <a:gd name="GluePoint11Y" fmla="*/ 90 h 0"/>
                <a:gd name="GluePoint12X" fmla="*/ 257 w 0"/>
                <a:gd name="GluePoint12Y" fmla="*/ 72 h 0"/>
                <a:gd name="GluePoint13X" fmla="*/ 215 w 0"/>
                <a:gd name="GluePoint13Y" fmla="*/ 54 h 0"/>
                <a:gd name="GluePoint14X" fmla="*/ 173 w 0"/>
                <a:gd name="GluePoint14Y" fmla="*/ 36 h 0"/>
                <a:gd name="GluePoint15X" fmla="*/ 143 w 0"/>
                <a:gd name="GluePoint15Y" fmla="*/ 24 h 0"/>
                <a:gd name="GluePoint16X" fmla="*/ 131 w 0"/>
                <a:gd name="GluePoint16Y" fmla="*/ 18 h 0"/>
                <a:gd name="GluePoint17X" fmla="*/ 107 w 0"/>
                <a:gd name="GluePoint17Y" fmla="*/ 18 h 0"/>
                <a:gd name="GluePoint18X" fmla="*/ 95 w 0"/>
                <a:gd name="GluePoint18Y" fmla="*/ 18 h 0"/>
                <a:gd name="GluePoint19X" fmla="*/ 72 w 0"/>
                <a:gd name="GluePoint19Y" fmla="*/ 12 h 0"/>
                <a:gd name="GluePoint20X" fmla="*/ 66 w 0"/>
                <a:gd name="GluePoint20Y" fmla="*/ 12 h 0"/>
                <a:gd name="GluePoint21X" fmla="*/ 54 w 0"/>
                <a:gd name="GluePoint21Y" fmla="*/ 6 h 0"/>
                <a:gd name="GluePoint22X" fmla="*/ 42 w 0"/>
                <a:gd name="GluePoint22Y" fmla="logwidth"/>
                <a:gd name="GluePoint23X" fmla="*/ 30 w 0"/>
                <a:gd name="GluePoint23Y" fmla="logwidth"/>
                <a:gd name="GluePoint24X" fmla="*/ 24 w 0"/>
                <a:gd name="GluePoint24Y" fmla="*/ 24 h 0"/>
                <a:gd name="GluePoint25X" fmla="*/ 24 w 0"/>
                <a:gd name="GluePoint25Y" fmla="*/ 24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</a:cxnLst>
              <a:rect l="textAreaLeft" t="textAreaTop" r="textAreaRight" b="textAreaBottom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600" name="Freeform 17"/>
            <p:cNvSpPr/>
            <p:nvPr/>
          </p:nvSpPr>
          <p:spPr>
            <a:xfrm>
              <a:off x="4112640" y="6078600"/>
              <a:ext cx="4302720" cy="791640"/>
            </a:xfrm>
            <a:custGeom>
              <a:avLst/>
              <a:gdLst>
                <a:gd name="textAreaLeft" fmla="*/ 0 w 4302720"/>
                <a:gd name="textAreaRight" fmla="*/ 4303080 w 4302720"/>
                <a:gd name="textAreaTop" fmla="*/ 0 h 791640"/>
                <a:gd name="textAreaBottom" fmla="*/ 792000 h 791640"/>
                <a:gd name="GluePoint1X" fmla="*/ 186 w 0"/>
                <a:gd name="GluePoint1Y" fmla="*/ 18 h 0"/>
                <a:gd name="GluePoint2X" fmla="*/ 138 w 0"/>
                <a:gd name="GluePoint2Y" fmla="*/ 6 h 0"/>
                <a:gd name="GluePoint3X" fmla="*/ 96 w 0"/>
                <a:gd name="GluePoint3Y" fmla="logwidth"/>
                <a:gd name="GluePoint4X" fmla="*/ 36 w 0"/>
                <a:gd name="GluePoint4Y" fmla="logwidth"/>
                <a:gd name="GluePoint5X" fmla="*/ 12 w 0"/>
                <a:gd name="GluePoint5Y" fmla="*/ 25 h 0"/>
                <a:gd name="GluePoint6X" fmla="logwidth"/>
                <a:gd name="GluePoint6Y" fmla="*/ 128 h 0"/>
                <a:gd name="GluePoint7X" fmla="*/ 60 w 0"/>
                <a:gd name="GluePoint7Y" fmla="*/ 104 h 0"/>
                <a:gd name="GluePoint8X" fmla="*/ 90 w 0"/>
                <a:gd name="GluePoint8Y" fmla="*/ 134 h 0"/>
                <a:gd name="GluePoint9X" fmla="*/ 150 w 0"/>
                <a:gd name="GluePoint9Y" fmla="*/ 153 h 0"/>
                <a:gd name="GluePoint10X" fmla="*/ 209 w 0"/>
                <a:gd name="GluePoint10Y" fmla="*/ 273 h 0"/>
                <a:gd name="GluePoint11X" fmla="*/ 401 w 0"/>
                <a:gd name="GluePoint11Y" fmla="*/ 359 h 0"/>
                <a:gd name="GluePoint12X" fmla="*/ 777 w 0"/>
                <a:gd name="GluePoint12Y" fmla="*/ 359 h 0"/>
                <a:gd name="GluePoint13X" fmla="*/ 2033 w 0"/>
                <a:gd name="GluePoint13Y" fmla="*/ 499 h 0"/>
                <a:gd name="GluePoint14X" fmla="*/ 2033 w 0"/>
                <a:gd name="GluePoint14Y" fmla="*/ 499 h 0"/>
                <a:gd name="GluePoint15X" fmla="*/ 1991 w 0"/>
                <a:gd name="GluePoint15Y" fmla="*/ 493 h 0"/>
                <a:gd name="GluePoint16X" fmla="*/ 676 w 0"/>
                <a:gd name="GluePoint16Y" fmla="*/ 243 h 0"/>
                <a:gd name="GluePoint17X" fmla="*/ 514 w 0"/>
                <a:gd name="GluePoint17Y" fmla="*/ 159 h 0"/>
                <a:gd name="GluePoint18X" fmla="*/ 425 w 0"/>
                <a:gd name="GluePoint18Y" fmla="*/ 110 h 0"/>
                <a:gd name="GluePoint19X" fmla="*/ 365 w 0"/>
                <a:gd name="GluePoint19Y" fmla="*/ 92 h 0"/>
                <a:gd name="GluePoint20X" fmla="*/ 281 w 0"/>
                <a:gd name="GluePoint20Y" fmla="*/ 61 h 0"/>
                <a:gd name="GluePoint21X" fmla="*/ 186 w 0"/>
                <a:gd name="GluePoint21Y" fmla="*/ 18 h 0"/>
                <a:gd name="GluePoint22X" fmla="*/ 186 w 0"/>
                <a:gd name="GluePoint22Y" fmla="*/ 18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601" name="Freeform 18"/>
            <p:cNvSpPr/>
            <p:nvPr/>
          </p:nvSpPr>
          <p:spPr>
            <a:xfrm>
              <a:off x="3873600" y="6068880"/>
              <a:ext cx="149760" cy="96480"/>
            </a:xfrm>
            <a:custGeom>
              <a:avLst/>
              <a:gdLst>
                <a:gd name="textAreaLeft" fmla="*/ 0 w 149760"/>
                <a:gd name="textAreaRight" fmla="*/ 150120 w 149760"/>
                <a:gd name="textAreaTop" fmla="*/ 0 h 96480"/>
                <a:gd name="textAreaBottom" fmla="*/ 96840 h 96480"/>
                <a:gd name="GluePoint1X" fmla="logwidth"/>
                <a:gd name="GluePoint1Y" fmla="*/ 18 h 0"/>
                <a:gd name="GluePoint2X" fmla="*/ 6 w 0"/>
                <a:gd name="GluePoint2Y" fmla="*/ 18 h 0"/>
                <a:gd name="GluePoint3X" fmla="*/ 12 w 0"/>
                <a:gd name="GluePoint3Y" fmla="*/ 12 h 0"/>
                <a:gd name="GluePoint4X" fmla="*/ 6 w 0"/>
                <a:gd name="GluePoint4Y" fmla="*/ 6 h 0"/>
                <a:gd name="GluePoint5X" fmla="logwidth"/>
                <a:gd name="GluePoint5Y" fmla="logwidth"/>
                <a:gd name="GluePoint6X" fmla="*/ 29 w 0"/>
                <a:gd name="GluePoint6Y" fmla="*/ 18 h 0"/>
                <a:gd name="GluePoint7X" fmla="*/ 53 w 0"/>
                <a:gd name="GluePoint7Y" fmla="*/ 18 h 0"/>
                <a:gd name="GluePoint8X" fmla="*/ 59 w 0"/>
                <a:gd name="GluePoint8Y" fmla="*/ 30 h 0"/>
                <a:gd name="GluePoint9X" fmla="*/ 65 w 0"/>
                <a:gd name="GluePoint9Y" fmla="*/ 42 h 0"/>
                <a:gd name="GluePoint10X" fmla="*/ 71 w 0"/>
                <a:gd name="GluePoint10Y" fmla="*/ 54 h 0"/>
                <a:gd name="GluePoint11X" fmla="*/ 71 w 0"/>
                <a:gd name="GluePoint11Y" fmla="*/ 60 h 0"/>
                <a:gd name="GluePoint12X" fmla="*/ 59 w 0"/>
                <a:gd name="GluePoint12Y" fmla="*/ 54 h 0"/>
                <a:gd name="GluePoint13X" fmla="*/ 47 w 0"/>
                <a:gd name="GluePoint13Y" fmla="*/ 42 h 0"/>
                <a:gd name="GluePoint14X" fmla="*/ 23 w 0"/>
                <a:gd name="GluePoint14Y" fmla="*/ 30 h 0"/>
                <a:gd name="GluePoint15X" fmla="*/ 23 w 0"/>
                <a:gd name="GluePoint15Y" fmla="*/ 36 h 0"/>
                <a:gd name="GluePoint16X" fmla="*/ 18 w 0"/>
                <a:gd name="GluePoint16Y" fmla="*/ 42 h 0"/>
                <a:gd name="GluePoint17X" fmla="*/ 12 w 0"/>
                <a:gd name="GluePoint17Y" fmla="*/ 48 h 0"/>
                <a:gd name="GluePoint18X" fmla="*/ 6 w 0"/>
                <a:gd name="GluePoint18Y" fmla="*/ 48 h 0"/>
                <a:gd name="GluePoint19X" fmla="*/ 6 w 0"/>
                <a:gd name="GluePoint19Y" fmla="*/ 48 h 0"/>
                <a:gd name="GluePoint20X" fmla="*/ 6 w 0"/>
                <a:gd name="GluePoint20Y" fmla="*/ 36 h 0"/>
                <a:gd name="GluePoint21X" fmla="logwidth"/>
                <a:gd name="GluePoint21Y" fmla="*/ 18 h 0"/>
                <a:gd name="GluePoint22X" fmla="logwidth"/>
                <a:gd name="GluePoint22Y" fmla="*/ 18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602" name="Freeform 19"/>
            <p:cNvSpPr/>
            <p:nvPr/>
          </p:nvSpPr>
          <p:spPr>
            <a:xfrm>
              <a:off x="1809720" y="6099120"/>
              <a:ext cx="340560" cy="259920"/>
            </a:xfrm>
            <a:custGeom>
              <a:avLst/>
              <a:gdLst>
                <a:gd name="textAreaLeft" fmla="*/ 0 w 340560"/>
                <a:gd name="textAreaRight" fmla="*/ 340920 w 340560"/>
                <a:gd name="textAreaTop" fmla="*/ 0 h 259920"/>
                <a:gd name="textAreaBottom" fmla="*/ 260280 h 259920"/>
                <a:gd name="GluePoint1X" fmla="*/ 30 w 0"/>
                <a:gd name="GluePoint1Y" fmla="logwidth"/>
                <a:gd name="GluePoint2X" fmla="*/ 48 w 0"/>
                <a:gd name="GluePoint2Y" fmla="*/ 6 h 0"/>
                <a:gd name="GluePoint3X" fmla="*/ 72 w 0"/>
                <a:gd name="GluePoint3Y" fmla="*/ 6 h 0"/>
                <a:gd name="GluePoint4X" fmla="*/ 114 w 0"/>
                <a:gd name="GluePoint4Y" fmla="*/ 12 h 0"/>
                <a:gd name="GluePoint5X" fmla="*/ 96 w 0"/>
                <a:gd name="GluePoint5Y" fmla="*/ 54 h 0"/>
                <a:gd name="GluePoint6X" fmla="*/ 96 w 0"/>
                <a:gd name="GluePoint6Y" fmla="*/ 60 h 0"/>
                <a:gd name="GluePoint7X" fmla="*/ 102 w 0"/>
                <a:gd name="GluePoint7Y" fmla="*/ 72 h 0"/>
                <a:gd name="GluePoint8X" fmla="*/ 108 w 0"/>
                <a:gd name="GluePoint8Y" fmla="*/ 84 h 0"/>
                <a:gd name="GluePoint9X" fmla="*/ 120 w 0"/>
                <a:gd name="GluePoint9Y" fmla="*/ 96 h 0"/>
                <a:gd name="GluePoint10X" fmla="*/ 143 w 0"/>
                <a:gd name="GluePoint10Y" fmla="*/ 114 h 0"/>
                <a:gd name="GluePoint11X" fmla="*/ 155 w 0"/>
                <a:gd name="GluePoint11Y" fmla="*/ 138 h 0"/>
                <a:gd name="GluePoint12X" fmla="*/ 161 w 0"/>
                <a:gd name="GluePoint12Y" fmla="*/ 156 h 0"/>
                <a:gd name="GluePoint13X" fmla="*/ 161 w 0"/>
                <a:gd name="GluePoint13Y" fmla="*/ 162 h 0"/>
                <a:gd name="GluePoint14X" fmla="*/ 96 w 0"/>
                <a:gd name="GluePoint14Y" fmla="*/ 102 h 0"/>
                <a:gd name="GluePoint15X" fmla="*/ 30 w 0"/>
                <a:gd name="GluePoint15Y" fmla="*/ 54 h 0"/>
                <a:gd name="GluePoint16X" fmla="logwidth"/>
                <a:gd name="GluePoint16Y" fmla="logwidth"/>
                <a:gd name="GluePoint17X" fmla="*/ 30 w 0"/>
                <a:gd name="GluePoint17Y" fmla="logwidth"/>
                <a:gd name="GluePoint18X" fmla="*/ 30 w 0"/>
                <a:gd name="GluePoint18Y" fmla="logwidth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</a:cxnLst>
              <a:rect l="textAreaLeft" t="textAreaTop" r="textAreaRight" b="textAreaBottom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603" name="Freeform 20"/>
            <p:cNvSpPr/>
            <p:nvPr/>
          </p:nvSpPr>
          <p:spPr>
            <a:xfrm>
              <a:off x="1494360" y="6118200"/>
              <a:ext cx="124560" cy="96480"/>
            </a:xfrm>
            <a:custGeom>
              <a:avLst/>
              <a:gdLst>
                <a:gd name="textAreaLeft" fmla="*/ 0 w 124560"/>
                <a:gd name="textAreaRight" fmla="*/ 124920 w 124560"/>
                <a:gd name="textAreaTop" fmla="*/ 0 h 96480"/>
                <a:gd name="textAreaBottom" fmla="*/ 96840 h 96480"/>
                <a:gd name="GluePoint1X" fmla="*/ 59 w 0"/>
                <a:gd name="GluePoint1Y" fmla="*/ 6 h 0"/>
                <a:gd name="GluePoint2X" fmla="*/ 41 w 0"/>
                <a:gd name="GluePoint2Y" fmla="*/ 30 h 0"/>
                <a:gd name="GluePoint3X" fmla="*/ 41 w 0"/>
                <a:gd name="GluePoint3Y" fmla="*/ 36 h 0"/>
                <a:gd name="GluePoint4X" fmla="*/ 47 w 0"/>
                <a:gd name="GluePoint4Y" fmla="*/ 42 h 0"/>
                <a:gd name="GluePoint5X" fmla="*/ 53 w 0"/>
                <a:gd name="GluePoint5Y" fmla="*/ 54 h 0"/>
                <a:gd name="GluePoint6X" fmla="*/ 53 w 0"/>
                <a:gd name="GluePoint6Y" fmla="*/ 60 h 0"/>
                <a:gd name="GluePoint7X" fmla="*/ 47 w 0"/>
                <a:gd name="GluePoint7Y" fmla="*/ 54 h 0"/>
                <a:gd name="GluePoint8X" fmla="*/ 35 w 0"/>
                <a:gd name="GluePoint8Y" fmla="*/ 48 h 0"/>
                <a:gd name="GluePoint9X" fmla="*/ 23 w 0"/>
                <a:gd name="GluePoint9Y" fmla="*/ 36 h 0"/>
                <a:gd name="GluePoint10X" fmla="*/ 17 w 0"/>
                <a:gd name="GluePoint10Y" fmla="*/ 30 h 0"/>
                <a:gd name="GluePoint11X" fmla="logwidth"/>
                <a:gd name="GluePoint11Y" fmla="logwidth"/>
                <a:gd name="GluePoint12X" fmla="*/ 59 w 0"/>
                <a:gd name="GluePoint12Y" fmla="*/ 6 h 0"/>
                <a:gd name="GluePoint13X" fmla="*/ 59 w 0"/>
                <a:gd name="GluePoint13Y" fmla="*/ 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604" name="Freeform 21"/>
            <p:cNvSpPr/>
            <p:nvPr/>
          </p:nvSpPr>
          <p:spPr>
            <a:xfrm>
              <a:off x="835920" y="6049800"/>
              <a:ext cx="518400" cy="328320"/>
            </a:xfrm>
            <a:custGeom>
              <a:avLst/>
              <a:gdLst>
                <a:gd name="textAreaLeft" fmla="*/ 0 w 518400"/>
                <a:gd name="textAreaRight" fmla="*/ 518760 w 518400"/>
                <a:gd name="textAreaTop" fmla="*/ 0 h 328320"/>
                <a:gd name="textAreaBottom" fmla="*/ 328680 h 328320"/>
                <a:gd name="GluePoint1X" fmla="*/ 233 w 0"/>
                <a:gd name="GluePoint1Y" fmla="*/ 36 h 0"/>
                <a:gd name="GluePoint2X" fmla="*/ 245 w 0"/>
                <a:gd name="GluePoint2Y" fmla="*/ 42 h 0"/>
                <a:gd name="GluePoint3X" fmla="*/ 209 w 0"/>
                <a:gd name="GluePoint3Y" fmla="*/ 84 h 0"/>
                <a:gd name="GluePoint4X" fmla="*/ 143 w 0"/>
                <a:gd name="GluePoint4Y" fmla="*/ 132 h 0"/>
                <a:gd name="GluePoint5X" fmla="*/ 167 w 0"/>
                <a:gd name="GluePoint5Y" fmla="*/ 156 h 0"/>
                <a:gd name="GluePoint6X" fmla="*/ 179 w 0"/>
                <a:gd name="GluePoint6Y" fmla="*/ 204 h 0"/>
                <a:gd name="GluePoint7X" fmla="*/ 77 w 0"/>
                <a:gd name="GluePoint7Y" fmla="*/ 132 h 0"/>
                <a:gd name="GluePoint8X" fmla="*/ 47 w 0"/>
                <a:gd name="GluePoint8Y" fmla="*/ 84 h 0"/>
                <a:gd name="GluePoint9X" fmla="*/ 89 w 0"/>
                <a:gd name="GluePoint9Y" fmla="*/ 66 h 0"/>
                <a:gd name="GluePoint10X" fmla="*/ 59 w 0"/>
                <a:gd name="GluePoint10Y" fmla="*/ 36 h 0"/>
                <a:gd name="GluePoint11X" fmla="logwidth"/>
                <a:gd name="GluePoint11Y" fmla="*/ 12 h 0"/>
                <a:gd name="GluePoint12X" fmla="logwidth"/>
                <a:gd name="GluePoint12Y" fmla="logwidth"/>
                <a:gd name="GluePoint13X" fmla="*/ 6 w 0"/>
                <a:gd name="GluePoint13Y" fmla="logwidth"/>
                <a:gd name="GluePoint14X" fmla="*/ 12 w 0"/>
                <a:gd name="GluePoint14Y" fmla="logwidth"/>
                <a:gd name="GluePoint15X" fmla="*/ 47 w 0"/>
                <a:gd name="GluePoint15Y" fmla="*/ 6 h 0"/>
                <a:gd name="GluePoint16X" fmla="*/ 77 w 0"/>
                <a:gd name="GluePoint16Y" fmla="*/ 6 h 0"/>
                <a:gd name="GluePoint17X" fmla="*/ 83 w 0"/>
                <a:gd name="GluePoint17Y" fmla="*/ 6 h 0"/>
                <a:gd name="GluePoint18X" fmla="*/ 89 w 0"/>
                <a:gd name="GluePoint18Y" fmla="*/ 6 h 0"/>
                <a:gd name="GluePoint19X" fmla="*/ 101 w 0"/>
                <a:gd name="GluePoint19Y" fmla="*/ 12 h 0"/>
                <a:gd name="GluePoint20X" fmla="*/ 125 w 0"/>
                <a:gd name="GluePoint20Y" fmla="*/ 12 h 0"/>
                <a:gd name="GluePoint21X" fmla="*/ 143 w 0"/>
                <a:gd name="GluePoint21Y" fmla="*/ 18 h 0"/>
                <a:gd name="GluePoint22X" fmla="*/ 149 w 0"/>
                <a:gd name="GluePoint22Y" fmla="*/ 18 h 0"/>
                <a:gd name="GluePoint23X" fmla="*/ 149 w 0"/>
                <a:gd name="GluePoint23Y" fmla="*/ 18 h 0"/>
                <a:gd name="GluePoint24X" fmla="*/ 203 w 0"/>
                <a:gd name="GluePoint24Y" fmla="*/ 24 h 0"/>
                <a:gd name="GluePoint25X" fmla="*/ 233 w 0"/>
                <a:gd name="GluePoint25Y" fmla="*/ 36 h 0"/>
                <a:gd name="GluePoint26X" fmla="*/ 233 w 0"/>
                <a:gd name="GluePoint26Y" fmla="*/ 3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</a:cxnLst>
              <a:rect l="textAreaLeft" t="textAreaTop" r="textAreaRight" b="textAreaBottom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sp>
        <p:nvSpPr>
          <p:cNvPr id="605" name="PlaceHolder 1"/>
          <p:cNvSpPr>
            <a:spLocks noGrp="1"/>
          </p:cNvSpPr>
          <p:nvPr>
            <p:ph type="title"/>
          </p:nvPr>
        </p:nvSpPr>
        <p:spPr>
          <a:xfrm>
            <a:off x="609480" y="228600"/>
            <a:ext cx="109724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lt2"/>
                </a:solidFill>
                <a:effectLst/>
                <a:uFillTx/>
                <a:latin typeface="Arial"/>
                <a:ea typeface="PMingLiU"/>
              </a:rPr>
              <a:t>Click to edit Master title style</a:t>
            </a:r>
            <a:endParaRPr b="0" lang="en-US" sz="4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606" name="PlaceHolder 2"/>
          <p:cNvSpPr>
            <a:spLocks noGrp="1"/>
          </p:cNvSpPr>
          <p:nvPr>
            <p:ph type="dt" idx="175"/>
          </p:nvPr>
        </p:nvSpPr>
        <p:spPr>
          <a:xfrm>
            <a:off x="60948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607" name="PlaceHolder 3"/>
          <p:cNvSpPr>
            <a:spLocks noGrp="1"/>
          </p:cNvSpPr>
          <p:nvPr>
            <p:ph type="ftr" idx="176"/>
          </p:nvPr>
        </p:nvSpPr>
        <p:spPr>
          <a:xfrm>
            <a:off x="4165560" y="6248520"/>
            <a:ext cx="386028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608" name="PlaceHolder 4"/>
          <p:cNvSpPr>
            <a:spLocks noGrp="1"/>
          </p:cNvSpPr>
          <p:nvPr>
            <p:ph type="sldNum" idx="177"/>
          </p:nvPr>
        </p:nvSpPr>
        <p:spPr>
          <a:xfrm>
            <a:off x="873756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93B591A-99BC-48DC-9B86-3791F30901FA}" type="slidenum">
              <a: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rPr>
              <a:t>&lt;number&gt;</a:t>
            </a:fld>
            <a:endParaRPr b="0" lang="en-US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 Header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en-US" sz="60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6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dt" idx="16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ftr" idx="17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sldNum" idx="18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D8FDBAA-56BC-4FAA-B8EB-E8204CA67330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41">
    <p:bg>
      <p:bgPr>
        <a:gradFill rotWithShape="0">
          <a:gsLst>
            <a:gs pos="0">
              <a:srgbClr val="001847"/>
            </a:gs>
            <a:gs pos="100000">
              <a:srgbClr val="003399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9" name="Group 2"/>
          <p:cNvGrpSpPr/>
          <p:nvPr/>
        </p:nvGrpSpPr>
        <p:grpSpPr>
          <a:xfrm>
            <a:off x="0" y="0"/>
            <a:ext cx="12191760" cy="6857640"/>
            <a:chOff x="0" y="0"/>
            <a:chExt cx="12191760" cy="6857640"/>
          </a:xfrm>
        </p:grpSpPr>
        <p:sp>
          <p:nvSpPr>
            <p:cNvPr id="610" name="Freeform 3"/>
            <p:cNvSpPr/>
            <p:nvPr/>
          </p:nvSpPr>
          <p:spPr>
            <a:xfrm>
              <a:off x="0" y="4876920"/>
              <a:ext cx="12191760" cy="198072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1980720"/>
                <a:gd name="textAreaBottom" fmla="*/ 1981080 h 198072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33cccc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611" name="Freeform 4"/>
            <p:cNvSpPr/>
            <p:nvPr/>
          </p:nvSpPr>
          <p:spPr>
            <a:xfrm>
              <a:off x="0" y="0"/>
              <a:ext cx="12191760" cy="487656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4876560"/>
                <a:gd name="textAreaBottom" fmla="*/ 4876920 h 487656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1746"/>
                </a:gs>
                <a:gs pos="100000">
                  <a:srgbClr val="003399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sp>
        <p:nvSpPr>
          <p:cNvPr id="612" name="Freeform 5"/>
          <p:cNvSpPr/>
          <p:nvPr/>
        </p:nvSpPr>
        <p:spPr>
          <a:xfrm>
            <a:off x="8331120" y="6262560"/>
            <a:ext cx="3860280" cy="609120"/>
          </a:xfrm>
          <a:custGeom>
            <a:avLst/>
            <a:gdLst>
              <a:gd name="textAreaLeft" fmla="*/ 0 w 3860280"/>
              <a:gd name="textAreaRight" fmla="*/ 3860640 w 3860280"/>
              <a:gd name="textAreaTop" fmla="*/ 0 h 609120"/>
              <a:gd name="textAreaBottom" fmla="*/ 609480 h 609120"/>
              <a:gd name="GluePoint1X" fmla="*/ 5748 w 0"/>
              <a:gd name="GluePoint1Y" fmla="*/ 246 h 0"/>
              <a:gd name="GluePoint2X" fmla="logwidth"/>
              <a:gd name="GluePoint2Y" fmla="*/ 246 h 0"/>
              <a:gd name="GluePoint3X" fmla="logwidth"/>
              <a:gd name="GluePoint3Y" fmla="logwidth"/>
              <a:gd name="GluePoint4X" fmla="*/ 5748 w 0"/>
              <a:gd name="GluePoint4Y" fmla="logwidth"/>
              <a:gd name="GluePoint5X" fmla="*/ 5748 w 0"/>
              <a:gd name="GluePoint5Y" fmla="*/ 246 h 0"/>
              <a:gd name="GluePoint6X" fmla="*/ 5748 w 0"/>
              <a:gd name="GluePoint6Y" fmla="*/ 246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</a:cxnLst>
            <a:rect l="textAreaLeft" t="textAreaTop" r="textAreaRight" b="textAreaBottom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003399"/>
              </a:gs>
              <a:gs pos="100000">
                <a:srgbClr val="00ffcc"/>
              </a:gs>
            </a:gsLst>
            <a:lin ang="189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  <a:ea typeface="新細明體"/>
            </a:endParaRPr>
          </a:p>
        </p:txBody>
      </p:sp>
      <p:grpSp>
        <p:nvGrpSpPr>
          <p:cNvPr id="613" name="Group 6"/>
          <p:cNvGrpSpPr/>
          <p:nvPr/>
        </p:nvGrpSpPr>
        <p:grpSpPr>
          <a:xfrm>
            <a:off x="0" y="6019920"/>
            <a:ext cx="10464480" cy="856800"/>
            <a:chOff x="0" y="6019920"/>
            <a:chExt cx="10464480" cy="856800"/>
          </a:xfrm>
        </p:grpSpPr>
        <p:sp>
          <p:nvSpPr>
            <p:cNvPr id="614" name="Freeform 7"/>
            <p:cNvSpPr/>
            <p:nvPr/>
          </p:nvSpPr>
          <p:spPr>
            <a:xfrm>
              <a:off x="3149640" y="6019920"/>
              <a:ext cx="6857640" cy="850680"/>
            </a:xfrm>
            <a:custGeom>
              <a:avLst/>
              <a:gdLst>
                <a:gd name="textAreaLeft" fmla="*/ 0 w 6857640"/>
                <a:gd name="textAreaRight" fmla="*/ 6858000 w 6857640"/>
                <a:gd name="textAreaTop" fmla="*/ 0 h 850680"/>
                <a:gd name="textAreaBottom" fmla="*/ 851040 h 850680"/>
                <a:gd name="GluePoint1X" fmla="*/ 3132 w 0"/>
                <a:gd name="GluePoint1Y" fmla="*/ 469 h 0"/>
                <a:gd name="GluePoint2X" fmla="*/ 2995 w 0"/>
                <a:gd name="GluePoint2Y" fmla="*/ 395 h 0"/>
                <a:gd name="GluePoint3X" fmla="*/ 2911 w 0"/>
                <a:gd name="GluePoint3Y" fmla="*/ 375 h 0"/>
                <a:gd name="GluePoint4X" fmla="*/ 2678 w 0"/>
                <a:gd name="GluePoint4Y" fmla="*/ 228 h 0"/>
                <a:gd name="GluePoint5X" fmla="*/ 2553 w 0"/>
                <a:gd name="GluePoint5Y" fmla="*/ 74 h 0"/>
                <a:gd name="GluePoint6X" fmla="*/ 2457 w 0"/>
                <a:gd name="GluePoint6Y" fmla="*/ 7 h 0"/>
                <a:gd name="GluePoint7X" fmla="*/ 2403 w 0"/>
                <a:gd name="GluePoint7Y" fmla="*/ 47 h 0"/>
                <a:gd name="GluePoint8X" fmla="*/ 2289 w 0"/>
                <a:gd name="GluePoint8Y" fmla="*/ 74 h 0"/>
                <a:gd name="GluePoint9X" fmla="*/ 2134 w 0"/>
                <a:gd name="GluePoint9Y" fmla="*/ 74 h 0"/>
                <a:gd name="GluePoint10X" fmla="*/ 2044 w 0"/>
                <a:gd name="GluePoint10Y" fmla="*/ 128 h 0"/>
                <a:gd name="GluePoint11X" fmla="*/ 1775 w 0"/>
                <a:gd name="GluePoint11Y" fmla="*/ 222 h 0"/>
                <a:gd name="GluePoint12X" fmla="*/ 1602 w 0"/>
                <a:gd name="GluePoint12Y" fmla="*/ 181 h 0"/>
                <a:gd name="GluePoint13X" fmla="*/ 1560 w 0"/>
                <a:gd name="GluePoint13Y" fmla="*/ 101 h 0"/>
                <a:gd name="GluePoint14X" fmla="*/ 1542 w 0"/>
                <a:gd name="GluePoint14Y" fmla="*/ 87 h 0"/>
                <a:gd name="GluePoint15X" fmla="*/ 1446 w 0"/>
                <a:gd name="GluePoint15Y" fmla="*/ 60 h 0"/>
                <a:gd name="GluePoint16X" fmla="*/ 1375 w 0"/>
                <a:gd name="GluePoint16Y" fmla="*/ 74 h 0"/>
                <a:gd name="GluePoint17X" fmla="*/ 1309 w 0"/>
                <a:gd name="GluePoint17Y" fmla="*/ 87 h 0"/>
                <a:gd name="GluePoint18X" fmla="*/ 1243 w 0"/>
                <a:gd name="GluePoint18Y" fmla="*/ 13 h 0"/>
                <a:gd name="GluePoint19X" fmla="*/ 1225 w 0"/>
                <a:gd name="GluePoint19Y" fmla="logwidth"/>
                <a:gd name="GluePoint20X" fmla="*/ 1189 w 0"/>
                <a:gd name="GluePoint20Y" fmla="logwidth"/>
                <a:gd name="GluePoint21X" fmla="*/ 1106 w 0"/>
                <a:gd name="GluePoint21Y" fmla="*/ 34 h 0"/>
                <a:gd name="GluePoint22X" fmla="*/ 1106 w 0"/>
                <a:gd name="GluePoint22Y" fmla="*/ 34 h 0"/>
                <a:gd name="GluePoint23X" fmla="*/ 1094 w 0"/>
                <a:gd name="GluePoint23Y" fmla="*/ 40 h 0"/>
                <a:gd name="GluePoint24X" fmla="*/ 1070 w 0"/>
                <a:gd name="GluePoint24Y" fmla="*/ 54 h 0"/>
                <a:gd name="GluePoint25X" fmla="*/ 1034 w 0"/>
                <a:gd name="GluePoint25Y" fmla="*/ 74 h 0"/>
                <a:gd name="GluePoint26X" fmla="*/ 1004 w 0"/>
                <a:gd name="GluePoint26Y" fmla="*/ 74 h 0"/>
                <a:gd name="GluePoint27X" fmla="*/ 986 w 0"/>
                <a:gd name="GluePoint27Y" fmla="*/ 74 h 0"/>
                <a:gd name="GluePoint28X" fmla="*/ 956 w 0"/>
                <a:gd name="GluePoint28Y" fmla="*/ 81 h 0"/>
                <a:gd name="GluePoint29X" fmla="*/ 920 w 0"/>
                <a:gd name="GluePoint29Y" fmla="*/ 94 h 0"/>
                <a:gd name="GluePoint30X" fmla="*/ 884 w 0"/>
                <a:gd name="GluePoint30Y" fmla="*/ 107 h 0"/>
                <a:gd name="GluePoint31X" fmla="*/ 843 w 0"/>
                <a:gd name="GluePoint31Y" fmla="*/ 128 h 0"/>
                <a:gd name="GluePoint32X" fmla="*/ 813 w 0"/>
                <a:gd name="GluePoint32Y" fmla="*/ 141 h 0"/>
                <a:gd name="GluePoint33X" fmla="*/ 789 w 0"/>
                <a:gd name="GluePoint33Y" fmla="*/ 148 h 0"/>
                <a:gd name="GluePoint34X" fmla="*/ 783 w 0"/>
                <a:gd name="GluePoint34Y" fmla="*/ 154 h 0"/>
                <a:gd name="GluePoint35X" fmla="*/ 556 w 0"/>
                <a:gd name="GluePoint35Y" fmla="*/ 228 h 0"/>
                <a:gd name="GluePoint36X" fmla="*/ 394 w 0"/>
                <a:gd name="GluePoint36Y" fmla="*/ 294 h 0"/>
                <a:gd name="GluePoint37X" fmla="*/ 107 w 0"/>
                <a:gd name="GluePoint37Y" fmla="*/ 462 h 0"/>
                <a:gd name="GluePoint38X" fmla="logwidth"/>
                <a:gd name="GluePoint38Y" fmla="*/ 536 h 0"/>
                <a:gd name="GluePoint39X" fmla="*/ 3240 w 0"/>
                <a:gd name="GluePoint39Y" fmla="*/ 536 h 0"/>
                <a:gd name="GluePoint40X" fmla="*/ 3132 w 0"/>
                <a:gd name="GluePoint40Y" fmla="*/ 469 h 0"/>
                <a:gd name="GluePoint41X" fmla="*/ 3132 w 0"/>
                <a:gd name="GluePoint41Y" fmla="*/ 469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</a:cxnLst>
              <a:rect l="textAreaLeft" t="textAreaTop" r="textAreaRight" b="textAreaBottom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837763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grpSp>
          <p:nvGrpSpPr>
            <p:cNvPr id="615" name="Group 8"/>
            <p:cNvGrpSpPr/>
            <p:nvPr/>
          </p:nvGrpSpPr>
          <p:grpSpPr>
            <a:xfrm>
              <a:off x="5262120" y="6019920"/>
              <a:ext cx="5202360" cy="856800"/>
              <a:chOff x="5262120" y="6019920"/>
              <a:chExt cx="5202360" cy="856800"/>
            </a:xfrm>
          </p:grpSpPr>
          <p:sp>
            <p:nvSpPr>
              <p:cNvPr id="616" name="Freeform 9"/>
              <p:cNvSpPr/>
              <p:nvPr/>
            </p:nvSpPr>
            <p:spPr>
              <a:xfrm>
                <a:off x="8356680" y="6031080"/>
                <a:ext cx="2107800" cy="845640"/>
              </a:xfrm>
              <a:custGeom>
                <a:avLst/>
                <a:gdLst>
                  <a:gd name="textAreaLeft" fmla="*/ 0 w 2107800"/>
                  <a:gd name="textAreaRight" fmla="*/ 2108160 w 2107800"/>
                  <a:gd name="textAreaTop" fmla="*/ 0 h 845640"/>
                  <a:gd name="textAreaBottom" fmla="*/ 846000 h 845640"/>
                  <a:gd name="GluePoint1X" fmla="*/ 636 w 0"/>
                  <a:gd name="GluePoint1Y" fmla="*/ 373 h 0"/>
                  <a:gd name="GluePoint2X" fmla="*/ 495 w 0"/>
                  <a:gd name="GluePoint2Y" fmla="*/ 370 h 0"/>
                  <a:gd name="GluePoint3X" fmla="*/ 280 w 0"/>
                  <a:gd name="GluePoint3Y" fmla="*/ 249 h 0"/>
                  <a:gd name="GluePoint4X" fmla="*/ 127 w 0"/>
                  <a:gd name="GluePoint4Y" fmla="*/ 66 h 0"/>
                  <a:gd name="GluePoint5X" fmla="logwidth"/>
                  <a:gd name="GluePoint5Y" fmla="logwidth"/>
                  <a:gd name="GluePoint6X" fmla="*/ 22 w 0"/>
                  <a:gd name="GluePoint6Y" fmla="*/ 26 h 0"/>
                  <a:gd name="GluePoint7X" fmla="logwidth"/>
                  <a:gd name="GluePoint7Y" fmla="*/ 65 h 0"/>
                  <a:gd name="GluePoint8X" fmla="*/ 30 w 0"/>
                  <a:gd name="GluePoint8Y" fmla="*/ 119 h 0"/>
                  <a:gd name="GluePoint9X" fmla="*/ 75 w 0"/>
                  <a:gd name="GluePoint9Y" fmla="*/ 243 h 0"/>
                  <a:gd name="GluePoint10X" fmla="*/ 45 w 0"/>
                  <a:gd name="GluePoint10Y" fmla="*/ 422 h 0"/>
                  <a:gd name="GluePoint11X" fmla="*/ 200 w 0"/>
                  <a:gd name="GluePoint11Y" fmla="*/ 329 h 0"/>
                  <a:gd name="GluePoint12X" fmla="*/ 612 w 0"/>
                  <a:gd name="GluePoint12Y" fmla="*/ 533 h 0"/>
                  <a:gd name="GluePoint13X" fmla="*/ 996 w 0"/>
                  <a:gd name="GluePoint13Y" fmla="*/ 529 h 0"/>
                  <a:gd name="GluePoint14X" fmla="*/ 828 w 0"/>
                  <a:gd name="GluePoint14Y" fmla="*/ 473 h 0"/>
                  <a:gd name="GluePoint15X" fmla="*/ 636 w 0"/>
                  <a:gd name="GluePoint15Y" fmla="*/ 373 h 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</a:cxnLst>
                <a:rect l="textAreaLeft" t="textAreaTop" r="textAreaRight" b="textAreaBottom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617" name="Freeform 10"/>
              <p:cNvSpPr/>
              <p:nvPr/>
            </p:nvSpPr>
            <p:spPr>
              <a:xfrm>
                <a:off x="5666400" y="6019920"/>
                <a:ext cx="393480" cy="626760"/>
              </a:xfrm>
              <a:custGeom>
                <a:avLst/>
                <a:gdLst>
                  <a:gd name="textAreaLeft" fmla="*/ 0 w 393480"/>
                  <a:gd name="textAreaRight" fmla="*/ 393840 w 393480"/>
                  <a:gd name="textAreaTop" fmla="*/ 0 h 626760"/>
                  <a:gd name="textAreaBottom" fmla="*/ 627120 h 626760"/>
                  <a:gd name="GluePoint1X" fmla="*/ 36 w 0"/>
                  <a:gd name="GluePoint1Y" fmla="logwidth"/>
                  <a:gd name="GluePoint2X" fmla="*/ 54 w 0"/>
                  <a:gd name="GluePoint2Y" fmla="*/ 18 h 0"/>
                  <a:gd name="GluePoint3X" fmla="*/ 24 w 0"/>
                  <a:gd name="GluePoint3Y" fmla="*/ 30 h 0"/>
                  <a:gd name="GluePoint4X" fmla="*/ 18 w 0"/>
                  <a:gd name="GluePoint4Y" fmla="*/ 66 h 0"/>
                  <a:gd name="GluePoint5X" fmla="*/ 42 w 0"/>
                  <a:gd name="GluePoint5Y" fmla="*/ 114 h 0"/>
                  <a:gd name="GluePoint6X" fmla="*/ 48 w 0"/>
                  <a:gd name="GluePoint6Y" fmla="*/ 162 h 0"/>
                  <a:gd name="GluePoint7X" fmla="logwidth"/>
                  <a:gd name="GluePoint7Y" fmla="*/ 353 h 0"/>
                  <a:gd name="GluePoint8X" fmla="*/ 54 w 0"/>
                  <a:gd name="GluePoint8Y" fmla="*/ 233 h 0"/>
                  <a:gd name="GluePoint9X" fmla="*/ 84 w 0"/>
                  <a:gd name="GluePoint9Y" fmla="*/ 216 h 0"/>
                  <a:gd name="GluePoint10X" fmla="*/ 126 w 0"/>
                  <a:gd name="GluePoint10Y" fmla="*/ 126 h 0"/>
                  <a:gd name="GluePoint11X" fmla="*/ 144 w 0"/>
                  <a:gd name="GluePoint11Y" fmla="*/ 120 h 0"/>
                  <a:gd name="GluePoint12X" fmla="*/ 144 w 0"/>
                  <a:gd name="GluePoint12Y" fmla="*/ 90 h 0"/>
                  <a:gd name="GluePoint13X" fmla="*/ 186 w 0"/>
                  <a:gd name="GluePoint13Y" fmla="*/ 66 h 0"/>
                  <a:gd name="GluePoint14X" fmla="*/ 162 w 0"/>
                  <a:gd name="GluePoint14Y" fmla="*/ 60 h 0"/>
                  <a:gd name="GluePoint15X" fmla="*/ 36 w 0"/>
                  <a:gd name="GluePoint15Y" fmla="logwidth"/>
                  <a:gd name="GluePoint16X" fmla="*/ 36 w 0"/>
                  <a:gd name="GluePoint16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</a:cxnLst>
                <a:rect l="textAreaLeft" t="textAreaTop" r="textAreaRight" b="textAreaBottom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618" name="Freeform 11"/>
              <p:cNvSpPr/>
              <p:nvPr/>
            </p:nvSpPr>
            <p:spPr>
              <a:xfrm>
                <a:off x="6413400" y="6180120"/>
                <a:ext cx="799920" cy="429840"/>
              </a:xfrm>
              <a:custGeom>
                <a:avLst/>
                <a:gdLst>
                  <a:gd name="textAreaLeft" fmla="*/ 0 w 799920"/>
                  <a:gd name="textAreaRight" fmla="*/ 800280 w 799920"/>
                  <a:gd name="textAreaTop" fmla="*/ 0 h 429840"/>
                  <a:gd name="textAreaBottom" fmla="*/ 430200 h 429840"/>
                  <a:gd name="GluePoint1X" fmla="*/ 18 w 0"/>
                  <a:gd name="GluePoint1Y" fmla="logwidth"/>
                  <a:gd name="GluePoint2X" fmla="*/ 12 w 0"/>
                  <a:gd name="GluePoint2Y" fmla="*/ 13 h 0"/>
                  <a:gd name="GluePoint3X" fmla="logwidth"/>
                  <a:gd name="GluePoint3Y" fmla="*/ 40 h 0"/>
                  <a:gd name="GluePoint4X" fmla="*/ 60 w 0"/>
                  <a:gd name="GluePoint4Y" fmla="*/ 121 h 0"/>
                  <a:gd name="GluePoint5X" fmla="*/ 310 w 0"/>
                  <a:gd name="GluePoint5Y" fmla="*/ 271 h 0"/>
                  <a:gd name="GluePoint6X" fmla="*/ 290 w 0"/>
                  <a:gd name="GluePoint6Y" fmla="*/ 139 h 0"/>
                  <a:gd name="GluePoint7X" fmla="*/ 378 w 0"/>
                  <a:gd name="GluePoint7Y" fmla="*/ 76 h 0"/>
                  <a:gd name="GluePoint8X" fmla="*/ 251 w 0"/>
                  <a:gd name="GluePoint8Y" fmla="*/ 94 h 0"/>
                  <a:gd name="GluePoint9X" fmla="*/ 90 w 0"/>
                  <a:gd name="GluePoint9Y" fmla="*/ 54 h 0"/>
                  <a:gd name="GluePoint10X" fmla="*/ 18 w 0"/>
                  <a:gd name="GluePoint10Y" fmla="logwidth"/>
                  <a:gd name="GluePoint11X" fmla="*/ 18 w 0"/>
                  <a:gd name="GluePoint11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</a:cxnLst>
                <a:rect l="textAreaLeft" t="textAreaTop" r="textAreaRight" b="textAreaBottom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619" name="Freeform 12"/>
              <p:cNvSpPr/>
              <p:nvPr/>
            </p:nvSpPr>
            <p:spPr>
              <a:xfrm>
                <a:off x="7679160" y="6137280"/>
                <a:ext cx="327600" cy="117000"/>
              </a:xfrm>
              <a:custGeom>
                <a:avLst/>
                <a:gdLst>
                  <a:gd name="textAreaLeft" fmla="*/ 0 w 327600"/>
                  <a:gd name="textAreaRight" fmla="*/ 327960 w 327600"/>
                  <a:gd name="textAreaTop" fmla="*/ 0 h 117000"/>
                  <a:gd name="textAreaBottom" fmla="*/ 117360 h 117000"/>
                  <a:gd name="GluePoint1X" fmla="*/ 114 w 0"/>
                  <a:gd name="GluePoint1Y" fmla="logwidth"/>
                  <a:gd name="GluePoint2X" fmla="logwidth"/>
                  <a:gd name="GluePoint2Y" fmla="logwidth"/>
                  <a:gd name="GluePoint3X" fmla="logwidth"/>
                  <a:gd name="GluePoint3Y" fmla="logwidth"/>
                  <a:gd name="GluePoint4X" fmla="*/ 6 w 0"/>
                  <a:gd name="GluePoint4Y" fmla="*/ 6 h 0"/>
                  <a:gd name="GluePoint5X" fmla="*/ 6 w 0"/>
                  <a:gd name="GluePoint5Y" fmla="*/ 18 h 0"/>
                  <a:gd name="GluePoint6X" fmla="logwidth"/>
                  <a:gd name="GluePoint6Y" fmla="*/ 24 h 0"/>
                  <a:gd name="GluePoint7X" fmla="*/ 78 w 0"/>
                  <a:gd name="GluePoint7Y" fmla="*/ 60 h 0"/>
                  <a:gd name="GluePoint8X" fmla="*/ 96 w 0"/>
                  <a:gd name="GluePoint8Y" fmla="*/ 42 h 0"/>
                  <a:gd name="GluePoint9X" fmla="*/ 155 w 0"/>
                  <a:gd name="GluePoint9Y" fmla="*/ 66 h 0"/>
                  <a:gd name="GluePoint10X" fmla="*/ 126 w 0"/>
                  <a:gd name="GluePoint10Y" fmla="*/ 24 h 0"/>
                  <a:gd name="GluePoint11X" fmla="*/ 149 w 0"/>
                  <a:gd name="GluePoint11Y" fmla="logwidth"/>
                  <a:gd name="GluePoint12X" fmla="*/ 114 w 0"/>
                  <a:gd name="GluePoint12Y" fmla="logwidth"/>
                  <a:gd name="GluePoint13X" fmla="*/ 114 w 0"/>
                  <a:gd name="GluePoint13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620" name="Freeform 13"/>
              <p:cNvSpPr/>
              <p:nvPr/>
            </p:nvSpPr>
            <p:spPr>
              <a:xfrm>
                <a:off x="5262120" y="6126120"/>
                <a:ext cx="88560" cy="128160"/>
              </a:xfrm>
              <a:custGeom>
                <a:avLst/>
                <a:gdLst>
                  <a:gd name="textAreaLeft" fmla="*/ 0 w 88560"/>
                  <a:gd name="textAreaRight" fmla="*/ 88920 w 88560"/>
                  <a:gd name="textAreaTop" fmla="*/ 0 h 128160"/>
                  <a:gd name="textAreaBottom" fmla="*/ 128520 h 128160"/>
                  <a:gd name="GluePoint1X" fmla="*/ 6 w 0"/>
                  <a:gd name="GluePoint1Y" fmla="*/ 36 h 0"/>
                  <a:gd name="GluePoint2X" fmla="logwidth"/>
                  <a:gd name="GluePoint2Y" fmla="*/ 18 h 0"/>
                  <a:gd name="GluePoint3X" fmla="*/ 12 w 0"/>
                  <a:gd name="GluePoint3Y" fmla="*/ 6 h 0"/>
                  <a:gd name="GluePoint4X" fmla="logwidth"/>
                  <a:gd name="GluePoint4Y" fmla="*/ 6 h 0"/>
                  <a:gd name="GluePoint5X" fmla="*/ 12 w 0"/>
                  <a:gd name="GluePoint5Y" fmla="*/ 6 h 0"/>
                  <a:gd name="GluePoint6X" fmla="*/ 24 w 0"/>
                  <a:gd name="GluePoint6Y" fmla="*/ 6 h 0"/>
                  <a:gd name="GluePoint7X" fmla="*/ 36 w 0"/>
                  <a:gd name="GluePoint7Y" fmla="*/ 6 h 0"/>
                  <a:gd name="GluePoint8X" fmla="*/ 42 w 0"/>
                  <a:gd name="GluePoint8Y" fmla="logwidth"/>
                  <a:gd name="GluePoint9X" fmla="*/ 30 w 0"/>
                  <a:gd name="GluePoint9Y" fmla="*/ 18 h 0"/>
                  <a:gd name="GluePoint10X" fmla="*/ 42 w 0"/>
                  <a:gd name="GluePoint10Y" fmla="*/ 48 h 0"/>
                  <a:gd name="GluePoint11X" fmla="*/ 12 w 0"/>
                  <a:gd name="GluePoint11Y" fmla="*/ 72 h 0"/>
                  <a:gd name="GluePoint12X" fmla="*/ 6 w 0"/>
                  <a:gd name="GluePoint12Y" fmla="*/ 36 h 0"/>
                  <a:gd name="GluePoint13X" fmla="*/ 6 w 0"/>
                  <a:gd name="GluePoint13Y" fmla="*/ 36 h 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</p:grpSp>
        <p:sp>
          <p:nvSpPr>
            <p:cNvPr id="621" name="Freeform 14"/>
            <p:cNvSpPr/>
            <p:nvPr/>
          </p:nvSpPr>
          <p:spPr>
            <a:xfrm>
              <a:off x="0" y="6019920"/>
              <a:ext cx="8415360" cy="848880"/>
            </a:xfrm>
            <a:custGeom>
              <a:avLst/>
              <a:gdLst>
                <a:gd name="textAreaLeft" fmla="*/ 0 w 8415360"/>
                <a:gd name="textAreaRight" fmla="*/ 8415720 w 8415360"/>
                <a:gd name="textAreaTop" fmla="*/ 0 h 848880"/>
                <a:gd name="textAreaBottom" fmla="*/ 849240 h 848880"/>
                <a:gd name="GluePoint1X" fmla="*/ 3976 w 0"/>
                <a:gd name="GluePoint1Y" fmla="*/ 527 h 0"/>
                <a:gd name="GluePoint2X" fmla="*/ 3970 w 0"/>
                <a:gd name="GluePoint2Y" fmla="*/ 527 h 0"/>
                <a:gd name="GluePoint3X" fmla="*/ 3844 w 0"/>
                <a:gd name="GluePoint3Y" fmla="*/ 509 h 0"/>
                <a:gd name="GluePoint4X" fmla="*/ 2487 w 0"/>
                <a:gd name="GluePoint4Y" fmla="*/ 305 h 0"/>
                <a:gd name="GluePoint5X" fmla="*/ 2039 w 0"/>
                <a:gd name="GluePoint5Y" fmla="*/ 36 h 0"/>
                <a:gd name="GluePoint6X" fmla="*/ 1907 w 0"/>
                <a:gd name="GluePoint6Y" fmla="*/ 24 h 0"/>
                <a:gd name="GluePoint7X" fmla="*/ 1883 w 0"/>
                <a:gd name="GluePoint7Y" fmla="*/ 54 h 0"/>
                <a:gd name="GluePoint8X" fmla="*/ 1859 w 0"/>
                <a:gd name="GluePoint8Y" fmla="*/ 54 h 0"/>
                <a:gd name="GluePoint9X" fmla="*/ 1830 w 0"/>
                <a:gd name="GluePoint9Y" fmla="*/ 30 h 0"/>
                <a:gd name="GluePoint10X" fmla="*/ 1704 w 0"/>
                <a:gd name="GluePoint10Y" fmla="*/ 102 h 0"/>
                <a:gd name="GluePoint11X" fmla="*/ 1608 w 0"/>
                <a:gd name="GluePoint11Y" fmla="*/ 126 h 0"/>
                <a:gd name="GluePoint12X" fmla="*/ 1561 w 0"/>
                <a:gd name="GluePoint12Y" fmla="*/ 132 h 0"/>
                <a:gd name="GluePoint13X" fmla="*/ 1495 w 0"/>
                <a:gd name="GluePoint13Y" fmla="*/ 102 h 0"/>
                <a:gd name="GluePoint14X" fmla="*/ 1357 w 0"/>
                <a:gd name="GluePoint14Y" fmla="*/ 126 h 0"/>
                <a:gd name="GluePoint15X" fmla="*/ 1285 w 0"/>
                <a:gd name="GluePoint15Y" fmla="*/ 24 h 0"/>
                <a:gd name="GluePoint16X" fmla="*/ 1280 w 0"/>
                <a:gd name="GluePoint16Y" fmla="*/ 18 h 0"/>
                <a:gd name="GluePoint17X" fmla="*/ 1262 w 0"/>
                <a:gd name="GluePoint17Y" fmla="*/ 12 h 0"/>
                <a:gd name="GluePoint18X" fmla="*/ 1238 w 0"/>
                <a:gd name="GluePoint18Y" fmla="*/ 6 h 0"/>
                <a:gd name="GluePoint19X" fmla="*/ 1220 w 0"/>
                <a:gd name="GluePoint19Y" fmla="logwidth"/>
                <a:gd name="GluePoint20X" fmla="*/ 1196 w 0"/>
                <a:gd name="GluePoint20Y" fmla="logwidth"/>
                <a:gd name="GluePoint21X" fmla="*/ 1166 w 0"/>
                <a:gd name="GluePoint21Y" fmla="logwidth"/>
                <a:gd name="GluePoint22X" fmla="*/ 1142 w 0"/>
                <a:gd name="GluePoint22Y" fmla="logwidth"/>
                <a:gd name="GluePoint23X" fmla="*/ 1136 w 0"/>
                <a:gd name="GluePoint23Y" fmla="logwidth"/>
                <a:gd name="GluePoint24X" fmla="*/ 1130 w 0"/>
                <a:gd name="GluePoint24Y" fmla="logwidth"/>
                <a:gd name="GluePoint25X" fmla="*/ 1124 w 0"/>
                <a:gd name="GluePoint25Y" fmla="*/ 6 h 0"/>
                <a:gd name="GluePoint26X" fmla="*/ 1118 w 0"/>
                <a:gd name="GluePoint26Y" fmla="*/ 12 h 0"/>
                <a:gd name="GluePoint27X" fmla="*/ 1100 w 0"/>
                <a:gd name="GluePoint27Y" fmla="*/ 18 h 0"/>
                <a:gd name="GluePoint28X" fmla="*/ 1088 w 0"/>
                <a:gd name="GluePoint28Y" fmla="*/ 18 h 0"/>
                <a:gd name="GluePoint29X" fmla="*/ 1070 w 0"/>
                <a:gd name="GluePoint29Y" fmla="*/ 24 h 0"/>
                <a:gd name="GluePoint30X" fmla="*/ 1052 w 0"/>
                <a:gd name="GluePoint30Y" fmla="*/ 30 h 0"/>
                <a:gd name="GluePoint31X" fmla="*/ 1034 w 0"/>
                <a:gd name="GluePoint31Y" fmla="*/ 36 h 0"/>
                <a:gd name="GluePoint32X" fmla="*/ 1028 w 0"/>
                <a:gd name="GluePoint32Y" fmla="*/ 42 h 0"/>
                <a:gd name="GluePoint33X" fmla="*/ 969 w 0"/>
                <a:gd name="GluePoint33Y" fmla="*/ 60 h 0"/>
                <a:gd name="GluePoint34X" fmla="*/ 921 w 0"/>
                <a:gd name="GluePoint34Y" fmla="*/ 72 h 0"/>
                <a:gd name="GluePoint35X" fmla="*/ 855 w 0"/>
                <a:gd name="GluePoint35Y" fmla="*/ 48 h 0"/>
                <a:gd name="GluePoint36X" fmla="*/ 825 w 0"/>
                <a:gd name="GluePoint36Y" fmla="*/ 48 h 0"/>
                <a:gd name="GluePoint37X" fmla="*/ 759 w 0"/>
                <a:gd name="GluePoint37Y" fmla="*/ 72 h 0"/>
                <a:gd name="GluePoint38X" fmla="*/ 735 w 0"/>
                <a:gd name="GluePoint38Y" fmla="*/ 72 h 0"/>
                <a:gd name="GluePoint39X" fmla="*/ 706 w 0"/>
                <a:gd name="GluePoint39Y" fmla="*/ 60 h 0"/>
                <a:gd name="GluePoint40X" fmla="*/ 640 w 0"/>
                <a:gd name="GluePoint40Y" fmla="*/ 60 h 0"/>
                <a:gd name="GluePoint41X" fmla="*/ 544 w 0"/>
                <a:gd name="GluePoint41Y" fmla="*/ 72 h 0"/>
                <a:gd name="GluePoint42X" fmla="*/ 389 w 0"/>
                <a:gd name="GluePoint42Y" fmla="*/ 18 h 0"/>
                <a:gd name="GluePoint43X" fmla="*/ 323 w 0"/>
                <a:gd name="GluePoint43Y" fmla="*/ 60 h 0"/>
                <a:gd name="GluePoint44X" fmla="*/ 317 w 0"/>
                <a:gd name="GluePoint44Y" fmla="*/ 60 h 0"/>
                <a:gd name="GluePoint45X" fmla="*/ 305 w 0"/>
                <a:gd name="GluePoint45Y" fmla="*/ 72 h 0"/>
                <a:gd name="GluePoint46X" fmla="*/ 287 w 0"/>
                <a:gd name="GluePoint46Y" fmla="*/ 78 h 0"/>
                <a:gd name="GluePoint47X" fmla="*/ 263 w 0"/>
                <a:gd name="GluePoint47Y" fmla="*/ 90 h 0"/>
                <a:gd name="GluePoint48X" fmla="*/ 203 w 0"/>
                <a:gd name="GluePoint48Y" fmla="*/ 120 h 0"/>
                <a:gd name="GluePoint49X" fmla="*/ 149 w 0"/>
                <a:gd name="GluePoint49Y" fmla="*/ 150 h 0"/>
                <a:gd name="GluePoint50X" fmla="*/ 78 w 0"/>
                <a:gd name="GluePoint50Y" fmla="*/ 168 h 0"/>
                <a:gd name="GluePoint51X" fmla="logwidth"/>
                <a:gd name="GluePoint51Y" fmla="*/ 180 h 0"/>
                <a:gd name="GluePoint52X" fmla="logwidth"/>
                <a:gd name="GluePoint52Y" fmla="*/ 527 h 0"/>
                <a:gd name="GluePoint53X" fmla="*/ 1010 w 0"/>
                <a:gd name="GluePoint53Y" fmla="*/ 527 h 0"/>
                <a:gd name="GluePoint54X" fmla="*/ 3725 w 0"/>
                <a:gd name="GluePoint54Y" fmla="*/ 527 h 0"/>
                <a:gd name="GluePoint55X" fmla="*/ 3976 w 0"/>
                <a:gd name="GluePoint55Y" fmla="*/ 527 h 0"/>
                <a:gd name="GluePoint56X" fmla="*/ 3976 w 0"/>
                <a:gd name="GluePoint56Y" fmla="*/ 527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  <a:cxn ang="0">
                  <a:pos x="GluePoint55X" y="GluePoint55Y"/>
                </a:cxn>
                <a:cxn ang="0">
                  <a:pos x="GluePoint56X" y="GluePoint56Y"/>
                </a:cxn>
              </a:cxnLst>
              <a:rect l="textAreaLeft" t="textAreaTop" r="textAreaRight" b="textAreaBottom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72654e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grpSp>
        <p:nvGrpSpPr>
          <p:cNvPr id="622" name="Group 15"/>
          <p:cNvGrpSpPr/>
          <p:nvPr/>
        </p:nvGrpSpPr>
        <p:grpSpPr>
          <a:xfrm>
            <a:off x="835920" y="6021360"/>
            <a:ext cx="7579440" cy="848880"/>
            <a:chOff x="835920" y="6021360"/>
            <a:chExt cx="7579440" cy="848880"/>
          </a:xfrm>
        </p:grpSpPr>
        <p:sp>
          <p:nvSpPr>
            <p:cNvPr id="623" name="Freeform 16"/>
            <p:cNvSpPr/>
            <p:nvPr/>
          </p:nvSpPr>
          <p:spPr>
            <a:xfrm>
              <a:off x="2531520" y="6021360"/>
              <a:ext cx="772200" cy="461520"/>
            </a:xfrm>
            <a:custGeom>
              <a:avLst/>
              <a:gdLst>
                <a:gd name="textAreaLeft" fmla="*/ 0 w 772200"/>
                <a:gd name="textAreaRight" fmla="*/ 772560 w 772200"/>
                <a:gd name="textAreaTop" fmla="*/ 0 h 461520"/>
                <a:gd name="textAreaBottom" fmla="*/ 461880 h 461520"/>
                <a:gd name="GluePoint1X" fmla="*/ 24 w 0"/>
                <a:gd name="GluePoint1Y" fmla="*/ 24 h 0"/>
                <a:gd name="GluePoint2X" fmla="logwidth"/>
                <a:gd name="GluePoint2Y" fmla="*/ 60 h 0"/>
                <a:gd name="GluePoint3X" fmla="*/ 66 w 0"/>
                <a:gd name="GluePoint3Y" fmla="*/ 108 h 0"/>
                <a:gd name="GluePoint4X" fmla="*/ 143 w 0"/>
                <a:gd name="GluePoint4Y" fmla="*/ 180 h 0"/>
                <a:gd name="GluePoint5X" fmla="*/ 191 w 0"/>
                <a:gd name="GluePoint5Y" fmla="*/ 168 h 0"/>
                <a:gd name="GluePoint6X" fmla="*/ 341 w 0"/>
                <a:gd name="GluePoint6Y" fmla="*/ 287 h 0"/>
                <a:gd name="GluePoint7X" fmla="*/ 305 w 0"/>
                <a:gd name="GluePoint7Y" fmla="*/ 174 h 0"/>
                <a:gd name="GluePoint8X" fmla="*/ 365 w 0"/>
                <a:gd name="GluePoint8Y" fmla="*/ 132 h 0"/>
                <a:gd name="GluePoint9X" fmla="*/ 359 w 0"/>
                <a:gd name="GluePoint9Y" fmla="*/ 126 h 0"/>
                <a:gd name="GluePoint10X" fmla="*/ 335 w 0"/>
                <a:gd name="GluePoint10Y" fmla="*/ 114 h 0"/>
                <a:gd name="GluePoint11X" fmla="*/ 299 w 0"/>
                <a:gd name="GluePoint11Y" fmla="*/ 90 h 0"/>
                <a:gd name="GluePoint12X" fmla="*/ 257 w 0"/>
                <a:gd name="GluePoint12Y" fmla="*/ 72 h 0"/>
                <a:gd name="GluePoint13X" fmla="*/ 215 w 0"/>
                <a:gd name="GluePoint13Y" fmla="*/ 54 h 0"/>
                <a:gd name="GluePoint14X" fmla="*/ 173 w 0"/>
                <a:gd name="GluePoint14Y" fmla="*/ 36 h 0"/>
                <a:gd name="GluePoint15X" fmla="*/ 143 w 0"/>
                <a:gd name="GluePoint15Y" fmla="*/ 24 h 0"/>
                <a:gd name="GluePoint16X" fmla="*/ 131 w 0"/>
                <a:gd name="GluePoint16Y" fmla="*/ 18 h 0"/>
                <a:gd name="GluePoint17X" fmla="*/ 107 w 0"/>
                <a:gd name="GluePoint17Y" fmla="*/ 18 h 0"/>
                <a:gd name="GluePoint18X" fmla="*/ 95 w 0"/>
                <a:gd name="GluePoint18Y" fmla="*/ 18 h 0"/>
                <a:gd name="GluePoint19X" fmla="*/ 72 w 0"/>
                <a:gd name="GluePoint19Y" fmla="*/ 12 h 0"/>
                <a:gd name="GluePoint20X" fmla="*/ 66 w 0"/>
                <a:gd name="GluePoint20Y" fmla="*/ 12 h 0"/>
                <a:gd name="GluePoint21X" fmla="*/ 54 w 0"/>
                <a:gd name="GluePoint21Y" fmla="*/ 6 h 0"/>
                <a:gd name="GluePoint22X" fmla="*/ 42 w 0"/>
                <a:gd name="GluePoint22Y" fmla="logwidth"/>
                <a:gd name="GluePoint23X" fmla="*/ 30 w 0"/>
                <a:gd name="GluePoint23Y" fmla="logwidth"/>
                <a:gd name="GluePoint24X" fmla="*/ 24 w 0"/>
                <a:gd name="GluePoint24Y" fmla="*/ 24 h 0"/>
                <a:gd name="GluePoint25X" fmla="*/ 24 w 0"/>
                <a:gd name="GluePoint25Y" fmla="*/ 24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</a:cxnLst>
              <a:rect l="textAreaLeft" t="textAreaTop" r="textAreaRight" b="textAreaBottom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624" name="Freeform 17"/>
            <p:cNvSpPr/>
            <p:nvPr/>
          </p:nvSpPr>
          <p:spPr>
            <a:xfrm>
              <a:off x="4112640" y="6078600"/>
              <a:ext cx="4302720" cy="791640"/>
            </a:xfrm>
            <a:custGeom>
              <a:avLst/>
              <a:gdLst>
                <a:gd name="textAreaLeft" fmla="*/ 0 w 4302720"/>
                <a:gd name="textAreaRight" fmla="*/ 4303080 w 4302720"/>
                <a:gd name="textAreaTop" fmla="*/ 0 h 791640"/>
                <a:gd name="textAreaBottom" fmla="*/ 792000 h 791640"/>
                <a:gd name="GluePoint1X" fmla="*/ 186 w 0"/>
                <a:gd name="GluePoint1Y" fmla="*/ 18 h 0"/>
                <a:gd name="GluePoint2X" fmla="*/ 138 w 0"/>
                <a:gd name="GluePoint2Y" fmla="*/ 6 h 0"/>
                <a:gd name="GluePoint3X" fmla="*/ 96 w 0"/>
                <a:gd name="GluePoint3Y" fmla="logwidth"/>
                <a:gd name="GluePoint4X" fmla="*/ 36 w 0"/>
                <a:gd name="GluePoint4Y" fmla="logwidth"/>
                <a:gd name="GluePoint5X" fmla="*/ 12 w 0"/>
                <a:gd name="GluePoint5Y" fmla="*/ 25 h 0"/>
                <a:gd name="GluePoint6X" fmla="logwidth"/>
                <a:gd name="GluePoint6Y" fmla="*/ 128 h 0"/>
                <a:gd name="GluePoint7X" fmla="*/ 60 w 0"/>
                <a:gd name="GluePoint7Y" fmla="*/ 104 h 0"/>
                <a:gd name="GluePoint8X" fmla="*/ 90 w 0"/>
                <a:gd name="GluePoint8Y" fmla="*/ 134 h 0"/>
                <a:gd name="GluePoint9X" fmla="*/ 150 w 0"/>
                <a:gd name="GluePoint9Y" fmla="*/ 153 h 0"/>
                <a:gd name="GluePoint10X" fmla="*/ 209 w 0"/>
                <a:gd name="GluePoint10Y" fmla="*/ 273 h 0"/>
                <a:gd name="GluePoint11X" fmla="*/ 401 w 0"/>
                <a:gd name="GluePoint11Y" fmla="*/ 359 h 0"/>
                <a:gd name="GluePoint12X" fmla="*/ 777 w 0"/>
                <a:gd name="GluePoint12Y" fmla="*/ 359 h 0"/>
                <a:gd name="GluePoint13X" fmla="*/ 2033 w 0"/>
                <a:gd name="GluePoint13Y" fmla="*/ 499 h 0"/>
                <a:gd name="GluePoint14X" fmla="*/ 2033 w 0"/>
                <a:gd name="GluePoint14Y" fmla="*/ 499 h 0"/>
                <a:gd name="GluePoint15X" fmla="*/ 1991 w 0"/>
                <a:gd name="GluePoint15Y" fmla="*/ 493 h 0"/>
                <a:gd name="GluePoint16X" fmla="*/ 676 w 0"/>
                <a:gd name="GluePoint16Y" fmla="*/ 243 h 0"/>
                <a:gd name="GluePoint17X" fmla="*/ 514 w 0"/>
                <a:gd name="GluePoint17Y" fmla="*/ 159 h 0"/>
                <a:gd name="GluePoint18X" fmla="*/ 425 w 0"/>
                <a:gd name="GluePoint18Y" fmla="*/ 110 h 0"/>
                <a:gd name="GluePoint19X" fmla="*/ 365 w 0"/>
                <a:gd name="GluePoint19Y" fmla="*/ 92 h 0"/>
                <a:gd name="GluePoint20X" fmla="*/ 281 w 0"/>
                <a:gd name="GluePoint20Y" fmla="*/ 61 h 0"/>
                <a:gd name="GluePoint21X" fmla="*/ 186 w 0"/>
                <a:gd name="GluePoint21Y" fmla="*/ 18 h 0"/>
                <a:gd name="GluePoint22X" fmla="*/ 186 w 0"/>
                <a:gd name="GluePoint22Y" fmla="*/ 18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625" name="Freeform 18"/>
            <p:cNvSpPr/>
            <p:nvPr/>
          </p:nvSpPr>
          <p:spPr>
            <a:xfrm>
              <a:off x="3873600" y="6068880"/>
              <a:ext cx="149760" cy="96480"/>
            </a:xfrm>
            <a:custGeom>
              <a:avLst/>
              <a:gdLst>
                <a:gd name="textAreaLeft" fmla="*/ 0 w 149760"/>
                <a:gd name="textAreaRight" fmla="*/ 150120 w 149760"/>
                <a:gd name="textAreaTop" fmla="*/ 0 h 96480"/>
                <a:gd name="textAreaBottom" fmla="*/ 96840 h 96480"/>
                <a:gd name="GluePoint1X" fmla="logwidth"/>
                <a:gd name="GluePoint1Y" fmla="*/ 18 h 0"/>
                <a:gd name="GluePoint2X" fmla="*/ 6 w 0"/>
                <a:gd name="GluePoint2Y" fmla="*/ 18 h 0"/>
                <a:gd name="GluePoint3X" fmla="*/ 12 w 0"/>
                <a:gd name="GluePoint3Y" fmla="*/ 12 h 0"/>
                <a:gd name="GluePoint4X" fmla="*/ 6 w 0"/>
                <a:gd name="GluePoint4Y" fmla="*/ 6 h 0"/>
                <a:gd name="GluePoint5X" fmla="logwidth"/>
                <a:gd name="GluePoint5Y" fmla="logwidth"/>
                <a:gd name="GluePoint6X" fmla="*/ 29 w 0"/>
                <a:gd name="GluePoint6Y" fmla="*/ 18 h 0"/>
                <a:gd name="GluePoint7X" fmla="*/ 53 w 0"/>
                <a:gd name="GluePoint7Y" fmla="*/ 18 h 0"/>
                <a:gd name="GluePoint8X" fmla="*/ 59 w 0"/>
                <a:gd name="GluePoint8Y" fmla="*/ 30 h 0"/>
                <a:gd name="GluePoint9X" fmla="*/ 65 w 0"/>
                <a:gd name="GluePoint9Y" fmla="*/ 42 h 0"/>
                <a:gd name="GluePoint10X" fmla="*/ 71 w 0"/>
                <a:gd name="GluePoint10Y" fmla="*/ 54 h 0"/>
                <a:gd name="GluePoint11X" fmla="*/ 71 w 0"/>
                <a:gd name="GluePoint11Y" fmla="*/ 60 h 0"/>
                <a:gd name="GluePoint12X" fmla="*/ 59 w 0"/>
                <a:gd name="GluePoint12Y" fmla="*/ 54 h 0"/>
                <a:gd name="GluePoint13X" fmla="*/ 47 w 0"/>
                <a:gd name="GluePoint13Y" fmla="*/ 42 h 0"/>
                <a:gd name="GluePoint14X" fmla="*/ 23 w 0"/>
                <a:gd name="GluePoint14Y" fmla="*/ 30 h 0"/>
                <a:gd name="GluePoint15X" fmla="*/ 23 w 0"/>
                <a:gd name="GluePoint15Y" fmla="*/ 36 h 0"/>
                <a:gd name="GluePoint16X" fmla="*/ 18 w 0"/>
                <a:gd name="GluePoint16Y" fmla="*/ 42 h 0"/>
                <a:gd name="GluePoint17X" fmla="*/ 12 w 0"/>
                <a:gd name="GluePoint17Y" fmla="*/ 48 h 0"/>
                <a:gd name="GluePoint18X" fmla="*/ 6 w 0"/>
                <a:gd name="GluePoint18Y" fmla="*/ 48 h 0"/>
                <a:gd name="GluePoint19X" fmla="*/ 6 w 0"/>
                <a:gd name="GluePoint19Y" fmla="*/ 48 h 0"/>
                <a:gd name="GluePoint20X" fmla="*/ 6 w 0"/>
                <a:gd name="GluePoint20Y" fmla="*/ 36 h 0"/>
                <a:gd name="GluePoint21X" fmla="logwidth"/>
                <a:gd name="GluePoint21Y" fmla="*/ 18 h 0"/>
                <a:gd name="GluePoint22X" fmla="logwidth"/>
                <a:gd name="GluePoint22Y" fmla="*/ 18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626" name="Freeform 19"/>
            <p:cNvSpPr/>
            <p:nvPr/>
          </p:nvSpPr>
          <p:spPr>
            <a:xfrm>
              <a:off x="1809720" y="6099120"/>
              <a:ext cx="340560" cy="259920"/>
            </a:xfrm>
            <a:custGeom>
              <a:avLst/>
              <a:gdLst>
                <a:gd name="textAreaLeft" fmla="*/ 0 w 340560"/>
                <a:gd name="textAreaRight" fmla="*/ 340920 w 340560"/>
                <a:gd name="textAreaTop" fmla="*/ 0 h 259920"/>
                <a:gd name="textAreaBottom" fmla="*/ 260280 h 259920"/>
                <a:gd name="GluePoint1X" fmla="*/ 30 w 0"/>
                <a:gd name="GluePoint1Y" fmla="logwidth"/>
                <a:gd name="GluePoint2X" fmla="*/ 48 w 0"/>
                <a:gd name="GluePoint2Y" fmla="*/ 6 h 0"/>
                <a:gd name="GluePoint3X" fmla="*/ 72 w 0"/>
                <a:gd name="GluePoint3Y" fmla="*/ 6 h 0"/>
                <a:gd name="GluePoint4X" fmla="*/ 114 w 0"/>
                <a:gd name="GluePoint4Y" fmla="*/ 12 h 0"/>
                <a:gd name="GluePoint5X" fmla="*/ 96 w 0"/>
                <a:gd name="GluePoint5Y" fmla="*/ 54 h 0"/>
                <a:gd name="GluePoint6X" fmla="*/ 96 w 0"/>
                <a:gd name="GluePoint6Y" fmla="*/ 60 h 0"/>
                <a:gd name="GluePoint7X" fmla="*/ 102 w 0"/>
                <a:gd name="GluePoint7Y" fmla="*/ 72 h 0"/>
                <a:gd name="GluePoint8X" fmla="*/ 108 w 0"/>
                <a:gd name="GluePoint8Y" fmla="*/ 84 h 0"/>
                <a:gd name="GluePoint9X" fmla="*/ 120 w 0"/>
                <a:gd name="GluePoint9Y" fmla="*/ 96 h 0"/>
                <a:gd name="GluePoint10X" fmla="*/ 143 w 0"/>
                <a:gd name="GluePoint10Y" fmla="*/ 114 h 0"/>
                <a:gd name="GluePoint11X" fmla="*/ 155 w 0"/>
                <a:gd name="GluePoint11Y" fmla="*/ 138 h 0"/>
                <a:gd name="GluePoint12X" fmla="*/ 161 w 0"/>
                <a:gd name="GluePoint12Y" fmla="*/ 156 h 0"/>
                <a:gd name="GluePoint13X" fmla="*/ 161 w 0"/>
                <a:gd name="GluePoint13Y" fmla="*/ 162 h 0"/>
                <a:gd name="GluePoint14X" fmla="*/ 96 w 0"/>
                <a:gd name="GluePoint14Y" fmla="*/ 102 h 0"/>
                <a:gd name="GluePoint15X" fmla="*/ 30 w 0"/>
                <a:gd name="GluePoint15Y" fmla="*/ 54 h 0"/>
                <a:gd name="GluePoint16X" fmla="logwidth"/>
                <a:gd name="GluePoint16Y" fmla="logwidth"/>
                <a:gd name="GluePoint17X" fmla="*/ 30 w 0"/>
                <a:gd name="GluePoint17Y" fmla="logwidth"/>
                <a:gd name="GluePoint18X" fmla="*/ 30 w 0"/>
                <a:gd name="GluePoint18Y" fmla="logwidth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</a:cxnLst>
              <a:rect l="textAreaLeft" t="textAreaTop" r="textAreaRight" b="textAreaBottom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627" name="Freeform 20"/>
            <p:cNvSpPr/>
            <p:nvPr/>
          </p:nvSpPr>
          <p:spPr>
            <a:xfrm>
              <a:off x="1494360" y="6118200"/>
              <a:ext cx="124560" cy="96480"/>
            </a:xfrm>
            <a:custGeom>
              <a:avLst/>
              <a:gdLst>
                <a:gd name="textAreaLeft" fmla="*/ 0 w 124560"/>
                <a:gd name="textAreaRight" fmla="*/ 124920 w 124560"/>
                <a:gd name="textAreaTop" fmla="*/ 0 h 96480"/>
                <a:gd name="textAreaBottom" fmla="*/ 96840 h 96480"/>
                <a:gd name="GluePoint1X" fmla="*/ 59 w 0"/>
                <a:gd name="GluePoint1Y" fmla="*/ 6 h 0"/>
                <a:gd name="GluePoint2X" fmla="*/ 41 w 0"/>
                <a:gd name="GluePoint2Y" fmla="*/ 30 h 0"/>
                <a:gd name="GluePoint3X" fmla="*/ 41 w 0"/>
                <a:gd name="GluePoint3Y" fmla="*/ 36 h 0"/>
                <a:gd name="GluePoint4X" fmla="*/ 47 w 0"/>
                <a:gd name="GluePoint4Y" fmla="*/ 42 h 0"/>
                <a:gd name="GluePoint5X" fmla="*/ 53 w 0"/>
                <a:gd name="GluePoint5Y" fmla="*/ 54 h 0"/>
                <a:gd name="GluePoint6X" fmla="*/ 53 w 0"/>
                <a:gd name="GluePoint6Y" fmla="*/ 60 h 0"/>
                <a:gd name="GluePoint7X" fmla="*/ 47 w 0"/>
                <a:gd name="GluePoint7Y" fmla="*/ 54 h 0"/>
                <a:gd name="GluePoint8X" fmla="*/ 35 w 0"/>
                <a:gd name="GluePoint8Y" fmla="*/ 48 h 0"/>
                <a:gd name="GluePoint9X" fmla="*/ 23 w 0"/>
                <a:gd name="GluePoint9Y" fmla="*/ 36 h 0"/>
                <a:gd name="GluePoint10X" fmla="*/ 17 w 0"/>
                <a:gd name="GluePoint10Y" fmla="*/ 30 h 0"/>
                <a:gd name="GluePoint11X" fmla="logwidth"/>
                <a:gd name="GluePoint11Y" fmla="logwidth"/>
                <a:gd name="GluePoint12X" fmla="*/ 59 w 0"/>
                <a:gd name="GluePoint12Y" fmla="*/ 6 h 0"/>
                <a:gd name="GluePoint13X" fmla="*/ 59 w 0"/>
                <a:gd name="GluePoint13Y" fmla="*/ 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628" name="Freeform 21"/>
            <p:cNvSpPr/>
            <p:nvPr/>
          </p:nvSpPr>
          <p:spPr>
            <a:xfrm>
              <a:off x="835920" y="6049800"/>
              <a:ext cx="518400" cy="328320"/>
            </a:xfrm>
            <a:custGeom>
              <a:avLst/>
              <a:gdLst>
                <a:gd name="textAreaLeft" fmla="*/ 0 w 518400"/>
                <a:gd name="textAreaRight" fmla="*/ 518760 w 518400"/>
                <a:gd name="textAreaTop" fmla="*/ 0 h 328320"/>
                <a:gd name="textAreaBottom" fmla="*/ 328680 h 328320"/>
                <a:gd name="GluePoint1X" fmla="*/ 233 w 0"/>
                <a:gd name="GluePoint1Y" fmla="*/ 36 h 0"/>
                <a:gd name="GluePoint2X" fmla="*/ 245 w 0"/>
                <a:gd name="GluePoint2Y" fmla="*/ 42 h 0"/>
                <a:gd name="GluePoint3X" fmla="*/ 209 w 0"/>
                <a:gd name="GluePoint3Y" fmla="*/ 84 h 0"/>
                <a:gd name="GluePoint4X" fmla="*/ 143 w 0"/>
                <a:gd name="GluePoint4Y" fmla="*/ 132 h 0"/>
                <a:gd name="GluePoint5X" fmla="*/ 167 w 0"/>
                <a:gd name="GluePoint5Y" fmla="*/ 156 h 0"/>
                <a:gd name="GluePoint6X" fmla="*/ 179 w 0"/>
                <a:gd name="GluePoint6Y" fmla="*/ 204 h 0"/>
                <a:gd name="GluePoint7X" fmla="*/ 77 w 0"/>
                <a:gd name="GluePoint7Y" fmla="*/ 132 h 0"/>
                <a:gd name="GluePoint8X" fmla="*/ 47 w 0"/>
                <a:gd name="GluePoint8Y" fmla="*/ 84 h 0"/>
                <a:gd name="GluePoint9X" fmla="*/ 89 w 0"/>
                <a:gd name="GluePoint9Y" fmla="*/ 66 h 0"/>
                <a:gd name="GluePoint10X" fmla="*/ 59 w 0"/>
                <a:gd name="GluePoint10Y" fmla="*/ 36 h 0"/>
                <a:gd name="GluePoint11X" fmla="logwidth"/>
                <a:gd name="GluePoint11Y" fmla="*/ 12 h 0"/>
                <a:gd name="GluePoint12X" fmla="logwidth"/>
                <a:gd name="GluePoint12Y" fmla="logwidth"/>
                <a:gd name="GluePoint13X" fmla="*/ 6 w 0"/>
                <a:gd name="GluePoint13Y" fmla="logwidth"/>
                <a:gd name="GluePoint14X" fmla="*/ 12 w 0"/>
                <a:gd name="GluePoint14Y" fmla="logwidth"/>
                <a:gd name="GluePoint15X" fmla="*/ 47 w 0"/>
                <a:gd name="GluePoint15Y" fmla="*/ 6 h 0"/>
                <a:gd name="GluePoint16X" fmla="*/ 77 w 0"/>
                <a:gd name="GluePoint16Y" fmla="*/ 6 h 0"/>
                <a:gd name="GluePoint17X" fmla="*/ 83 w 0"/>
                <a:gd name="GluePoint17Y" fmla="*/ 6 h 0"/>
                <a:gd name="GluePoint18X" fmla="*/ 89 w 0"/>
                <a:gd name="GluePoint18Y" fmla="*/ 6 h 0"/>
                <a:gd name="GluePoint19X" fmla="*/ 101 w 0"/>
                <a:gd name="GluePoint19Y" fmla="*/ 12 h 0"/>
                <a:gd name="GluePoint20X" fmla="*/ 125 w 0"/>
                <a:gd name="GluePoint20Y" fmla="*/ 12 h 0"/>
                <a:gd name="GluePoint21X" fmla="*/ 143 w 0"/>
                <a:gd name="GluePoint21Y" fmla="*/ 18 h 0"/>
                <a:gd name="GluePoint22X" fmla="*/ 149 w 0"/>
                <a:gd name="GluePoint22Y" fmla="*/ 18 h 0"/>
                <a:gd name="GluePoint23X" fmla="*/ 149 w 0"/>
                <a:gd name="GluePoint23Y" fmla="*/ 18 h 0"/>
                <a:gd name="GluePoint24X" fmla="*/ 203 w 0"/>
                <a:gd name="GluePoint24Y" fmla="*/ 24 h 0"/>
                <a:gd name="GluePoint25X" fmla="*/ 233 w 0"/>
                <a:gd name="GluePoint25Y" fmla="*/ 36 h 0"/>
                <a:gd name="GluePoint26X" fmla="*/ 233 w 0"/>
                <a:gd name="GluePoint26Y" fmla="*/ 3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</a:cxnLst>
              <a:rect l="textAreaLeft" t="textAreaTop" r="textAreaRight" b="textAreaBottom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sp>
        <p:nvSpPr>
          <p:cNvPr id="629" name="PlaceHolder 1"/>
          <p:cNvSpPr>
            <a:spLocks noGrp="1"/>
          </p:cNvSpPr>
          <p:nvPr>
            <p:ph type="dt" idx="178"/>
          </p:nvPr>
        </p:nvSpPr>
        <p:spPr>
          <a:xfrm>
            <a:off x="60948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630" name="PlaceHolder 2"/>
          <p:cNvSpPr>
            <a:spLocks noGrp="1"/>
          </p:cNvSpPr>
          <p:nvPr>
            <p:ph type="ftr" idx="179"/>
          </p:nvPr>
        </p:nvSpPr>
        <p:spPr>
          <a:xfrm>
            <a:off x="4165560" y="6248520"/>
            <a:ext cx="386028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631" name="PlaceHolder 3"/>
          <p:cNvSpPr>
            <a:spLocks noGrp="1"/>
          </p:cNvSpPr>
          <p:nvPr>
            <p:ph type="sldNum" idx="180"/>
          </p:nvPr>
        </p:nvSpPr>
        <p:spPr>
          <a:xfrm>
            <a:off x="873756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499E06E-987D-4FB2-B156-18B36B90BB0A}" type="slidenum">
              <a: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rPr>
              <a:t>&lt;number&gt;</a:t>
            </a:fld>
            <a:endParaRPr b="0" lang="en-US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632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633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Second Outline Level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Third Outline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Fourth Outline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Fifth Outline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Sixth Outline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Seventh Outline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42">
    <p:bg>
      <p:bgPr>
        <a:gradFill rotWithShape="0">
          <a:gsLst>
            <a:gs pos="0">
              <a:srgbClr val="001847"/>
            </a:gs>
            <a:gs pos="100000">
              <a:srgbClr val="003399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" name="Group 2"/>
          <p:cNvGrpSpPr/>
          <p:nvPr/>
        </p:nvGrpSpPr>
        <p:grpSpPr>
          <a:xfrm>
            <a:off x="0" y="0"/>
            <a:ext cx="12191760" cy="6857640"/>
            <a:chOff x="0" y="0"/>
            <a:chExt cx="12191760" cy="6857640"/>
          </a:xfrm>
        </p:grpSpPr>
        <p:sp>
          <p:nvSpPr>
            <p:cNvPr id="635" name="Freeform 3"/>
            <p:cNvSpPr/>
            <p:nvPr/>
          </p:nvSpPr>
          <p:spPr>
            <a:xfrm>
              <a:off x="0" y="4876920"/>
              <a:ext cx="12191760" cy="198072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1980720"/>
                <a:gd name="textAreaBottom" fmla="*/ 1981080 h 198072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33cccc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636" name="Freeform 4"/>
            <p:cNvSpPr/>
            <p:nvPr/>
          </p:nvSpPr>
          <p:spPr>
            <a:xfrm>
              <a:off x="0" y="0"/>
              <a:ext cx="12191760" cy="487656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4876560"/>
                <a:gd name="textAreaBottom" fmla="*/ 4876920 h 487656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1746"/>
                </a:gs>
                <a:gs pos="100000">
                  <a:srgbClr val="003399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sp>
        <p:nvSpPr>
          <p:cNvPr id="637" name="Freeform 5"/>
          <p:cNvSpPr/>
          <p:nvPr/>
        </p:nvSpPr>
        <p:spPr>
          <a:xfrm>
            <a:off x="8331120" y="6262560"/>
            <a:ext cx="3860280" cy="609120"/>
          </a:xfrm>
          <a:custGeom>
            <a:avLst/>
            <a:gdLst>
              <a:gd name="textAreaLeft" fmla="*/ 0 w 3860280"/>
              <a:gd name="textAreaRight" fmla="*/ 3860640 w 3860280"/>
              <a:gd name="textAreaTop" fmla="*/ 0 h 609120"/>
              <a:gd name="textAreaBottom" fmla="*/ 609480 h 609120"/>
              <a:gd name="GluePoint1X" fmla="*/ 5748 w 0"/>
              <a:gd name="GluePoint1Y" fmla="*/ 246 h 0"/>
              <a:gd name="GluePoint2X" fmla="logwidth"/>
              <a:gd name="GluePoint2Y" fmla="*/ 246 h 0"/>
              <a:gd name="GluePoint3X" fmla="logwidth"/>
              <a:gd name="GluePoint3Y" fmla="logwidth"/>
              <a:gd name="GluePoint4X" fmla="*/ 5748 w 0"/>
              <a:gd name="GluePoint4Y" fmla="logwidth"/>
              <a:gd name="GluePoint5X" fmla="*/ 5748 w 0"/>
              <a:gd name="GluePoint5Y" fmla="*/ 246 h 0"/>
              <a:gd name="GluePoint6X" fmla="*/ 5748 w 0"/>
              <a:gd name="GluePoint6Y" fmla="*/ 246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</a:cxnLst>
            <a:rect l="textAreaLeft" t="textAreaTop" r="textAreaRight" b="textAreaBottom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003399"/>
              </a:gs>
              <a:gs pos="100000">
                <a:srgbClr val="00ffcc"/>
              </a:gs>
            </a:gsLst>
            <a:lin ang="189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  <a:ea typeface="新細明體"/>
            </a:endParaRPr>
          </a:p>
        </p:txBody>
      </p:sp>
      <p:grpSp>
        <p:nvGrpSpPr>
          <p:cNvPr id="638" name="Group 6"/>
          <p:cNvGrpSpPr/>
          <p:nvPr/>
        </p:nvGrpSpPr>
        <p:grpSpPr>
          <a:xfrm>
            <a:off x="0" y="6019920"/>
            <a:ext cx="10464480" cy="856800"/>
            <a:chOff x="0" y="6019920"/>
            <a:chExt cx="10464480" cy="856800"/>
          </a:xfrm>
        </p:grpSpPr>
        <p:sp>
          <p:nvSpPr>
            <p:cNvPr id="639" name="Freeform 7"/>
            <p:cNvSpPr/>
            <p:nvPr/>
          </p:nvSpPr>
          <p:spPr>
            <a:xfrm>
              <a:off x="3149640" y="6019920"/>
              <a:ext cx="6857640" cy="850680"/>
            </a:xfrm>
            <a:custGeom>
              <a:avLst/>
              <a:gdLst>
                <a:gd name="textAreaLeft" fmla="*/ 0 w 6857640"/>
                <a:gd name="textAreaRight" fmla="*/ 6858000 w 6857640"/>
                <a:gd name="textAreaTop" fmla="*/ 0 h 850680"/>
                <a:gd name="textAreaBottom" fmla="*/ 851040 h 850680"/>
                <a:gd name="GluePoint1X" fmla="*/ 3132 w 0"/>
                <a:gd name="GluePoint1Y" fmla="*/ 469 h 0"/>
                <a:gd name="GluePoint2X" fmla="*/ 2995 w 0"/>
                <a:gd name="GluePoint2Y" fmla="*/ 395 h 0"/>
                <a:gd name="GluePoint3X" fmla="*/ 2911 w 0"/>
                <a:gd name="GluePoint3Y" fmla="*/ 375 h 0"/>
                <a:gd name="GluePoint4X" fmla="*/ 2678 w 0"/>
                <a:gd name="GluePoint4Y" fmla="*/ 228 h 0"/>
                <a:gd name="GluePoint5X" fmla="*/ 2553 w 0"/>
                <a:gd name="GluePoint5Y" fmla="*/ 74 h 0"/>
                <a:gd name="GluePoint6X" fmla="*/ 2457 w 0"/>
                <a:gd name="GluePoint6Y" fmla="*/ 7 h 0"/>
                <a:gd name="GluePoint7X" fmla="*/ 2403 w 0"/>
                <a:gd name="GluePoint7Y" fmla="*/ 47 h 0"/>
                <a:gd name="GluePoint8X" fmla="*/ 2289 w 0"/>
                <a:gd name="GluePoint8Y" fmla="*/ 74 h 0"/>
                <a:gd name="GluePoint9X" fmla="*/ 2134 w 0"/>
                <a:gd name="GluePoint9Y" fmla="*/ 74 h 0"/>
                <a:gd name="GluePoint10X" fmla="*/ 2044 w 0"/>
                <a:gd name="GluePoint10Y" fmla="*/ 128 h 0"/>
                <a:gd name="GluePoint11X" fmla="*/ 1775 w 0"/>
                <a:gd name="GluePoint11Y" fmla="*/ 222 h 0"/>
                <a:gd name="GluePoint12X" fmla="*/ 1602 w 0"/>
                <a:gd name="GluePoint12Y" fmla="*/ 181 h 0"/>
                <a:gd name="GluePoint13X" fmla="*/ 1560 w 0"/>
                <a:gd name="GluePoint13Y" fmla="*/ 101 h 0"/>
                <a:gd name="GluePoint14X" fmla="*/ 1542 w 0"/>
                <a:gd name="GluePoint14Y" fmla="*/ 87 h 0"/>
                <a:gd name="GluePoint15X" fmla="*/ 1446 w 0"/>
                <a:gd name="GluePoint15Y" fmla="*/ 60 h 0"/>
                <a:gd name="GluePoint16X" fmla="*/ 1375 w 0"/>
                <a:gd name="GluePoint16Y" fmla="*/ 74 h 0"/>
                <a:gd name="GluePoint17X" fmla="*/ 1309 w 0"/>
                <a:gd name="GluePoint17Y" fmla="*/ 87 h 0"/>
                <a:gd name="GluePoint18X" fmla="*/ 1243 w 0"/>
                <a:gd name="GluePoint18Y" fmla="*/ 13 h 0"/>
                <a:gd name="GluePoint19X" fmla="*/ 1225 w 0"/>
                <a:gd name="GluePoint19Y" fmla="logwidth"/>
                <a:gd name="GluePoint20X" fmla="*/ 1189 w 0"/>
                <a:gd name="GluePoint20Y" fmla="logwidth"/>
                <a:gd name="GluePoint21X" fmla="*/ 1106 w 0"/>
                <a:gd name="GluePoint21Y" fmla="*/ 34 h 0"/>
                <a:gd name="GluePoint22X" fmla="*/ 1106 w 0"/>
                <a:gd name="GluePoint22Y" fmla="*/ 34 h 0"/>
                <a:gd name="GluePoint23X" fmla="*/ 1094 w 0"/>
                <a:gd name="GluePoint23Y" fmla="*/ 40 h 0"/>
                <a:gd name="GluePoint24X" fmla="*/ 1070 w 0"/>
                <a:gd name="GluePoint24Y" fmla="*/ 54 h 0"/>
                <a:gd name="GluePoint25X" fmla="*/ 1034 w 0"/>
                <a:gd name="GluePoint25Y" fmla="*/ 74 h 0"/>
                <a:gd name="GluePoint26X" fmla="*/ 1004 w 0"/>
                <a:gd name="GluePoint26Y" fmla="*/ 74 h 0"/>
                <a:gd name="GluePoint27X" fmla="*/ 986 w 0"/>
                <a:gd name="GluePoint27Y" fmla="*/ 74 h 0"/>
                <a:gd name="GluePoint28X" fmla="*/ 956 w 0"/>
                <a:gd name="GluePoint28Y" fmla="*/ 81 h 0"/>
                <a:gd name="GluePoint29X" fmla="*/ 920 w 0"/>
                <a:gd name="GluePoint29Y" fmla="*/ 94 h 0"/>
                <a:gd name="GluePoint30X" fmla="*/ 884 w 0"/>
                <a:gd name="GluePoint30Y" fmla="*/ 107 h 0"/>
                <a:gd name="GluePoint31X" fmla="*/ 843 w 0"/>
                <a:gd name="GluePoint31Y" fmla="*/ 128 h 0"/>
                <a:gd name="GluePoint32X" fmla="*/ 813 w 0"/>
                <a:gd name="GluePoint32Y" fmla="*/ 141 h 0"/>
                <a:gd name="GluePoint33X" fmla="*/ 789 w 0"/>
                <a:gd name="GluePoint33Y" fmla="*/ 148 h 0"/>
                <a:gd name="GluePoint34X" fmla="*/ 783 w 0"/>
                <a:gd name="GluePoint34Y" fmla="*/ 154 h 0"/>
                <a:gd name="GluePoint35X" fmla="*/ 556 w 0"/>
                <a:gd name="GluePoint35Y" fmla="*/ 228 h 0"/>
                <a:gd name="GluePoint36X" fmla="*/ 394 w 0"/>
                <a:gd name="GluePoint36Y" fmla="*/ 294 h 0"/>
                <a:gd name="GluePoint37X" fmla="*/ 107 w 0"/>
                <a:gd name="GluePoint37Y" fmla="*/ 462 h 0"/>
                <a:gd name="GluePoint38X" fmla="logwidth"/>
                <a:gd name="GluePoint38Y" fmla="*/ 536 h 0"/>
                <a:gd name="GluePoint39X" fmla="*/ 3240 w 0"/>
                <a:gd name="GluePoint39Y" fmla="*/ 536 h 0"/>
                <a:gd name="GluePoint40X" fmla="*/ 3132 w 0"/>
                <a:gd name="GluePoint40Y" fmla="*/ 469 h 0"/>
                <a:gd name="GluePoint41X" fmla="*/ 3132 w 0"/>
                <a:gd name="GluePoint41Y" fmla="*/ 469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</a:cxnLst>
              <a:rect l="textAreaLeft" t="textAreaTop" r="textAreaRight" b="textAreaBottom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837763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grpSp>
          <p:nvGrpSpPr>
            <p:cNvPr id="640" name="Group 8"/>
            <p:cNvGrpSpPr/>
            <p:nvPr/>
          </p:nvGrpSpPr>
          <p:grpSpPr>
            <a:xfrm>
              <a:off x="5262120" y="6019920"/>
              <a:ext cx="5202360" cy="856800"/>
              <a:chOff x="5262120" y="6019920"/>
              <a:chExt cx="5202360" cy="856800"/>
            </a:xfrm>
          </p:grpSpPr>
          <p:sp>
            <p:nvSpPr>
              <p:cNvPr id="641" name="Freeform 9"/>
              <p:cNvSpPr/>
              <p:nvPr/>
            </p:nvSpPr>
            <p:spPr>
              <a:xfrm>
                <a:off x="8356680" y="6031080"/>
                <a:ext cx="2107800" cy="845640"/>
              </a:xfrm>
              <a:custGeom>
                <a:avLst/>
                <a:gdLst>
                  <a:gd name="textAreaLeft" fmla="*/ 0 w 2107800"/>
                  <a:gd name="textAreaRight" fmla="*/ 2108160 w 2107800"/>
                  <a:gd name="textAreaTop" fmla="*/ 0 h 845640"/>
                  <a:gd name="textAreaBottom" fmla="*/ 846000 h 845640"/>
                  <a:gd name="GluePoint1X" fmla="*/ 636 w 0"/>
                  <a:gd name="GluePoint1Y" fmla="*/ 373 h 0"/>
                  <a:gd name="GluePoint2X" fmla="*/ 495 w 0"/>
                  <a:gd name="GluePoint2Y" fmla="*/ 370 h 0"/>
                  <a:gd name="GluePoint3X" fmla="*/ 280 w 0"/>
                  <a:gd name="GluePoint3Y" fmla="*/ 249 h 0"/>
                  <a:gd name="GluePoint4X" fmla="*/ 127 w 0"/>
                  <a:gd name="GluePoint4Y" fmla="*/ 66 h 0"/>
                  <a:gd name="GluePoint5X" fmla="logwidth"/>
                  <a:gd name="GluePoint5Y" fmla="logwidth"/>
                  <a:gd name="GluePoint6X" fmla="*/ 22 w 0"/>
                  <a:gd name="GluePoint6Y" fmla="*/ 26 h 0"/>
                  <a:gd name="GluePoint7X" fmla="logwidth"/>
                  <a:gd name="GluePoint7Y" fmla="*/ 65 h 0"/>
                  <a:gd name="GluePoint8X" fmla="*/ 30 w 0"/>
                  <a:gd name="GluePoint8Y" fmla="*/ 119 h 0"/>
                  <a:gd name="GluePoint9X" fmla="*/ 75 w 0"/>
                  <a:gd name="GluePoint9Y" fmla="*/ 243 h 0"/>
                  <a:gd name="GluePoint10X" fmla="*/ 45 w 0"/>
                  <a:gd name="GluePoint10Y" fmla="*/ 422 h 0"/>
                  <a:gd name="GluePoint11X" fmla="*/ 200 w 0"/>
                  <a:gd name="GluePoint11Y" fmla="*/ 329 h 0"/>
                  <a:gd name="GluePoint12X" fmla="*/ 612 w 0"/>
                  <a:gd name="GluePoint12Y" fmla="*/ 533 h 0"/>
                  <a:gd name="GluePoint13X" fmla="*/ 996 w 0"/>
                  <a:gd name="GluePoint13Y" fmla="*/ 529 h 0"/>
                  <a:gd name="GluePoint14X" fmla="*/ 828 w 0"/>
                  <a:gd name="GluePoint14Y" fmla="*/ 473 h 0"/>
                  <a:gd name="GluePoint15X" fmla="*/ 636 w 0"/>
                  <a:gd name="GluePoint15Y" fmla="*/ 373 h 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</a:cxnLst>
                <a:rect l="textAreaLeft" t="textAreaTop" r="textAreaRight" b="textAreaBottom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642" name="Freeform 10"/>
              <p:cNvSpPr/>
              <p:nvPr/>
            </p:nvSpPr>
            <p:spPr>
              <a:xfrm>
                <a:off x="5666400" y="6019920"/>
                <a:ext cx="393480" cy="626760"/>
              </a:xfrm>
              <a:custGeom>
                <a:avLst/>
                <a:gdLst>
                  <a:gd name="textAreaLeft" fmla="*/ 0 w 393480"/>
                  <a:gd name="textAreaRight" fmla="*/ 393840 w 393480"/>
                  <a:gd name="textAreaTop" fmla="*/ 0 h 626760"/>
                  <a:gd name="textAreaBottom" fmla="*/ 627120 h 626760"/>
                  <a:gd name="GluePoint1X" fmla="*/ 36 w 0"/>
                  <a:gd name="GluePoint1Y" fmla="logwidth"/>
                  <a:gd name="GluePoint2X" fmla="*/ 54 w 0"/>
                  <a:gd name="GluePoint2Y" fmla="*/ 18 h 0"/>
                  <a:gd name="GluePoint3X" fmla="*/ 24 w 0"/>
                  <a:gd name="GluePoint3Y" fmla="*/ 30 h 0"/>
                  <a:gd name="GluePoint4X" fmla="*/ 18 w 0"/>
                  <a:gd name="GluePoint4Y" fmla="*/ 66 h 0"/>
                  <a:gd name="GluePoint5X" fmla="*/ 42 w 0"/>
                  <a:gd name="GluePoint5Y" fmla="*/ 114 h 0"/>
                  <a:gd name="GluePoint6X" fmla="*/ 48 w 0"/>
                  <a:gd name="GluePoint6Y" fmla="*/ 162 h 0"/>
                  <a:gd name="GluePoint7X" fmla="logwidth"/>
                  <a:gd name="GluePoint7Y" fmla="*/ 353 h 0"/>
                  <a:gd name="GluePoint8X" fmla="*/ 54 w 0"/>
                  <a:gd name="GluePoint8Y" fmla="*/ 233 h 0"/>
                  <a:gd name="GluePoint9X" fmla="*/ 84 w 0"/>
                  <a:gd name="GluePoint9Y" fmla="*/ 216 h 0"/>
                  <a:gd name="GluePoint10X" fmla="*/ 126 w 0"/>
                  <a:gd name="GluePoint10Y" fmla="*/ 126 h 0"/>
                  <a:gd name="GluePoint11X" fmla="*/ 144 w 0"/>
                  <a:gd name="GluePoint11Y" fmla="*/ 120 h 0"/>
                  <a:gd name="GluePoint12X" fmla="*/ 144 w 0"/>
                  <a:gd name="GluePoint12Y" fmla="*/ 90 h 0"/>
                  <a:gd name="GluePoint13X" fmla="*/ 186 w 0"/>
                  <a:gd name="GluePoint13Y" fmla="*/ 66 h 0"/>
                  <a:gd name="GluePoint14X" fmla="*/ 162 w 0"/>
                  <a:gd name="GluePoint14Y" fmla="*/ 60 h 0"/>
                  <a:gd name="GluePoint15X" fmla="*/ 36 w 0"/>
                  <a:gd name="GluePoint15Y" fmla="logwidth"/>
                  <a:gd name="GluePoint16X" fmla="*/ 36 w 0"/>
                  <a:gd name="GluePoint16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</a:cxnLst>
                <a:rect l="textAreaLeft" t="textAreaTop" r="textAreaRight" b="textAreaBottom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643" name="Freeform 11"/>
              <p:cNvSpPr/>
              <p:nvPr/>
            </p:nvSpPr>
            <p:spPr>
              <a:xfrm>
                <a:off x="6413400" y="6180120"/>
                <a:ext cx="799920" cy="429840"/>
              </a:xfrm>
              <a:custGeom>
                <a:avLst/>
                <a:gdLst>
                  <a:gd name="textAreaLeft" fmla="*/ 0 w 799920"/>
                  <a:gd name="textAreaRight" fmla="*/ 800280 w 799920"/>
                  <a:gd name="textAreaTop" fmla="*/ 0 h 429840"/>
                  <a:gd name="textAreaBottom" fmla="*/ 430200 h 429840"/>
                  <a:gd name="GluePoint1X" fmla="*/ 18 w 0"/>
                  <a:gd name="GluePoint1Y" fmla="logwidth"/>
                  <a:gd name="GluePoint2X" fmla="*/ 12 w 0"/>
                  <a:gd name="GluePoint2Y" fmla="*/ 13 h 0"/>
                  <a:gd name="GluePoint3X" fmla="logwidth"/>
                  <a:gd name="GluePoint3Y" fmla="*/ 40 h 0"/>
                  <a:gd name="GluePoint4X" fmla="*/ 60 w 0"/>
                  <a:gd name="GluePoint4Y" fmla="*/ 121 h 0"/>
                  <a:gd name="GluePoint5X" fmla="*/ 310 w 0"/>
                  <a:gd name="GluePoint5Y" fmla="*/ 271 h 0"/>
                  <a:gd name="GluePoint6X" fmla="*/ 290 w 0"/>
                  <a:gd name="GluePoint6Y" fmla="*/ 139 h 0"/>
                  <a:gd name="GluePoint7X" fmla="*/ 378 w 0"/>
                  <a:gd name="GluePoint7Y" fmla="*/ 76 h 0"/>
                  <a:gd name="GluePoint8X" fmla="*/ 251 w 0"/>
                  <a:gd name="GluePoint8Y" fmla="*/ 94 h 0"/>
                  <a:gd name="GluePoint9X" fmla="*/ 90 w 0"/>
                  <a:gd name="GluePoint9Y" fmla="*/ 54 h 0"/>
                  <a:gd name="GluePoint10X" fmla="*/ 18 w 0"/>
                  <a:gd name="GluePoint10Y" fmla="logwidth"/>
                  <a:gd name="GluePoint11X" fmla="*/ 18 w 0"/>
                  <a:gd name="GluePoint11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</a:cxnLst>
                <a:rect l="textAreaLeft" t="textAreaTop" r="textAreaRight" b="textAreaBottom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644" name="Freeform 12"/>
              <p:cNvSpPr/>
              <p:nvPr/>
            </p:nvSpPr>
            <p:spPr>
              <a:xfrm>
                <a:off x="7679160" y="6137280"/>
                <a:ext cx="327600" cy="117000"/>
              </a:xfrm>
              <a:custGeom>
                <a:avLst/>
                <a:gdLst>
                  <a:gd name="textAreaLeft" fmla="*/ 0 w 327600"/>
                  <a:gd name="textAreaRight" fmla="*/ 327960 w 327600"/>
                  <a:gd name="textAreaTop" fmla="*/ 0 h 117000"/>
                  <a:gd name="textAreaBottom" fmla="*/ 117360 h 117000"/>
                  <a:gd name="GluePoint1X" fmla="*/ 114 w 0"/>
                  <a:gd name="GluePoint1Y" fmla="logwidth"/>
                  <a:gd name="GluePoint2X" fmla="logwidth"/>
                  <a:gd name="GluePoint2Y" fmla="logwidth"/>
                  <a:gd name="GluePoint3X" fmla="logwidth"/>
                  <a:gd name="GluePoint3Y" fmla="logwidth"/>
                  <a:gd name="GluePoint4X" fmla="*/ 6 w 0"/>
                  <a:gd name="GluePoint4Y" fmla="*/ 6 h 0"/>
                  <a:gd name="GluePoint5X" fmla="*/ 6 w 0"/>
                  <a:gd name="GluePoint5Y" fmla="*/ 18 h 0"/>
                  <a:gd name="GluePoint6X" fmla="logwidth"/>
                  <a:gd name="GluePoint6Y" fmla="*/ 24 h 0"/>
                  <a:gd name="GluePoint7X" fmla="*/ 78 w 0"/>
                  <a:gd name="GluePoint7Y" fmla="*/ 60 h 0"/>
                  <a:gd name="GluePoint8X" fmla="*/ 96 w 0"/>
                  <a:gd name="GluePoint8Y" fmla="*/ 42 h 0"/>
                  <a:gd name="GluePoint9X" fmla="*/ 155 w 0"/>
                  <a:gd name="GluePoint9Y" fmla="*/ 66 h 0"/>
                  <a:gd name="GluePoint10X" fmla="*/ 126 w 0"/>
                  <a:gd name="GluePoint10Y" fmla="*/ 24 h 0"/>
                  <a:gd name="GluePoint11X" fmla="*/ 149 w 0"/>
                  <a:gd name="GluePoint11Y" fmla="logwidth"/>
                  <a:gd name="GluePoint12X" fmla="*/ 114 w 0"/>
                  <a:gd name="GluePoint12Y" fmla="logwidth"/>
                  <a:gd name="GluePoint13X" fmla="*/ 114 w 0"/>
                  <a:gd name="GluePoint13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645" name="Freeform 13"/>
              <p:cNvSpPr/>
              <p:nvPr/>
            </p:nvSpPr>
            <p:spPr>
              <a:xfrm>
                <a:off x="5262120" y="6126120"/>
                <a:ext cx="88560" cy="128160"/>
              </a:xfrm>
              <a:custGeom>
                <a:avLst/>
                <a:gdLst>
                  <a:gd name="textAreaLeft" fmla="*/ 0 w 88560"/>
                  <a:gd name="textAreaRight" fmla="*/ 88920 w 88560"/>
                  <a:gd name="textAreaTop" fmla="*/ 0 h 128160"/>
                  <a:gd name="textAreaBottom" fmla="*/ 128520 h 128160"/>
                  <a:gd name="GluePoint1X" fmla="*/ 6 w 0"/>
                  <a:gd name="GluePoint1Y" fmla="*/ 36 h 0"/>
                  <a:gd name="GluePoint2X" fmla="logwidth"/>
                  <a:gd name="GluePoint2Y" fmla="*/ 18 h 0"/>
                  <a:gd name="GluePoint3X" fmla="*/ 12 w 0"/>
                  <a:gd name="GluePoint3Y" fmla="*/ 6 h 0"/>
                  <a:gd name="GluePoint4X" fmla="logwidth"/>
                  <a:gd name="GluePoint4Y" fmla="*/ 6 h 0"/>
                  <a:gd name="GluePoint5X" fmla="*/ 12 w 0"/>
                  <a:gd name="GluePoint5Y" fmla="*/ 6 h 0"/>
                  <a:gd name="GluePoint6X" fmla="*/ 24 w 0"/>
                  <a:gd name="GluePoint6Y" fmla="*/ 6 h 0"/>
                  <a:gd name="GluePoint7X" fmla="*/ 36 w 0"/>
                  <a:gd name="GluePoint7Y" fmla="*/ 6 h 0"/>
                  <a:gd name="GluePoint8X" fmla="*/ 42 w 0"/>
                  <a:gd name="GluePoint8Y" fmla="logwidth"/>
                  <a:gd name="GluePoint9X" fmla="*/ 30 w 0"/>
                  <a:gd name="GluePoint9Y" fmla="*/ 18 h 0"/>
                  <a:gd name="GluePoint10X" fmla="*/ 42 w 0"/>
                  <a:gd name="GluePoint10Y" fmla="*/ 48 h 0"/>
                  <a:gd name="GluePoint11X" fmla="*/ 12 w 0"/>
                  <a:gd name="GluePoint11Y" fmla="*/ 72 h 0"/>
                  <a:gd name="GluePoint12X" fmla="*/ 6 w 0"/>
                  <a:gd name="GluePoint12Y" fmla="*/ 36 h 0"/>
                  <a:gd name="GluePoint13X" fmla="*/ 6 w 0"/>
                  <a:gd name="GluePoint13Y" fmla="*/ 36 h 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</p:grpSp>
        <p:sp>
          <p:nvSpPr>
            <p:cNvPr id="646" name="Freeform 14"/>
            <p:cNvSpPr/>
            <p:nvPr/>
          </p:nvSpPr>
          <p:spPr>
            <a:xfrm>
              <a:off x="0" y="6019920"/>
              <a:ext cx="8415360" cy="848880"/>
            </a:xfrm>
            <a:custGeom>
              <a:avLst/>
              <a:gdLst>
                <a:gd name="textAreaLeft" fmla="*/ 0 w 8415360"/>
                <a:gd name="textAreaRight" fmla="*/ 8415720 w 8415360"/>
                <a:gd name="textAreaTop" fmla="*/ 0 h 848880"/>
                <a:gd name="textAreaBottom" fmla="*/ 849240 h 848880"/>
                <a:gd name="GluePoint1X" fmla="*/ 3976 w 0"/>
                <a:gd name="GluePoint1Y" fmla="*/ 527 h 0"/>
                <a:gd name="GluePoint2X" fmla="*/ 3970 w 0"/>
                <a:gd name="GluePoint2Y" fmla="*/ 527 h 0"/>
                <a:gd name="GluePoint3X" fmla="*/ 3844 w 0"/>
                <a:gd name="GluePoint3Y" fmla="*/ 509 h 0"/>
                <a:gd name="GluePoint4X" fmla="*/ 2487 w 0"/>
                <a:gd name="GluePoint4Y" fmla="*/ 305 h 0"/>
                <a:gd name="GluePoint5X" fmla="*/ 2039 w 0"/>
                <a:gd name="GluePoint5Y" fmla="*/ 36 h 0"/>
                <a:gd name="GluePoint6X" fmla="*/ 1907 w 0"/>
                <a:gd name="GluePoint6Y" fmla="*/ 24 h 0"/>
                <a:gd name="GluePoint7X" fmla="*/ 1883 w 0"/>
                <a:gd name="GluePoint7Y" fmla="*/ 54 h 0"/>
                <a:gd name="GluePoint8X" fmla="*/ 1859 w 0"/>
                <a:gd name="GluePoint8Y" fmla="*/ 54 h 0"/>
                <a:gd name="GluePoint9X" fmla="*/ 1830 w 0"/>
                <a:gd name="GluePoint9Y" fmla="*/ 30 h 0"/>
                <a:gd name="GluePoint10X" fmla="*/ 1704 w 0"/>
                <a:gd name="GluePoint10Y" fmla="*/ 102 h 0"/>
                <a:gd name="GluePoint11X" fmla="*/ 1608 w 0"/>
                <a:gd name="GluePoint11Y" fmla="*/ 126 h 0"/>
                <a:gd name="GluePoint12X" fmla="*/ 1561 w 0"/>
                <a:gd name="GluePoint12Y" fmla="*/ 132 h 0"/>
                <a:gd name="GluePoint13X" fmla="*/ 1495 w 0"/>
                <a:gd name="GluePoint13Y" fmla="*/ 102 h 0"/>
                <a:gd name="GluePoint14X" fmla="*/ 1357 w 0"/>
                <a:gd name="GluePoint14Y" fmla="*/ 126 h 0"/>
                <a:gd name="GluePoint15X" fmla="*/ 1285 w 0"/>
                <a:gd name="GluePoint15Y" fmla="*/ 24 h 0"/>
                <a:gd name="GluePoint16X" fmla="*/ 1280 w 0"/>
                <a:gd name="GluePoint16Y" fmla="*/ 18 h 0"/>
                <a:gd name="GluePoint17X" fmla="*/ 1262 w 0"/>
                <a:gd name="GluePoint17Y" fmla="*/ 12 h 0"/>
                <a:gd name="GluePoint18X" fmla="*/ 1238 w 0"/>
                <a:gd name="GluePoint18Y" fmla="*/ 6 h 0"/>
                <a:gd name="GluePoint19X" fmla="*/ 1220 w 0"/>
                <a:gd name="GluePoint19Y" fmla="logwidth"/>
                <a:gd name="GluePoint20X" fmla="*/ 1196 w 0"/>
                <a:gd name="GluePoint20Y" fmla="logwidth"/>
                <a:gd name="GluePoint21X" fmla="*/ 1166 w 0"/>
                <a:gd name="GluePoint21Y" fmla="logwidth"/>
                <a:gd name="GluePoint22X" fmla="*/ 1142 w 0"/>
                <a:gd name="GluePoint22Y" fmla="logwidth"/>
                <a:gd name="GluePoint23X" fmla="*/ 1136 w 0"/>
                <a:gd name="GluePoint23Y" fmla="logwidth"/>
                <a:gd name="GluePoint24X" fmla="*/ 1130 w 0"/>
                <a:gd name="GluePoint24Y" fmla="logwidth"/>
                <a:gd name="GluePoint25X" fmla="*/ 1124 w 0"/>
                <a:gd name="GluePoint25Y" fmla="*/ 6 h 0"/>
                <a:gd name="GluePoint26X" fmla="*/ 1118 w 0"/>
                <a:gd name="GluePoint26Y" fmla="*/ 12 h 0"/>
                <a:gd name="GluePoint27X" fmla="*/ 1100 w 0"/>
                <a:gd name="GluePoint27Y" fmla="*/ 18 h 0"/>
                <a:gd name="GluePoint28X" fmla="*/ 1088 w 0"/>
                <a:gd name="GluePoint28Y" fmla="*/ 18 h 0"/>
                <a:gd name="GluePoint29X" fmla="*/ 1070 w 0"/>
                <a:gd name="GluePoint29Y" fmla="*/ 24 h 0"/>
                <a:gd name="GluePoint30X" fmla="*/ 1052 w 0"/>
                <a:gd name="GluePoint30Y" fmla="*/ 30 h 0"/>
                <a:gd name="GluePoint31X" fmla="*/ 1034 w 0"/>
                <a:gd name="GluePoint31Y" fmla="*/ 36 h 0"/>
                <a:gd name="GluePoint32X" fmla="*/ 1028 w 0"/>
                <a:gd name="GluePoint32Y" fmla="*/ 42 h 0"/>
                <a:gd name="GluePoint33X" fmla="*/ 969 w 0"/>
                <a:gd name="GluePoint33Y" fmla="*/ 60 h 0"/>
                <a:gd name="GluePoint34X" fmla="*/ 921 w 0"/>
                <a:gd name="GluePoint34Y" fmla="*/ 72 h 0"/>
                <a:gd name="GluePoint35X" fmla="*/ 855 w 0"/>
                <a:gd name="GluePoint35Y" fmla="*/ 48 h 0"/>
                <a:gd name="GluePoint36X" fmla="*/ 825 w 0"/>
                <a:gd name="GluePoint36Y" fmla="*/ 48 h 0"/>
                <a:gd name="GluePoint37X" fmla="*/ 759 w 0"/>
                <a:gd name="GluePoint37Y" fmla="*/ 72 h 0"/>
                <a:gd name="GluePoint38X" fmla="*/ 735 w 0"/>
                <a:gd name="GluePoint38Y" fmla="*/ 72 h 0"/>
                <a:gd name="GluePoint39X" fmla="*/ 706 w 0"/>
                <a:gd name="GluePoint39Y" fmla="*/ 60 h 0"/>
                <a:gd name="GluePoint40X" fmla="*/ 640 w 0"/>
                <a:gd name="GluePoint40Y" fmla="*/ 60 h 0"/>
                <a:gd name="GluePoint41X" fmla="*/ 544 w 0"/>
                <a:gd name="GluePoint41Y" fmla="*/ 72 h 0"/>
                <a:gd name="GluePoint42X" fmla="*/ 389 w 0"/>
                <a:gd name="GluePoint42Y" fmla="*/ 18 h 0"/>
                <a:gd name="GluePoint43X" fmla="*/ 323 w 0"/>
                <a:gd name="GluePoint43Y" fmla="*/ 60 h 0"/>
                <a:gd name="GluePoint44X" fmla="*/ 317 w 0"/>
                <a:gd name="GluePoint44Y" fmla="*/ 60 h 0"/>
                <a:gd name="GluePoint45X" fmla="*/ 305 w 0"/>
                <a:gd name="GluePoint45Y" fmla="*/ 72 h 0"/>
                <a:gd name="GluePoint46X" fmla="*/ 287 w 0"/>
                <a:gd name="GluePoint46Y" fmla="*/ 78 h 0"/>
                <a:gd name="GluePoint47X" fmla="*/ 263 w 0"/>
                <a:gd name="GluePoint47Y" fmla="*/ 90 h 0"/>
                <a:gd name="GluePoint48X" fmla="*/ 203 w 0"/>
                <a:gd name="GluePoint48Y" fmla="*/ 120 h 0"/>
                <a:gd name="GluePoint49X" fmla="*/ 149 w 0"/>
                <a:gd name="GluePoint49Y" fmla="*/ 150 h 0"/>
                <a:gd name="GluePoint50X" fmla="*/ 78 w 0"/>
                <a:gd name="GluePoint50Y" fmla="*/ 168 h 0"/>
                <a:gd name="GluePoint51X" fmla="logwidth"/>
                <a:gd name="GluePoint51Y" fmla="*/ 180 h 0"/>
                <a:gd name="GluePoint52X" fmla="logwidth"/>
                <a:gd name="GluePoint52Y" fmla="*/ 527 h 0"/>
                <a:gd name="GluePoint53X" fmla="*/ 1010 w 0"/>
                <a:gd name="GluePoint53Y" fmla="*/ 527 h 0"/>
                <a:gd name="GluePoint54X" fmla="*/ 3725 w 0"/>
                <a:gd name="GluePoint54Y" fmla="*/ 527 h 0"/>
                <a:gd name="GluePoint55X" fmla="*/ 3976 w 0"/>
                <a:gd name="GluePoint55Y" fmla="*/ 527 h 0"/>
                <a:gd name="GluePoint56X" fmla="*/ 3976 w 0"/>
                <a:gd name="GluePoint56Y" fmla="*/ 527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  <a:cxn ang="0">
                  <a:pos x="GluePoint55X" y="GluePoint55Y"/>
                </a:cxn>
                <a:cxn ang="0">
                  <a:pos x="GluePoint56X" y="GluePoint56Y"/>
                </a:cxn>
              </a:cxnLst>
              <a:rect l="textAreaLeft" t="textAreaTop" r="textAreaRight" b="textAreaBottom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72654e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grpSp>
        <p:nvGrpSpPr>
          <p:cNvPr id="647" name="Group 15"/>
          <p:cNvGrpSpPr/>
          <p:nvPr/>
        </p:nvGrpSpPr>
        <p:grpSpPr>
          <a:xfrm>
            <a:off x="835920" y="6021360"/>
            <a:ext cx="7579440" cy="848880"/>
            <a:chOff x="835920" y="6021360"/>
            <a:chExt cx="7579440" cy="848880"/>
          </a:xfrm>
        </p:grpSpPr>
        <p:sp>
          <p:nvSpPr>
            <p:cNvPr id="648" name="Freeform 16"/>
            <p:cNvSpPr/>
            <p:nvPr/>
          </p:nvSpPr>
          <p:spPr>
            <a:xfrm>
              <a:off x="2531520" y="6021360"/>
              <a:ext cx="772200" cy="461520"/>
            </a:xfrm>
            <a:custGeom>
              <a:avLst/>
              <a:gdLst>
                <a:gd name="textAreaLeft" fmla="*/ 0 w 772200"/>
                <a:gd name="textAreaRight" fmla="*/ 772560 w 772200"/>
                <a:gd name="textAreaTop" fmla="*/ 0 h 461520"/>
                <a:gd name="textAreaBottom" fmla="*/ 461880 h 461520"/>
                <a:gd name="GluePoint1X" fmla="*/ 24 w 0"/>
                <a:gd name="GluePoint1Y" fmla="*/ 24 h 0"/>
                <a:gd name="GluePoint2X" fmla="logwidth"/>
                <a:gd name="GluePoint2Y" fmla="*/ 60 h 0"/>
                <a:gd name="GluePoint3X" fmla="*/ 66 w 0"/>
                <a:gd name="GluePoint3Y" fmla="*/ 108 h 0"/>
                <a:gd name="GluePoint4X" fmla="*/ 143 w 0"/>
                <a:gd name="GluePoint4Y" fmla="*/ 180 h 0"/>
                <a:gd name="GluePoint5X" fmla="*/ 191 w 0"/>
                <a:gd name="GluePoint5Y" fmla="*/ 168 h 0"/>
                <a:gd name="GluePoint6X" fmla="*/ 341 w 0"/>
                <a:gd name="GluePoint6Y" fmla="*/ 287 h 0"/>
                <a:gd name="GluePoint7X" fmla="*/ 305 w 0"/>
                <a:gd name="GluePoint7Y" fmla="*/ 174 h 0"/>
                <a:gd name="GluePoint8X" fmla="*/ 365 w 0"/>
                <a:gd name="GluePoint8Y" fmla="*/ 132 h 0"/>
                <a:gd name="GluePoint9X" fmla="*/ 359 w 0"/>
                <a:gd name="GluePoint9Y" fmla="*/ 126 h 0"/>
                <a:gd name="GluePoint10X" fmla="*/ 335 w 0"/>
                <a:gd name="GluePoint10Y" fmla="*/ 114 h 0"/>
                <a:gd name="GluePoint11X" fmla="*/ 299 w 0"/>
                <a:gd name="GluePoint11Y" fmla="*/ 90 h 0"/>
                <a:gd name="GluePoint12X" fmla="*/ 257 w 0"/>
                <a:gd name="GluePoint12Y" fmla="*/ 72 h 0"/>
                <a:gd name="GluePoint13X" fmla="*/ 215 w 0"/>
                <a:gd name="GluePoint13Y" fmla="*/ 54 h 0"/>
                <a:gd name="GluePoint14X" fmla="*/ 173 w 0"/>
                <a:gd name="GluePoint14Y" fmla="*/ 36 h 0"/>
                <a:gd name="GluePoint15X" fmla="*/ 143 w 0"/>
                <a:gd name="GluePoint15Y" fmla="*/ 24 h 0"/>
                <a:gd name="GluePoint16X" fmla="*/ 131 w 0"/>
                <a:gd name="GluePoint16Y" fmla="*/ 18 h 0"/>
                <a:gd name="GluePoint17X" fmla="*/ 107 w 0"/>
                <a:gd name="GluePoint17Y" fmla="*/ 18 h 0"/>
                <a:gd name="GluePoint18X" fmla="*/ 95 w 0"/>
                <a:gd name="GluePoint18Y" fmla="*/ 18 h 0"/>
                <a:gd name="GluePoint19X" fmla="*/ 72 w 0"/>
                <a:gd name="GluePoint19Y" fmla="*/ 12 h 0"/>
                <a:gd name="GluePoint20X" fmla="*/ 66 w 0"/>
                <a:gd name="GluePoint20Y" fmla="*/ 12 h 0"/>
                <a:gd name="GluePoint21X" fmla="*/ 54 w 0"/>
                <a:gd name="GluePoint21Y" fmla="*/ 6 h 0"/>
                <a:gd name="GluePoint22X" fmla="*/ 42 w 0"/>
                <a:gd name="GluePoint22Y" fmla="logwidth"/>
                <a:gd name="GluePoint23X" fmla="*/ 30 w 0"/>
                <a:gd name="GluePoint23Y" fmla="logwidth"/>
                <a:gd name="GluePoint24X" fmla="*/ 24 w 0"/>
                <a:gd name="GluePoint24Y" fmla="*/ 24 h 0"/>
                <a:gd name="GluePoint25X" fmla="*/ 24 w 0"/>
                <a:gd name="GluePoint25Y" fmla="*/ 24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</a:cxnLst>
              <a:rect l="textAreaLeft" t="textAreaTop" r="textAreaRight" b="textAreaBottom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649" name="Freeform 17"/>
            <p:cNvSpPr/>
            <p:nvPr/>
          </p:nvSpPr>
          <p:spPr>
            <a:xfrm>
              <a:off x="4112640" y="6078600"/>
              <a:ext cx="4302720" cy="791640"/>
            </a:xfrm>
            <a:custGeom>
              <a:avLst/>
              <a:gdLst>
                <a:gd name="textAreaLeft" fmla="*/ 0 w 4302720"/>
                <a:gd name="textAreaRight" fmla="*/ 4303080 w 4302720"/>
                <a:gd name="textAreaTop" fmla="*/ 0 h 791640"/>
                <a:gd name="textAreaBottom" fmla="*/ 792000 h 791640"/>
                <a:gd name="GluePoint1X" fmla="*/ 186 w 0"/>
                <a:gd name="GluePoint1Y" fmla="*/ 18 h 0"/>
                <a:gd name="GluePoint2X" fmla="*/ 138 w 0"/>
                <a:gd name="GluePoint2Y" fmla="*/ 6 h 0"/>
                <a:gd name="GluePoint3X" fmla="*/ 96 w 0"/>
                <a:gd name="GluePoint3Y" fmla="logwidth"/>
                <a:gd name="GluePoint4X" fmla="*/ 36 w 0"/>
                <a:gd name="GluePoint4Y" fmla="logwidth"/>
                <a:gd name="GluePoint5X" fmla="*/ 12 w 0"/>
                <a:gd name="GluePoint5Y" fmla="*/ 25 h 0"/>
                <a:gd name="GluePoint6X" fmla="logwidth"/>
                <a:gd name="GluePoint6Y" fmla="*/ 128 h 0"/>
                <a:gd name="GluePoint7X" fmla="*/ 60 w 0"/>
                <a:gd name="GluePoint7Y" fmla="*/ 104 h 0"/>
                <a:gd name="GluePoint8X" fmla="*/ 90 w 0"/>
                <a:gd name="GluePoint8Y" fmla="*/ 134 h 0"/>
                <a:gd name="GluePoint9X" fmla="*/ 150 w 0"/>
                <a:gd name="GluePoint9Y" fmla="*/ 153 h 0"/>
                <a:gd name="GluePoint10X" fmla="*/ 209 w 0"/>
                <a:gd name="GluePoint10Y" fmla="*/ 273 h 0"/>
                <a:gd name="GluePoint11X" fmla="*/ 401 w 0"/>
                <a:gd name="GluePoint11Y" fmla="*/ 359 h 0"/>
                <a:gd name="GluePoint12X" fmla="*/ 777 w 0"/>
                <a:gd name="GluePoint12Y" fmla="*/ 359 h 0"/>
                <a:gd name="GluePoint13X" fmla="*/ 2033 w 0"/>
                <a:gd name="GluePoint13Y" fmla="*/ 499 h 0"/>
                <a:gd name="GluePoint14X" fmla="*/ 2033 w 0"/>
                <a:gd name="GluePoint14Y" fmla="*/ 499 h 0"/>
                <a:gd name="GluePoint15X" fmla="*/ 1991 w 0"/>
                <a:gd name="GluePoint15Y" fmla="*/ 493 h 0"/>
                <a:gd name="GluePoint16X" fmla="*/ 676 w 0"/>
                <a:gd name="GluePoint16Y" fmla="*/ 243 h 0"/>
                <a:gd name="GluePoint17X" fmla="*/ 514 w 0"/>
                <a:gd name="GluePoint17Y" fmla="*/ 159 h 0"/>
                <a:gd name="GluePoint18X" fmla="*/ 425 w 0"/>
                <a:gd name="GluePoint18Y" fmla="*/ 110 h 0"/>
                <a:gd name="GluePoint19X" fmla="*/ 365 w 0"/>
                <a:gd name="GluePoint19Y" fmla="*/ 92 h 0"/>
                <a:gd name="GluePoint20X" fmla="*/ 281 w 0"/>
                <a:gd name="GluePoint20Y" fmla="*/ 61 h 0"/>
                <a:gd name="GluePoint21X" fmla="*/ 186 w 0"/>
                <a:gd name="GluePoint21Y" fmla="*/ 18 h 0"/>
                <a:gd name="GluePoint22X" fmla="*/ 186 w 0"/>
                <a:gd name="GluePoint22Y" fmla="*/ 18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650" name="Freeform 18"/>
            <p:cNvSpPr/>
            <p:nvPr/>
          </p:nvSpPr>
          <p:spPr>
            <a:xfrm>
              <a:off x="3873600" y="6068880"/>
              <a:ext cx="149760" cy="96480"/>
            </a:xfrm>
            <a:custGeom>
              <a:avLst/>
              <a:gdLst>
                <a:gd name="textAreaLeft" fmla="*/ 0 w 149760"/>
                <a:gd name="textAreaRight" fmla="*/ 150120 w 149760"/>
                <a:gd name="textAreaTop" fmla="*/ 0 h 96480"/>
                <a:gd name="textAreaBottom" fmla="*/ 96840 h 96480"/>
                <a:gd name="GluePoint1X" fmla="logwidth"/>
                <a:gd name="GluePoint1Y" fmla="*/ 18 h 0"/>
                <a:gd name="GluePoint2X" fmla="*/ 6 w 0"/>
                <a:gd name="GluePoint2Y" fmla="*/ 18 h 0"/>
                <a:gd name="GluePoint3X" fmla="*/ 12 w 0"/>
                <a:gd name="GluePoint3Y" fmla="*/ 12 h 0"/>
                <a:gd name="GluePoint4X" fmla="*/ 6 w 0"/>
                <a:gd name="GluePoint4Y" fmla="*/ 6 h 0"/>
                <a:gd name="GluePoint5X" fmla="logwidth"/>
                <a:gd name="GluePoint5Y" fmla="logwidth"/>
                <a:gd name="GluePoint6X" fmla="*/ 29 w 0"/>
                <a:gd name="GluePoint6Y" fmla="*/ 18 h 0"/>
                <a:gd name="GluePoint7X" fmla="*/ 53 w 0"/>
                <a:gd name="GluePoint7Y" fmla="*/ 18 h 0"/>
                <a:gd name="GluePoint8X" fmla="*/ 59 w 0"/>
                <a:gd name="GluePoint8Y" fmla="*/ 30 h 0"/>
                <a:gd name="GluePoint9X" fmla="*/ 65 w 0"/>
                <a:gd name="GluePoint9Y" fmla="*/ 42 h 0"/>
                <a:gd name="GluePoint10X" fmla="*/ 71 w 0"/>
                <a:gd name="GluePoint10Y" fmla="*/ 54 h 0"/>
                <a:gd name="GluePoint11X" fmla="*/ 71 w 0"/>
                <a:gd name="GluePoint11Y" fmla="*/ 60 h 0"/>
                <a:gd name="GluePoint12X" fmla="*/ 59 w 0"/>
                <a:gd name="GluePoint12Y" fmla="*/ 54 h 0"/>
                <a:gd name="GluePoint13X" fmla="*/ 47 w 0"/>
                <a:gd name="GluePoint13Y" fmla="*/ 42 h 0"/>
                <a:gd name="GluePoint14X" fmla="*/ 23 w 0"/>
                <a:gd name="GluePoint14Y" fmla="*/ 30 h 0"/>
                <a:gd name="GluePoint15X" fmla="*/ 23 w 0"/>
                <a:gd name="GluePoint15Y" fmla="*/ 36 h 0"/>
                <a:gd name="GluePoint16X" fmla="*/ 18 w 0"/>
                <a:gd name="GluePoint16Y" fmla="*/ 42 h 0"/>
                <a:gd name="GluePoint17X" fmla="*/ 12 w 0"/>
                <a:gd name="GluePoint17Y" fmla="*/ 48 h 0"/>
                <a:gd name="GluePoint18X" fmla="*/ 6 w 0"/>
                <a:gd name="GluePoint18Y" fmla="*/ 48 h 0"/>
                <a:gd name="GluePoint19X" fmla="*/ 6 w 0"/>
                <a:gd name="GluePoint19Y" fmla="*/ 48 h 0"/>
                <a:gd name="GluePoint20X" fmla="*/ 6 w 0"/>
                <a:gd name="GluePoint20Y" fmla="*/ 36 h 0"/>
                <a:gd name="GluePoint21X" fmla="logwidth"/>
                <a:gd name="GluePoint21Y" fmla="*/ 18 h 0"/>
                <a:gd name="GluePoint22X" fmla="logwidth"/>
                <a:gd name="GluePoint22Y" fmla="*/ 18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651" name="Freeform 19"/>
            <p:cNvSpPr/>
            <p:nvPr/>
          </p:nvSpPr>
          <p:spPr>
            <a:xfrm>
              <a:off x="1809720" y="6099120"/>
              <a:ext cx="340560" cy="259920"/>
            </a:xfrm>
            <a:custGeom>
              <a:avLst/>
              <a:gdLst>
                <a:gd name="textAreaLeft" fmla="*/ 0 w 340560"/>
                <a:gd name="textAreaRight" fmla="*/ 340920 w 340560"/>
                <a:gd name="textAreaTop" fmla="*/ 0 h 259920"/>
                <a:gd name="textAreaBottom" fmla="*/ 260280 h 259920"/>
                <a:gd name="GluePoint1X" fmla="*/ 30 w 0"/>
                <a:gd name="GluePoint1Y" fmla="logwidth"/>
                <a:gd name="GluePoint2X" fmla="*/ 48 w 0"/>
                <a:gd name="GluePoint2Y" fmla="*/ 6 h 0"/>
                <a:gd name="GluePoint3X" fmla="*/ 72 w 0"/>
                <a:gd name="GluePoint3Y" fmla="*/ 6 h 0"/>
                <a:gd name="GluePoint4X" fmla="*/ 114 w 0"/>
                <a:gd name="GluePoint4Y" fmla="*/ 12 h 0"/>
                <a:gd name="GluePoint5X" fmla="*/ 96 w 0"/>
                <a:gd name="GluePoint5Y" fmla="*/ 54 h 0"/>
                <a:gd name="GluePoint6X" fmla="*/ 96 w 0"/>
                <a:gd name="GluePoint6Y" fmla="*/ 60 h 0"/>
                <a:gd name="GluePoint7X" fmla="*/ 102 w 0"/>
                <a:gd name="GluePoint7Y" fmla="*/ 72 h 0"/>
                <a:gd name="GluePoint8X" fmla="*/ 108 w 0"/>
                <a:gd name="GluePoint8Y" fmla="*/ 84 h 0"/>
                <a:gd name="GluePoint9X" fmla="*/ 120 w 0"/>
                <a:gd name="GluePoint9Y" fmla="*/ 96 h 0"/>
                <a:gd name="GluePoint10X" fmla="*/ 143 w 0"/>
                <a:gd name="GluePoint10Y" fmla="*/ 114 h 0"/>
                <a:gd name="GluePoint11X" fmla="*/ 155 w 0"/>
                <a:gd name="GluePoint11Y" fmla="*/ 138 h 0"/>
                <a:gd name="GluePoint12X" fmla="*/ 161 w 0"/>
                <a:gd name="GluePoint12Y" fmla="*/ 156 h 0"/>
                <a:gd name="GluePoint13X" fmla="*/ 161 w 0"/>
                <a:gd name="GluePoint13Y" fmla="*/ 162 h 0"/>
                <a:gd name="GluePoint14X" fmla="*/ 96 w 0"/>
                <a:gd name="GluePoint14Y" fmla="*/ 102 h 0"/>
                <a:gd name="GluePoint15X" fmla="*/ 30 w 0"/>
                <a:gd name="GluePoint15Y" fmla="*/ 54 h 0"/>
                <a:gd name="GluePoint16X" fmla="logwidth"/>
                <a:gd name="GluePoint16Y" fmla="logwidth"/>
                <a:gd name="GluePoint17X" fmla="*/ 30 w 0"/>
                <a:gd name="GluePoint17Y" fmla="logwidth"/>
                <a:gd name="GluePoint18X" fmla="*/ 30 w 0"/>
                <a:gd name="GluePoint18Y" fmla="logwidth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</a:cxnLst>
              <a:rect l="textAreaLeft" t="textAreaTop" r="textAreaRight" b="textAreaBottom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652" name="Freeform 20"/>
            <p:cNvSpPr/>
            <p:nvPr/>
          </p:nvSpPr>
          <p:spPr>
            <a:xfrm>
              <a:off x="1494360" y="6118200"/>
              <a:ext cx="124560" cy="96480"/>
            </a:xfrm>
            <a:custGeom>
              <a:avLst/>
              <a:gdLst>
                <a:gd name="textAreaLeft" fmla="*/ 0 w 124560"/>
                <a:gd name="textAreaRight" fmla="*/ 124920 w 124560"/>
                <a:gd name="textAreaTop" fmla="*/ 0 h 96480"/>
                <a:gd name="textAreaBottom" fmla="*/ 96840 h 96480"/>
                <a:gd name="GluePoint1X" fmla="*/ 59 w 0"/>
                <a:gd name="GluePoint1Y" fmla="*/ 6 h 0"/>
                <a:gd name="GluePoint2X" fmla="*/ 41 w 0"/>
                <a:gd name="GluePoint2Y" fmla="*/ 30 h 0"/>
                <a:gd name="GluePoint3X" fmla="*/ 41 w 0"/>
                <a:gd name="GluePoint3Y" fmla="*/ 36 h 0"/>
                <a:gd name="GluePoint4X" fmla="*/ 47 w 0"/>
                <a:gd name="GluePoint4Y" fmla="*/ 42 h 0"/>
                <a:gd name="GluePoint5X" fmla="*/ 53 w 0"/>
                <a:gd name="GluePoint5Y" fmla="*/ 54 h 0"/>
                <a:gd name="GluePoint6X" fmla="*/ 53 w 0"/>
                <a:gd name="GluePoint6Y" fmla="*/ 60 h 0"/>
                <a:gd name="GluePoint7X" fmla="*/ 47 w 0"/>
                <a:gd name="GluePoint7Y" fmla="*/ 54 h 0"/>
                <a:gd name="GluePoint8X" fmla="*/ 35 w 0"/>
                <a:gd name="GluePoint8Y" fmla="*/ 48 h 0"/>
                <a:gd name="GluePoint9X" fmla="*/ 23 w 0"/>
                <a:gd name="GluePoint9Y" fmla="*/ 36 h 0"/>
                <a:gd name="GluePoint10X" fmla="*/ 17 w 0"/>
                <a:gd name="GluePoint10Y" fmla="*/ 30 h 0"/>
                <a:gd name="GluePoint11X" fmla="logwidth"/>
                <a:gd name="GluePoint11Y" fmla="logwidth"/>
                <a:gd name="GluePoint12X" fmla="*/ 59 w 0"/>
                <a:gd name="GluePoint12Y" fmla="*/ 6 h 0"/>
                <a:gd name="GluePoint13X" fmla="*/ 59 w 0"/>
                <a:gd name="GluePoint13Y" fmla="*/ 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653" name="Freeform 21"/>
            <p:cNvSpPr/>
            <p:nvPr/>
          </p:nvSpPr>
          <p:spPr>
            <a:xfrm>
              <a:off x="835920" y="6049800"/>
              <a:ext cx="518400" cy="328320"/>
            </a:xfrm>
            <a:custGeom>
              <a:avLst/>
              <a:gdLst>
                <a:gd name="textAreaLeft" fmla="*/ 0 w 518400"/>
                <a:gd name="textAreaRight" fmla="*/ 518760 w 518400"/>
                <a:gd name="textAreaTop" fmla="*/ 0 h 328320"/>
                <a:gd name="textAreaBottom" fmla="*/ 328680 h 328320"/>
                <a:gd name="GluePoint1X" fmla="*/ 233 w 0"/>
                <a:gd name="GluePoint1Y" fmla="*/ 36 h 0"/>
                <a:gd name="GluePoint2X" fmla="*/ 245 w 0"/>
                <a:gd name="GluePoint2Y" fmla="*/ 42 h 0"/>
                <a:gd name="GluePoint3X" fmla="*/ 209 w 0"/>
                <a:gd name="GluePoint3Y" fmla="*/ 84 h 0"/>
                <a:gd name="GluePoint4X" fmla="*/ 143 w 0"/>
                <a:gd name="GluePoint4Y" fmla="*/ 132 h 0"/>
                <a:gd name="GluePoint5X" fmla="*/ 167 w 0"/>
                <a:gd name="GluePoint5Y" fmla="*/ 156 h 0"/>
                <a:gd name="GluePoint6X" fmla="*/ 179 w 0"/>
                <a:gd name="GluePoint6Y" fmla="*/ 204 h 0"/>
                <a:gd name="GluePoint7X" fmla="*/ 77 w 0"/>
                <a:gd name="GluePoint7Y" fmla="*/ 132 h 0"/>
                <a:gd name="GluePoint8X" fmla="*/ 47 w 0"/>
                <a:gd name="GluePoint8Y" fmla="*/ 84 h 0"/>
                <a:gd name="GluePoint9X" fmla="*/ 89 w 0"/>
                <a:gd name="GluePoint9Y" fmla="*/ 66 h 0"/>
                <a:gd name="GluePoint10X" fmla="*/ 59 w 0"/>
                <a:gd name="GluePoint10Y" fmla="*/ 36 h 0"/>
                <a:gd name="GluePoint11X" fmla="logwidth"/>
                <a:gd name="GluePoint11Y" fmla="*/ 12 h 0"/>
                <a:gd name="GluePoint12X" fmla="logwidth"/>
                <a:gd name="GluePoint12Y" fmla="logwidth"/>
                <a:gd name="GluePoint13X" fmla="*/ 6 w 0"/>
                <a:gd name="GluePoint13Y" fmla="logwidth"/>
                <a:gd name="GluePoint14X" fmla="*/ 12 w 0"/>
                <a:gd name="GluePoint14Y" fmla="logwidth"/>
                <a:gd name="GluePoint15X" fmla="*/ 47 w 0"/>
                <a:gd name="GluePoint15Y" fmla="*/ 6 h 0"/>
                <a:gd name="GluePoint16X" fmla="*/ 77 w 0"/>
                <a:gd name="GluePoint16Y" fmla="*/ 6 h 0"/>
                <a:gd name="GluePoint17X" fmla="*/ 83 w 0"/>
                <a:gd name="GluePoint17Y" fmla="*/ 6 h 0"/>
                <a:gd name="GluePoint18X" fmla="*/ 89 w 0"/>
                <a:gd name="GluePoint18Y" fmla="*/ 6 h 0"/>
                <a:gd name="GluePoint19X" fmla="*/ 101 w 0"/>
                <a:gd name="GluePoint19Y" fmla="*/ 12 h 0"/>
                <a:gd name="GluePoint20X" fmla="*/ 125 w 0"/>
                <a:gd name="GluePoint20Y" fmla="*/ 12 h 0"/>
                <a:gd name="GluePoint21X" fmla="*/ 143 w 0"/>
                <a:gd name="GluePoint21Y" fmla="*/ 18 h 0"/>
                <a:gd name="GluePoint22X" fmla="*/ 149 w 0"/>
                <a:gd name="GluePoint22Y" fmla="*/ 18 h 0"/>
                <a:gd name="GluePoint23X" fmla="*/ 149 w 0"/>
                <a:gd name="GluePoint23Y" fmla="*/ 18 h 0"/>
                <a:gd name="GluePoint24X" fmla="*/ 203 w 0"/>
                <a:gd name="GluePoint24Y" fmla="*/ 24 h 0"/>
                <a:gd name="GluePoint25X" fmla="*/ 233 w 0"/>
                <a:gd name="GluePoint25Y" fmla="*/ 36 h 0"/>
                <a:gd name="GluePoint26X" fmla="*/ 233 w 0"/>
                <a:gd name="GluePoint26Y" fmla="*/ 3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</a:cxnLst>
              <a:rect l="textAreaLeft" t="textAreaTop" r="textAreaRight" b="textAreaBottom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sp>
        <p:nvSpPr>
          <p:cNvPr id="654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4010760" cy="11617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n-US" sz="2000" strike="noStrike" u="none">
                <a:solidFill>
                  <a:schemeClr val="lt2"/>
                </a:solidFill>
                <a:effectLst/>
                <a:uFillTx/>
                <a:latin typeface="Arial"/>
                <a:ea typeface="PMingLiU"/>
              </a:rPr>
              <a:t>Click to edit Master title style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655" name="PlaceHolder 2"/>
          <p:cNvSpPr>
            <a:spLocks noGrp="1"/>
          </p:cNvSpPr>
          <p:nvPr>
            <p:ph type="body"/>
          </p:nvPr>
        </p:nvSpPr>
        <p:spPr>
          <a:xfrm>
            <a:off x="4766760" y="272880"/>
            <a:ext cx="6815160" cy="5852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Click to edit Master text styles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28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Second level</a:t>
            </a:r>
            <a:endParaRPr b="0" lang="en-US" sz="2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Third level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Fourth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Fifth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656" name="PlaceHolder 3"/>
          <p:cNvSpPr>
            <a:spLocks noGrp="1"/>
          </p:cNvSpPr>
          <p:nvPr>
            <p:ph type="body"/>
          </p:nvPr>
        </p:nvSpPr>
        <p:spPr>
          <a:xfrm>
            <a:off x="609480" y="1434960"/>
            <a:ext cx="4010760" cy="4690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Click to edit Master text styles</a:t>
            </a:r>
            <a:endParaRPr b="0" lang="en-US" sz="1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657" name="PlaceHolder 4"/>
          <p:cNvSpPr>
            <a:spLocks noGrp="1"/>
          </p:cNvSpPr>
          <p:nvPr>
            <p:ph type="dt" idx="181"/>
          </p:nvPr>
        </p:nvSpPr>
        <p:spPr>
          <a:xfrm>
            <a:off x="60948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658" name="PlaceHolder 5"/>
          <p:cNvSpPr>
            <a:spLocks noGrp="1"/>
          </p:cNvSpPr>
          <p:nvPr>
            <p:ph type="ftr" idx="182"/>
          </p:nvPr>
        </p:nvSpPr>
        <p:spPr>
          <a:xfrm>
            <a:off x="4165560" y="6248520"/>
            <a:ext cx="386028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659" name="PlaceHolder 6"/>
          <p:cNvSpPr>
            <a:spLocks noGrp="1"/>
          </p:cNvSpPr>
          <p:nvPr>
            <p:ph type="sldNum" idx="183"/>
          </p:nvPr>
        </p:nvSpPr>
        <p:spPr>
          <a:xfrm>
            <a:off x="873756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2733283-2ED9-4CB9-AFF2-B6ABA3C627BC}" type="slidenum">
              <a: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rPr>
              <a:t>&lt;number&gt;</a:t>
            </a:fld>
            <a:endParaRPr b="0" lang="en-US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43">
    <p:bg>
      <p:bgPr>
        <a:gradFill rotWithShape="0">
          <a:gsLst>
            <a:gs pos="0">
              <a:srgbClr val="001847"/>
            </a:gs>
            <a:gs pos="100000">
              <a:srgbClr val="003399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0" name="Group 2"/>
          <p:cNvGrpSpPr/>
          <p:nvPr/>
        </p:nvGrpSpPr>
        <p:grpSpPr>
          <a:xfrm>
            <a:off x="0" y="0"/>
            <a:ext cx="12191760" cy="6857640"/>
            <a:chOff x="0" y="0"/>
            <a:chExt cx="12191760" cy="6857640"/>
          </a:xfrm>
        </p:grpSpPr>
        <p:sp>
          <p:nvSpPr>
            <p:cNvPr id="661" name="Freeform 3"/>
            <p:cNvSpPr/>
            <p:nvPr/>
          </p:nvSpPr>
          <p:spPr>
            <a:xfrm>
              <a:off x="0" y="4876920"/>
              <a:ext cx="12191760" cy="198072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1980720"/>
                <a:gd name="textAreaBottom" fmla="*/ 1981080 h 198072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33cccc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662" name="Freeform 4"/>
            <p:cNvSpPr/>
            <p:nvPr/>
          </p:nvSpPr>
          <p:spPr>
            <a:xfrm>
              <a:off x="0" y="0"/>
              <a:ext cx="12191760" cy="487656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4876560"/>
                <a:gd name="textAreaBottom" fmla="*/ 4876920 h 487656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1746"/>
                </a:gs>
                <a:gs pos="100000">
                  <a:srgbClr val="003399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sp>
        <p:nvSpPr>
          <p:cNvPr id="663" name="Freeform 5"/>
          <p:cNvSpPr/>
          <p:nvPr/>
        </p:nvSpPr>
        <p:spPr>
          <a:xfrm>
            <a:off x="8331120" y="6262560"/>
            <a:ext cx="3860280" cy="609120"/>
          </a:xfrm>
          <a:custGeom>
            <a:avLst/>
            <a:gdLst>
              <a:gd name="textAreaLeft" fmla="*/ 0 w 3860280"/>
              <a:gd name="textAreaRight" fmla="*/ 3860640 w 3860280"/>
              <a:gd name="textAreaTop" fmla="*/ 0 h 609120"/>
              <a:gd name="textAreaBottom" fmla="*/ 609480 h 609120"/>
              <a:gd name="GluePoint1X" fmla="*/ 5748 w 0"/>
              <a:gd name="GluePoint1Y" fmla="*/ 246 h 0"/>
              <a:gd name="GluePoint2X" fmla="logwidth"/>
              <a:gd name="GluePoint2Y" fmla="*/ 246 h 0"/>
              <a:gd name="GluePoint3X" fmla="logwidth"/>
              <a:gd name="GluePoint3Y" fmla="logwidth"/>
              <a:gd name="GluePoint4X" fmla="*/ 5748 w 0"/>
              <a:gd name="GluePoint4Y" fmla="logwidth"/>
              <a:gd name="GluePoint5X" fmla="*/ 5748 w 0"/>
              <a:gd name="GluePoint5Y" fmla="*/ 246 h 0"/>
              <a:gd name="GluePoint6X" fmla="*/ 5748 w 0"/>
              <a:gd name="GluePoint6Y" fmla="*/ 246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</a:cxnLst>
            <a:rect l="textAreaLeft" t="textAreaTop" r="textAreaRight" b="textAreaBottom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003399"/>
              </a:gs>
              <a:gs pos="100000">
                <a:srgbClr val="00ffcc"/>
              </a:gs>
            </a:gsLst>
            <a:lin ang="189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  <a:ea typeface="新細明體"/>
            </a:endParaRPr>
          </a:p>
        </p:txBody>
      </p:sp>
      <p:grpSp>
        <p:nvGrpSpPr>
          <p:cNvPr id="664" name="Group 6"/>
          <p:cNvGrpSpPr/>
          <p:nvPr/>
        </p:nvGrpSpPr>
        <p:grpSpPr>
          <a:xfrm>
            <a:off x="0" y="6019920"/>
            <a:ext cx="10464480" cy="856800"/>
            <a:chOff x="0" y="6019920"/>
            <a:chExt cx="10464480" cy="856800"/>
          </a:xfrm>
        </p:grpSpPr>
        <p:sp>
          <p:nvSpPr>
            <p:cNvPr id="665" name="Freeform 7"/>
            <p:cNvSpPr/>
            <p:nvPr/>
          </p:nvSpPr>
          <p:spPr>
            <a:xfrm>
              <a:off x="3149640" y="6019920"/>
              <a:ext cx="6857640" cy="850680"/>
            </a:xfrm>
            <a:custGeom>
              <a:avLst/>
              <a:gdLst>
                <a:gd name="textAreaLeft" fmla="*/ 0 w 6857640"/>
                <a:gd name="textAreaRight" fmla="*/ 6858000 w 6857640"/>
                <a:gd name="textAreaTop" fmla="*/ 0 h 850680"/>
                <a:gd name="textAreaBottom" fmla="*/ 851040 h 850680"/>
                <a:gd name="GluePoint1X" fmla="*/ 3132 w 0"/>
                <a:gd name="GluePoint1Y" fmla="*/ 469 h 0"/>
                <a:gd name="GluePoint2X" fmla="*/ 2995 w 0"/>
                <a:gd name="GluePoint2Y" fmla="*/ 395 h 0"/>
                <a:gd name="GluePoint3X" fmla="*/ 2911 w 0"/>
                <a:gd name="GluePoint3Y" fmla="*/ 375 h 0"/>
                <a:gd name="GluePoint4X" fmla="*/ 2678 w 0"/>
                <a:gd name="GluePoint4Y" fmla="*/ 228 h 0"/>
                <a:gd name="GluePoint5X" fmla="*/ 2553 w 0"/>
                <a:gd name="GluePoint5Y" fmla="*/ 74 h 0"/>
                <a:gd name="GluePoint6X" fmla="*/ 2457 w 0"/>
                <a:gd name="GluePoint6Y" fmla="*/ 7 h 0"/>
                <a:gd name="GluePoint7X" fmla="*/ 2403 w 0"/>
                <a:gd name="GluePoint7Y" fmla="*/ 47 h 0"/>
                <a:gd name="GluePoint8X" fmla="*/ 2289 w 0"/>
                <a:gd name="GluePoint8Y" fmla="*/ 74 h 0"/>
                <a:gd name="GluePoint9X" fmla="*/ 2134 w 0"/>
                <a:gd name="GluePoint9Y" fmla="*/ 74 h 0"/>
                <a:gd name="GluePoint10X" fmla="*/ 2044 w 0"/>
                <a:gd name="GluePoint10Y" fmla="*/ 128 h 0"/>
                <a:gd name="GluePoint11X" fmla="*/ 1775 w 0"/>
                <a:gd name="GluePoint11Y" fmla="*/ 222 h 0"/>
                <a:gd name="GluePoint12X" fmla="*/ 1602 w 0"/>
                <a:gd name="GluePoint12Y" fmla="*/ 181 h 0"/>
                <a:gd name="GluePoint13X" fmla="*/ 1560 w 0"/>
                <a:gd name="GluePoint13Y" fmla="*/ 101 h 0"/>
                <a:gd name="GluePoint14X" fmla="*/ 1542 w 0"/>
                <a:gd name="GluePoint14Y" fmla="*/ 87 h 0"/>
                <a:gd name="GluePoint15X" fmla="*/ 1446 w 0"/>
                <a:gd name="GluePoint15Y" fmla="*/ 60 h 0"/>
                <a:gd name="GluePoint16X" fmla="*/ 1375 w 0"/>
                <a:gd name="GluePoint16Y" fmla="*/ 74 h 0"/>
                <a:gd name="GluePoint17X" fmla="*/ 1309 w 0"/>
                <a:gd name="GluePoint17Y" fmla="*/ 87 h 0"/>
                <a:gd name="GluePoint18X" fmla="*/ 1243 w 0"/>
                <a:gd name="GluePoint18Y" fmla="*/ 13 h 0"/>
                <a:gd name="GluePoint19X" fmla="*/ 1225 w 0"/>
                <a:gd name="GluePoint19Y" fmla="logwidth"/>
                <a:gd name="GluePoint20X" fmla="*/ 1189 w 0"/>
                <a:gd name="GluePoint20Y" fmla="logwidth"/>
                <a:gd name="GluePoint21X" fmla="*/ 1106 w 0"/>
                <a:gd name="GluePoint21Y" fmla="*/ 34 h 0"/>
                <a:gd name="GluePoint22X" fmla="*/ 1106 w 0"/>
                <a:gd name="GluePoint22Y" fmla="*/ 34 h 0"/>
                <a:gd name="GluePoint23X" fmla="*/ 1094 w 0"/>
                <a:gd name="GluePoint23Y" fmla="*/ 40 h 0"/>
                <a:gd name="GluePoint24X" fmla="*/ 1070 w 0"/>
                <a:gd name="GluePoint24Y" fmla="*/ 54 h 0"/>
                <a:gd name="GluePoint25X" fmla="*/ 1034 w 0"/>
                <a:gd name="GluePoint25Y" fmla="*/ 74 h 0"/>
                <a:gd name="GluePoint26X" fmla="*/ 1004 w 0"/>
                <a:gd name="GluePoint26Y" fmla="*/ 74 h 0"/>
                <a:gd name="GluePoint27X" fmla="*/ 986 w 0"/>
                <a:gd name="GluePoint27Y" fmla="*/ 74 h 0"/>
                <a:gd name="GluePoint28X" fmla="*/ 956 w 0"/>
                <a:gd name="GluePoint28Y" fmla="*/ 81 h 0"/>
                <a:gd name="GluePoint29X" fmla="*/ 920 w 0"/>
                <a:gd name="GluePoint29Y" fmla="*/ 94 h 0"/>
                <a:gd name="GluePoint30X" fmla="*/ 884 w 0"/>
                <a:gd name="GluePoint30Y" fmla="*/ 107 h 0"/>
                <a:gd name="GluePoint31X" fmla="*/ 843 w 0"/>
                <a:gd name="GluePoint31Y" fmla="*/ 128 h 0"/>
                <a:gd name="GluePoint32X" fmla="*/ 813 w 0"/>
                <a:gd name="GluePoint32Y" fmla="*/ 141 h 0"/>
                <a:gd name="GluePoint33X" fmla="*/ 789 w 0"/>
                <a:gd name="GluePoint33Y" fmla="*/ 148 h 0"/>
                <a:gd name="GluePoint34X" fmla="*/ 783 w 0"/>
                <a:gd name="GluePoint34Y" fmla="*/ 154 h 0"/>
                <a:gd name="GluePoint35X" fmla="*/ 556 w 0"/>
                <a:gd name="GluePoint35Y" fmla="*/ 228 h 0"/>
                <a:gd name="GluePoint36X" fmla="*/ 394 w 0"/>
                <a:gd name="GluePoint36Y" fmla="*/ 294 h 0"/>
                <a:gd name="GluePoint37X" fmla="*/ 107 w 0"/>
                <a:gd name="GluePoint37Y" fmla="*/ 462 h 0"/>
                <a:gd name="GluePoint38X" fmla="logwidth"/>
                <a:gd name="GluePoint38Y" fmla="*/ 536 h 0"/>
                <a:gd name="GluePoint39X" fmla="*/ 3240 w 0"/>
                <a:gd name="GluePoint39Y" fmla="*/ 536 h 0"/>
                <a:gd name="GluePoint40X" fmla="*/ 3132 w 0"/>
                <a:gd name="GluePoint40Y" fmla="*/ 469 h 0"/>
                <a:gd name="GluePoint41X" fmla="*/ 3132 w 0"/>
                <a:gd name="GluePoint41Y" fmla="*/ 469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</a:cxnLst>
              <a:rect l="textAreaLeft" t="textAreaTop" r="textAreaRight" b="textAreaBottom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837763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grpSp>
          <p:nvGrpSpPr>
            <p:cNvPr id="666" name="Group 8"/>
            <p:cNvGrpSpPr/>
            <p:nvPr/>
          </p:nvGrpSpPr>
          <p:grpSpPr>
            <a:xfrm>
              <a:off x="5262120" y="6019920"/>
              <a:ext cx="5202360" cy="856800"/>
              <a:chOff x="5262120" y="6019920"/>
              <a:chExt cx="5202360" cy="856800"/>
            </a:xfrm>
          </p:grpSpPr>
          <p:sp>
            <p:nvSpPr>
              <p:cNvPr id="667" name="Freeform 9"/>
              <p:cNvSpPr/>
              <p:nvPr/>
            </p:nvSpPr>
            <p:spPr>
              <a:xfrm>
                <a:off x="8356680" y="6031080"/>
                <a:ext cx="2107800" cy="845640"/>
              </a:xfrm>
              <a:custGeom>
                <a:avLst/>
                <a:gdLst>
                  <a:gd name="textAreaLeft" fmla="*/ 0 w 2107800"/>
                  <a:gd name="textAreaRight" fmla="*/ 2108160 w 2107800"/>
                  <a:gd name="textAreaTop" fmla="*/ 0 h 845640"/>
                  <a:gd name="textAreaBottom" fmla="*/ 846000 h 845640"/>
                  <a:gd name="GluePoint1X" fmla="*/ 636 w 0"/>
                  <a:gd name="GluePoint1Y" fmla="*/ 373 h 0"/>
                  <a:gd name="GluePoint2X" fmla="*/ 495 w 0"/>
                  <a:gd name="GluePoint2Y" fmla="*/ 370 h 0"/>
                  <a:gd name="GluePoint3X" fmla="*/ 280 w 0"/>
                  <a:gd name="GluePoint3Y" fmla="*/ 249 h 0"/>
                  <a:gd name="GluePoint4X" fmla="*/ 127 w 0"/>
                  <a:gd name="GluePoint4Y" fmla="*/ 66 h 0"/>
                  <a:gd name="GluePoint5X" fmla="logwidth"/>
                  <a:gd name="GluePoint5Y" fmla="logwidth"/>
                  <a:gd name="GluePoint6X" fmla="*/ 22 w 0"/>
                  <a:gd name="GluePoint6Y" fmla="*/ 26 h 0"/>
                  <a:gd name="GluePoint7X" fmla="logwidth"/>
                  <a:gd name="GluePoint7Y" fmla="*/ 65 h 0"/>
                  <a:gd name="GluePoint8X" fmla="*/ 30 w 0"/>
                  <a:gd name="GluePoint8Y" fmla="*/ 119 h 0"/>
                  <a:gd name="GluePoint9X" fmla="*/ 75 w 0"/>
                  <a:gd name="GluePoint9Y" fmla="*/ 243 h 0"/>
                  <a:gd name="GluePoint10X" fmla="*/ 45 w 0"/>
                  <a:gd name="GluePoint10Y" fmla="*/ 422 h 0"/>
                  <a:gd name="GluePoint11X" fmla="*/ 200 w 0"/>
                  <a:gd name="GluePoint11Y" fmla="*/ 329 h 0"/>
                  <a:gd name="GluePoint12X" fmla="*/ 612 w 0"/>
                  <a:gd name="GluePoint12Y" fmla="*/ 533 h 0"/>
                  <a:gd name="GluePoint13X" fmla="*/ 996 w 0"/>
                  <a:gd name="GluePoint13Y" fmla="*/ 529 h 0"/>
                  <a:gd name="GluePoint14X" fmla="*/ 828 w 0"/>
                  <a:gd name="GluePoint14Y" fmla="*/ 473 h 0"/>
                  <a:gd name="GluePoint15X" fmla="*/ 636 w 0"/>
                  <a:gd name="GluePoint15Y" fmla="*/ 373 h 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</a:cxnLst>
                <a:rect l="textAreaLeft" t="textAreaTop" r="textAreaRight" b="textAreaBottom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668" name="Freeform 10"/>
              <p:cNvSpPr/>
              <p:nvPr/>
            </p:nvSpPr>
            <p:spPr>
              <a:xfrm>
                <a:off x="5666400" y="6019920"/>
                <a:ext cx="393480" cy="626760"/>
              </a:xfrm>
              <a:custGeom>
                <a:avLst/>
                <a:gdLst>
                  <a:gd name="textAreaLeft" fmla="*/ 0 w 393480"/>
                  <a:gd name="textAreaRight" fmla="*/ 393840 w 393480"/>
                  <a:gd name="textAreaTop" fmla="*/ 0 h 626760"/>
                  <a:gd name="textAreaBottom" fmla="*/ 627120 h 626760"/>
                  <a:gd name="GluePoint1X" fmla="*/ 36 w 0"/>
                  <a:gd name="GluePoint1Y" fmla="logwidth"/>
                  <a:gd name="GluePoint2X" fmla="*/ 54 w 0"/>
                  <a:gd name="GluePoint2Y" fmla="*/ 18 h 0"/>
                  <a:gd name="GluePoint3X" fmla="*/ 24 w 0"/>
                  <a:gd name="GluePoint3Y" fmla="*/ 30 h 0"/>
                  <a:gd name="GluePoint4X" fmla="*/ 18 w 0"/>
                  <a:gd name="GluePoint4Y" fmla="*/ 66 h 0"/>
                  <a:gd name="GluePoint5X" fmla="*/ 42 w 0"/>
                  <a:gd name="GluePoint5Y" fmla="*/ 114 h 0"/>
                  <a:gd name="GluePoint6X" fmla="*/ 48 w 0"/>
                  <a:gd name="GluePoint6Y" fmla="*/ 162 h 0"/>
                  <a:gd name="GluePoint7X" fmla="logwidth"/>
                  <a:gd name="GluePoint7Y" fmla="*/ 353 h 0"/>
                  <a:gd name="GluePoint8X" fmla="*/ 54 w 0"/>
                  <a:gd name="GluePoint8Y" fmla="*/ 233 h 0"/>
                  <a:gd name="GluePoint9X" fmla="*/ 84 w 0"/>
                  <a:gd name="GluePoint9Y" fmla="*/ 216 h 0"/>
                  <a:gd name="GluePoint10X" fmla="*/ 126 w 0"/>
                  <a:gd name="GluePoint10Y" fmla="*/ 126 h 0"/>
                  <a:gd name="GluePoint11X" fmla="*/ 144 w 0"/>
                  <a:gd name="GluePoint11Y" fmla="*/ 120 h 0"/>
                  <a:gd name="GluePoint12X" fmla="*/ 144 w 0"/>
                  <a:gd name="GluePoint12Y" fmla="*/ 90 h 0"/>
                  <a:gd name="GluePoint13X" fmla="*/ 186 w 0"/>
                  <a:gd name="GluePoint13Y" fmla="*/ 66 h 0"/>
                  <a:gd name="GluePoint14X" fmla="*/ 162 w 0"/>
                  <a:gd name="GluePoint14Y" fmla="*/ 60 h 0"/>
                  <a:gd name="GluePoint15X" fmla="*/ 36 w 0"/>
                  <a:gd name="GluePoint15Y" fmla="logwidth"/>
                  <a:gd name="GluePoint16X" fmla="*/ 36 w 0"/>
                  <a:gd name="GluePoint16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</a:cxnLst>
                <a:rect l="textAreaLeft" t="textAreaTop" r="textAreaRight" b="textAreaBottom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669" name="Freeform 11"/>
              <p:cNvSpPr/>
              <p:nvPr/>
            </p:nvSpPr>
            <p:spPr>
              <a:xfrm>
                <a:off x="6413400" y="6180120"/>
                <a:ext cx="799920" cy="429840"/>
              </a:xfrm>
              <a:custGeom>
                <a:avLst/>
                <a:gdLst>
                  <a:gd name="textAreaLeft" fmla="*/ 0 w 799920"/>
                  <a:gd name="textAreaRight" fmla="*/ 800280 w 799920"/>
                  <a:gd name="textAreaTop" fmla="*/ 0 h 429840"/>
                  <a:gd name="textAreaBottom" fmla="*/ 430200 h 429840"/>
                  <a:gd name="GluePoint1X" fmla="*/ 18 w 0"/>
                  <a:gd name="GluePoint1Y" fmla="logwidth"/>
                  <a:gd name="GluePoint2X" fmla="*/ 12 w 0"/>
                  <a:gd name="GluePoint2Y" fmla="*/ 13 h 0"/>
                  <a:gd name="GluePoint3X" fmla="logwidth"/>
                  <a:gd name="GluePoint3Y" fmla="*/ 40 h 0"/>
                  <a:gd name="GluePoint4X" fmla="*/ 60 w 0"/>
                  <a:gd name="GluePoint4Y" fmla="*/ 121 h 0"/>
                  <a:gd name="GluePoint5X" fmla="*/ 310 w 0"/>
                  <a:gd name="GluePoint5Y" fmla="*/ 271 h 0"/>
                  <a:gd name="GluePoint6X" fmla="*/ 290 w 0"/>
                  <a:gd name="GluePoint6Y" fmla="*/ 139 h 0"/>
                  <a:gd name="GluePoint7X" fmla="*/ 378 w 0"/>
                  <a:gd name="GluePoint7Y" fmla="*/ 76 h 0"/>
                  <a:gd name="GluePoint8X" fmla="*/ 251 w 0"/>
                  <a:gd name="GluePoint8Y" fmla="*/ 94 h 0"/>
                  <a:gd name="GluePoint9X" fmla="*/ 90 w 0"/>
                  <a:gd name="GluePoint9Y" fmla="*/ 54 h 0"/>
                  <a:gd name="GluePoint10X" fmla="*/ 18 w 0"/>
                  <a:gd name="GluePoint10Y" fmla="logwidth"/>
                  <a:gd name="GluePoint11X" fmla="*/ 18 w 0"/>
                  <a:gd name="GluePoint11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</a:cxnLst>
                <a:rect l="textAreaLeft" t="textAreaTop" r="textAreaRight" b="textAreaBottom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670" name="Freeform 12"/>
              <p:cNvSpPr/>
              <p:nvPr/>
            </p:nvSpPr>
            <p:spPr>
              <a:xfrm>
                <a:off x="7679160" y="6137280"/>
                <a:ext cx="327600" cy="117000"/>
              </a:xfrm>
              <a:custGeom>
                <a:avLst/>
                <a:gdLst>
                  <a:gd name="textAreaLeft" fmla="*/ 0 w 327600"/>
                  <a:gd name="textAreaRight" fmla="*/ 327960 w 327600"/>
                  <a:gd name="textAreaTop" fmla="*/ 0 h 117000"/>
                  <a:gd name="textAreaBottom" fmla="*/ 117360 h 117000"/>
                  <a:gd name="GluePoint1X" fmla="*/ 114 w 0"/>
                  <a:gd name="GluePoint1Y" fmla="logwidth"/>
                  <a:gd name="GluePoint2X" fmla="logwidth"/>
                  <a:gd name="GluePoint2Y" fmla="logwidth"/>
                  <a:gd name="GluePoint3X" fmla="logwidth"/>
                  <a:gd name="GluePoint3Y" fmla="logwidth"/>
                  <a:gd name="GluePoint4X" fmla="*/ 6 w 0"/>
                  <a:gd name="GluePoint4Y" fmla="*/ 6 h 0"/>
                  <a:gd name="GluePoint5X" fmla="*/ 6 w 0"/>
                  <a:gd name="GluePoint5Y" fmla="*/ 18 h 0"/>
                  <a:gd name="GluePoint6X" fmla="logwidth"/>
                  <a:gd name="GluePoint6Y" fmla="*/ 24 h 0"/>
                  <a:gd name="GluePoint7X" fmla="*/ 78 w 0"/>
                  <a:gd name="GluePoint7Y" fmla="*/ 60 h 0"/>
                  <a:gd name="GluePoint8X" fmla="*/ 96 w 0"/>
                  <a:gd name="GluePoint8Y" fmla="*/ 42 h 0"/>
                  <a:gd name="GluePoint9X" fmla="*/ 155 w 0"/>
                  <a:gd name="GluePoint9Y" fmla="*/ 66 h 0"/>
                  <a:gd name="GluePoint10X" fmla="*/ 126 w 0"/>
                  <a:gd name="GluePoint10Y" fmla="*/ 24 h 0"/>
                  <a:gd name="GluePoint11X" fmla="*/ 149 w 0"/>
                  <a:gd name="GluePoint11Y" fmla="logwidth"/>
                  <a:gd name="GluePoint12X" fmla="*/ 114 w 0"/>
                  <a:gd name="GluePoint12Y" fmla="logwidth"/>
                  <a:gd name="GluePoint13X" fmla="*/ 114 w 0"/>
                  <a:gd name="GluePoint13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671" name="Freeform 13"/>
              <p:cNvSpPr/>
              <p:nvPr/>
            </p:nvSpPr>
            <p:spPr>
              <a:xfrm>
                <a:off x="5262120" y="6126120"/>
                <a:ext cx="88560" cy="128160"/>
              </a:xfrm>
              <a:custGeom>
                <a:avLst/>
                <a:gdLst>
                  <a:gd name="textAreaLeft" fmla="*/ 0 w 88560"/>
                  <a:gd name="textAreaRight" fmla="*/ 88920 w 88560"/>
                  <a:gd name="textAreaTop" fmla="*/ 0 h 128160"/>
                  <a:gd name="textAreaBottom" fmla="*/ 128520 h 128160"/>
                  <a:gd name="GluePoint1X" fmla="*/ 6 w 0"/>
                  <a:gd name="GluePoint1Y" fmla="*/ 36 h 0"/>
                  <a:gd name="GluePoint2X" fmla="logwidth"/>
                  <a:gd name="GluePoint2Y" fmla="*/ 18 h 0"/>
                  <a:gd name="GluePoint3X" fmla="*/ 12 w 0"/>
                  <a:gd name="GluePoint3Y" fmla="*/ 6 h 0"/>
                  <a:gd name="GluePoint4X" fmla="logwidth"/>
                  <a:gd name="GluePoint4Y" fmla="*/ 6 h 0"/>
                  <a:gd name="GluePoint5X" fmla="*/ 12 w 0"/>
                  <a:gd name="GluePoint5Y" fmla="*/ 6 h 0"/>
                  <a:gd name="GluePoint6X" fmla="*/ 24 w 0"/>
                  <a:gd name="GluePoint6Y" fmla="*/ 6 h 0"/>
                  <a:gd name="GluePoint7X" fmla="*/ 36 w 0"/>
                  <a:gd name="GluePoint7Y" fmla="*/ 6 h 0"/>
                  <a:gd name="GluePoint8X" fmla="*/ 42 w 0"/>
                  <a:gd name="GluePoint8Y" fmla="logwidth"/>
                  <a:gd name="GluePoint9X" fmla="*/ 30 w 0"/>
                  <a:gd name="GluePoint9Y" fmla="*/ 18 h 0"/>
                  <a:gd name="GluePoint10X" fmla="*/ 42 w 0"/>
                  <a:gd name="GluePoint10Y" fmla="*/ 48 h 0"/>
                  <a:gd name="GluePoint11X" fmla="*/ 12 w 0"/>
                  <a:gd name="GluePoint11Y" fmla="*/ 72 h 0"/>
                  <a:gd name="GluePoint12X" fmla="*/ 6 w 0"/>
                  <a:gd name="GluePoint12Y" fmla="*/ 36 h 0"/>
                  <a:gd name="GluePoint13X" fmla="*/ 6 w 0"/>
                  <a:gd name="GluePoint13Y" fmla="*/ 36 h 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</p:grpSp>
        <p:sp>
          <p:nvSpPr>
            <p:cNvPr id="672" name="Freeform 14"/>
            <p:cNvSpPr/>
            <p:nvPr/>
          </p:nvSpPr>
          <p:spPr>
            <a:xfrm>
              <a:off x="0" y="6019920"/>
              <a:ext cx="8415360" cy="848880"/>
            </a:xfrm>
            <a:custGeom>
              <a:avLst/>
              <a:gdLst>
                <a:gd name="textAreaLeft" fmla="*/ 0 w 8415360"/>
                <a:gd name="textAreaRight" fmla="*/ 8415720 w 8415360"/>
                <a:gd name="textAreaTop" fmla="*/ 0 h 848880"/>
                <a:gd name="textAreaBottom" fmla="*/ 849240 h 848880"/>
                <a:gd name="GluePoint1X" fmla="*/ 3976 w 0"/>
                <a:gd name="GluePoint1Y" fmla="*/ 527 h 0"/>
                <a:gd name="GluePoint2X" fmla="*/ 3970 w 0"/>
                <a:gd name="GluePoint2Y" fmla="*/ 527 h 0"/>
                <a:gd name="GluePoint3X" fmla="*/ 3844 w 0"/>
                <a:gd name="GluePoint3Y" fmla="*/ 509 h 0"/>
                <a:gd name="GluePoint4X" fmla="*/ 2487 w 0"/>
                <a:gd name="GluePoint4Y" fmla="*/ 305 h 0"/>
                <a:gd name="GluePoint5X" fmla="*/ 2039 w 0"/>
                <a:gd name="GluePoint5Y" fmla="*/ 36 h 0"/>
                <a:gd name="GluePoint6X" fmla="*/ 1907 w 0"/>
                <a:gd name="GluePoint6Y" fmla="*/ 24 h 0"/>
                <a:gd name="GluePoint7X" fmla="*/ 1883 w 0"/>
                <a:gd name="GluePoint7Y" fmla="*/ 54 h 0"/>
                <a:gd name="GluePoint8X" fmla="*/ 1859 w 0"/>
                <a:gd name="GluePoint8Y" fmla="*/ 54 h 0"/>
                <a:gd name="GluePoint9X" fmla="*/ 1830 w 0"/>
                <a:gd name="GluePoint9Y" fmla="*/ 30 h 0"/>
                <a:gd name="GluePoint10X" fmla="*/ 1704 w 0"/>
                <a:gd name="GluePoint10Y" fmla="*/ 102 h 0"/>
                <a:gd name="GluePoint11X" fmla="*/ 1608 w 0"/>
                <a:gd name="GluePoint11Y" fmla="*/ 126 h 0"/>
                <a:gd name="GluePoint12X" fmla="*/ 1561 w 0"/>
                <a:gd name="GluePoint12Y" fmla="*/ 132 h 0"/>
                <a:gd name="GluePoint13X" fmla="*/ 1495 w 0"/>
                <a:gd name="GluePoint13Y" fmla="*/ 102 h 0"/>
                <a:gd name="GluePoint14X" fmla="*/ 1357 w 0"/>
                <a:gd name="GluePoint14Y" fmla="*/ 126 h 0"/>
                <a:gd name="GluePoint15X" fmla="*/ 1285 w 0"/>
                <a:gd name="GluePoint15Y" fmla="*/ 24 h 0"/>
                <a:gd name="GluePoint16X" fmla="*/ 1280 w 0"/>
                <a:gd name="GluePoint16Y" fmla="*/ 18 h 0"/>
                <a:gd name="GluePoint17X" fmla="*/ 1262 w 0"/>
                <a:gd name="GluePoint17Y" fmla="*/ 12 h 0"/>
                <a:gd name="GluePoint18X" fmla="*/ 1238 w 0"/>
                <a:gd name="GluePoint18Y" fmla="*/ 6 h 0"/>
                <a:gd name="GluePoint19X" fmla="*/ 1220 w 0"/>
                <a:gd name="GluePoint19Y" fmla="logwidth"/>
                <a:gd name="GluePoint20X" fmla="*/ 1196 w 0"/>
                <a:gd name="GluePoint20Y" fmla="logwidth"/>
                <a:gd name="GluePoint21X" fmla="*/ 1166 w 0"/>
                <a:gd name="GluePoint21Y" fmla="logwidth"/>
                <a:gd name="GluePoint22X" fmla="*/ 1142 w 0"/>
                <a:gd name="GluePoint22Y" fmla="logwidth"/>
                <a:gd name="GluePoint23X" fmla="*/ 1136 w 0"/>
                <a:gd name="GluePoint23Y" fmla="logwidth"/>
                <a:gd name="GluePoint24X" fmla="*/ 1130 w 0"/>
                <a:gd name="GluePoint24Y" fmla="logwidth"/>
                <a:gd name="GluePoint25X" fmla="*/ 1124 w 0"/>
                <a:gd name="GluePoint25Y" fmla="*/ 6 h 0"/>
                <a:gd name="GluePoint26X" fmla="*/ 1118 w 0"/>
                <a:gd name="GluePoint26Y" fmla="*/ 12 h 0"/>
                <a:gd name="GluePoint27X" fmla="*/ 1100 w 0"/>
                <a:gd name="GluePoint27Y" fmla="*/ 18 h 0"/>
                <a:gd name="GluePoint28X" fmla="*/ 1088 w 0"/>
                <a:gd name="GluePoint28Y" fmla="*/ 18 h 0"/>
                <a:gd name="GluePoint29X" fmla="*/ 1070 w 0"/>
                <a:gd name="GluePoint29Y" fmla="*/ 24 h 0"/>
                <a:gd name="GluePoint30X" fmla="*/ 1052 w 0"/>
                <a:gd name="GluePoint30Y" fmla="*/ 30 h 0"/>
                <a:gd name="GluePoint31X" fmla="*/ 1034 w 0"/>
                <a:gd name="GluePoint31Y" fmla="*/ 36 h 0"/>
                <a:gd name="GluePoint32X" fmla="*/ 1028 w 0"/>
                <a:gd name="GluePoint32Y" fmla="*/ 42 h 0"/>
                <a:gd name="GluePoint33X" fmla="*/ 969 w 0"/>
                <a:gd name="GluePoint33Y" fmla="*/ 60 h 0"/>
                <a:gd name="GluePoint34X" fmla="*/ 921 w 0"/>
                <a:gd name="GluePoint34Y" fmla="*/ 72 h 0"/>
                <a:gd name="GluePoint35X" fmla="*/ 855 w 0"/>
                <a:gd name="GluePoint35Y" fmla="*/ 48 h 0"/>
                <a:gd name="GluePoint36X" fmla="*/ 825 w 0"/>
                <a:gd name="GluePoint36Y" fmla="*/ 48 h 0"/>
                <a:gd name="GluePoint37X" fmla="*/ 759 w 0"/>
                <a:gd name="GluePoint37Y" fmla="*/ 72 h 0"/>
                <a:gd name="GluePoint38X" fmla="*/ 735 w 0"/>
                <a:gd name="GluePoint38Y" fmla="*/ 72 h 0"/>
                <a:gd name="GluePoint39X" fmla="*/ 706 w 0"/>
                <a:gd name="GluePoint39Y" fmla="*/ 60 h 0"/>
                <a:gd name="GluePoint40X" fmla="*/ 640 w 0"/>
                <a:gd name="GluePoint40Y" fmla="*/ 60 h 0"/>
                <a:gd name="GluePoint41X" fmla="*/ 544 w 0"/>
                <a:gd name="GluePoint41Y" fmla="*/ 72 h 0"/>
                <a:gd name="GluePoint42X" fmla="*/ 389 w 0"/>
                <a:gd name="GluePoint42Y" fmla="*/ 18 h 0"/>
                <a:gd name="GluePoint43X" fmla="*/ 323 w 0"/>
                <a:gd name="GluePoint43Y" fmla="*/ 60 h 0"/>
                <a:gd name="GluePoint44X" fmla="*/ 317 w 0"/>
                <a:gd name="GluePoint44Y" fmla="*/ 60 h 0"/>
                <a:gd name="GluePoint45X" fmla="*/ 305 w 0"/>
                <a:gd name="GluePoint45Y" fmla="*/ 72 h 0"/>
                <a:gd name="GluePoint46X" fmla="*/ 287 w 0"/>
                <a:gd name="GluePoint46Y" fmla="*/ 78 h 0"/>
                <a:gd name="GluePoint47X" fmla="*/ 263 w 0"/>
                <a:gd name="GluePoint47Y" fmla="*/ 90 h 0"/>
                <a:gd name="GluePoint48X" fmla="*/ 203 w 0"/>
                <a:gd name="GluePoint48Y" fmla="*/ 120 h 0"/>
                <a:gd name="GluePoint49X" fmla="*/ 149 w 0"/>
                <a:gd name="GluePoint49Y" fmla="*/ 150 h 0"/>
                <a:gd name="GluePoint50X" fmla="*/ 78 w 0"/>
                <a:gd name="GluePoint50Y" fmla="*/ 168 h 0"/>
                <a:gd name="GluePoint51X" fmla="logwidth"/>
                <a:gd name="GluePoint51Y" fmla="*/ 180 h 0"/>
                <a:gd name="GluePoint52X" fmla="logwidth"/>
                <a:gd name="GluePoint52Y" fmla="*/ 527 h 0"/>
                <a:gd name="GluePoint53X" fmla="*/ 1010 w 0"/>
                <a:gd name="GluePoint53Y" fmla="*/ 527 h 0"/>
                <a:gd name="GluePoint54X" fmla="*/ 3725 w 0"/>
                <a:gd name="GluePoint54Y" fmla="*/ 527 h 0"/>
                <a:gd name="GluePoint55X" fmla="*/ 3976 w 0"/>
                <a:gd name="GluePoint55Y" fmla="*/ 527 h 0"/>
                <a:gd name="GluePoint56X" fmla="*/ 3976 w 0"/>
                <a:gd name="GluePoint56Y" fmla="*/ 527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  <a:cxn ang="0">
                  <a:pos x="GluePoint55X" y="GluePoint55Y"/>
                </a:cxn>
                <a:cxn ang="0">
                  <a:pos x="GluePoint56X" y="GluePoint56Y"/>
                </a:cxn>
              </a:cxnLst>
              <a:rect l="textAreaLeft" t="textAreaTop" r="textAreaRight" b="textAreaBottom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72654e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grpSp>
        <p:nvGrpSpPr>
          <p:cNvPr id="673" name="Group 15"/>
          <p:cNvGrpSpPr/>
          <p:nvPr/>
        </p:nvGrpSpPr>
        <p:grpSpPr>
          <a:xfrm>
            <a:off x="835920" y="6021360"/>
            <a:ext cx="7579440" cy="848880"/>
            <a:chOff x="835920" y="6021360"/>
            <a:chExt cx="7579440" cy="848880"/>
          </a:xfrm>
        </p:grpSpPr>
        <p:sp>
          <p:nvSpPr>
            <p:cNvPr id="674" name="Freeform 16"/>
            <p:cNvSpPr/>
            <p:nvPr/>
          </p:nvSpPr>
          <p:spPr>
            <a:xfrm>
              <a:off x="2531520" y="6021360"/>
              <a:ext cx="772200" cy="461520"/>
            </a:xfrm>
            <a:custGeom>
              <a:avLst/>
              <a:gdLst>
                <a:gd name="textAreaLeft" fmla="*/ 0 w 772200"/>
                <a:gd name="textAreaRight" fmla="*/ 772560 w 772200"/>
                <a:gd name="textAreaTop" fmla="*/ 0 h 461520"/>
                <a:gd name="textAreaBottom" fmla="*/ 461880 h 461520"/>
                <a:gd name="GluePoint1X" fmla="*/ 24 w 0"/>
                <a:gd name="GluePoint1Y" fmla="*/ 24 h 0"/>
                <a:gd name="GluePoint2X" fmla="logwidth"/>
                <a:gd name="GluePoint2Y" fmla="*/ 60 h 0"/>
                <a:gd name="GluePoint3X" fmla="*/ 66 w 0"/>
                <a:gd name="GluePoint3Y" fmla="*/ 108 h 0"/>
                <a:gd name="GluePoint4X" fmla="*/ 143 w 0"/>
                <a:gd name="GluePoint4Y" fmla="*/ 180 h 0"/>
                <a:gd name="GluePoint5X" fmla="*/ 191 w 0"/>
                <a:gd name="GluePoint5Y" fmla="*/ 168 h 0"/>
                <a:gd name="GluePoint6X" fmla="*/ 341 w 0"/>
                <a:gd name="GluePoint6Y" fmla="*/ 287 h 0"/>
                <a:gd name="GluePoint7X" fmla="*/ 305 w 0"/>
                <a:gd name="GluePoint7Y" fmla="*/ 174 h 0"/>
                <a:gd name="GluePoint8X" fmla="*/ 365 w 0"/>
                <a:gd name="GluePoint8Y" fmla="*/ 132 h 0"/>
                <a:gd name="GluePoint9X" fmla="*/ 359 w 0"/>
                <a:gd name="GluePoint9Y" fmla="*/ 126 h 0"/>
                <a:gd name="GluePoint10X" fmla="*/ 335 w 0"/>
                <a:gd name="GluePoint10Y" fmla="*/ 114 h 0"/>
                <a:gd name="GluePoint11X" fmla="*/ 299 w 0"/>
                <a:gd name="GluePoint11Y" fmla="*/ 90 h 0"/>
                <a:gd name="GluePoint12X" fmla="*/ 257 w 0"/>
                <a:gd name="GluePoint12Y" fmla="*/ 72 h 0"/>
                <a:gd name="GluePoint13X" fmla="*/ 215 w 0"/>
                <a:gd name="GluePoint13Y" fmla="*/ 54 h 0"/>
                <a:gd name="GluePoint14X" fmla="*/ 173 w 0"/>
                <a:gd name="GluePoint14Y" fmla="*/ 36 h 0"/>
                <a:gd name="GluePoint15X" fmla="*/ 143 w 0"/>
                <a:gd name="GluePoint15Y" fmla="*/ 24 h 0"/>
                <a:gd name="GluePoint16X" fmla="*/ 131 w 0"/>
                <a:gd name="GluePoint16Y" fmla="*/ 18 h 0"/>
                <a:gd name="GluePoint17X" fmla="*/ 107 w 0"/>
                <a:gd name="GluePoint17Y" fmla="*/ 18 h 0"/>
                <a:gd name="GluePoint18X" fmla="*/ 95 w 0"/>
                <a:gd name="GluePoint18Y" fmla="*/ 18 h 0"/>
                <a:gd name="GluePoint19X" fmla="*/ 72 w 0"/>
                <a:gd name="GluePoint19Y" fmla="*/ 12 h 0"/>
                <a:gd name="GluePoint20X" fmla="*/ 66 w 0"/>
                <a:gd name="GluePoint20Y" fmla="*/ 12 h 0"/>
                <a:gd name="GluePoint21X" fmla="*/ 54 w 0"/>
                <a:gd name="GluePoint21Y" fmla="*/ 6 h 0"/>
                <a:gd name="GluePoint22X" fmla="*/ 42 w 0"/>
                <a:gd name="GluePoint22Y" fmla="logwidth"/>
                <a:gd name="GluePoint23X" fmla="*/ 30 w 0"/>
                <a:gd name="GluePoint23Y" fmla="logwidth"/>
                <a:gd name="GluePoint24X" fmla="*/ 24 w 0"/>
                <a:gd name="GluePoint24Y" fmla="*/ 24 h 0"/>
                <a:gd name="GluePoint25X" fmla="*/ 24 w 0"/>
                <a:gd name="GluePoint25Y" fmla="*/ 24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</a:cxnLst>
              <a:rect l="textAreaLeft" t="textAreaTop" r="textAreaRight" b="textAreaBottom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675" name="Freeform 17"/>
            <p:cNvSpPr/>
            <p:nvPr/>
          </p:nvSpPr>
          <p:spPr>
            <a:xfrm>
              <a:off x="4112640" y="6078600"/>
              <a:ext cx="4302720" cy="791640"/>
            </a:xfrm>
            <a:custGeom>
              <a:avLst/>
              <a:gdLst>
                <a:gd name="textAreaLeft" fmla="*/ 0 w 4302720"/>
                <a:gd name="textAreaRight" fmla="*/ 4303080 w 4302720"/>
                <a:gd name="textAreaTop" fmla="*/ 0 h 791640"/>
                <a:gd name="textAreaBottom" fmla="*/ 792000 h 791640"/>
                <a:gd name="GluePoint1X" fmla="*/ 186 w 0"/>
                <a:gd name="GluePoint1Y" fmla="*/ 18 h 0"/>
                <a:gd name="GluePoint2X" fmla="*/ 138 w 0"/>
                <a:gd name="GluePoint2Y" fmla="*/ 6 h 0"/>
                <a:gd name="GluePoint3X" fmla="*/ 96 w 0"/>
                <a:gd name="GluePoint3Y" fmla="logwidth"/>
                <a:gd name="GluePoint4X" fmla="*/ 36 w 0"/>
                <a:gd name="GluePoint4Y" fmla="logwidth"/>
                <a:gd name="GluePoint5X" fmla="*/ 12 w 0"/>
                <a:gd name="GluePoint5Y" fmla="*/ 25 h 0"/>
                <a:gd name="GluePoint6X" fmla="logwidth"/>
                <a:gd name="GluePoint6Y" fmla="*/ 128 h 0"/>
                <a:gd name="GluePoint7X" fmla="*/ 60 w 0"/>
                <a:gd name="GluePoint7Y" fmla="*/ 104 h 0"/>
                <a:gd name="GluePoint8X" fmla="*/ 90 w 0"/>
                <a:gd name="GluePoint8Y" fmla="*/ 134 h 0"/>
                <a:gd name="GluePoint9X" fmla="*/ 150 w 0"/>
                <a:gd name="GluePoint9Y" fmla="*/ 153 h 0"/>
                <a:gd name="GluePoint10X" fmla="*/ 209 w 0"/>
                <a:gd name="GluePoint10Y" fmla="*/ 273 h 0"/>
                <a:gd name="GluePoint11X" fmla="*/ 401 w 0"/>
                <a:gd name="GluePoint11Y" fmla="*/ 359 h 0"/>
                <a:gd name="GluePoint12X" fmla="*/ 777 w 0"/>
                <a:gd name="GluePoint12Y" fmla="*/ 359 h 0"/>
                <a:gd name="GluePoint13X" fmla="*/ 2033 w 0"/>
                <a:gd name="GluePoint13Y" fmla="*/ 499 h 0"/>
                <a:gd name="GluePoint14X" fmla="*/ 2033 w 0"/>
                <a:gd name="GluePoint14Y" fmla="*/ 499 h 0"/>
                <a:gd name="GluePoint15X" fmla="*/ 1991 w 0"/>
                <a:gd name="GluePoint15Y" fmla="*/ 493 h 0"/>
                <a:gd name="GluePoint16X" fmla="*/ 676 w 0"/>
                <a:gd name="GluePoint16Y" fmla="*/ 243 h 0"/>
                <a:gd name="GluePoint17X" fmla="*/ 514 w 0"/>
                <a:gd name="GluePoint17Y" fmla="*/ 159 h 0"/>
                <a:gd name="GluePoint18X" fmla="*/ 425 w 0"/>
                <a:gd name="GluePoint18Y" fmla="*/ 110 h 0"/>
                <a:gd name="GluePoint19X" fmla="*/ 365 w 0"/>
                <a:gd name="GluePoint19Y" fmla="*/ 92 h 0"/>
                <a:gd name="GluePoint20X" fmla="*/ 281 w 0"/>
                <a:gd name="GluePoint20Y" fmla="*/ 61 h 0"/>
                <a:gd name="GluePoint21X" fmla="*/ 186 w 0"/>
                <a:gd name="GluePoint21Y" fmla="*/ 18 h 0"/>
                <a:gd name="GluePoint22X" fmla="*/ 186 w 0"/>
                <a:gd name="GluePoint22Y" fmla="*/ 18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676" name="Freeform 18"/>
            <p:cNvSpPr/>
            <p:nvPr/>
          </p:nvSpPr>
          <p:spPr>
            <a:xfrm>
              <a:off x="3873600" y="6068880"/>
              <a:ext cx="149760" cy="96480"/>
            </a:xfrm>
            <a:custGeom>
              <a:avLst/>
              <a:gdLst>
                <a:gd name="textAreaLeft" fmla="*/ 0 w 149760"/>
                <a:gd name="textAreaRight" fmla="*/ 150120 w 149760"/>
                <a:gd name="textAreaTop" fmla="*/ 0 h 96480"/>
                <a:gd name="textAreaBottom" fmla="*/ 96840 h 96480"/>
                <a:gd name="GluePoint1X" fmla="logwidth"/>
                <a:gd name="GluePoint1Y" fmla="*/ 18 h 0"/>
                <a:gd name="GluePoint2X" fmla="*/ 6 w 0"/>
                <a:gd name="GluePoint2Y" fmla="*/ 18 h 0"/>
                <a:gd name="GluePoint3X" fmla="*/ 12 w 0"/>
                <a:gd name="GluePoint3Y" fmla="*/ 12 h 0"/>
                <a:gd name="GluePoint4X" fmla="*/ 6 w 0"/>
                <a:gd name="GluePoint4Y" fmla="*/ 6 h 0"/>
                <a:gd name="GluePoint5X" fmla="logwidth"/>
                <a:gd name="GluePoint5Y" fmla="logwidth"/>
                <a:gd name="GluePoint6X" fmla="*/ 29 w 0"/>
                <a:gd name="GluePoint6Y" fmla="*/ 18 h 0"/>
                <a:gd name="GluePoint7X" fmla="*/ 53 w 0"/>
                <a:gd name="GluePoint7Y" fmla="*/ 18 h 0"/>
                <a:gd name="GluePoint8X" fmla="*/ 59 w 0"/>
                <a:gd name="GluePoint8Y" fmla="*/ 30 h 0"/>
                <a:gd name="GluePoint9X" fmla="*/ 65 w 0"/>
                <a:gd name="GluePoint9Y" fmla="*/ 42 h 0"/>
                <a:gd name="GluePoint10X" fmla="*/ 71 w 0"/>
                <a:gd name="GluePoint10Y" fmla="*/ 54 h 0"/>
                <a:gd name="GluePoint11X" fmla="*/ 71 w 0"/>
                <a:gd name="GluePoint11Y" fmla="*/ 60 h 0"/>
                <a:gd name="GluePoint12X" fmla="*/ 59 w 0"/>
                <a:gd name="GluePoint12Y" fmla="*/ 54 h 0"/>
                <a:gd name="GluePoint13X" fmla="*/ 47 w 0"/>
                <a:gd name="GluePoint13Y" fmla="*/ 42 h 0"/>
                <a:gd name="GluePoint14X" fmla="*/ 23 w 0"/>
                <a:gd name="GluePoint14Y" fmla="*/ 30 h 0"/>
                <a:gd name="GluePoint15X" fmla="*/ 23 w 0"/>
                <a:gd name="GluePoint15Y" fmla="*/ 36 h 0"/>
                <a:gd name="GluePoint16X" fmla="*/ 18 w 0"/>
                <a:gd name="GluePoint16Y" fmla="*/ 42 h 0"/>
                <a:gd name="GluePoint17X" fmla="*/ 12 w 0"/>
                <a:gd name="GluePoint17Y" fmla="*/ 48 h 0"/>
                <a:gd name="GluePoint18X" fmla="*/ 6 w 0"/>
                <a:gd name="GluePoint18Y" fmla="*/ 48 h 0"/>
                <a:gd name="GluePoint19X" fmla="*/ 6 w 0"/>
                <a:gd name="GluePoint19Y" fmla="*/ 48 h 0"/>
                <a:gd name="GluePoint20X" fmla="*/ 6 w 0"/>
                <a:gd name="GluePoint20Y" fmla="*/ 36 h 0"/>
                <a:gd name="GluePoint21X" fmla="logwidth"/>
                <a:gd name="GluePoint21Y" fmla="*/ 18 h 0"/>
                <a:gd name="GluePoint22X" fmla="logwidth"/>
                <a:gd name="GluePoint22Y" fmla="*/ 18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677" name="Freeform 19"/>
            <p:cNvSpPr/>
            <p:nvPr/>
          </p:nvSpPr>
          <p:spPr>
            <a:xfrm>
              <a:off x="1809720" y="6099120"/>
              <a:ext cx="340560" cy="259920"/>
            </a:xfrm>
            <a:custGeom>
              <a:avLst/>
              <a:gdLst>
                <a:gd name="textAreaLeft" fmla="*/ 0 w 340560"/>
                <a:gd name="textAreaRight" fmla="*/ 340920 w 340560"/>
                <a:gd name="textAreaTop" fmla="*/ 0 h 259920"/>
                <a:gd name="textAreaBottom" fmla="*/ 260280 h 259920"/>
                <a:gd name="GluePoint1X" fmla="*/ 30 w 0"/>
                <a:gd name="GluePoint1Y" fmla="logwidth"/>
                <a:gd name="GluePoint2X" fmla="*/ 48 w 0"/>
                <a:gd name="GluePoint2Y" fmla="*/ 6 h 0"/>
                <a:gd name="GluePoint3X" fmla="*/ 72 w 0"/>
                <a:gd name="GluePoint3Y" fmla="*/ 6 h 0"/>
                <a:gd name="GluePoint4X" fmla="*/ 114 w 0"/>
                <a:gd name="GluePoint4Y" fmla="*/ 12 h 0"/>
                <a:gd name="GluePoint5X" fmla="*/ 96 w 0"/>
                <a:gd name="GluePoint5Y" fmla="*/ 54 h 0"/>
                <a:gd name="GluePoint6X" fmla="*/ 96 w 0"/>
                <a:gd name="GluePoint6Y" fmla="*/ 60 h 0"/>
                <a:gd name="GluePoint7X" fmla="*/ 102 w 0"/>
                <a:gd name="GluePoint7Y" fmla="*/ 72 h 0"/>
                <a:gd name="GluePoint8X" fmla="*/ 108 w 0"/>
                <a:gd name="GluePoint8Y" fmla="*/ 84 h 0"/>
                <a:gd name="GluePoint9X" fmla="*/ 120 w 0"/>
                <a:gd name="GluePoint9Y" fmla="*/ 96 h 0"/>
                <a:gd name="GluePoint10X" fmla="*/ 143 w 0"/>
                <a:gd name="GluePoint10Y" fmla="*/ 114 h 0"/>
                <a:gd name="GluePoint11X" fmla="*/ 155 w 0"/>
                <a:gd name="GluePoint11Y" fmla="*/ 138 h 0"/>
                <a:gd name="GluePoint12X" fmla="*/ 161 w 0"/>
                <a:gd name="GluePoint12Y" fmla="*/ 156 h 0"/>
                <a:gd name="GluePoint13X" fmla="*/ 161 w 0"/>
                <a:gd name="GluePoint13Y" fmla="*/ 162 h 0"/>
                <a:gd name="GluePoint14X" fmla="*/ 96 w 0"/>
                <a:gd name="GluePoint14Y" fmla="*/ 102 h 0"/>
                <a:gd name="GluePoint15X" fmla="*/ 30 w 0"/>
                <a:gd name="GluePoint15Y" fmla="*/ 54 h 0"/>
                <a:gd name="GluePoint16X" fmla="logwidth"/>
                <a:gd name="GluePoint16Y" fmla="logwidth"/>
                <a:gd name="GluePoint17X" fmla="*/ 30 w 0"/>
                <a:gd name="GluePoint17Y" fmla="logwidth"/>
                <a:gd name="GluePoint18X" fmla="*/ 30 w 0"/>
                <a:gd name="GluePoint18Y" fmla="logwidth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</a:cxnLst>
              <a:rect l="textAreaLeft" t="textAreaTop" r="textAreaRight" b="textAreaBottom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678" name="Freeform 20"/>
            <p:cNvSpPr/>
            <p:nvPr/>
          </p:nvSpPr>
          <p:spPr>
            <a:xfrm>
              <a:off x="1494360" y="6118200"/>
              <a:ext cx="124560" cy="96480"/>
            </a:xfrm>
            <a:custGeom>
              <a:avLst/>
              <a:gdLst>
                <a:gd name="textAreaLeft" fmla="*/ 0 w 124560"/>
                <a:gd name="textAreaRight" fmla="*/ 124920 w 124560"/>
                <a:gd name="textAreaTop" fmla="*/ 0 h 96480"/>
                <a:gd name="textAreaBottom" fmla="*/ 96840 h 96480"/>
                <a:gd name="GluePoint1X" fmla="*/ 59 w 0"/>
                <a:gd name="GluePoint1Y" fmla="*/ 6 h 0"/>
                <a:gd name="GluePoint2X" fmla="*/ 41 w 0"/>
                <a:gd name="GluePoint2Y" fmla="*/ 30 h 0"/>
                <a:gd name="GluePoint3X" fmla="*/ 41 w 0"/>
                <a:gd name="GluePoint3Y" fmla="*/ 36 h 0"/>
                <a:gd name="GluePoint4X" fmla="*/ 47 w 0"/>
                <a:gd name="GluePoint4Y" fmla="*/ 42 h 0"/>
                <a:gd name="GluePoint5X" fmla="*/ 53 w 0"/>
                <a:gd name="GluePoint5Y" fmla="*/ 54 h 0"/>
                <a:gd name="GluePoint6X" fmla="*/ 53 w 0"/>
                <a:gd name="GluePoint6Y" fmla="*/ 60 h 0"/>
                <a:gd name="GluePoint7X" fmla="*/ 47 w 0"/>
                <a:gd name="GluePoint7Y" fmla="*/ 54 h 0"/>
                <a:gd name="GluePoint8X" fmla="*/ 35 w 0"/>
                <a:gd name="GluePoint8Y" fmla="*/ 48 h 0"/>
                <a:gd name="GluePoint9X" fmla="*/ 23 w 0"/>
                <a:gd name="GluePoint9Y" fmla="*/ 36 h 0"/>
                <a:gd name="GluePoint10X" fmla="*/ 17 w 0"/>
                <a:gd name="GluePoint10Y" fmla="*/ 30 h 0"/>
                <a:gd name="GluePoint11X" fmla="logwidth"/>
                <a:gd name="GluePoint11Y" fmla="logwidth"/>
                <a:gd name="GluePoint12X" fmla="*/ 59 w 0"/>
                <a:gd name="GluePoint12Y" fmla="*/ 6 h 0"/>
                <a:gd name="GluePoint13X" fmla="*/ 59 w 0"/>
                <a:gd name="GluePoint13Y" fmla="*/ 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679" name="Freeform 21"/>
            <p:cNvSpPr/>
            <p:nvPr/>
          </p:nvSpPr>
          <p:spPr>
            <a:xfrm>
              <a:off x="835920" y="6049800"/>
              <a:ext cx="518400" cy="328320"/>
            </a:xfrm>
            <a:custGeom>
              <a:avLst/>
              <a:gdLst>
                <a:gd name="textAreaLeft" fmla="*/ 0 w 518400"/>
                <a:gd name="textAreaRight" fmla="*/ 518760 w 518400"/>
                <a:gd name="textAreaTop" fmla="*/ 0 h 328320"/>
                <a:gd name="textAreaBottom" fmla="*/ 328680 h 328320"/>
                <a:gd name="GluePoint1X" fmla="*/ 233 w 0"/>
                <a:gd name="GluePoint1Y" fmla="*/ 36 h 0"/>
                <a:gd name="GluePoint2X" fmla="*/ 245 w 0"/>
                <a:gd name="GluePoint2Y" fmla="*/ 42 h 0"/>
                <a:gd name="GluePoint3X" fmla="*/ 209 w 0"/>
                <a:gd name="GluePoint3Y" fmla="*/ 84 h 0"/>
                <a:gd name="GluePoint4X" fmla="*/ 143 w 0"/>
                <a:gd name="GluePoint4Y" fmla="*/ 132 h 0"/>
                <a:gd name="GluePoint5X" fmla="*/ 167 w 0"/>
                <a:gd name="GluePoint5Y" fmla="*/ 156 h 0"/>
                <a:gd name="GluePoint6X" fmla="*/ 179 w 0"/>
                <a:gd name="GluePoint6Y" fmla="*/ 204 h 0"/>
                <a:gd name="GluePoint7X" fmla="*/ 77 w 0"/>
                <a:gd name="GluePoint7Y" fmla="*/ 132 h 0"/>
                <a:gd name="GluePoint8X" fmla="*/ 47 w 0"/>
                <a:gd name="GluePoint8Y" fmla="*/ 84 h 0"/>
                <a:gd name="GluePoint9X" fmla="*/ 89 w 0"/>
                <a:gd name="GluePoint9Y" fmla="*/ 66 h 0"/>
                <a:gd name="GluePoint10X" fmla="*/ 59 w 0"/>
                <a:gd name="GluePoint10Y" fmla="*/ 36 h 0"/>
                <a:gd name="GluePoint11X" fmla="logwidth"/>
                <a:gd name="GluePoint11Y" fmla="*/ 12 h 0"/>
                <a:gd name="GluePoint12X" fmla="logwidth"/>
                <a:gd name="GluePoint12Y" fmla="logwidth"/>
                <a:gd name="GluePoint13X" fmla="*/ 6 w 0"/>
                <a:gd name="GluePoint13Y" fmla="logwidth"/>
                <a:gd name="GluePoint14X" fmla="*/ 12 w 0"/>
                <a:gd name="GluePoint14Y" fmla="logwidth"/>
                <a:gd name="GluePoint15X" fmla="*/ 47 w 0"/>
                <a:gd name="GluePoint15Y" fmla="*/ 6 h 0"/>
                <a:gd name="GluePoint16X" fmla="*/ 77 w 0"/>
                <a:gd name="GluePoint16Y" fmla="*/ 6 h 0"/>
                <a:gd name="GluePoint17X" fmla="*/ 83 w 0"/>
                <a:gd name="GluePoint17Y" fmla="*/ 6 h 0"/>
                <a:gd name="GluePoint18X" fmla="*/ 89 w 0"/>
                <a:gd name="GluePoint18Y" fmla="*/ 6 h 0"/>
                <a:gd name="GluePoint19X" fmla="*/ 101 w 0"/>
                <a:gd name="GluePoint19Y" fmla="*/ 12 h 0"/>
                <a:gd name="GluePoint20X" fmla="*/ 125 w 0"/>
                <a:gd name="GluePoint20Y" fmla="*/ 12 h 0"/>
                <a:gd name="GluePoint21X" fmla="*/ 143 w 0"/>
                <a:gd name="GluePoint21Y" fmla="*/ 18 h 0"/>
                <a:gd name="GluePoint22X" fmla="*/ 149 w 0"/>
                <a:gd name="GluePoint22Y" fmla="*/ 18 h 0"/>
                <a:gd name="GluePoint23X" fmla="*/ 149 w 0"/>
                <a:gd name="GluePoint23Y" fmla="*/ 18 h 0"/>
                <a:gd name="GluePoint24X" fmla="*/ 203 w 0"/>
                <a:gd name="GluePoint24Y" fmla="*/ 24 h 0"/>
                <a:gd name="GluePoint25X" fmla="*/ 233 w 0"/>
                <a:gd name="GluePoint25Y" fmla="*/ 36 h 0"/>
                <a:gd name="GluePoint26X" fmla="*/ 233 w 0"/>
                <a:gd name="GluePoint26Y" fmla="*/ 3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</a:cxnLst>
              <a:rect l="textAreaLeft" t="textAreaTop" r="textAreaRight" b="textAreaBottom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sp>
        <p:nvSpPr>
          <p:cNvPr id="680" name="PlaceHolder 1"/>
          <p:cNvSpPr>
            <a:spLocks noGrp="1"/>
          </p:cNvSpPr>
          <p:nvPr>
            <p:ph type="title"/>
          </p:nvPr>
        </p:nvSpPr>
        <p:spPr>
          <a:xfrm>
            <a:off x="2389680" y="4800600"/>
            <a:ext cx="7314840" cy="566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n-US" sz="2000" strike="noStrike" u="none">
                <a:solidFill>
                  <a:schemeClr val="lt2"/>
                </a:solidFill>
                <a:effectLst/>
                <a:uFillTx/>
                <a:latin typeface="Arial"/>
                <a:ea typeface="PMingLiU"/>
              </a:rPr>
              <a:t>Click to edit Master title style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681" name="PlaceHolder 2"/>
          <p:cNvSpPr>
            <a:spLocks noGrp="1"/>
          </p:cNvSpPr>
          <p:nvPr>
            <p:ph type="body"/>
          </p:nvPr>
        </p:nvSpPr>
        <p:spPr>
          <a:xfrm>
            <a:off x="2389680" y="612720"/>
            <a:ext cx="7314840" cy="4114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32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Second Outline Level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Third Outline Level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32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Fourth Outline Level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Fifth Outline Level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Sixth Outline Level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Seventh Outline Level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682" name="PlaceHolder 3"/>
          <p:cNvSpPr>
            <a:spLocks noGrp="1"/>
          </p:cNvSpPr>
          <p:nvPr>
            <p:ph type="body"/>
          </p:nvPr>
        </p:nvSpPr>
        <p:spPr>
          <a:xfrm>
            <a:off x="2389680" y="5367240"/>
            <a:ext cx="7314840" cy="804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Click to edit Master text styles</a:t>
            </a:r>
            <a:endParaRPr b="0" lang="en-US" sz="1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683" name="PlaceHolder 4"/>
          <p:cNvSpPr>
            <a:spLocks noGrp="1"/>
          </p:cNvSpPr>
          <p:nvPr>
            <p:ph type="dt" idx="184"/>
          </p:nvPr>
        </p:nvSpPr>
        <p:spPr>
          <a:xfrm>
            <a:off x="60948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684" name="PlaceHolder 5"/>
          <p:cNvSpPr>
            <a:spLocks noGrp="1"/>
          </p:cNvSpPr>
          <p:nvPr>
            <p:ph type="ftr" idx="185"/>
          </p:nvPr>
        </p:nvSpPr>
        <p:spPr>
          <a:xfrm>
            <a:off x="4165560" y="6248520"/>
            <a:ext cx="386028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685" name="PlaceHolder 6"/>
          <p:cNvSpPr>
            <a:spLocks noGrp="1"/>
          </p:cNvSpPr>
          <p:nvPr>
            <p:ph type="sldNum" idx="186"/>
          </p:nvPr>
        </p:nvSpPr>
        <p:spPr>
          <a:xfrm>
            <a:off x="873756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78535C9-A748-40E7-A368-FF14EF58C927}" type="slidenum">
              <a: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rPr>
              <a:t>&lt;number&gt;</a:t>
            </a:fld>
            <a:endParaRPr b="0" lang="en-US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 4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" name="Picture 7" descr="C3-HD-TOP.png"/>
          <p:cNvPicPr/>
          <p:nvPr/>
        </p:nvPicPr>
        <p:blipFill>
          <a:blip r:embed="rId2"/>
          <a:stretch/>
        </p:blipFill>
        <p:spPr>
          <a:xfrm>
            <a:off x="0" y="0"/>
            <a:ext cx="12191760" cy="1441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87" name="Picture 7" descr="C3-HD-BTM.png"/>
          <p:cNvPicPr/>
          <p:nvPr/>
        </p:nvPicPr>
        <p:blipFill>
          <a:blip r:embed="rId3"/>
          <a:stretch/>
        </p:blipFill>
        <p:spPr>
          <a:xfrm>
            <a:off x="0" y="4375080"/>
            <a:ext cx="12191760" cy="2482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88" name="PlaceHolder 1"/>
          <p:cNvSpPr>
            <a:spLocks noGrp="1"/>
          </p:cNvSpPr>
          <p:nvPr>
            <p:ph type="title"/>
          </p:nvPr>
        </p:nvSpPr>
        <p:spPr>
          <a:xfrm>
            <a:off x="1371600" y="1803240"/>
            <a:ext cx="9448560" cy="1824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6000" strike="noStrike" u="none" cap="all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60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689" name="PlaceHolder 2"/>
          <p:cNvSpPr>
            <a:spLocks noGrp="1"/>
          </p:cNvSpPr>
          <p:nvPr>
            <p:ph type="dt" idx="187"/>
          </p:nvPr>
        </p:nvSpPr>
        <p:spPr>
          <a:xfrm>
            <a:off x="7909560" y="4314240"/>
            <a:ext cx="2910600" cy="374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0" name="PlaceHolder 3"/>
          <p:cNvSpPr>
            <a:spLocks noGrp="1"/>
          </p:cNvSpPr>
          <p:nvPr>
            <p:ph type="ftr" idx="188"/>
          </p:nvPr>
        </p:nvSpPr>
        <p:spPr>
          <a:xfrm>
            <a:off x="1371600" y="4323960"/>
            <a:ext cx="6400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1" name="PlaceHolder 4"/>
          <p:cNvSpPr>
            <a:spLocks noGrp="1"/>
          </p:cNvSpPr>
          <p:nvPr>
            <p:ph type="sldNum" idx="189"/>
          </p:nvPr>
        </p:nvSpPr>
        <p:spPr>
          <a:xfrm>
            <a:off x="8077320" y="143100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5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2D0E310-7015-4DC4-AA07-1499A4C5C38A}" type="slidenum">
              <a:rPr b="0" lang="en-US" sz="105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10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2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to edit the outline text format</a:t>
            </a:r>
            <a:endParaRPr b="0" lang="en-US" sz="22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Second Outline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Third Outline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Fourth Outline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Fifth Outline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Sixth Outline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Seventh Outline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4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3" name="Picture 7" descr="C3-HD-TOP.png"/>
          <p:cNvPicPr/>
          <p:nvPr/>
        </p:nvPicPr>
        <p:blipFill>
          <a:blip r:embed="rId2"/>
          <a:stretch/>
        </p:blipFill>
        <p:spPr>
          <a:xfrm>
            <a:off x="0" y="0"/>
            <a:ext cx="12191760" cy="1441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94" name="PlaceHolder 1"/>
          <p:cNvSpPr>
            <a:spLocks noGrp="1"/>
          </p:cNvSpPr>
          <p:nvPr>
            <p:ph type="title"/>
          </p:nvPr>
        </p:nvSpPr>
        <p:spPr>
          <a:xfrm>
            <a:off x="685800" y="4697280"/>
            <a:ext cx="10821600" cy="819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3200" strike="noStrike" u="none" cap="all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695" name="PlaceHolder 2"/>
          <p:cNvSpPr>
            <a:spLocks noGrp="1"/>
          </p:cNvSpPr>
          <p:nvPr>
            <p:ph type="body"/>
          </p:nvPr>
        </p:nvSpPr>
        <p:spPr>
          <a:xfrm>
            <a:off x="681840" y="941400"/>
            <a:ext cx="10821600" cy="3477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icon to add picture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696" name="PlaceHolder 3"/>
          <p:cNvSpPr>
            <a:spLocks noGrp="1"/>
          </p:cNvSpPr>
          <p:nvPr>
            <p:ph type="body"/>
          </p:nvPr>
        </p:nvSpPr>
        <p:spPr>
          <a:xfrm>
            <a:off x="685800" y="5516640"/>
            <a:ext cx="10820160" cy="701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697" name="PlaceHolder 4"/>
          <p:cNvSpPr>
            <a:spLocks noGrp="1"/>
          </p:cNvSpPr>
          <p:nvPr>
            <p:ph type="dt" idx="190"/>
          </p:nvPr>
        </p:nvSpPr>
        <p:spPr>
          <a:xfrm>
            <a:off x="8595360" y="6356520"/>
            <a:ext cx="29106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8" name="PlaceHolder 5"/>
          <p:cNvSpPr>
            <a:spLocks noGrp="1"/>
          </p:cNvSpPr>
          <p:nvPr>
            <p:ph type="ftr" idx="191"/>
          </p:nvPr>
        </p:nvSpPr>
        <p:spPr>
          <a:xfrm>
            <a:off x="685800" y="6355800"/>
            <a:ext cx="7772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9" name="PlaceHolder 6"/>
          <p:cNvSpPr>
            <a:spLocks noGrp="1"/>
          </p:cNvSpPr>
          <p:nvPr>
            <p:ph type="sldNum" idx="192"/>
          </p:nvPr>
        </p:nvSpPr>
        <p:spPr>
          <a:xfrm>
            <a:off x="8763120" y="380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5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B1054D8-3CDD-47E5-BC36-04F83C538264}" type="slidenum">
              <a:rPr b="0" lang="en-US" sz="105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10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4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0" name="Picture 7" descr="C3-HD-TOP.png"/>
          <p:cNvPicPr/>
          <p:nvPr/>
        </p:nvPicPr>
        <p:blipFill>
          <a:blip r:embed="rId2"/>
          <a:stretch/>
        </p:blipFill>
        <p:spPr>
          <a:xfrm>
            <a:off x="0" y="0"/>
            <a:ext cx="12191760" cy="1441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01" name="Picture 8" descr="C3-HD-BTM.png"/>
          <p:cNvPicPr/>
          <p:nvPr/>
        </p:nvPicPr>
        <p:blipFill>
          <a:blip r:embed="rId3"/>
          <a:stretch/>
        </p:blipFill>
        <p:spPr>
          <a:xfrm>
            <a:off x="0" y="4375080"/>
            <a:ext cx="12191760" cy="2482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02" name="PlaceHolder 1"/>
          <p:cNvSpPr>
            <a:spLocks noGrp="1"/>
          </p:cNvSpPr>
          <p:nvPr>
            <p:ph type="title"/>
          </p:nvPr>
        </p:nvSpPr>
        <p:spPr>
          <a:xfrm>
            <a:off x="685800" y="753480"/>
            <a:ext cx="10820160" cy="2802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3200" strike="noStrike" u="none" cap="all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703" name="PlaceHolder 2"/>
          <p:cNvSpPr>
            <a:spLocks noGrp="1"/>
          </p:cNvSpPr>
          <p:nvPr>
            <p:ph type="body"/>
          </p:nvPr>
        </p:nvSpPr>
        <p:spPr>
          <a:xfrm>
            <a:off x="1024560" y="3648960"/>
            <a:ext cx="10130040" cy="998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704" name="PlaceHolder 3"/>
          <p:cNvSpPr>
            <a:spLocks noGrp="1"/>
          </p:cNvSpPr>
          <p:nvPr>
            <p:ph type="dt" idx="193"/>
          </p:nvPr>
        </p:nvSpPr>
        <p:spPr>
          <a:xfrm>
            <a:off x="7814520" y="380880"/>
            <a:ext cx="29106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5" name="PlaceHolder 4"/>
          <p:cNvSpPr>
            <a:spLocks noGrp="1"/>
          </p:cNvSpPr>
          <p:nvPr>
            <p:ph type="ftr" idx="194"/>
          </p:nvPr>
        </p:nvSpPr>
        <p:spPr>
          <a:xfrm>
            <a:off x="685800" y="379800"/>
            <a:ext cx="69912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6" name="PlaceHolder 5"/>
          <p:cNvSpPr>
            <a:spLocks noGrp="1"/>
          </p:cNvSpPr>
          <p:nvPr>
            <p:ph type="sldNum" idx="195"/>
          </p:nvPr>
        </p:nvSpPr>
        <p:spPr>
          <a:xfrm>
            <a:off x="10862280" y="380880"/>
            <a:ext cx="6433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5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9A8E546-20F2-4A73-B389-93C21F4B7DC2}" type="slidenum">
              <a:rPr b="0" lang="en-US" sz="105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10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4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7" name="Picture 7" descr="C3-HD-TOP.png"/>
          <p:cNvPicPr/>
          <p:nvPr/>
        </p:nvPicPr>
        <p:blipFill>
          <a:blip r:embed="rId2"/>
          <a:stretch/>
        </p:blipFill>
        <p:spPr>
          <a:xfrm>
            <a:off x="0" y="0"/>
            <a:ext cx="12191760" cy="1441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08" name="Picture 10" descr="C3-HD-BTM.png"/>
          <p:cNvPicPr/>
          <p:nvPr/>
        </p:nvPicPr>
        <p:blipFill>
          <a:blip r:embed="rId3"/>
          <a:stretch/>
        </p:blipFill>
        <p:spPr>
          <a:xfrm>
            <a:off x="0" y="4375080"/>
            <a:ext cx="12191760" cy="2482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09" name="PlaceHolder 1"/>
          <p:cNvSpPr>
            <a:spLocks noGrp="1"/>
          </p:cNvSpPr>
          <p:nvPr>
            <p:ph type="title"/>
          </p:nvPr>
        </p:nvSpPr>
        <p:spPr>
          <a:xfrm>
            <a:off x="1024560" y="753480"/>
            <a:ext cx="10151280" cy="260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3200" strike="noStrike" u="none" cap="all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710" name="PlaceHolder 2"/>
          <p:cNvSpPr>
            <a:spLocks noGrp="1"/>
          </p:cNvSpPr>
          <p:nvPr>
            <p:ph type="body"/>
          </p:nvPr>
        </p:nvSpPr>
        <p:spPr>
          <a:xfrm>
            <a:off x="1303920" y="3365640"/>
            <a:ext cx="9592200" cy="44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14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711" name="PlaceHolder 3"/>
          <p:cNvSpPr>
            <a:spLocks noGrp="1"/>
          </p:cNvSpPr>
          <p:nvPr>
            <p:ph type="body"/>
          </p:nvPr>
        </p:nvSpPr>
        <p:spPr>
          <a:xfrm>
            <a:off x="1024560" y="3960000"/>
            <a:ext cx="10151280" cy="679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712" name="PlaceHolder 4"/>
          <p:cNvSpPr>
            <a:spLocks noGrp="1"/>
          </p:cNvSpPr>
          <p:nvPr>
            <p:ph type="dt" idx="196"/>
          </p:nvPr>
        </p:nvSpPr>
        <p:spPr>
          <a:xfrm>
            <a:off x="7814520" y="380880"/>
            <a:ext cx="29106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3" name="PlaceHolder 5"/>
          <p:cNvSpPr>
            <a:spLocks noGrp="1"/>
          </p:cNvSpPr>
          <p:nvPr>
            <p:ph type="ftr" idx="197"/>
          </p:nvPr>
        </p:nvSpPr>
        <p:spPr>
          <a:xfrm>
            <a:off x="685800" y="379800"/>
            <a:ext cx="69912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4" name="PlaceHolder 6"/>
          <p:cNvSpPr>
            <a:spLocks noGrp="1"/>
          </p:cNvSpPr>
          <p:nvPr>
            <p:ph type="sldNum" idx="198"/>
          </p:nvPr>
        </p:nvSpPr>
        <p:spPr>
          <a:xfrm>
            <a:off x="10862280" y="380880"/>
            <a:ext cx="6433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5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63C4E17-25BA-4DF1-BB92-857C56E21337}" type="slidenum">
              <a:rPr b="0" lang="en-US" sz="105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10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5" name="TextBox 8"/>
          <p:cNvSpPr/>
          <p:nvPr/>
        </p:nvSpPr>
        <p:spPr>
          <a:xfrm>
            <a:off x="476280" y="933480"/>
            <a:ext cx="609120" cy="58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en-US" sz="8000" strike="noStrike" u="none" cap="all">
                <a:solidFill>
                  <a:schemeClr val="dk1"/>
                </a:solidFill>
                <a:effectLst/>
                <a:uFillTx/>
                <a:latin typeface="Century Gothic"/>
              </a:rPr>
              <a:t>“</a:t>
            </a:r>
            <a:endParaRPr b="0" lang="en-US" sz="8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16" name="TextBox 9"/>
          <p:cNvSpPr/>
          <p:nvPr/>
        </p:nvSpPr>
        <p:spPr>
          <a:xfrm>
            <a:off x="10984320" y="2701440"/>
            <a:ext cx="609120" cy="58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r" defTabSz="914400">
              <a:lnSpc>
                <a:spcPct val="100000"/>
              </a:lnSpc>
            </a:pPr>
            <a:r>
              <a:rPr b="0" lang="en-US" sz="8000" strike="noStrike" u="none" cap="all">
                <a:solidFill>
                  <a:schemeClr val="dk1"/>
                </a:solidFill>
                <a:effectLst/>
                <a:uFillTx/>
                <a:latin typeface="Century Gothic"/>
              </a:rPr>
              <a:t>”</a:t>
            </a:r>
            <a:endParaRPr b="0" lang="en-US" sz="8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4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" name="Picture 7" descr="C3-HD-TOP.png"/>
          <p:cNvPicPr/>
          <p:nvPr/>
        </p:nvPicPr>
        <p:blipFill>
          <a:blip r:embed="rId2"/>
          <a:stretch/>
        </p:blipFill>
        <p:spPr>
          <a:xfrm>
            <a:off x="0" y="0"/>
            <a:ext cx="12191760" cy="1441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18" name="Picture 7" descr="C3-HD-BTM.png"/>
          <p:cNvPicPr/>
          <p:nvPr/>
        </p:nvPicPr>
        <p:blipFill>
          <a:blip r:embed="rId3"/>
          <a:stretch/>
        </p:blipFill>
        <p:spPr>
          <a:xfrm>
            <a:off x="0" y="4375080"/>
            <a:ext cx="12191760" cy="2482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19" name="PlaceHolder 1"/>
          <p:cNvSpPr>
            <a:spLocks noGrp="1"/>
          </p:cNvSpPr>
          <p:nvPr>
            <p:ph type="title"/>
          </p:nvPr>
        </p:nvSpPr>
        <p:spPr>
          <a:xfrm>
            <a:off x="1024560" y="1124640"/>
            <a:ext cx="10145880" cy="2511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3200" strike="noStrike" u="none" cap="all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720" name="PlaceHolder 2"/>
          <p:cNvSpPr>
            <a:spLocks noGrp="1"/>
          </p:cNvSpPr>
          <p:nvPr>
            <p:ph type="body"/>
          </p:nvPr>
        </p:nvSpPr>
        <p:spPr>
          <a:xfrm>
            <a:off x="1024560" y="3648240"/>
            <a:ext cx="10144440" cy="99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721" name="PlaceHolder 3"/>
          <p:cNvSpPr>
            <a:spLocks noGrp="1"/>
          </p:cNvSpPr>
          <p:nvPr>
            <p:ph type="dt" idx="199"/>
          </p:nvPr>
        </p:nvSpPr>
        <p:spPr>
          <a:xfrm>
            <a:off x="7814520" y="378720"/>
            <a:ext cx="29106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2" name="PlaceHolder 4"/>
          <p:cNvSpPr>
            <a:spLocks noGrp="1"/>
          </p:cNvSpPr>
          <p:nvPr>
            <p:ph type="ftr" idx="200"/>
          </p:nvPr>
        </p:nvSpPr>
        <p:spPr>
          <a:xfrm>
            <a:off x="685800" y="378720"/>
            <a:ext cx="69912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3" name="PlaceHolder 5"/>
          <p:cNvSpPr>
            <a:spLocks noGrp="1"/>
          </p:cNvSpPr>
          <p:nvPr>
            <p:ph type="sldNum" idx="201"/>
          </p:nvPr>
        </p:nvSpPr>
        <p:spPr>
          <a:xfrm>
            <a:off x="10862280" y="380880"/>
            <a:ext cx="6433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5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82A9D44-64B9-485C-A9AE-3F7B5A907591}" type="slidenum">
              <a:rPr b="0" lang="en-US" sz="105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10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3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4" name="Picture 7" descr="C3-HD-TOP.png"/>
          <p:cNvPicPr/>
          <p:nvPr/>
        </p:nvPicPr>
        <p:blipFill>
          <a:blip r:embed="rId2"/>
          <a:stretch/>
        </p:blipFill>
        <p:spPr>
          <a:xfrm>
            <a:off x="0" y="0"/>
            <a:ext cx="12191760" cy="1441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25" name="PlaceHolder 1"/>
          <p:cNvSpPr>
            <a:spLocks noGrp="1"/>
          </p:cNvSpPr>
          <p:nvPr>
            <p:ph type="title"/>
          </p:nvPr>
        </p:nvSpPr>
        <p:spPr>
          <a:xfrm>
            <a:off x="2895480" y="762120"/>
            <a:ext cx="8610120" cy="1303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r" defTabSz="914400">
              <a:lnSpc>
                <a:spcPct val="90000"/>
              </a:lnSpc>
              <a:buNone/>
            </a:pPr>
            <a:r>
              <a:rPr b="0" lang="en-US" sz="4000" strike="noStrike" u="none" cap="all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40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726" name="PlaceHolder 2"/>
          <p:cNvSpPr>
            <a:spLocks noGrp="1"/>
          </p:cNvSpPr>
          <p:nvPr>
            <p:ph type="body"/>
          </p:nvPr>
        </p:nvSpPr>
        <p:spPr>
          <a:xfrm>
            <a:off x="685800" y="2202120"/>
            <a:ext cx="3456000" cy="61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727" name="PlaceHolder 3"/>
          <p:cNvSpPr>
            <a:spLocks noGrp="1"/>
          </p:cNvSpPr>
          <p:nvPr>
            <p:ph type="body"/>
          </p:nvPr>
        </p:nvSpPr>
        <p:spPr>
          <a:xfrm>
            <a:off x="685800" y="2904480"/>
            <a:ext cx="3456000" cy="3313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14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728" name="PlaceHolder 4"/>
          <p:cNvSpPr>
            <a:spLocks noGrp="1"/>
          </p:cNvSpPr>
          <p:nvPr>
            <p:ph type="body"/>
          </p:nvPr>
        </p:nvSpPr>
        <p:spPr>
          <a:xfrm>
            <a:off x="4368960" y="2201400"/>
            <a:ext cx="3456000" cy="626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729" name="PlaceHolder 5"/>
          <p:cNvSpPr>
            <a:spLocks noGrp="1"/>
          </p:cNvSpPr>
          <p:nvPr>
            <p:ph type="body"/>
          </p:nvPr>
        </p:nvSpPr>
        <p:spPr>
          <a:xfrm>
            <a:off x="4366800" y="2904120"/>
            <a:ext cx="3456000" cy="3314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14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730" name="PlaceHolder 6"/>
          <p:cNvSpPr>
            <a:spLocks noGrp="1"/>
          </p:cNvSpPr>
          <p:nvPr>
            <p:ph type="body"/>
          </p:nvPr>
        </p:nvSpPr>
        <p:spPr>
          <a:xfrm>
            <a:off x="8051760" y="2192760"/>
            <a:ext cx="3456000" cy="626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731" name="PlaceHolder 7"/>
          <p:cNvSpPr>
            <a:spLocks noGrp="1"/>
          </p:cNvSpPr>
          <p:nvPr>
            <p:ph type="body"/>
          </p:nvPr>
        </p:nvSpPr>
        <p:spPr>
          <a:xfrm>
            <a:off x="8051760" y="2904480"/>
            <a:ext cx="3456000" cy="3313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14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732" name="PlaceHolder 8"/>
          <p:cNvSpPr>
            <a:spLocks noGrp="1"/>
          </p:cNvSpPr>
          <p:nvPr>
            <p:ph type="dt" idx="202"/>
          </p:nvPr>
        </p:nvSpPr>
        <p:spPr>
          <a:xfrm>
            <a:off x="8595360" y="6356520"/>
            <a:ext cx="29106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3" name="PlaceHolder 9"/>
          <p:cNvSpPr>
            <a:spLocks noGrp="1"/>
          </p:cNvSpPr>
          <p:nvPr>
            <p:ph type="ftr" idx="203"/>
          </p:nvPr>
        </p:nvSpPr>
        <p:spPr>
          <a:xfrm>
            <a:off x="685800" y="6355800"/>
            <a:ext cx="7772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4" name="PlaceHolder 10"/>
          <p:cNvSpPr>
            <a:spLocks noGrp="1"/>
          </p:cNvSpPr>
          <p:nvPr>
            <p:ph type="sldNum" idx="204"/>
          </p:nvPr>
        </p:nvSpPr>
        <p:spPr>
          <a:xfrm>
            <a:off x="8763120" y="380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5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3FD356F-E11F-48C0-98C6-2F5841AB29D8}" type="slidenum">
              <a:rPr b="0" lang="en-US" sz="105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10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3 Picture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5" name="Picture 7" descr="C3-HD-TOP.png"/>
          <p:cNvPicPr/>
          <p:nvPr/>
        </p:nvPicPr>
        <p:blipFill>
          <a:blip r:embed="rId2"/>
          <a:stretch/>
        </p:blipFill>
        <p:spPr>
          <a:xfrm>
            <a:off x="0" y="0"/>
            <a:ext cx="12191760" cy="1441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36" name="PlaceHolder 1"/>
          <p:cNvSpPr>
            <a:spLocks noGrp="1"/>
          </p:cNvSpPr>
          <p:nvPr>
            <p:ph type="title"/>
          </p:nvPr>
        </p:nvSpPr>
        <p:spPr>
          <a:xfrm>
            <a:off x="2895480" y="762120"/>
            <a:ext cx="8610120" cy="1294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r" defTabSz="914400">
              <a:lnSpc>
                <a:spcPct val="90000"/>
              </a:lnSpc>
              <a:buNone/>
            </a:pPr>
            <a:r>
              <a:rPr b="0" lang="en-US" sz="4000" strike="noStrike" u="none" cap="all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40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737" name="PlaceHolder 2"/>
          <p:cNvSpPr>
            <a:spLocks noGrp="1"/>
          </p:cNvSpPr>
          <p:nvPr>
            <p:ph type="body"/>
          </p:nvPr>
        </p:nvSpPr>
        <p:spPr>
          <a:xfrm>
            <a:off x="688680" y="4191120"/>
            <a:ext cx="3451320" cy="682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738" name="PlaceHolder 3"/>
          <p:cNvSpPr>
            <a:spLocks noGrp="1"/>
          </p:cNvSpPr>
          <p:nvPr>
            <p:ph type="body"/>
          </p:nvPr>
        </p:nvSpPr>
        <p:spPr>
          <a:xfrm>
            <a:off x="688680" y="2362320"/>
            <a:ext cx="3451320" cy="1523520"/>
          </a:xfrm>
          <a:prstGeom prst="rect">
            <a:avLst/>
          </a:prstGeom>
          <a:noFill/>
          <a:ln w="0">
            <a:noFill/>
          </a:ln>
          <a:effectLst>
            <a:outerShdw dist="50760" dir="5400000" blurRad="50760" rotWithShape="0">
              <a:srgbClr val="000000">
                <a:alpha val="43000"/>
              </a:srgbClr>
            </a:outerShdw>
          </a:effectLst>
        </p:spPr>
        <p:txBody>
          <a:bodyPr lIns="90000" rIns="90000" tIns="45000" bIns="45000" anchor="t">
            <a:norm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icon to add picture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739" name="PlaceHolder 4"/>
          <p:cNvSpPr>
            <a:spLocks noGrp="1"/>
          </p:cNvSpPr>
          <p:nvPr>
            <p:ph type="body"/>
          </p:nvPr>
        </p:nvSpPr>
        <p:spPr>
          <a:xfrm>
            <a:off x="688680" y="4873680"/>
            <a:ext cx="3451320" cy="1344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14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740" name="PlaceHolder 5"/>
          <p:cNvSpPr>
            <a:spLocks noGrp="1"/>
          </p:cNvSpPr>
          <p:nvPr>
            <p:ph type="body"/>
          </p:nvPr>
        </p:nvSpPr>
        <p:spPr>
          <a:xfrm>
            <a:off x="4374360" y="4191120"/>
            <a:ext cx="3448440" cy="682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741" name="PlaceHolder 6"/>
          <p:cNvSpPr>
            <a:spLocks noGrp="1"/>
          </p:cNvSpPr>
          <p:nvPr>
            <p:ph type="body"/>
          </p:nvPr>
        </p:nvSpPr>
        <p:spPr>
          <a:xfrm>
            <a:off x="4374360" y="2362320"/>
            <a:ext cx="3448440" cy="1523520"/>
          </a:xfrm>
          <a:prstGeom prst="rect">
            <a:avLst/>
          </a:prstGeom>
          <a:noFill/>
          <a:ln w="0">
            <a:noFill/>
          </a:ln>
          <a:effectLst>
            <a:outerShdw dist="50760" dir="5400000" blurRad="50760" rotWithShape="0">
              <a:srgbClr val="000000">
                <a:alpha val="43000"/>
              </a:srgbClr>
            </a:outerShdw>
          </a:effectLst>
        </p:spPr>
        <p:txBody>
          <a:bodyPr lIns="90000" rIns="90000" tIns="45000" bIns="45000" anchor="t">
            <a:norm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icon to add picture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742" name="PlaceHolder 7"/>
          <p:cNvSpPr>
            <a:spLocks noGrp="1"/>
          </p:cNvSpPr>
          <p:nvPr>
            <p:ph type="body"/>
          </p:nvPr>
        </p:nvSpPr>
        <p:spPr>
          <a:xfrm>
            <a:off x="4374360" y="4873680"/>
            <a:ext cx="3448440" cy="1344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14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743" name="PlaceHolder 8"/>
          <p:cNvSpPr>
            <a:spLocks noGrp="1"/>
          </p:cNvSpPr>
          <p:nvPr>
            <p:ph type="body"/>
          </p:nvPr>
        </p:nvSpPr>
        <p:spPr>
          <a:xfrm>
            <a:off x="8049600" y="4191120"/>
            <a:ext cx="3456000" cy="682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744" name="PlaceHolder 9"/>
          <p:cNvSpPr>
            <a:spLocks noGrp="1"/>
          </p:cNvSpPr>
          <p:nvPr>
            <p:ph type="body"/>
          </p:nvPr>
        </p:nvSpPr>
        <p:spPr>
          <a:xfrm>
            <a:off x="8049960" y="2362320"/>
            <a:ext cx="3447360" cy="1523520"/>
          </a:xfrm>
          <a:prstGeom prst="rect">
            <a:avLst/>
          </a:prstGeom>
          <a:noFill/>
          <a:ln w="0">
            <a:noFill/>
          </a:ln>
          <a:effectLst>
            <a:outerShdw dist="50760" dir="5400000" blurRad="50760" rotWithShape="0">
              <a:srgbClr val="000000">
                <a:alpha val="43000"/>
              </a:srgbClr>
            </a:outerShdw>
          </a:effectLst>
        </p:spPr>
        <p:txBody>
          <a:bodyPr lIns="90000" rIns="90000" tIns="45000" bIns="45000" anchor="t">
            <a:norm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icon to add picture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745" name="PlaceHolder 10"/>
          <p:cNvSpPr>
            <a:spLocks noGrp="1"/>
          </p:cNvSpPr>
          <p:nvPr>
            <p:ph type="body"/>
          </p:nvPr>
        </p:nvSpPr>
        <p:spPr>
          <a:xfrm>
            <a:off x="8049600" y="4873680"/>
            <a:ext cx="3452040" cy="1344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14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746" name="PlaceHolder 11"/>
          <p:cNvSpPr>
            <a:spLocks noGrp="1"/>
          </p:cNvSpPr>
          <p:nvPr>
            <p:ph type="dt" idx="205"/>
          </p:nvPr>
        </p:nvSpPr>
        <p:spPr>
          <a:xfrm>
            <a:off x="8595360" y="6356520"/>
            <a:ext cx="29106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7" name="PlaceHolder 12"/>
          <p:cNvSpPr>
            <a:spLocks noGrp="1"/>
          </p:cNvSpPr>
          <p:nvPr>
            <p:ph type="ftr" idx="206"/>
          </p:nvPr>
        </p:nvSpPr>
        <p:spPr>
          <a:xfrm>
            <a:off x="685800" y="6355800"/>
            <a:ext cx="7772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8" name="PlaceHolder 13"/>
          <p:cNvSpPr>
            <a:spLocks noGrp="1"/>
          </p:cNvSpPr>
          <p:nvPr>
            <p:ph type="sldNum" idx="207"/>
          </p:nvPr>
        </p:nvSpPr>
        <p:spPr>
          <a:xfrm>
            <a:off x="8763120" y="380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5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0357DEB-CB2D-4097-81B7-315E1704FB8F}" type="slidenum">
              <a:rPr b="0" lang="en-US" sz="105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10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wo Content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dt" idx="19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ftr" idx="20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sldNum" idx="2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E2216A4-5E24-47CD-824A-D84489EF80BC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Default 4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9" name="Picture 7" descr="C3-HD-TOP.png"/>
          <p:cNvPicPr/>
          <p:nvPr/>
        </p:nvPicPr>
        <p:blipFill>
          <a:blip r:embed="rId2"/>
          <a:stretch/>
        </p:blipFill>
        <p:spPr>
          <a:xfrm>
            <a:off x="0" y="0"/>
            <a:ext cx="12191760" cy="1441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50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r" defTabSz="914400">
              <a:lnSpc>
                <a:spcPct val="90000"/>
              </a:lnSpc>
              <a:buNone/>
            </a:pPr>
            <a:r>
              <a:rPr b="0" lang="en-US" sz="4000" strike="noStrike" u="none" cap="all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40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751" name="PlaceHolder 2"/>
          <p:cNvSpPr>
            <a:spLocks noGrp="1"/>
          </p:cNvSpPr>
          <p:nvPr>
            <p:ph type="body"/>
          </p:nvPr>
        </p:nvSpPr>
        <p:spPr>
          <a:xfrm>
            <a:off x="685800" y="2194560"/>
            <a:ext cx="10820160" cy="4023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2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Second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Third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Fourth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Fifth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752" name="PlaceHolder 3"/>
          <p:cNvSpPr>
            <a:spLocks noGrp="1"/>
          </p:cNvSpPr>
          <p:nvPr>
            <p:ph type="dt" idx="208"/>
          </p:nvPr>
        </p:nvSpPr>
        <p:spPr>
          <a:xfrm>
            <a:off x="8595360" y="6356520"/>
            <a:ext cx="29106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3" name="PlaceHolder 4"/>
          <p:cNvSpPr>
            <a:spLocks noGrp="1"/>
          </p:cNvSpPr>
          <p:nvPr>
            <p:ph type="ftr" idx="209"/>
          </p:nvPr>
        </p:nvSpPr>
        <p:spPr>
          <a:xfrm>
            <a:off x="685800" y="6355800"/>
            <a:ext cx="7772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4" name="PlaceHolder 5"/>
          <p:cNvSpPr>
            <a:spLocks noGrp="1"/>
          </p:cNvSpPr>
          <p:nvPr>
            <p:ph type="sldNum" idx="210"/>
          </p:nvPr>
        </p:nvSpPr>
        <p:spPr>
          <a:xfrm>
            <a:off x="8763120" y="380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5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250F4F0-C421-4436-AE36-1DD5C7872BD8}" type="slidenum">
              <a:rPr b="0" lang="en-US" sz="105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10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Default 5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5" name="Picture 7" descr="C3-HD-TOP.png"/>
          <p:cNvPicPr/>
          <p:nvPr/>
        </p:nvPicPr>
        <p:blipFill>
          <a:blip r:embed="rId2"/>
          <a:stretch/>
        </p:blipFill>
        <p:spPr>
          <a:xfrm>
            <a:off x="0" y="0"/>
            <a:ext cx="12191760" cy="1441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56" name="Picture 8" descr="C3-HD-BTM.png"/>
          <p:cNvPicPr/>
          <p:nvPr/>
        </p:nvPicPr>
        <p:blipFill>
          <a:blip r:embed="rId3"/>
          <a:stretch/>
        </p:blipFill>
        <p:spPr>
          <a:xfrm>
            <a:off x="0" y="4375080"/>
            <a:ext cx="12191760" cy="2482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57" name="PlaceHolder 1"/>
          <p:cNvSpPr>
            <a:spLocks noGrp="1"/>
          </p:cNvSpPr>
          <p:nvPr>
            <p:ph type="title"/>
          </p:nvPr>
        </p:nvSpPr>
        <p:spPr>
          <a:xfrm>
            <a:off x="9448920" y="745200"/>
            <a:ext cx="2057040" cy="3902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4000" strike="noStrike" u="none" cap="all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40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758" name="PlaceHolder 2"/>
          <p:cNvSpPr>
            <a:spLocks noGrp="1"/>
          </p:cNvSpPr>
          <p:nvPr>
            <p:ph type="body"/>
          </p:nvPr>
        </p:nvSpPr>
        <p:spPr>
          <a:xfrm>
            <a:off x="1024560" y="745200"/>
            <a:ext cx="8203680" cy="3902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2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Second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Third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Fourth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Fifth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759" name="PlaceHolder 3"/>
          <p:cNvSpPr>
            <a:spLocks noGrp="1"/>
          </p:cNvSpPr>
          <p:nvPr>
            <p:ph type="dt" idx="211"/>
          </p:nvPr>
        </p:nvSpPr>
        <p:spPr>
          <a:xfrm>
            <a:off x="7814520" y="379800"/>
            <a:ext cx="29106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0" name="PlaceHolder 4"/>
          <p:cNvSpPr>
            <a:spLocks noGrp="1"/>
          </p:cNvSpPr>
          <p:nvPr>
            <p:ph type="ftr" idx="212"/>
          </p:nvPr>
        </p:nvSpPr>
        <p:spPr>
          <a:xfrm>
            <a:off x="685800" y="380880"/>
            <a:ext cx="69912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1" name="PlaceHolder 5"/>
          <p:cNvSpPr>
            <a:spLocks noGrp="1"/>
          </p:cNvSpPr>
          <p:nvPr>
            <p:ph type="sldNum" idx="213"/>
          </p:nvPr>
        </p:nvSpPr>
        <p:spPr>
          <a:xfrm>
            <a:off x="10862280" y="380880"/>
            <a:ext cx="6433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5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A60476E-2E35-4922-9209-F0436CC70453}" type="slidenum">
              <a:rPr b="0" lang="en-US" sz="105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10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5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2" name="Picture 7" descr="C3-HD-TOP.png"/>
          <p:cNvPicPr/>
          <p:nvPr/>
        </p:nvPicPr>
        <p:blipFill>
          <a:blip r:embed="rId2"/>
          <a:stretch/>
        </p:blipFill>
        <p:spPr>
          <a:xfrm>
            <a:off x="0" y="0"/>
            <a:ext cx="12191760" cy="1441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63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r" defTabSz="914400">
              <a:lnSpc>
                <a:spcPct val="90000"/>
              </a:lnSpc>
              <a:buNone/>
            </a:pPr>
            <a:r>
              <a:rPr b="0" lang="en-US" sz="4000" strike="noStrike" u="none" cap="all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40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764" name="PlaceHolder 2"/>
          <p:cNvSpPr>
            <a:spLocks noGrp="1"/>
          </p:cNvSpPr>
          <p:nvPr>
            <p:ph type="body"/>
          </p:nvPr>
        </p:nvSpPr>
        <p:spPr>
          <a:xfrm>
            <a:off x="685800" y="2194560"/>
            <a:ext cx="10820160" cy="4023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2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Second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Third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Fourth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Fifth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765" name="PlaceHolder 3"/>
          <p:cNvSpPr>
            <a:spLocks noGrp="1"/>
          </p:cNvSpPr>
          <p:nvPr>
            <p:ph type="dt" idx="214"/>
          </p:nvPr>
        </p:nvSpPr>
        <p:spPr>
          <a:xfrm>
            <a:off x="8595360" y="6356520"/>
            <a:ext cx="29106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6" name="PlaceHolder 4"/>
          <p:cNvSpPr>
            <a:spLocks noGrp="1"/>
          </p:cNvSpPr>
          <p:nvPr>
            <p:ph type="ftr" idx="215"/>
          </p:nvPr>
        </p:nvSpPr>
        <p:spPr>
          <a:xfrm>
            <a:off x="685800" y="6355800"/>
            <a:ext cx="7772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7" name="PlaceHolder 5"/>
          <p:cNvSpPr>
            <a:spLocks noGrp="1"/>
          </p:cNvSpPr>
          <p:nvPr>
            <p:ph type="sldNum" idx="216"/>
          </p:nvPr>
        </p:nvSpPr>
        <p:spPr>
          <a:xfrm>
            <a:off x="8763120" y="380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5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48969EA-BF97-4F18-9421-0C4A8B19F64F}" type="slidenum">
              <a:rPr b="0" lang="en-US" sz="105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10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5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" name="Picture 7" descr="C3-HD-TOP.png"/>
          <p:cNvPicPr/>
          <p:nvPr/>
        </p:nvPicPr>
        <p:blipFill>
          <a:blip r:embed="rId2"/>
          <a:stretch/>
        </p:blipFill>
        <p:spPr>
          <a:xfrm>
            <a:off x="0" y="0"/>
            <a:ext cx="12191760" cy="1441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69" name="Picture 7" descr="C3-HD-BTM.png"/>
          <p:cNvPicPr/>
          <p:nvPr/>
        </p:nvPicPr>
        <p:blipFill>
          <a:blip r:embed="rId3"/>
          <a:stretch/>
        </p:blipFill>
        <p:spPr>
          <a:xfrm>
            <a:off x="0" y="4375080"/>
            <a:ext cx="12191760" cy="2482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70" name="PlaceHolder 1"/>
          <p:cNvSpPr>
            <a:spLocks noGrp="1"/>
          </p:cNvSpPr>
          <p:nvPr>
            <p:ph type="title"/>
          </p:nvPr>
        </p:nvSpPr>
        <p:spPr>
          <a:xfrm>
            <a:off x="685800" y="753480"/>
            <a:ext cx="10820160" cy="2801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algn="r" defTabSz="914400">
              <a:lnSpc>
                <a:spcPct val="90000"/>
              </a:lnSpc>
              <a:buNone/>
            </a:pPr>
            <a:r>
              <a:rPr b="0" lang="en-US" sz="4000" strike="noStrike" u="none" cap="all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40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771" name="PlaceHolder 2"/>
          <p:cNvSpPr>
            <a:spLocks noGrp="1"/>
          </p:cNvSpPr>
          <p:nvPr>
            <p:ph type="body"/>
          </p:nvPr>
        </p:nvSpPr>
        <p:spPr>
          <a:xfrm>
            <a:off x="1024560" y="3641760"/>
            <a:ext cx="10489680" cy="955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2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772" name="PlaceHolder 3"/>
          <p:cNvSpPr>
            <a:spLocks noGrp="1"/>
          </p:cNvSpPr>
          <p:nvPr>
            <p:ph type="dt" idx="217"/>
          </p:nvPr>
        </p:nvSpPr>
        <p:spPr>
          <a:xfrm>
            <a:off x="7814520" y="380880"/>
            <a:ext cx="29106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3" name="PlaceHolder 4"/>
          <p:cNvSpPr>
            <a:spLocks noGrp="1"/>
          </p:cNvSpPr>
          <p:nvPr>
            <p:ph type="ftr" idx="218"/>
          </p:nvPr>
        </p:nvSpPr>
        <p:spPr>
          <a:xfrm>
            <a:off x="685800" y="380880"/>
            <a:ext cx="699120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4" name="PlaceHolder 5"/>
          <p:cNvSpPr>
            <a:spLocks noGrp="1"/>
          </p:cNvSpPr>
          <p:nvPr>
            <p:ph type="sldNum" idx="219"/>
          </p:nvPr>
        </p:nvSpPr>
        <p:spPr>
          <a:xfrm>
            <a:off x="10862280" y="380880"/>
            <a:ext cx="6433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5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8446270-7E88-40CC-95AD-F1CE5CEFC5BB}" type="slidenum">
              <a:rPr b="0" lang="en-US" sz="105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10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5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5" name="Picture 7" descr="C3-HD-TOP.png"/>
          <p:cNvPicPr/>
          <p:nvPr/>
        </p:nvPicPr>
        <p:blipFill>
          <a:blip r:embed="rId2"/>
          <a:stretch/>
        </p:blipFill>
        <p:spPr>
          <a:xfrm>
            <a:off x="0" y="0"/>
            <a:ext cx="12191760" cy="1441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76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r" defTabSz="914400">
              <a:lnSpc>
                <a:spcPct val="90000"/>
              </a:lnSpc>
              <a:buNone/>
            </a:pPr>
            <a:r>
              <a:rPr b="0" lang="en-US" sz="4000" strike="noStrike" u="none" cap="all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40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777" name="PlaceHolder 2"/>
          <p:cNvSpPr>
            <a:spLocks noGrp="1"/>
          </p:cNvSpPr>
          <p:nvPr>
            <p:ph type="body"/>
          </p:nvPr>
        </p:nvSpPr>
        <p:spPr>
          <a:xfrm>
            <a:off x="685800" y="2194560"/>
            <a:ext cx="5333760" cy="4023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2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Second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Third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Fourth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Fifth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778" name="PlaceHolder 3"/>
          <p:cNvSpPr>
            <a:spLocks noGrp="1"/>
          </p:cNvSpPr>
          <p:nvPr>
            <p:ph type="body"/>
          </p:nvPr>
        </p:nvSpPr>
        <p:spPr>
          <a:xfrm>
            <a:off x="6172200" y="2194560"/>
            <a:ext cx="5333760" cy="4023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2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Second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Third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Fourth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Fifth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779" name="PlaceHolder 4"/>
          <p:cNvSpPr>
            <a:spLocks noGrp="1"/>
          </p:cNvSpPr>
          <p:nvPr>
            <p:ph type="dt" idx="220"/>
          </p:nvPr>
        </p:nvSpPr>
        <p:spPr>
          <a:xfrm>
            <a:off x="8595360" y="6356520"/>
            <a:ext cx="29106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0" name="PlaceHolder 5"/>
          <p:cNvSpPr>
            <a:spLocks noGrp="1"/>
          </p:cNvSpPr>
          <p:nvPr>
            <p:ph type="ftr" idx="221"/>
          </p:nvPr>
        </p:nvSpPr>
        <p:spPr>
          <a:xfrm>
            <a:off x="685800" y="6355800"/>
            <a:ext cx="7772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1" name="PlaceHolder 6"/>
          <p:cNvSpPr>
            <a:spLocks noGrp="1"/>
          </p:cNvSpPr>
          <p:nvPr>
            <p:ph type="sldNum" idx="222"/>
          </p:nvPr>
        </p:nvSpPr>
        <p:spPr>
          <a:xfrm>
            <a:off x="8763120" y="380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5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F95B7EC-FFF5-4415-87DA-4749CC4F28FE}" type="slidenum">
              <a:rPr b="0" lang="en-US" sz="105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10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5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2" name="Picture 7" descr="C3-HD-TOP.png"/>
          <p:cNvPicPr/>
          <p:nvPr/>
        </p:nvPicPr>
        <p:blipFill>
          <a:blip r:embed="rId2"/>
          <a:stretch/>
        </p:blipFill>
        <p:spPr>
          <a:xfrm>
            <a:off x="0" y="0"/>
            <a:ext cx="12191760" cy="1441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83" name="PlaceHolder 1"/>
          <p:cNvSpPr>
            <a:spLocks noGrp="1"/>
          </p:cNvSpPr>
          <p:nvPr>
            <p:ph type="title"/>
          </p:nvPr>
        </p:nvSpPr>
        <p:spPr>
          <a:xfrm>
            <a:off x="2895480" y="762120"/>
            <a:ext cx="8610120" cy="1294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r" defTabSz="914400">
              <a:lnSpc>
                <a:spcPct val="90000"/>
              </a:lnSpc>
              <a:buNone/>
            </a:pPr>
            <a:r>
              <a:rPr b="0" lang="en-US" sz="4000" strike="noStrike" u="none" cap="all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40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784" name="PlaceHolder 2"/>
          <p:cNvSpPr>
            <a:spLocks noGrp="1"/>
          </p:cNvSpPr>
          <p:nvPr>
            <p:ph type="body"/>
          </p:nvPr>
        </p:nvSpPr>
        <p:spPr>
          <a:xfrm>
            <a:off x="914400" y="2183760"/>
            <a:ext cx="507960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785" name="PlaceHolder 3"/>
          <p:cNvSpPr>
            <a:spLocks noGrp="1"/>
          </p:cNvSpPr>
          <p:nvPr>
            <p:ph type="body"/>
          </p:nvPr>
        </p:nvSpPr>
        <p:spPr>
          <a:xfrm>
            <a:off x="685800" y="3132720"/>
            <a:ext cx="5311440" cy="308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2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Second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Third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Fourth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Fifth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786" name="PlaceHolder 4"/>
          <p:cNvSpPr>
            <a:spLocks noGrp="1"/>
          </p:cNvSpPr>
          <p:nvPr>
            <p:ph type="body"/>
          </p:nvPr>
        </p:nvSpPr>
        <p:spPr>
          <a:xfrm>
            <a:off x="6400800" y="2183760"/>
            <a:ext cx="510516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787" name="PlaceHolder 5"/>
          <p:cNvSpPr>
            <a:spLocks noGrp="1"/>
          </p:cNvSpPr>
          <p:nvPr>
            <p:ph type="body"/>
          </p:nvPr>
        </p:nvSpPr>
        <p:spPr>
          <a:xfrm>
            <a:off x="6172200" y="3132720"/>
            <a:ext cx="5333760" cy="308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2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Second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Third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Fourth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Fifth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788" name="PlaceHolder 6"/>
          <p:cNvSpPr>
            <a:spLocks noGrp="1"/>
          </p:cNvSpPr>
          <p:nvPr>
            <p:ph type="dt" idx="223"/>
          </p:nvPr>
        </p:nvSpPr>
        <p:spPr>
          <a:xfrm>
            <a:off x="8595360" y="6356520"/>
            <a:ext cx="29106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9" name="PlaceHolder 7"/>
          <p:cNvSpPr>
            <a:spLocks noGrp="1"/>
          </p:cNvSpPr>
          <p:nvPr>
            <p:ph type="ftr" idx="224"/>
          </p:nvPr>
        </p:nvSpPr>
        <p:spPr>
          <a:xfrm>
            <a:off x="685800" y="6355800"/>
            <a:ext cx="7772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0" name="PlaceHolder 8"/>
          <p:cNvSpPr>
            <a:spLocks noGrp="1"/>
          </p:cNvSpPr>
          <p:nvPr>
            <p:ph type="sldNum" idx="225"/>
          </p:nvPr>
        </p:nvSpPr>
        <p:spPr>
          <a:xfrm>
            <a:off x="8763120" y="380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5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37CC1F2-EA19-4620-BF54-CCE185E9F2D1}" type="slidenum">
              <a:rPr b="0" lang="en-US" sz="105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10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5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1" name="Picture 7" descr="C3-HD-TOP.png"/>
          <p:cNvPicPr/>
          <p:nvPr/>
        </p:nvPicPr>
        <p:blipFill>
          <a:blip r:embed="rId2"/>
          <a:stretch/>
        </p:blipFill>
        <p:spPr>
          <a:xfrm>
            <a:off x="0" y="0"/>
            <a:ext cx="12191760" cy="1441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92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r" defTabSz="914400">
              <a:lnSpc>
                <a:spcPct val="90000"/>
              </a:lnSpc>
              <a:buNone/>
            </a:pPr>
            <a:r>
              <a:rPr b="0" lang="en-US" sz="4000" strike="noStrike" u="none" cap="all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40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793" name="PlaceHolder 2"/>
          <p:cNvSpPr>
            <a:spLocks noGrp="1"/>
          </p:cNvSpPr>
          <p:nvPr>
            <p:ph type="dt" idx="226"/>
          </p:nvPr>
        </p:nvSpPr>
        <p:spPr>
          <a:xfrm>
            <a:off x="8595360" y="6356520"/>
            <a:ext cx="29106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4" name="PlaceHolder 3"/>
          <p:cNvSpPr>
            <a:spLocks noGrp="1"/>
          </p:cNvSpPr>
          <p:nvPr>
            <p:ph type="ftr" idx="227"/>
          </p:nvPr>
        </p:nvSpPr>
        <p:spPr>
          <a:xfrm>
            <a:off x="685800" y="6355800"/>
            <a:ext cx="7772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5" name="PlaceHolder 4"/>
          <p:cNvSpPr>
            <a:spLocks noGrp="1"/>
          </p:cNvSpPr>
          <p:nvPr>
            <p:ph type="sldNum" idx="228"/>
          </p:nvPr>
        </p:nvSpPr>
        <p:spPr>
          <a:xfrm>
            <a:off x="8763120" y="380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5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8D53D4D-0C91-4104-96A8-F911A843CB1C}" type="slidenum">
              <a:rPr b="0" lang="en-US" sz="105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10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5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6" name="Picture 7" descr="C3-HD-TOP.png"/>
          <p:cNvPicPr/>
          <p:nvPr/>
        </p:nvPicPr>
        <p:blipFill>
          <a:blip r:embed="rId2"/>
          <a:stretch/>
        </p:blipFill>
        <p:spPr>
          <a:xfrm>
            <a:off x="0" y="0"/>
            <a:ext cx="12191760" cy="1441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97" name="PlaceHolder 1"/>
          <p:cNvSpPr>
            <a:spLocks noGrp="1"/>
          </p:cNvSpPr>
          <p:nvPr>
            <p:ph type="dt" idx="229"/>
          </p:nvPr>
        </p:nvSpPr>
        <p:spPr>
          <a:xfrm>
            <a:off x="8595360" y="6356520"/>
            <a:ext cx="29106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8" name="PlaceHolder 2"/>
          <p:cNvSpPr>
            <a:spLocks noGrp="1"/>
          </p:cNvSpPr>
          <p:nvPr>
            <p:ph type="ftr" idx="230"/>
          </p:nvPr>
        </p:nvSpPr>
        <p:spPr>
          <a:xfrm>
            <a:off x="685800" y="6355800"/>
            <a:ext cx="7772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9" name="PlaceHolder 3"/>
          <p:cNvSpPr>
            <a:spLocks noGrp="1"/>
          </p:cNvSpPr>
          <p:nvPr>
            <p:ph type="sldNum" idx="231"/>
          </p:nvPr>
        </p:nvSpPr>
        <p:spPr>
          <a:xfrm>
            <a:off x="8763120" y="380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5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3B9A51C-A024-4525-8DD5-BC89A372FC51}" type="slidenum">
              <a:rPr b="0" lang="en-US" sz="105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10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5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0" name="Picture 7" descr="C3-HD-TOP.png"/>
          <p:cNvPicPr/>
          <p:nvPr/>
        </p:nvPicPr>
        <p:blipFill>
          <a:blip r:embed="rId2"/>
          <a:stretch/>
        </p:blipFill>
        <p:spPr>
          <a:xfrm>
            <a:off x="0" y="0"/>
            <a:ext cx="12191760" cy="1441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01" name="PlaceHolder 1"/>
          <p:cNvSpPr>
            <a:spLocks noGrp="1"/>
          </p:cNvSpPr>
          <p:nvPr>
            <p:ph type="title"/>
          </p:nvPr>
        </p:nvSpPr>
        <p:spPr>
          <a:xfrm>
            <a:off x="685800" y="1523880"/>
            <a:ext cx="4114440" cy="159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3200" strike="noStrike" u="none" cap="all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802" name="PlaceHolder 2"/>
          <p:cNvSpPr>
            <a:spLocks noGrp="1"/>
          </p:cNvSpPr>
          <p:nvPr>
            <p:ph type="body"/>
          </p:nvPr>
        </p:nvSpPr>
        <p:spPr>
          <a:xfrm>
            <a:off x="4995720" y="746640"/>
            <a:ext cx="6510240" cy="5471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2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Second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Third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Fourth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Fifth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803" name="PlaceHolder 3"/>
          <p:cNvSpPr>
            <a:spLocks noGrp="1"/>
          </p:cNvSpPr>
          <p:nvPr>
            <p:ph type="body"/>
          </p:nvPr>
        </p:nvSpPr>
        <p:spPr>
          <a:xfrm>
            <a:off x="685800" y="3124080"/>
            <a:ext cx="4114440" cy="3094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804" name="PlaceHolder 4"/>
          <p:cNvSpPr>
            <a:spLocks noGrp="1"/>
          </p:cNvSpPr>
          <p:nvPr>
            <p:ph type="dt" idx="232"/>
          </p:nvPr>
        </p:nvSpPr>
        <p:spPr>
          <a:xfrm>
            <a:off x="8595360" y="6356520"/>
            <a:ext cx="29106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5" name="PlaceHolder 5"/>
          <p:cNvSpPr>
            <a:spLocks noGrp="1"/>
          </p:cNvSpPr>
          <p:nvPr>
            <p:ph type="ftr" idx="233"/>
          </p:nvPr>
        </p:nvSpPr>
        <p:spPr>
          <a:xfrm>
            <a:off x="685800" y="6355800"/>
            <a:ext cx="7772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6" name="PlaceHolder 6"/>
          <p:cNvSpPr>
            <a:spLocks noGrp="1"/>
          </p:cNvSpPr>
          <p:nvPr>
            <p:ph type="sldNum" idx="234"/>
          </p:nvPr>
        </p:nvSpPr>
        <p:spPr>
          <a:xfrm>
            <a:off x="8763120" y="380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5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3D562B8-D324-4171-99F4-89BA5B1535FF}" type="slidenum">
              <a:rPr b="0" lang="en-US" sz="105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10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5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7" name="Picture 7" descr="C3-HD-TOP.png"/>
          <p:cNvPicPr/>
          <p:nvPr/>
        </p:nvPicPr>
        <p:blipFill>
          <a:blip r:embed="rId2"/>
          <a:stretch/>
        </p:blipFill>
        <p:spPr>
          <a:xfrm>
            <a:off x="0" y="0"/>
            <a:ext cx="12191760" cy="1441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08" name="PlaceHolder 1"/>
          <p:cNvSpPr>
            <a:spLocks noGrp="1"/>
          </p:cNvSpPr>
          <p:nvPr>
            <p:ph type="title"/>
          </p:nvPr>
        </p:nvSpPr>
        <p:spPr>
          <a:xfrm>
            <a:off x="685800" y="1523880"/>
            <a:ext cx="6872760" cy="159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3200" strike="noStrike" u="none" cap="all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809" name="PlaceHolder 2"/>
          <p:cNvSpPr>
            <a:spLocks noGrp="1"/>
          </p:cNvSpPr>
          <p:nvPr>
            <p:ph type="body"/>
          </p:nvPr>
        </p:nvSpPr>
        <p:spPr>
          <a:xfrm>
            <a:off x="7861320" y="751320"/>
            <a:ext cx="3644640" cy="5466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icon to add picture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810" name="PlaceHolder 3"/>
          <p:cNvSpPr>
            <a:spLocks noGrp="1"/>
          </p:cNvSpPr>
          <p:nvPr>
            <p:ph type="body"/>
          </p:nvPr>
        </p:nvSpPr>
        <p:spPr>
          <a:xfrm>
            <a:off x="685800" y="3124080"/>
            <a:ext cx="6872760" cy="3094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811" name="PlaceHolder 4"/>
          <p:cNvSpPr>
            <a:spLocks noGrp="1"/>
          </p:cNvSpPr>
          <p:nvPr>
            <p:ph type="dt" idx="235"/>
          </p:nvPr>
        </p:nvSpPr>
        <p:spPr>
          <a:xfrm>
            <a:off x="8595360" y="6356520"/>
            <a:ext cx="29106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2" name="PlaceHolder 5"/>
          <p:cNvSpPr>
            <a:spLocks noGrp="1"/>
          </p:cNvSpPr>
          <p:nvPr>
            <p:ph type="ftr" idx="236"/>
          </p:nvPr>
        </p:nvSpPr>
        <p:spPr>
          <a:xfrm>
            <a:off x="685800" y="6355800"/>
            <a:ext cx="7772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3" name="PlaceHolder 6"/>
          <p:cNvSpPr>
            <a:spLocks noGrp="1"/>
          </p:cNvSpPr>
          <p:nvPr>
            <p:ph type="sldNum" idx="237"/>
          </p:nvPr>
        </p:nvSpPr>
        <p:spPr>
          <a:xfrm>
            <a:off x="8763120" y="380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5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B7D27CB-31F3-4B4B-BBDF-D7EA7ACBF58B}" type="slidenum">
              <a:rPr b="0" lang="en-US" sz="105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10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mparison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839880" y="1681200"/>
            <a:ext cx="5157360" cy="823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839880" y="2505240"/>
            <a:ext cx="5157360" cy="3684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2920" cy="823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2920" cy="3684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dt" idx="22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ftr" idx="23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" name="PlaceHolder 8"/>
          <p:cNvSpPr>
            <a:spLocks noGrp="1"/>
          </p:cNvSpPr>
          <p:nvPr>
            <p:ph type="sldNum" idx="24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01E7F0F-5B85-4368-A89C-DD8652356EF6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 59">
    <p:bg>
      <p:bgPr>
        <a:gradFill rotWithShape="0">
          <a:gsLst>
            <a:gs pos="0">
              <a:srgbClr val="001847"/>
            </a:gs>
            <a:gs pos="100000">
              <a:srgbClr val="003399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4" name="Group 2"/>
          <p:cNvGrpSpPr/>
          <p:nvPr/>
        </p:nvGrpSpPr>
        <p:grpSpPr>
          <a:xfrm>
            <a:off x="0" y="0"/>
            <a:ext cx="12191760" cy="6857640"/>
            <a:chOff x="0" y="0"/>
            <a:chExt cx="12191760" cy="6857640"/>
          </a:xfrm>
        </p:grpSpPr>
        <p:sp>
          <p:nvSpPr>
            <p:cNvPr id="815" name="Freeform 3"/>
            <p:cNvSpPr/>
            <p:nvPr/>
          </p:nvSpPr>
          <p:spPr>
            <a:xfrm>
              <a:off x="0" y="4876920"/>
              <a:ext cx="12191760" cy="198072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1980720"/>
                <a:gd name="textAreaBottom" fmla="*/ 1981080 h 1980720"/>
                <a:gd name="GluePoint1X" fmla="*/ 4389 w 6027"/>
                <a:gd name="GluePoint1Y" fmla="*/ 32 h 2296"/>
                <a:gd name="GluePoint2X" fmla="*/ 0 w 6027"/>
                <a:gd name="GluePoint2Y" fmla="*/ 32 h 2296"/>
                <a:gd name="GluePoint3X" fmla="*/ 0 w 6027"/>
                <a:gd name="GluePoint3Y" fmla="*/ 0 h 2296"/>
                <a:gd name="GluePoint4X" fmla="*/ 4389 w 6027"/>
                <a:gd name="GluePoint4Y" fmla="*/ 0 h 2296"/>
                <a:gd name="GluePoint5X" fmla="*/ 4389 w 6027"/>
                <a:gd name="GluePoint5Y" fmla="*/ 32 h 2296"/>
                <a:gd name="GluePoint6X" fmla="*/ 4389 w 6027"/>
                <a:gd name="GluePoint6Y" fmla="*/ 32 h 229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33cccc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16" name="Freeform 4"/>
            <p:cNvSpPr/>
            <p:nvPr/>
          </p:nvSpPr>
          <p:spPr>
            <a:xfrm>
              <a:off x="0" y="0"/>
              <a:ext cx="12191760" cy="487656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4876560"/>
                <a:gd name="textAreaBottom" fmla="*/ 4876920 h 487656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1746"/>
                </a:gs>
                <a:gs pos="100000">
                  <a:srgbClr val="003399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  <a:ea typeface="文新字海-特行"/>
              </a:endParaRPr>
            </a:p>
          </p:txBody>
        </p:sp>
      </p:grpSp>
      <p:sp>
        <p:nvSpPr>
          <p:cNvPr id="817" name="Freeform 5" hidden="1"/>
          <p:cNvSpPr/>
          <p:nvPr/>
        </p:nvSpPr>
        <p:spPr>
          <a:xfrm>
            <a:off x="8331120" y="6262560"/>
            <a:ext cx="3860280" cy="609120"/>
          </a:xfrm>
          <a:custGeom>
            <a:avLst/>
            <a:gdLst>
              <a:gd name="textAreaLeft" fmla="*/ 0 w 3860280"/>
              <a:gd name="textAreaRight" fmla="*/ 3860640 w 3860280"/>
              <a:gd name="textAreaTop" fmla="*/ 0 h 609120"/>
              <a:gd name="textAreaBottom" fmla="*/ 609480 h 609120"/>
              <a:gd name="GluePoint1X" fmla="*/ 2147483646 w 5748"/>
              <a:gd name="GluePoint1Y" fmla="*/ 2147483646 h 246"/>
              <a:gd name="GluePoint2X" fmla="*/ 0 w 5748"/>
              <a:gd name="GluePoint2Y" fmla="*/ 2147483646 h 246"/>
              <a:gd name="GluePoint3X" fmla="*/ 0 w 5748"/>
              <a:gd name="GluePoint3Y" fmla="*/ 0 h 246"/>
              <a:gd name="GluePoint4X" fmla="*/ 2147483646 w 5748"/>
              <a:gd name="GluePoint4Y" fmla="*/ 0 h 246"/>
              <a:gd name="GluePoint5X" fmla="*/ 2147483646 w 5748"/>
              <a:gd name="GluePoint5Y" fmla="*/ 2147483646 h 246"/>
              <a:gd name="GluePoint6X" fmla="*/ 2147483646 w 5748"/>
              <a:gd name="GluePoint6Y" fmla="*/ 2147483646 h 246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</a:cxnLst>
            <a:rect l="textAreaLeft" t="textAreaTop" r="textAreaRight" b="textAreaBottom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003399"/>
              </a:gs>
              <a:gs pos="100000">
                <a:srgbClr val="00ffcc"/>
              </a:gs>
            </a:gsLst>
            <a:lin ang="189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2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grpSp>
        <p:nvGrpSpPr>
          <p:cNvPr id="818" name="Group 6"/>
          <p:cNvGrpSpPr/>
          <p:nvPr/>
        </p:nvGrpSpPr>
        <p:grpSpPr>
          <a:xfrm>
            <a:off x="0" y="6019920"/>
            <a:ext cx="10464480" cy="856800"/>
            <a:chOff x="0" y="6019920"/>
            <a:chExt cx="10464480" cy="856800"/>
          </a:xfrm>
        </p:grpSpPr>
        <p:sp>
          <p:nvSpPr>
            <p:cNvPr id="819" name="Freeform 7"/>
            <p:cNvSpPr/>
            <p:nvPr/>
          </p:nvSpPr>
          <p:spPr>
            <a:xfrm>
              <a:off x="3149640" y="6019920"/>
              <a:ext cx="6857640" cy="850680"/>
            </a:xfrm>
            <a:custGeom>
              <a:avLst/>
              <a:gdLst>
                <a:gd name="textAreaLeft" fmla="*/ 0 w 6857640"/>
                <a:gd name="textAreaRight" fmla="*/ 6858000 w 6857640"/>
                <a:gd name="textAreaTop" fmla="*/ 0 h 850680"/>
                <a:gd name="textAreaBottom" fmla="*/ 851040 h 850680"/>
                <a:gd name="GluePoint1X" fmla="*/ 3132 w 0"/>
                <a:gd name="GluePoint1Y" fmla="*/ 469 h 0"/>
                <a:gd name="GluePoint2X" fmla="*/ 2995 w 0"/>
                <a:gd name="GluePoint2Y" fmla="*/ 395 h 0"/>
                <a:gd name="GluePoint3X" fmla="*/ 2911 w 0"/>
                <a:gd name="GluePoint3Y" fmla="*/ 375 h 0"/>
                <a:gd name="GluePoint4X" fmla="*/ 2678 w 0"/>
                <a:gd name="GluePoint4Y" fmla="*/ 228 h 0"/>
                <a:gd name="GluePoint5X" fmla="*/ 2553 w 0"/>
                <a:gd name="GluePoint5Y" fmla="*/ 74 h 0"/>
                <a:gd name="GluePoint6X" fmla="*/ 2457 w 0"/>
                <a:gd name="GluePoint6Y" fmla="*/ 7 h 0"/>
                <a:gd name="GluePoint7X" fmla="*/ 2403 w 0"/>
                <a:gd name="GluePoint7Y" fmla="*/ 47 h 0"/>
                <a:gd name="GluePoint8X" fmla="*/ 2289 w 0"/>
                <a:gd name="GluePoint8Y" fmla="*/ 74 h 0"/>
                <a:gd name="GluePoint9X" fmla="*/ 2134 w 0"/>
                <a:gd name="GluePoint9Y" fmla="*/ 74 h 0"/>
                <a:gd name="GluePoint10X" fmla="*/ 2044 w 0"/>
                <a:gd name="GluePoint10Y" fmla="*/ 128 h 0"/>
                <a:gd name="GluePoint11X" fmla="*/ 1775 w 0"/>
                <a:gd name="GluePoint11Y" fmla="*/ 222 h 0"/>
                <a:gd name="GluePoint12X" fmla="*/ 1602 w 0"/>
                <a:gd name="GluePoint12Y" fmla="*/ 181 h 0"/>
                <a:gd name="GluePoint13X" fmla="*/ 1560 w 0"/>
                <a:gd name="GluePoint13Y" fmla="*/ 101 h 0"/>
                <a:gd name="GluePoint14X" fmla="*/ 1542 w 0"/>
                <a:gd name="GluePoint14Y" fmla="*/ 87 h 0"/>
                <a:gd name="GluePoint15X" fmla="*/ 1446 w 0"/>
                <a:gd name="GluePoint15Y" fmla="*/ 60 h 0"/>
                <a:gd name="GluePoint16X" fmla="*/ 1375 w 0"/>
                <a:gd name="GluePoint16Y" fmla="*/ 74 h 0"/>
                <a:gd name="GluePoint17X" fmla="*/ 1309 w 0"/>
                <a:gd name="GluePoint17Y" fmla="*/ 87 h 0"/>
                <a:gd name="GluePoint18X" fmla="*/ 1243 w 0"/>
                <a:gd name="GluePoint18Y" fmla="*/ 13 h 0"/>
                <a:gd name="GluePoint19X" fmla="*/ 1225 w 0"/>
                <a:gd name="GluePoint19Y" fmla="logwidth"/>
                <a:gd name="GluePoint20X" fmla="*/ 1189 w 0"/>
                <a:gd name="GluePoint20Y" fmla="logwidth"/>
                <a:gd name="GluePoint21X" fmla="*/ 1106 w 0"/>
                <a:gd name="GluePoint21Y" fmla="*/ 34 h 0"/>
                <a:gd name="GluePoint22X" fmla="*/ 1106 w 0"/>
                <a:gd name="GluePoint22Y" fmla="*/ 34 h 0"/>
                <a:gd name="GluePoint23X" fmla="*/ 1094 w 0"/>
                <a:gd name="GluePoint23Y" fmla="*/ 40 h 0"/>
                <a:gd name="GluePoint24X" fmla="*/ 1070 w 0"/>
                <a:gd name="GluePoint24Y" fmla="*/ 54 h 0"/>
                <a:gd name="GluePoint25X" fmla="*/ 1034 w 0"/>
                <a:gd name="GluePoint25Y" fmla="*/ 74 h 0"/>
                <a:gd name="GluePoint26X" fmla="*/ 1004 w 0"/>
                <a:gd name="GluePoint26Y" fmla="*/ 74 h 0"/>
                <a:gd name="GluePoint27X" fmla="*/ 986 w 0"/>
                <a:gd name="GluePoint27Y" fmla="*/ 74 h 0"/>
                <a:gd name="GluePoint28X" fmla="*/ 956 w 0"/>
                <a:gd name="GluePoint28Y" fmla="*/ 81 h 0"/>
                <a:gd name="GluePoint29X" fmla="*/ 920 w 0"/>
                <a:gd name="GluePoint29Y" fmla="*/ 94 h 0"/>
                <a:gd name="GluePoint30X" fmla="*/ 884 w 0"/>
                <a:gd name="GluePoint30Y" fmla="*/ 107 h 0"/>
                <a:gd name="GluePoint31X" fmla="*/ 843 w 0"/>
                <a:gd name="GluePoint31Y" fmla="*/ 128 h 0"/>
                <a:gd name="GluePoint32X" fmla="*/ 813 w 0"/>
                <a:gd name="GluePoint32Y" fmla="*/ 141 h 0"/>
                <a:gd name="GluePoint33X" fmla="*/ 789 w 0"/>
                <a:gd name="GluePoint33Y" fmla="*/ 148 h 0"/>
                <a:gd name="GluePoint34X" fmla="*/ 783 w 0"/>
                <a:gd name="GluePoint34Y" fmla="*/ 154 h 0"/>
                <a:gd name="GluePoint35X" fmla="*/ 556 w 0"/>
                <a:gd name="GluePoint35Y" fmla="*/ 228 h 0"/>
                <a:gd name="GluePoint36X" fmla="*/ 394 w 0"/>
                <a:gd name="GluePoint36Y" fmla="*/ 294 h 0"/>
                <a:gd name="GluePoint37X" fmla="*/ 107 w 0"/>
                <a:gd name="GluePoint37Y" fmla="*/ 462 h 0"/>
                <a:gd name="GluePoint38X" fmla="logwidth"/>
                <a:gd name="GluePoint38Y" fmla="*/ 536 h 0"/>
                <a:gd name="GluePoint39X" fmla="*/ 3240 w 0"/>
                <a:gd name="GluePoint39Y" fmla="*/ 536 h 0"/>
                <a:gd name="GluePoint40X" fmla="*/ 3132 w 0"/>
                <a:gd name="GluePoint40Y" fmla="*/ 469 h 0"/>
                <a:gd name="GluePoint41X" fmla="*/ 3132 w 0"/>
                <a:gd name="GluePoint41Y" fmla="*/ 469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</a:cxnLst>
              <a:rect l="textAreaLeft" t="textAreaTop" r="textAreaRight" b="textAreaBottom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837763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  <a:ea typeface="文新字海-特行"/>
              </a:endParaRPr>
            </a:p>
          </p:txBody>
        </p:sp>
        <p:grpSp>
          <p:nvGrpSpPr>
            <p:cNvPr id="820" name="Group 8"/>
            <p:cNvGrpSpPr/>
            <p:nvPr/>
          </p:nvGrpSpPr>
          <p:grpSpPr>
            <a:xfrm>
              <a:off x="5262120" y="6019920"/>
              <a:ext cx="5202360" cy="856800"/>
              <a:chOff x="5262120" y="6019920"/>
              <a:chExt cx="5202360" cy="856800"/>
            </a:xfrm>
          </p:grpSpPr>
          <p:sp>
            <p:nvSpPr>
              <p:cNvPr id="821" name="Freeform 9"/>
              <p:cNvSpPr/>
              <p:nvPr/>
            </p:nvSpPr>
            <p:spPr>
              <a:xfrm>
                <a:off x="8356680" y="6031080"/>
                <a:ext cx="2107800" cy="845640"/>
              </a:xfrm>
              <a:custGeom>
                <a:avLst/>
                <a:gdLst>
                  <a:gd name="textAreaLeft" fmla="*/ 0 w 2107800"/>
                  <a:gd name="textAreaRight" fmla="*/ 2108160 w 2107800"/>
                  <a:gd name="textAreaTop" fmla="*/ 0 h 845640"/>
                  <a:gd name="textAreaBottom" fmla="*/ 846000 h 845640"/>
                  <a:gd name="GluePoint1X" fmla="*/ 636 w 996"/>
                  <a:gd name="GluePoint1Y" fmla="*/ 373 h 533"/>
                  <a:gd name="GluePoint2X" fmla="*/ 495 w 996"/>
                  <a:gd name="GluePoint2Y" fmla="*/ 370 h 533"/>
                  <a:gd name="GluePoint3X" fmla="*/ 280 w 996"/>
                  <a:gd name="GluePoint3Y" fmla="*/ 249 h 533"/>
                  <a:gd name="GluePoint4X" fmla="*/ 127 w 996"/>
                  <a:gd name="GluePoint4Y" fmla="*/ 66 h 533"/>
                  <a:gd name="GluePoint5X" fmla="*/ 0 w 996"/>
                  <a:gd name="GluePoint5Y" fmla="*/ 0 h 533"/>
                  <a:gd name="GluePoint6X" fmla="*/ 22 w 996"/>
                  <a:gd name="GluePoint6Y" fmla="*/ 26 h 533"/>
                  <a:gd name="GluePoint7X" fmla="*/ 0 w 996"/>
                  <a:gd name="GluePoint7Y" fmla="*/ 65 h 533"/>
                  <a:gd name="GluePoint8X" fmla="*/ 30 w 996"/>
                  <a:gd name="GluePoint8Y" fmla="*/ 119 h 533"/>
                  <a:gd name="GluePoint9X" fmla="*/ 75 w 996"/>
                  <a:gd name="GluePoint9Y" fmla="*/ 243 h 533"/>
                  <a:gd name="GluePoint10X" fmla="*/ 45 w 996"/>
                  <a:gd name="GluePoint10Y" fmla="*/ 422 h 533"/>
                  <a:gd name="GluePoint11X" fmla="*/ 200 w 996"/>
                  <a:gd name="GluePoint11Y" fmla="*/ 329 h 533"/>
                  <a:gd name="GluePoint12X" fmla="*/ 612 w 996"/>
                  <a:gd name="GluePoint12Y" fmla="*/ 533 h 533"/>
                  <a:gd name="GluePoint13X" fmla="*/ 996 w 996"/>
                  <a:gd name="GluePoint13Y" fmla="*/ 529 h 533"/>
                  <a:gd name="GluePoint14X" fmla="*/ 828 w 996"/>
                  <a:gd name="GluePoint14Y" fmla="*/ 473 h 533"/>
                  <a:gd name="GluePoint15X" fmla="*/ 636 w 996"/>
                  <a:gd name="GluePoint15Y" fmla="*/ 373 h 533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</a:cxnLst>
                <a:rect l="textAreaLeft" t="textAreaTop" r="textAreaRight" b="textAreaBottom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24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22" name="Freeform 10"/>
              <p:cNvSpPr/>
              <p:nvPr/>
            </p:nvSpPr>
            <p:spPr>
              <a:xfrm>
                <a:off x="5666400" y="6019920"/>
                <a:ext cx="393480" cy="626760"/>
              </a:xfrm>
              <a:custGeom>
                <a:avLst/>
                <a:gdLst>
                  <a:gd name="textAreaLeft" fmla="*/ 0 w 393480"/>
                  <a:gd name="textAreaRight" fmla="*/ 393840 w 393480"/>
                  <a:gd name="textAreaTop" fmla="*/ 0 h 626760"/>
                  <a:gd name="textAreaBottom" fmla="*/ 627120 h 626760"/>
                  <a:gd name="GluePoint1X" fmla="*/ 36 w 186"/>
                  <a:gd name="GluePoint1Y" fmla="*/ 0 h 353"/>
                  <a:gd name="GluePoint2X" fmla="*/ 54 w 186"/>
                  <a:gd name="GluePoint2Y" fmla="*/ 39 h 353"/>
                  <a:gd name="GluePoint3X" fmla="*/ 24 w 186"/>
                  <a:gd name="GluePoint3Y" fmla="*/ 67 h 353"/>
                  <a:gd name="GluePoint4X" fmla="*/ 18 w 186"/>
                  <a:gd name="GluePoint4Y" fmla="*/ 145 h 353"/>
                  <a:gd name="GluePoint5X" fmla="*/ 42 w 186"/>
                  <a:gd name="GluePoint5Y" fmla="*/ 251 h 353"/>
                  <a:gd name="GluePoint6X" fmla="*/ 48 w 186"/>
                  <a:gd name="GluePoint6Y" fmla="*/ 356 h 353"/>
                  <a:gd name="GluePoint7X" fmla="*/ 0 w 186"/>
                  <a:gd name="GluePoint7Y" fmla="*/ 777 h 353"/>
                  <a:gd name="GluePoint8X" fmla="*/ 54 w 186"/>
                  <a:gd name="GluePoint8Y" fmla="*/ 514 h 353"/>
                  <a:gd name="GluePoint9X" fmla="*/ 84 w 186"/>
                  <a:gd name="GluePoint9Y" fmla="*/ 474 h 353"/>
                  <a:gd name="GluePoint10X" fmla="*/ 126 w 186"/>
                  <a:gd name="GluePoint10Y" fmla="*/ 278 h 353"/>
                  <a:gd name="GluePoint11X" fmla="*/ 144 w 186"/>
                  <a:gd name="GluePoint11Y" fmla="*/ 263 h 353"/>
                  <a:gd name="GluePoint12X" fmla="*/ 144 w 186"/>
                  <a:gd name="GluePoint12Y" fmla="*/ 198 h 353"/>
                  <a:gd name="GluePoint13X" fmla="*/ 186 w 186"/>
                  <a:gd name="GluePoint13Y" fmla="*/ 145 h 353"/>
                  <a:gd name="GluePoint14X" fmla="*/ 162 w 186"/>
                  <a:gd name="GluePoint14Y" fmla="*/ 131 h 353"/>
                  <a:gd name="GluePoint15X" fmla="*/ 36 w 186"/>
                  <a:gd name="GluePoint15Y" fmla="*/ 0 h 353"/>
                  <a:gd name="GluePoint16X" fmla="*/ 36 w 186"/>
                  <a:gd name="GluePoint16Y" fmla="*/ 0 h 353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</a:cxnLst>
                <a:rect l="textAreaLeft" t="textAreaTop" r="textAreaRight" b="textAreaBottom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24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23" name="Freeform 11"/>
              <p:cNvSpPr/>
              <p:nvPr/>
            </p:nvSpPr>
            <p:spPr>
              <a:xfrm>
                <a:off x="6413400" y="6180120"/>
                <a:ext cx="799920" cy="429840"/>
              </a:xfrm>
              <a:custGeom>
                <a:avLst/>
                <a:gdLst>
                  <a:gd name="textAreaLeft" fmla="*/ 0 w 799920"/>
                  <a:gd name="textAreaRight" fmla="*/ 800280 w 799920"/>
                  <a:gd name="textAreaTop" fmla="*/ 0 h 429840"/>
                  <a:gd name="textAreaBottom" fmla="*/ 430200 h 429840"/>
                  <a:gd name="GluePoint1X" fmla="*/ 18 w 378"/>
                  <a:gd name="GluePoint1Y" fmla="*/ 0 h 271"/>
                  <a:gd name="GluePoint2X" fmla="*/ 12 w 378"/>
                  <a:gd name="GluePoint2Y" fmla="*/ 13 h 271"/>
                  <a:gd name="GluePoint3X" fmla="*/ 0 w 378"/>
                  <a:gd name="GluePoint3Y" fmla="*/ 40 h 271"/>
                  <a:gd name="GluePoint4X" fmla="*/ 60 w 378"/>
                  <a:gd name="GluePoint4Y" fmla="*/ 121 h 271"/>
                  <a:gd name="GluePoint5X" fmla="*/ 310 w 378"/>
                  <a:gd name="GluePoint5Y" fmla="*/ 271 h 271"/>
                  <a:gd name="GluePoint6X" fmla="*/ 290 w 378"/>
                  <a:gd name="GluePoint6Y" fmla="*/ 139 h 271"/>
                  <a:gd name="GluePoint7X" fmla="*/ 378 w 378"/>
                  <a:gd name="GluePoint7Y" fmla="*/ 76 h 271"/>
                  <a:gd name="GluePoint8X" fmla="*/ 251 w 378"/>
                  <a:gd name="GluePoint8Y" fmla="*/ 94 h 271"/>
                  <a:gd name="GluePoint9X" fmla="*/ 90 w 378"/>
                  <a:gd name="GluePoint9Y" fmla="*/ 54 h 271"/>
                  <a:gd name="GluePoint10X" fmla="*/ 18 w 378"/>
                  <a:gd name="GluePoint10Y" fmla="*/ 0 h 271"/>
                  <a:gd name="GluePoint11X" fmla="*/ 18 w 378"/>
                  <a:gd name="GluePoint11Y" fmla="*/ 0 h 27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</a:cxnLst>
                <a:rect l="textAreaLeft" t="textAreaTop" r="textAreaRight" b="textAreaBottom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24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24" name="Freeform 12"/>
              <p:cNvSpPr/>
              <p:nvPr/>
            </p:nvSpPr>
            <p:spPr>
              <a:xfrm>
                <a:off x="7679160" y="6137280"/>
                <a:ext cx="327600" cy="117000"/>
              </a:xfrm>
              <a:custGeom>
                <a:avLst/>
                <a:gdLst>
                  <a:gd name="textAreaLeft" fmla="*/ 0 w 327600"/>
                  <a:gd name="textAreaRight" fmla="*/ 327960 w 327600"/>
                  <a:gd name="textAreaTop" fmla="*/ 0 h 117000"/>
                  <a:gd name="textAreaBottom" fmla="*/ 117360 h 117000"/>
                  <a:gd name="GluePoint1X" fmla="*/ 114 w 155"/>
                  <a:gd name="GluePoint1Y" fmla="*/ 0 h 66"/>
                  <a:gd name="GluePoint2X" fmla="*/ 0 w 155"/>
                  <a:gd name="GluePoint2Y" fmla="*/ 0 h 66"/>
                  <a:gd name="GluePoint3X" fmla="*/ 0 w 155"/>
                  <a:gd name="GluePoint3Y" fmla="*/ 0 h 66"/>
                  <a:gd name="GluePoint4X" fmla="*/ 6 w 155"/>
                  <a:gd name="GluePoint4Y" fmla="*/ 13 h 66"/>
                  <a:gd name="GluePoint5X" fmla="*/ 6 w 155"/>
                  <a:gd name="GluePoint5Y" fmla="*/ 39 h 66"/>
                  <a:gd name="GluePoint6X" fmla="*/ 0 w 155"/>
                  <a:gd name="GluePoint6Y" fmla="*/ 54 h 66"/>
                  <a:gd name="GluePoint7X" fmla="*/ 78 w 155"/>
                  <a:gd name="GluePoint7Y" fmla="*/ 132 h 66"/>
                  <a:gd name="GluePoint8X" fmla="*/ 96 w 155"/>
                  <a:gd name="GluePoint8Y" fmla="*/ 93 h 66"/>
                  <a:gd name="GluePoint9X" fmla="*/ 155 w 155"/>
                  <a:gd name="GluePoint9Y" fmla="*/ 147 h 66"/>
                  <a:gd name="GluePoint10X" fmla="*/ 126 w 155"/>
                  <a:gd name="GluePoint10Y" fmla="*/ 54 h 66"/>
                  <a:gd name="GluePoint11X" fmla="*/ 149 w 155"/>
                  <a:gd name="GluePoint11Y" fmla="*/ 0 h 66"/>
                  <a:gd name="GluePoint12X" fmla="*/ 114 w 155"/>
                  <a:gd name="GluePoint12Y" fmla="*/ 0 h 66"/>
                  <a:gd name="GluePoint13X" fmla="*/ 114 w 155"/>
                  <a:gd name="GluePoint13Y" fmla="*/ 0 h 66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24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25" name="Freeform 13"/>
              <p:cNvSpPr/>
              <p:nvPr/>
            </p:nvSpPr>
            <p:spPr>
              <a:xfrm>
                <a:off x="5262120" y="6126120"/>
                <a:ext cx="88560" cy="128160"/>
              </a:xfrm>
              <a:custGeom>
                <a:avLst/>
                <a:gdLst>
                  <a:gd name="textAreaLeft" fmla="*/ 0 w 88560"/>
                  <a:gd name="textAreaRight" fmla="*/ 88920 w 88560"/>
                  <a:gd name="textAreaTop" fmla="*/ 0 h 128160"/>
                  <a:gd name="textAreaBottom" fmla="*/ 128520 h 128160"/>
                  <a:gd name="GluePoint1X" fmla="*/ 6 w 42"/>
                  <a:gd name="GluePoint1Y" fmla="*/ 83 h 72"/>
                  <a:gd name="GluePoint2X" fmla="*/ 0 w 42"/>
                  <a:gd name="GluePoint2Y" fmla="*/ 42 h 72"/>
                  <a:gd name="GluePoint3X" fmla="*/ 12 w 42"/>
                  <a:gd name="GluePoint3Y" fmla="*/ 14 h 72"/>
                  <a:gd name="GluePoint4X" fmla="*/ 0 w 42"/>
                  <a:gd name="GluePoint4Y" fmla="*/ 14 h 72"/>
                  <a:gd name="GluePoint5X" fmla="*/ 12 w 42"/>
                  <a:gd name="GluePoint5Y" fmla="*/ 14 h 72"/>
                  <a:gd name="GluePoint6X" fmla="*/ 24 w 42"/>
                  <a:gd name="GluePoint6Y" fmla="*/ 14 h 72"/>
                  <a:gd name="GluePoint7X" fmla="*/ 36 w 42"/>
                  <a:gd name="GluePoint7Y" fmla="*/ 14 h 72"/>
                  <a:gd name="GluePoint8X" fmla="*/ 42 w 42"/>
                  <a:gd name="GluePoint8Y" fmla="*/ 0 h 72"/>
                  <a:gd name="GluePoint9X" fmla="*/ 30 w 42"/>
                  <a:gd name="GluePoint9Y" fmla="*/ 42 h 72"/>
                  <a:gd name="GluePoint10X" fmla="*/ 42 w 42"/>
                  <a:gd name="GluePoint10Y" fmla="*/ 111 h 72"/>
                  <a:gd name="GluePoint11X" fmla="*/ 12 w 42"/>
                  <a:gd name="GluePoint11Y" fmla="*/ 163 h 72"/>
                  <a:gd name="GluePoint12X" fmla="*/ 6 w 42"/>
                  <a:gd name="GluePoint12Y" fmla="*/ 83 h 72"/>
                  <a:gd name="GluePoint13X" fmla="*/ 6 w 42"/>
                  <a:gd name="GluePoint13Y" fmla="*/ 83 h 7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24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826" name="Freeform 14"/>
            <p:cNvSpPr/>
            <p:nvPr/>
          </p:nvSpPr>
          <p:spPr>
            <a:xfrm>
              <a:off x="0" y="6019920"/>
              <a:ext cx="8415360" cy="848880"/>
            </a:xfrm>
            <a:custGeom>
              <a:avLst/>
              <a:gdLst>
                <a:gd name="textAreaLeft" fmla="*/ 0 w 8415360"/>
                <a:gd name="textAreaRight" fmla="*/ 8415720 w 8415360"/>
                <a:gd name="textAreaTop" fmla="*/ 0 h 848880"/>
                <a:gd name="textAreaBottom" fmla="*/ 849240 h 848880"/>
                <a:gd name="GluePoint1X" fmla="*/ 3976 w 0"/>
                <a:gd name="GluePoint1Y" fmla="*/ 527 h 0"/>
                <a:gd name="GluePoint2X" fmla="*/ 3970 w 0"/>
                <a:gd name="GluePoint2Y" fmla="*/ 527 h 0"/>
                <a:gd name="GluePoint3X" fmla="*/ 3844 w 0"/>
                <a:gd name="GluePoint3Y" fmla="*/ 509 h 0"/>
                <a:gd name="GluePoint4X" fmla="*/ 2487 w 0"/>
                <a:gd name="GluePoint4Y" fmla="*/ 305 h 0"/>
                <a:gd name="GluePoint5X" fmla="*/ 2039 w 0"/>
                <a:gd name="GluePoint5Y" fmla="*/ 36 h 0"/>
                <a:gd name="GluePoint6X" fmla="*/ 1907 w 0"/>
                <a:gd name="GluePoint6Y" fmla="*/ 24 h 0"/>
                <a:gd name="GluePoint7X" fmla="*/ 1883 w 0"/>
                <a:gd name="GluePoint7Y" fmla="*/ 54 h 0"/>
                <a:gd name="GluePoint8X" fmla="*/ 1859 w 0"/>
                <a:gd name="GluePoint8Y" fmla="*/ 54 h 0"/>
                <a:gd name="GluePoint9X" fmla="*/ 1830 w 0"/>
                <a:gd name="GluePoint9Y" fmla="*/ 30 h 0"/>
                <a:gd name="GluePoint10X" fmla="*/ 1704 w 0"/>
                <a:gd name="GluePoint10Y" fmla="*/ 102 h 0"/>
                <a:gd name="GluePoint11X" fmla="*/ 1608 w 0"/>
                <a:gd name="GluePoint11Y" fmla="*/ 126 h 0"/>
                <a:gd name="GluePoint12X" fmla="*/ 1561 w 0"/>
                <a:gd name="GluePoint12Y" fmla="*/ 132 h 0"/>
                <a:gd name="GluePoint13X" fmla="*/ 1495 w 0"/>
                <a:gd name="GluePoint13Y" fmla="*/ 102 h 0"/>
                <a:gd name="GluePoint14X" fmla="*/ 1357 w 0"/>
                <a:gd name="GluePoint14Y" fmla="*/ 126 h 0"/>
                <a:gd name="GluePoint15X" fmla="*/ 1285 w 0"/>
                <a:gd name="GluePoint15Y" fmla="*/ 24 h 0"/>
                <a:gd name="GluePoint16X" fmla="*/ 1280 w 0"/>
                <a:gd name="GluePoint16Y" fmla="*/ 18 h 0"/>
                <a:gd name="GluePoint17X" fmla="*/ 1262 w 0"/>
                <a:gd name="GluePoint17Y" fmla="*/ 12 h 0"/>
                <a:gd name="GluePoint18X" fmla="*/ 1238 w 0"/>
                <a:gd name="GluePoint18Y" fmla="*/ 6 h 0"/>
                <a:gd name="GluePoint19X" fmla="*/ 1220 w 0"/>
                <a:gd name="GluePoint19Y" fmla="logwidth"/>
                <a:gd name="GluePoint20X" fmla="*/ 1196 w 0"/>
                <a:gd name="GluePoint20Y" fmla="logwidth"/>
                <a:gd name="GluePoint21X" fmla="*/ 1166 w 0"/>
                <a:gd name="GluePoint21Y" fmla="logwidth"/>
                <a:gd name="GluePoint22X" fmla="*/ 1142 w 0"/>
                <a:gd name="GluePoint22Y" fmla="logwidth"/>
                <a:gd name="GluePoint23X" fmla="*/ 1136 w 0"/>
                <a:gd name="GluePoint23Y" fmla="logwidth"/>
                <a:gd name="GluePoint24X" fmla="*/ 1130 w 0"/>
                <a:gd name="GluePoint24Y" fmla="logwidth"/>
                <a:gd name="GluePoint25X" fmla="*/ 1124 w 0"/>
                <a:gd name="GluePoint25Y" fmla="*/ 6 h 0"/>
                <a:gd name="GluePoint26X" fmla="*/ 1118 w 0"/>
                <a:gd name="GluePoint26Y" fmla="*/ 12 h 0"/>
                <a:gd name="GluePoint27X" fmla="*/ 1100 w 0"/>
                <a:gd name="GluePoint27Y" fmla="*/ 18 h 0"/>
                <a:gd name="GluePoint28X" fmla="*/ 1088 w 0"/>
                <a:gd name="GluePoint28Y" fmla="*/ 18 h 0"/>
                <a:gd name="GluePoint29X" fmla="*/ 1070 w 0"/>
                <a:gd name="GluePoint29Y" fmla="*/ 24 h 0"/>
                <a:gd name="GluePoint30X" fmla="*/ 1052 w 0"/>
                <a:gd name="GluePoint30Y" fmla="*/ 30 h 0"/>
                <a:gd name="GluePoint31X" fmla="*/ 1034 w 0"/>
                <a:gd name="GluePoint31Y" fmla="*/ 36 h 0"/>
                <a:gd name="GluePoint32X" fmla="*/ 1028 w 0"/>
                <a:gd name="GluePoint32Y" fmla="*/ 42 h 0"/>
                <a:gd name="GluePoint33X" fmla="*/ 969 w 0"/>
                <a:gd name="GluePoint33Y" fmla="*/ 60 h 0"/>
                <a:gd name="GluePoint34X" fmla="*/ 921 w 0"/>
                <a:gd name="GluePoint34Y" fmla="*/ 72 h 0"/>
                <a:gd name="GluePoint35X" fmla="*/ 855 w 0"/>
                <a:gd name="GluePoint35Y" fmla="*/ 48 h 0"/>
                <a:gd name="GluePoint36X" fmla="*/ 825 w 0"/>
                <a:gd name="GluePoint36Y" fmla="*/ 48 h 0"/>
                <a:gd name="GluePoint37X" fmla="*/ 759 w 0"/>
                <a:gd name="GluePoint37Y" fmla="*/ 72 h 0"/>
                <a:gd name="GluePoint38X" fmla="*/ 735 w 0"/>
                <a:gd name="GluePoint38Y" fmla="*/ 72 h 0"/>
                <a:gd name="GluePoint39X" fmla="*/ 706 w 0"/>
                <a:gd name="GluePoint39Y" fmla="*/ 60 h 0"/>
                <a:gd name="GluePoint40X" fmla="*/ 640 w 0"/>
                <a:gd name="GluePoint40Y" fmla="*/ 60 h 0"/>
                <a:gd name="GluePoint41X" fmla="*/ 544 w 0"/>
                <a:gd name="GluePoint41Y" fmla="*/ 72 h 0"/>
                <a:gd name="GluePoint42X" fmla="*/ 389 w 0"/>
                <a:gd name="GluePoint42Y" fmla="*/ 18 h 0"/>
                <a:gd name="GluePoint43X" fmla="*/ 323 w 0"/>
                <a:gd name="GluePoint43Y" fmla="*/ 60 h 0"/>
                <a:gd name="GluePoint44X" fmla="*/ 317 w 0"/>
                <a:gd name="GluePoint44Y" fmla="*/ 60 h 0"/>
                <a:gd name="GluePoint45X" fmla="*/ 305 w 0"/>
                <a:gd name="GluePoint45Y" fmla="*/ 72 h 0"/>
                <a:gd name="GluePoint46X" fmla="*/ 287 w 0"/>
                <a:gd name="GluePoint46Y" fmla="*/ 78 h 0"/>
                <a:gd name="GluePoint47X" fmla="*/ 263 w 0"/>
                <a:gd name="GluePoint47Y" fmla="*/ 90 h 0"/>
                <a:gd name="GluePoint48X" fmla="*/ 203 w 0"/>
                <a:gd name="GluePoint48Y" fmla="*/ 120 h 0"/>
                <a:gd name="GluePoint49X" fmla="*/ 149 w 0"/>
                <a:gd name="GluePoint49Y" fmla="*/ 150 h 0"/>
                <a:gd name="GluePoint50X" fmla="*/ 78 w 0"/>
                <a:gd name="GluePoint50Y" fmla="*/ 168 h 0"/>
                <a:gd name="GluePoint51X" fmla="logwidth"/>
                <a:gd name="GluePoint51Y" fmla="*/ 180 h 0"/>
                <a:gd name="GluePoint52X" fmla="logwidth"/>
                <a:gd name="GluePoint52Y" fmla="*/ 527 h 0"/>
                <a:gd name="GluePoint53X" fmla="*/ 1010 w 0"/>
                <a:gd name="GluePoint53Y" fmla="*/ 527 h 0"/>
                <a:gd name="GluePoint54X" fmla="*/ 3725 w 0"/>
                <a:gd name="GluePoint54Y" fmla="*/ 527 h 0"/>
                <a:gd name="GluePoint55X" fmla="*/ 3976 w 0"/>
                <a:gd name="GluePoint55Y" fmla="*/ 527 h 0"/>
                <a:gd name="GluePoint56X" fmla="*/ 3976 w 0"/>
                <a:gd name="GluePoint56Y" fmla="*/ 527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  <a:cxn ang="0">
                  <a:pos x="GluePoint55X" y="GluePoint55Y"/>
                </a:cxn>
                <a:cxn ang="0">
                  <a:pos x="GluePoint56X" y="GluePoint56Y"/>
                </a:cxn>
              </a:cxnLst>
              <a:rect l="textAreaLeft" t="textAreaTop" r="textAreaRight" b="textAreaBottom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72654e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  <a:ea typeface="文新字海-特行"/>
              </a:endParaRPr>
            </a:p>
          </p:txBody>
        </p:sp>
      </p:grpSp>
      <p:grpSp>
        <p:nvGrpSpPr>
          <p:cNvPr id="827" name="Group 15"/>
          <p:cNvGrpSpPr/>
          <p:nvPr/>
        </p:nvGrpSpPr>
        <p:grpSpPr>
          <a:xfrm>
            <a:off x="835920" y="6021360"/>
            <a:ext cx="7579440" cy="848880"/>
            <a:chOff x="835920" y="6021360"/>
            <a:chExt cx="7579440" cy="848880"/>
          </a:xfrm>
        </p:grpSpPr>
        <p:sp>
          <p:nvSpPr>
            <p:cNvPr id="828" name="Freeform 16"/>
            <p:cNvSpPr/>
            <p:nvPr/>
          </p:nvSpPr>
          <p:spPr>
            <a:xfrm>
              <a:off x="2531520" y="6021360"/>
              <a:ext cx="772200" cy="461520"/>
            </a:xfrm>
            <a:custGeom>
              <a:avLst/>
              <a:gdLst>
                <a:gd name="textAreaLeft" fmla="*/ 0 w 772200"/>
                <a:gd name="textAreaRight" fmla="*/ 772560 w 772200"/>
                <a:gd name="textAreaTop" fmla="*/ 0 h 461520"/>
                <a:gd name="textAreaBottom" fmla="*/ 461880 h 461520"/>
                <a:gd name="GluePoint1X" fmla="*/ 24 w 365"/>
                <a:gd name="GluePoint1Y" fmla="*/ 24 h 287"/>
                <a:gd name="GluePoint2X" fmla="*/ 0 w 365"/>
                <a:gd name="GluePoint2Y" fmla="*/ 67 h 287"/>
                <a:gd name="GluePoint3X" fmla="*/ 66 w 365"/>
                <a:gd name="GluePoint3Y" fmla="*/ 122 h 287"/>
                <a:gd name="GluePoint4X" fmla="*/ 143 w 365"/>
                <a:gd name="GluePoint4Y" fmla="*/ 201 h 287"/>
                <a:gd name="GluePoint5X" fmla="*/ 191 w 365"/>
                <a:gd name="GluePoint5Y" fmla="*/ 183 h 287"/>
                <a:gd name="GluePoint6X" fmla="*/ 341 w 365"/>
                <a:gd name="GluePoint6Y" fmla="*/ 315 h 287"/>
                <a:gd name="GluePoint7X" fmla="*/ 305 w 365"/>
                <a:gd name="GluePoint7Y" fmla="*/ 192 h 287"/>
                <a:gd name="GluePoint8X" fmla="*/ 365 w 365"/>
                <a:gd name="GluePoint8Y" fmla="*/ 146 h 287"/>
                <a:gd name="GluePoint9X" fmla="*/ 359 w 365"/>
                <a:gd name="GluePoint9Y" fmla="*/ 140 h 287"/>
                <a:gd name="GluePoint10X" fmla="*/ 335 w 365"/>
                <a:gd name="GluePoint10Y" fmla="*/ 128 h 287"/>
                <a:gd name="GluePoint11X" fmla="*/ 299 w 365"/>
                <a:gd name="GluePoint11Y" fmla="*/ 97 h 287"/>
                <a:gd name="GluePoint12X" fmla="*/ 257 w 365"/>
                <a:gd name="GluePoint12Y" fmla="*/ 79 h 287"/>
                <a:gd name="GluePoint13X" fmla="*/ 215 w 365"/>
                <a:gd name="GluePoint13Y" fmla="*/ 61 h 287"/>
                <a:gd name="GluePoint14X" fmla="*/ 173 w 365"/>
                <a:gd name="GluePoint14Y" fmla="*/ 43 h 287"/>
                <a:gd name="GluePoint15X" fmla="*/ 143 w 365"/>
                <a:gd name="GluePoint15Y" fmla="*/ 24 h 287"/>
                <a:gd name="GluePoint16X" fmla="*/ 131 w 365"/>
                <a:gd name="GluePoint16Y" fmla="*/ 18 h 287"/>
                <a:gd name="GluePoint17X" fmla="*/ 107 w 365"/>
                <a:gd name="GluePoint17Y" fmla="*/ 18 h 287"/>
                <a:gd name="GluePoint18X" fmla="*/ 95 w 365"/>
                <a:gd name="GluePoint18Y" fmla="*/ 18 h 287"/>
                <a:gd name="GluePoint19X" fmla="*/ 72 w 365"/>
                <a:gd name="GluePoint19Y" fmla="*/ 12 h 287"/>
                <a:gd name="GluePoint20X" fmla="*/ 66 w 365"/>
                <a:gd name="GluePoint20Y" fmla="*/ 12 h 287"/>
                <a:gd name="GluePoint21X" fmla="*/ 54 w 365"/>
                <a:gd name="GluePoint21Y" fmla="*/ 6 h 287"/>
                <a:gd name="GluePoint22X" fmla="*/ 42 w 365"/>
                <a:gd name="GluePoint22Y" fmla="*/ 0 h 287"/>
                <a:gd name="GluePoint23X" fmla="*/ 30 w 365"/>
                <a:gd name="GluePoint23Y" fmla="*/ 0 h 287"/>
                <a:gd name="GluePoint24X" fmla="*/ 24 w 365"/>
                <a:gd name="GluePoint24Y" fmla="*/ 24 h 287"/>
                <a:gd name="GluePoint25X" fmla="*/ 24 w 365"/>
                <a:gd name="GluePoint25Y" fmla="*/ 24 h 28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</a:cxnLst>
              <a:rect l="textAreaLeft" t="textAreaTop" r="textAreaRight" b="textAreaBottom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29" name="Freeform 17"/>
            <p:cNvSpPr/>
            <p:nvPr/>
          </p:nvSpPr>
          <p:spPr>
            <a:xfrm>
              <a:off x="4112640" y="6078600"/>
              <a:ext cx="4302720" cy="791640"/>
            </a:xfrm>
            <a:custGeom>
              <a:avLst/>
              <a:gdLst>
                <a:gd name="textAreaLeft" fmla="*/ 0 w 4302720"/>
                <a:gd name="textAreaRight" fmla="*/ 4303080 w 4302720"/>
                <a:gd name="textAreaTop" fmla="*/ 0 h 791640"/>
                <a:gd name="textAreaBottom" fmla="*/ 792000 h 791640"/>
                <a:gd name="GluePoint1X" fmla="*/ 186 w 2033"/>
                <a:gd name="GluePoint1Y" fmla="*/ 18 h 499"/>
                <a:gd name="GluePoint2X" fmla="*/ 138 w 2033"/>
                <a:gd name="GluePoint2Y" fmla="*/ 6 h 499"/>
                <a:gd name="GluePoint3X" fmla="*/ 96 w 2033"/>
                <a:gd name="GluePoint3Y" fmla="*/ 0 h 499"/>
                <a:gd name="GluePoint4X" fmla="*/ 36 w 2033"/>
                <a:gd name="GluePoint4Y" fmla="*/ 0 h 499"/>
                <a:gd name="GluePoint5X" fmla="*/ 12 w 2033"/>
                <a:gd name="GluePoint5Y" fmla="*/ 25 h 499"/>
                <a:gd name="GluePoint6X" fmla="*/ 0 w 2033"/>
                <a:gd name="GluePoint6Y" fmla="*/ 128 h 499"/>
                <a:gd name="GluePoint7X" fmla="*/ 60 w 2033"/>
                <a:gd name="GluePoint7Y" fmla="*/ 104 h 499"/>
                <a:gd name="GluePoint8X" fmla="*/ 90 w 2033"/>
                <a:gd name="GluePoint8Y" fmla="*/ 134 h 499"/>
                <a:gd name="GluePoint9X" fmla="*/ 150 w 2033"/>
                <a:gd name="GluePoint9Y" fmla="*/ 153 h 499"/>
                <a:gd name="GluePoint10X" fmla="*/ 209 w 2033"/>
                <a:gd name="GluePoint10Y" fmla="*/ 273 h 499"/>
                <a:gd name="GluePoint11X" fmla="*/ 401 w 2033"/>
                <a:gd name="GluePoint11Y" fmla="*/ 359 h 499"/>
                <a:gd name="GluePoint12X" fmla="*/ 777 w 2033"/>
                <a:gd name="GluePoint12Y" fmla="*/ 359 h 499"/>
                <a:gd name="GluePoint13X" fmla="*/ 2033 w 2033"/>
                <a:gd name="GluePoint13Y" fmla="*/ 499 h 499"/>
                <a:gd name="GluePoint14X" fmla="*/ 2033 w 2033"/>
                <a:gd name="GluePoint14Y" fmla="*/ 499 h 499"/>
                <a:gd name="GluePoint15X" fmla="*/ 1991 w 2033"/>
                <a:gd name="GluePoint15Y" fmla="*/ 493 h 499"/>
                <a:gd name="GluePoint16X" fmla="*/ 676 w 2033"/>
                <a:gd name="GluePoint16Y" fmla="*/ 243 h 499"/>
                <a:gd name="GluePoint17X" fmla="*/ 514 w 2033"/>
                <a:gd name="GluePoint17Y" fmla="*/ 159 h 499"/>
                <a:gd name="GluePoint18X" fmla="*/ 425 w 2033"/>
                <a:gd name="GluePoint18Y" fmla="*/ 110 h 499"/>
                <a:gd name="GluePoint19X" fmla="*/ 365 w 2033"/>
                <a:gd name="GluePoint19Y" fmla="*/ 92 h 499"/>
                <a:gd name="GluePoint20X" fmla="*/ 281 w 2033"/>
                <a:gd name="GluePoint20Y" fmla="*/ 61 h 499"/>
                <a:gd name="GluePoint21X" fmla="*/ 186 w 2033"/>
                <a:gd name="GluePoint21Y" fmla="*/ 18 h 499"/>
                <a:gd name="GluePoint22X" fmla="*/ 186 w 2033"/>
                <a:gd name="GluePoint22Y" fmla="*/ 18 h 49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30" name="Freeform 18"/>
            <p:cNvSpPr/>
            <p:nvPr/>
          </p:nvSpPr>
          <p:spPr>
            <a:xfrm>
              <a:off x="3873600" y="6068880"/>
              <a:ext cx="149760" cy="96480"/>
            </a:xfrm>
            <a:custGeom>
              <a:avLst/>
              <a:gdLst>
                <a:gd name="textAreaLeft" fmla="*/ 0 w 149760"/>
                <a:gd name="textAreaRight" fmla="*/ 150120 w 149760"/>
                <a:gd name="textAreaTop" fmla="*/ 0 h 96480"/>
                <a:gd name="textAreaBottom" fmla="*/ 96840 h 96480"/>
                <a:gd name="GluePoint1X" fmla="*/ 0 w 71"/>
                <a:gd name="GluePoint1Y" fmla="*/ 18 h 60"/>
                <a:gd name="GluePoint2X" fmla="*/ 6 w 71"/>
                <a:gd name="GluePoint2Y" fmla="*/ 18 h 60"/>
                <a:gd name="GluePoint3X" fmla="*/ 12 w 71"/>
                <a:gd name="GluePoint3Y" fmla="*/ 12 h 60"/>
                <a:gd name="GluePoint4X" fmla="*/ 6 w 71"/>
                <a:gd name="GluePoint4Y" fmla="*/ 6 h 60"/>
                <a:gd name="GluePoint5X" fmla="*/ 0 w 71"/>
                <a:gd name="GluePoint5Y" fmla="*/ 0 h 60"/>
                <a:gd name="GluePoint6X" fmla="*/ 29 w 71"/>
                <a:gd name="GluePoint6Y" fmla="*/ 18 h 60"/>
                <a:gd name="GluePoint7X" fmla="*/ 53 w 71"/>
                <a:gd name="GluePoint7Y" fmla="*/ 18 h 60"/>
                <a:gd name="GluePoint8X" fmla="*/ 59 w 71"/>
                <a:gd name="GluePoint8Y" fmla="*/ 37 h 60"/>
                <a:gd name="GluePoint9X" fmla="*/ 65 w 71"/>
                <a:gd name="GluePoint9Y" fmla="*/ 49 h 60"/>
                <a:gd name="GluePoint10X" fmla="*/ 71 w 71"/>
                <a:gd name="GluePoint10Y" fmla="*/ 61 h 60"/>
                <a:gd name="GluePoint11X" fmla="*/ 71 w 71"/>
                <a:gd name="GluePoint11Y" fmla="*/ 67 h 60"/>
                <a:gd name="GluePoint12X" fmla="*/ 59 w 71"/>
                <a:gd name="GluePoint12Y" fmla="*/ 61 h 60"/>
                <a:gd name="GluePoint13X" fmla="*/ 47 w 71"/>
                <a:gd name="GluePoint13Y" fmla="*/ 49 h 60"/>
                <a:gd name="GluePoint14X" fmla="*/ 23 w 71"/>
                <a:gd name="GluePoint14Y" fmla="*/ 37 h 60"/>
                <a:gd name="GluePoint15X" fmla="*/ 23 w 71"/>
                <a:gd name="GluePoint15Y" fmla="*/ 43 h 60"/>
                <a:gd name="GluePoint16X" fmla="*/ 18 w 71"/>
                <a:gd name="GluePoint16Y" fmla="*/ 49 h 60"/>
                <a:gd name="GluePoint17X" fmla="*/ 12 w 71"/>
                <a:gd name="GluePoint17Y" fmla="*/ 55 h 60"/>
                <a:gd name="GluePoint18X" fmla="*/ 6 w 71"/>
                <a:gd name="GluePoint18Y" fmla="*/ 55 h 60"/>
                <a:gd name="GluePoint19X" fmla="*/ 6 w 71"/>
                <a:gd name="GluePoint19Y" fmla="*/ 55 h 60"/>
                <a:gd name="GluePoint20X" fmla="*/ 6 w 71"/>
                <a:gd name="GluePoint20Y" fmla="*/ 43 h 60"/>
                <a:gd name="GluePoint21X" fmla="*/ 0 w 71"/>
                <a:gd name="GluePoint21Y" fmla="*/ 18 h 60"/>
                <a:gd name="GluePoint22X" fmla="*/ 0 w 71"/>
                <a:gd name="GluePoint22Y" fmla="*/ 18 h 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31" name="Freeform 19"/>
            <p:cNvSpPr/>
            <p:nvPr/>
          </p:nvSpPr>
          <p:spPr>
            <a:xfrm>
              <a:off x="1809720" y="6099120"/>
              <a:ext cx="340560" cy="259920"/>
            </a:xfrm>
            <a:custGeom>
              <a:avLst/>
              <a:gdLst>
                <a:gd name="textAreaLeft" fmla="*/ 0 w 340560"/>
                <a:gd name="textAreaRight" fmla="*/ 340920 w 340560"/>
                <a:gd name="textAreaTop" fmla="*/ 0 h 259920"/>
                <a:gd name="textAreaBottom" fmla="*/ 260280 h 259920"/>
                <a:gd name="GluePoint1X" fmla="*/ 30 w 161"/>
                <a:gd name="GluePoint1Y" fmla="*/ 0 h 162"/>
                <a:gd name="GluePoint2X" fmla="*/ 48 w 161"/>
                <a:gd name="GluePoint2Y" fmla="*/ 6 h 162"/>
                <a:gd name="GluePoint3X" fmla="*/ 72 w 161"/>
                <a:gd name="GluePoint3Y" fmla="*/ 6 h 162"/>
                <a:gd name="GluePoint4X" fmla="*/ 114 w 161"/>
                <a:gd name="GluePoint4Y" fmla="*/ 12 h 162"/>
                <a:gd name="GluePoint5X" fmla="*/ 96 w 161"/>
                <a:gd name="GluePoint5Y" fmla="*/ 61 h 162"/>
                <a:gd name="GluePoint6X" fmla="*/ 96 w 161"/>
                <a:gd name="GluePoint6Y" fmla="*/ 67 h 162"/>
                <a:gd name="GluePoint7X" fmla="*/ 102 w 161"/>
                <a:gd name="GluePoint7Y" fmla="*/ 79 h 162"/>
                <a:gd name="GluePoint8X" fmla="*/ 108 w 161"/>
                <a:gd name="GluePoint8Y" fmla="*/ 91 h 162"/>
                <a:gd name="GluePoint9X" fmla="*/ 120 w 161"/>
                <a:gd name="GluePoint9Y" fmla="*/ 103 h 162"/>
                <a:gd name="GluePoint10X" fmla="*/ 143 w 161"/>
                <a:gd name="GluePoint10Y" fmla="*/ 121 h 162"/>
                <a:gd name="GluePoint11X" fmla="*/ 155 w 161"/>
                <a:gd name="GluePoint11Y" fmla="*/ 152 h 162"/>
                <a:gd name="GluePoint12X" fmla="*/ 161 w 161"/>
                <a:gd name="GluePoint12Y" fmla="*/ 170 h 162"/>
                <a:gd name="GluePoint13X" fmla="*/ 161 w 161"/>
                <a:gd name="GluePoint13Y" fmla="*/ 176 h 162"/>
                <a:gd name="GluePoint14X" fmla="*/ 96 w 161"/>
                <a:gd name="GluePoint14Y" fmla="*/ 109 h 162"/>
                <a:gd name="GluePoint15X" fmla="*/ 30 w 161"/>
                <a:gd name="GluePoint15Y" fmla="*/ 61 h 162"/>
                <a:gd name="GluePoint16X" fmla="*/ 0 w 161"/>
                <a:gd name="GluePoint16Y" fmla="*/ 0 h 162"/>
                <a:gd name="GluePoint17X" fmla="*/ 30 w 161"/>
                <a:gd name="GluePoint17Y" fmla="*/ 0 h 162"/>
                <a:gd name="GluePoint18X" fmla="*/ 30 w 161"/>
                <a:gd name="GluePoint18Y" fmla="*/ 0 h 16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</a:cxnLst>
              <a:rect l="textAreaLeft" t="textAreaTop" r="textAreaRight" b="textAreaBottom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32" name="Freeform 20"/>
            <p:cNvSpPr/>
            <p:nvPr/>
          </p:nvSpPr>
          <p:spPr>
            <a:xfrm>
              <a:off x="1494360" y="6118200"/>
              <a:ext cx="124560" cy="96480"/>
            </a:xfrm>
            <a:custGeom>
              <a:avLst/>
              <a:gdLst>
                <a:gd name="textAreaLeft" fmla="*/ 0 w 124560"/>
                <a:gd name="textAreaRight" fmla="*/ 124920 w 124560"/>
                <a:gd name="textAreaTop" fmla="*/ 0 h 96480"/>
                <a:gd name="textAreaBottom" fmla="*/ 96840 h 96480"/>
                <a:gd name="GluePoint1X" fmla="*/ 59 w 59"/>
                <a:gd name="GluePoint1Y" fmla="*/ 6 h 60"/>
                <a:gd name="GluePoint2X" fmla="*/ 41 w 59"/>
                <a:gd name="GluePoint2Y" fmla="*/ 37 h 60"/>
                <a:gd name="GluePoint3X" fmla="*/ 41 w 59"/>
                <a:gd name="GluePoint3Y" fmla="*/ 43 h 60"/>
                <a:gd name="GluePoint4X" fmla="*/ 47 w 59"/>
                <a:gd name="GluePoint4Y" fmla="*/ 49 h 60"/>
                <a:gd name="GluePoint5X" fmla="*/ 53 w 59"/>
                <a:gd name="GluePoint5Y" fmla="*/ 61 h 60"/>
                <a:gd name="GluePoint6X" fmla="*/ 53 w 59"/>
                <a:gd name="GluePoint6Y" fmla="*/ 67 h 60"/>
                <a:gd name="GluePoint7X" fmla="*/ 47 w 59"/>
                <a:gd name="GluePoint7Y" fmla="*/ 61 h 60"/>
                <a:gd name="GluePoint8X" fmla="*/ 35 w 59"/>
                <a:gd name="GluePoint8Y" fmla="*/ 55 h 60"/>
                <a:gd name="GluePoint9X" fmla="*/ 23 w 59"/>
                <a:gd name="GluePoint9Y" fmla="*/ 43 h 60"/>
                <a:gd name="GluePoint10X" fmla="*/ 17 w 59"/>
                <a:gd name="GluePoint10Y" fmla="*/ 37 h 60"/>
                <a:gd name="GluePoint11X" fmla="*/ 0 w 59"/>
                <a:gd name="GluePoint11Y" fmla="*/ 0 h 60"/>
                <a:gd name="GluePoint12X" fmla="*/ 59 w 59"/>
                <a:gd name="GluePoint12Y" fmla="*/ 6 h 60"/>
                <a:gd name="GluePoint13X" fmla="*/ 59 w 59"/>
                <a:gd name="GluePoint13Y" fmla="*/ 6 h 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33" name="Freeform 21"/>
            <p:cNvSpPr/>
            <p:nvPr/>
          </p:nvSpPr>
          <p:spPr>
            <a:xfrm>
              <a:off x="835920" y="6049800"/>
              <a:ext cx="518400" cy="328320"/>
            </a:xfrm>
            <a:custGeom>
              <a:avLst/>
              <a:gdLst>
                <a:gd name="textAreaLeft" fmla="*/ 0 w 518400"/>
                <a:gd name="textAreaRight" fmla="*/ 518760 w 518400"/>
                <a:gd name="textAreaTop" fmla="*/ 0 h 328320"/>
                <a:gd name="textAreaBottom" fmla="*/ 328680 h 328320"/>
                <a:gd name="GluePoint1X" fmla="*/ 233 w 245"/>
                <a:gd name="GluePoint1Y" fmla="*/ 43 h 204"/>
                <a:gd name="GluePoint2X" fmla="*/ 245 w 245"/>
                <a:gd name="GluePoint2Y" fmla="*/ 49 h 204"/>
                <a:gd name="GluePoint3X" fmla="*/ 209 w 245"/>
                <a:gd name="GluePoint3Y" fmla="*/ 91 h 204"/>
                <a:gd name="GluePoint4X" fmla="*/ 143 w 245"/>
                <a:gd name="GluePoint4Y" fmla="*/ 146 h 204"/>
                <a:gd name="GluePoint5X" fmla="*/ 167 w 245"/>
                <a:gd name="GluePoint5Y" fmla="*/ 170 h 204"/>
                <a:gd name="GluePoint6X" fmla="*/ 179 w 245"/>
                <a:gd name="GluePoint6Y" fmla="*/ 225 h 204"/>
                <a:gd name="GluePoint7X" fmla="*/ 77 w 245"/>
                <a:gd name="GluePoint7Y" fmla="*/ 146 h 204"/>
                <a:gd name="GluePoint8X" fmla="*/ 47 w 245"/>
                <a:gd name="GluePoint8Y" fmla="*/ 91 h 204"/>
                <a:gd name="GluePoint9X" fmla="*/ 89 w 245"/>
                <a:gd name="GluePoint9Y" fmla="*/ 73 h 204"/>
                <a:gd name="GluePoint10X" fmla="*/ 59 w 245"/>
                <a:gd name="GluePoint10Y" fmla="*/ 43 h 204"/>
                <a:gd name="GluePoint11X" fmla="*/ 0 w 245"/>
                <a:gd name="GluePoint11Y" fmla="*/ 12 h 204"/>
                <a:gd name="GluePoint12X" fmla="*/ 0 w 245"/>
                <a:gd name="GluePoint12Y" fmla="*/ 0 h 204"/>
                <a:gd name="GluePoint13X" fmla="*/ 6 w 245"/>
                <a:gd name="GluePoint13Y" fmla="*/ 0 h 204"/>
                <a:gd name="GluePoint14X" fmla="*/ 12 w 245"/>
                <a:gd name="GluePoint14Y" fmla="*/ 0 h 204"/>
                <a:gd name="GluePoint15X" fmla="*/ 47 w 245"/>
                <a:gd name="GluePoint15Y" fmla="*/ 6 h 204"/>
                <a:gd name="GluePoint16X" fmla="*/ 77 w 245"/>
                <a:gd name="GluePoint16Y" fmla="*/ 6 h 204"/>
                <a:gd name="GluePoint17X" fmla="*/ 83 w 245"/>
                <a:gd name="GluePoint17Y" fmla="*/ 6 h 204"/>
                <a:gd name="GluePoint18X" fmla="*/ 89 w 245"/>
                <a:gd name="GluePoint18Y" fmla="*/ 6 h 204"/>
                <a:gd name="GluePoint19X" fmla="*/ 101 w 245"/>
                <a:gd name="GluePoint19Y" fmla="*/ 12 h 204"/>
                <a:gd name="GluePoint20X" fmla="*/ 125 w 245"/>
                <a:gd name="GluePoint20Y" fmla="*/ 12 h 204"/>
                <a:gd name="GluePoint21X" fmla="*/ 143 w 245"/>
                <a:gd name="GluePoint21Y" fmla="*/ 18 h 204"/>
                <a:gd name="GluePoint22X" fmla="*/ 149 w 245"/>
                <a:gd name="GluePoint22Y" fmla="*/ 18 h 204"/>
                <a:gd name="GluePoint23X" fmla="*/ 149 w 245"/>
                <a:gd name="GluePoint23Y" fmla="*/ 18 h 204"/>
                <a:gd name="GluePoint24X" fmla="*/ 203 w 245"/>
                <a:gd name="GluePoint24Y" fmla="*/ 24 h 204"/>
                <a:gd name="GluePoint25X" fmla="*/ 233 w 245"/>
                <a:gd name="GluePoint25Y" fmla="*/ 43 h 204"/>
                <a:gd name="GluePoint26X" fmla="*/ 233 w 245"/>
                <a:gd name="GluePoint26Y" fmla="*/ 43 h 20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</a:cxnLst>
              <a:rect l="textAreaLeft" t="textAreaTop" r="textAreaRight" b="textAreaBottom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834" name="Group 2"/>
          <p:cNvGrpSpPr/>
          <p:nvPr/>
        </p:nvGrpSpPr>
        <p:grpSpPr>
          <a:xfrm>
            <a:off x="-8640" y="20520"/>
            <a:ext cx="12191760" cy="6857640"/>
            <a:chOff x="-8640" y="20520"/>
            <a:chExt cx="12191760" cy="6857640"/>
          </a:xfrm>
        </p:grpSpPr>
        <p:sp>
          <p:nvSpPr>
            <p:cNvPr id="835" name="Freeform 3"/>
            <p:cNvSpPr/>
            <p:nvPr/>
          </p:nvSpPr>
          <p:spPr>
            <a:xfrm>
              <a:off x="-8640" y="4897440"/>
              <a:ext cx="12191760" cy="198072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1980720"/>
                <a:gd name="textAreaBottom" fmla="*/ 1981080 h 1980720"/>
                <a:gd name="GluePoint1X" fmla="*/ 4389 w 6027"/>
                <a:gd name="GluePoint1Y" fmla="*/ 32 h 2296"/>
                <a:gd name="GluePoint2X" fmla="*/ 0 w 6027"/>
                <a:gd name="GluePoint2Y" fmla="*/ 32 h 2296"/>
                <a:gd name="GluePoint3X" fmla="*/ 0 w 6027"/>
                <a:gd name="GluePoint3Y" fmla="*/ 0 h 2296"/>
                <a:gd name="GluePoint4X" fmla="*/ 4389 w 6027"/>
                <a:gd name="GluePoint4Y" fmla="*/ 0 h 2296"/>
                <a:gd name="GluePoint5X" fmla="*/ 4389 w 6027"/>
                <a:gd name="GluePoint5Y" fmla="*/ 32 h 2296"/>
                <a:gd name="GluePoint6X" fmla="*/ 4389 w 6027"/>
                <a:gd name="GluePoint6Y" fmla="*/ 32 h 229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33cccc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36" name="Freeform 4"/>
            <p:cNvSpPr/>
            <p:nvPr/>
          </p:nvSpPr>
          <p:spPr>
            <a:xfrm>
              <a:off x="-8640" y="20520"/>
              <a:ext cx="12191760" cy="487656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4876560"/>
                <a:gd name="textAreaBottom" fmla="*/ 4876920 h 487656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1746"/>
                </a:gs>
                <a:gs pos="100000">
                  <a:srgbClr val="003399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  <a:ea typeface="文新字海-特行"/>
              </a:endParaRPr>
            </a:p>
          </p:txBody>
        </p:sp>
      </p:grpSp>
      <p:sp>
        <p:nvSpPr>
          <p:cNvPr id="837" name="Freeform 5"/>
          <p:cNvSpPr/>
          <p:nvPr/>
        </p:nvSpPr>
        <p:spPr>
          <a:xfrm>
            <a:off x="8322840" y="6269040"/>
            <a:ext cx="3860280" cy="609120"/>
          </a:xfrm>
          <a:custGeom>
            <a:avLst/>
            <a:gdLst>
              <a:gd name="textAreaLeft" fmla="*/ 0 w 3860280"/>
              <a:gd name="textAreaRight" fmla="*/ 3860640 w 3860280"/>
              <a:gd name="textAreaTop" fmla="*/ 0 h 609120"/>
              <a:gd name="textAreaBottom" fmla="*/ 609480 h 609120"/>
              <a:gd name="GluePoint1X" fmla="*/ 2147483646 w 5748"/>
              <a:gd name="GluePoint1Y" fmla="*/ 2147483646 h 246"/>
              <a:gd name="GluePoint2X" fmla="*/ 0 w 5748"/>
              <a:gd name="GluePoint2Y" fmla="*/ 2147483646 h 246"/>
              <a:gd name="GluePoint3X" fmla="*/ 0 w 5748"/>
              <a:gd name="GluePoint3Y" fmla="*/ 0 h 246"/>
              <a:gd name="GluePoint4X" fmla="*/ 2147483646 w 5748"/>
              <a:gd name="GluePoint4Y" fmla="*/ 0 h 246"/>
              <a:gd name="GluePoint5X" fmla="*/ 2147483646 w 5748"/>
              <a:gd name="GluePoint5Y" fmla="*/ 2147483646 h 246"/>
              <a:gd name="GluePoint6X" fmla="*/ 2147483646 w 5748"/>
              <a:gd name="GluePoint6Y" fmla="*/ 2147483646 h 246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</a:cxnLst>
            <a:rect l="textAreaLeft" t="textAreaTop" r="textAreaRight" b="textAreaBottom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003399"/>
              </a:gs>
              <a:gs pos="100000">
                <a:srgbClr val="00ffcc"/>
              </a:gs>
            </a:gsLst>
            <a:lin ang="189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2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grpSp>
        <p:nvGrpSpPr>
          <p:cNvPr id="838" name="Group 6"/>
          <p:cNvGrpSpPr/>
          <p:nvPr/>
        </p:nvGrpSpPr>
        <p:grpSpPr>
          <a:xfrm>
            <a:off x="-2160" y="6033960"/>
            <a:ext cx="10460160" cy="850680"/>
            <a:chOff x="-2160" y="6033960"/>
            <a:chExt cx="10460160" cy="850680"/>
          </a:xfrm>
        </p:grpSpPr>
        <p:sp>
          <p:nvSpPr>
            <p:cNvPr id="839" name="Freeform 7"/>
            <p:cNvSpPr/>
            <p:nvPr/>
          </p:nvSpPr>
          <p:spPr>
            <a:xfrm>
              <a:off x="3147480" y="6033960"/>
              <a:ext cx="6857640" cy="850680"/>
            </a:xfrm>
            <a:custGeom>
              <a:avLst/>
              <a:gdLst>
                <a:gd name="textAreaLeft" fmla="*/ 0 w 6857640"/>
                <a:gd name="textAreaRight" fmla="*/ 6858000 w 6857640"/>
                <a:gd name="textAreaTop" fmla="*/ 0 h 850680"/>
                <a:gd name="textAreaBottom" fmla="*/ 851040 h 850680"/>
                <a:gd name="GluePoint1X" fmla="*/ 3132 w 0"/>
                <a:gd name="GluePoint1Y" fmla="*/ 469 h 0"/>
                <a:gd name="GluePoint2X" fmla="*/ 2995 w 0"/>
                <a:gd name="GluePoint2Y" fmla="*/ 395 h 0"/>
                <a:gd name="GluePoint3X" fmla="*/ 2911 w 0"/>
                <a:gd name="GluePoint3Y" fmla="*/ 375 h 0"/>
                <a:gd name="GluePoint4X" fmla="*/ 2678 w 0"/>
                <a:gd name="GluePoint4Y" fmla="*/ 228 h 0"/>
                <a:gd name="GluePoint5X" fmla="*/ 2553 w 0"/>
                <a:gd name="GluePoint5Y" fmla="*/ 74 h 0"/>
                <a:gd name="GluePoint6X" fmla="*/ 2457 w 0"/>
                <a:gd name="GluePoint6Y" fmla="*/ 7 h 0"/>
                <a:gd name="GluePoint7X" fmla="*/ 2403 w 0"/>
                <a:gd name="GluePoint7Y" fmla="*/ 47 h 0"/>
                <a:gd name="GluePoint8X" fmla="*/ 2289 w 0"/>
                <a:gd name="GluePoint8Y" fmla="*/ 74 h 0"/>
                <a:gd name="GluePoint9X" fmla="*/ 2134 w 0"/>
                <a:gd name="GluePoint9Y" fmla="*/ 74 h 0"/>
                <a:gd name="GluePoint10X" fmla="*/ 2044 w 0"/>
                <a:gd name="GluePoint10Y" fmla="*/ 128 h 0"/>
                <a:gd name="GluePoint11X" fmla="*/ 1775 w 0"/>
                <a:gd name="GluePoint11Y" fmla="*/ 222 h 0"/>
                <a:gd name="GluePoint12X" fmla="*/ 1602 w 0"/>
                <a:gd name="GluePoint12Y" fmla="*/ 181 h 0"/>
                <a:gd name="GluePoint13X" fmla="*/ 1560 w 0"/>
                <a:gd name="GluePoint13Y" fmla="*/ 101 h 0"/>
                <a:gd name="GluePoint14X" fmla="*/ 1542 w 0"/>
                <a:gd name="GluePoint14Y" fmla="*/ 87 h 0"/>
                <a:gd name="GluePoint15X" fmla="*/ 1446 w 0"/>
                <a:gd name="GluePoint15Y" fmla="*/ 60 h 0"/>
                <a:gd name="GluePoint16X" fmla="*/ 1375 w 0"/>
                <a:gd name="GluePoint16Y" fmla="*/ 74 h 0"/>
                <a:gd name="GluePoint17X" fmla="*/ 1309 w 0"/>
                <a:gd name="GluePoint17Y" fmla="*/ 87 h 0"/>
                <a:gd name="GluePoint18X" fmla="*/ 1243 w 0"/>
                <a:gd name="GluePoint18Y" fmla="*/ 13 h 0"/>
                <a:gd name="GluePoint19X" fmla="*/ 1225 w 0"/>
                <a:gd name="GluePoint19Y" fmla="logwidth"/>
                <a:gd name="GluePoint20X" fmla="*/ 1189 w 0"/>
                <a:gd name="GluePoint20Y" fmla="logwidth"/>
                <a:gd name="GluePoint21X" fmla="*/ 1106 w 0"/>
                <a:gd name="GluePoint21Y" fmla="*/ 34 h 0"/>
                <a:gd name="GluePoint22X" fmla="*/ 1106 w 0"/>
                <a:gd name="GluePoint22Y" fmla="*/ 34 h 0"/>
                <a:gd name="GluePoint23X" fmla="*/ 1094 w 0"/>
                <a:gd name="GluePoint23Y" fmla="*/ 40 h 0"/>
                <a:gd name="GluePoint24X" fmla="*/ 1070 w 0"/>
                <a:gd name="GluePoint24Y" fmla="*/ 54 h 0"/>
                <a:gd name="GluePoint25X" fmla="*/ 1034 w 0"/>
                <a:gd name="GluePoint25Y" fmla="*/ 74 h 0"/>
                <a:gd name="GluePoint26X" fmla="*/ 1004 w 0"/>
                <a:gd name="GluePoint26Y" fmla="*/ 74 h 0"/>
                <a:gd name="GluePoint27X" fmla="*/ 986 w 0"/>
                <a:gd name="GluePoint27Y" fmla="*/ 74 h 0"/>
                <a:gd name="GluePoint28X" fmla="*/ 956 w 0"/>
                <a:gd name="GluePoint28Y" fmla="*/ 81 h 0"/>
                <a:gd name="GluePoint29X" fmla="*/ 920 w 0"/>
                <a:gd name="GluePoint29Y" fmla="*/ 94 h 0"/>
                <a:gd name="GluePoint30X" fmla="*/ 884 w 0"/>
                <a:gd name="GluePoint30Y" fmla="*/ 107 h 0"/>
                <a:gd name="GluePoint31X" fmla="*/ 843 w 0"/>
                <a:gd name="GluePoint31Y" fmla="*/ 128 h 0"/>
                <a:gd name="GluePoint32X" fmla="*/ 813 w 0"/>
                <a:gd name="GluePoint32Y" fmla="*/ 141 h 0"/>
                <a:gd name="GluePoint33X" fmla="*/ 789 w 0"/>
                <a:gd name="GluePoint33Y" fmla="*/ 148 h 0"/>
                <a:gd name="GluePoint34X" fmla="*/ 783 w 0"/>
                <a:gd name="GluePoint34Y" fmla="*/ 154 h 0"/>
                <a:gd name="GluePoint35X" fmla="*/ 556 w 0"/>
                <a:gd name="GluePoint35Y" fmla="*/ 228 h 0"/>
                <a:gd name="GluePoint36X" fmla="*/ 394 w 0"/>
                <a:gd name="GluePoint36Y" fmla="*/ 294 h 0"/>
                <a:gd name="GluePoint37X" fmla="*/ 107 w 0"/>
                <a:gd name="GluePoint37Y" fmla="*/ 462 h 0"/>
                <a:gd name="GluePoint38X" fmla="logwidth"/>
                <a:gd name="GluePoint38Y" fmla="*/ 536 h 0"/>
                <a:gd name="GluePoint39X" fmla="*/ 3240 w 0"/>
                <a:gd name="GluePoint39Y" fmla="*/ 536 h 0"/>
                <a:gd name="GluePoint40X" fmla="*/ 3132 w 0"/>
                <a:gd name="GluePoint40Y" fmla="*/ 469 h 0"/>
                <a:gd name="GluePoint41X" fmla="*/ 3132 w 0"/>
                <a:gd name="GluePoint41Y" fmla="*/ 469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</a:cxnLst>
              <a:rect l="textAreaLeft" t="textAreaTop" r="textAreaRight" b="textAreaBottom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837763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  <a:ea typeface="文新字海-特行"/>
              </a:endParaRPr>
            </a:p>
          </p:txBody>
        </p:sp>
        <p:grpSp>
          <p:nvGrpSpPr>
            <p:cNvPr id="840" name="Group 8"/>
            <p:cNvGrpSpPr/>
            <p:nvPr/>
          </p:nvGrpSpPr>
          <p:grpSpPr>
            <a:xfrm>
              <a:off x="5259960" y="6033960"/>
              <a:ext cx="5198040" cy="850680"/>
              <a:chOff x="5259960" y="6033960"/>
              <a:chExt cx="5198040" cy="850680"/>
            </a:xfrm>
          </p:grpSpPr>
          <p:sp>
            <p:nvSpPr>
              <p:cNvPr id="841" name="Freeform 9"/>
              <p:cNvSpPr/>
              <p:nvPr/>
            </p:nvSpPr>
            <p:spPr>
              <a:xfrm>
                <a:off x="8354520" y="6045120"/>
                <a:ext cx="2103480" cy="839520"/>
              </a:xfrm>
              <a:custGeom>
                <a:avLst/>
                <a:gdLst>
                  <a:gd name="textAreaLeft" fmla="*/ 0 w 2103480"/>
                  <a:gd name="textAreaRight" fmla="*/ 2103840 w 2103480"/>
                  <a:gd name="textAreaTop" fmla="*/ 0 h 839520"/>
                  <a:gd name="textAreaBottom" fmla="*/ 839880 h 839520"/>
                  <a:gd name="GluePoint1X" fmla="*/ 636 w 994"/>
                  <a:gd name="GluePoint1Y" fmla="*/ 373 h 529"/>
                  <a:gd name="GluePoint2X" fmla="*/ 495 w 994"/>
                  <a:gd name="GluePoint2Y" fmla="*/ 370 h 529"/>
                  <a:gd name="GluePoint3X" fmla="*/ 280 w 994"/>
                  <a:gd name="GluePoint3Y" fmla="*/ 249 h 529"/>
                  <a:gd name="GluePoint4X" fmla="*/ 127 w 994"/>
                  <a:gd name="GluePoint4Y" fmla="*/ 66 h 529"/>
                  <a:gd name="GluePoint5X" fmla="*/ 0 w 994"/>
                  <a:gd name="GluePoint5Y" fmla="*/ 0 h 529"/>
                  <a:gd name="GluePoint6X" fmla="*/ 22 w 994"/>
                  <a:gd name="GluePoint6Y" fmla="*/ 26 h 529"/>
                  <a:gd name="GluePoint7X" fmla="*/ 0 w 994"/>
                  <a:gd name="GluePoint7Y" fmla="*/ 65 h 529"/>
                  <a:gd name="GluePoint8X" fmla="*/ 30 w 994"/>
                  <a:gd name="GluePoint8Y" fmla="*/ 119 h 529"/>
                  <a:gd name="GluePoint9X" fmla="*/ 75 w 994"/>
                  <a:gd name="GluePoint9Y" fmla="*/ 243 h 529"/>
                  <a:gd name="GluePoint10X" fmla="*/ 45 w 994"/>
                  <a:gd name="GluePoint10Y" fmla="*/ 422 h 529"/>
                  <a:gd name="GluePoint11X" fmla="*/ 200 w 994"/>
                  <a:gd name="GluePoint11Y" fmla="*/ 329 h 529"/>
                  <a:gd name="GluePoint12X" fmla="*/ 592 w 994"/>
                  <a:gd name="GluePoint12Y" fmla="*/ 527 h 529"/>
                  <a:gd name="GluePoint13X" fmla="*/ 994 w 994"/>
                  <a:gd name="GluePoint13Y" fmla="*/ 529 h 529"/>
                  <a:gd name="GluePoint14X" fmla="*/ 828 w 994"/>
                  <a:gd name="GluePoint14Y" fmla="*/ 473 h 529"/>
                  <a:gd name="GluePoint15X" fmla="*/ 636 w 994"/>
                  <a:gd name="GluePoint15Y" fmla="*/ 373 h 529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</a:cxnLst>
                <a:rect l="textAreaLeft" t="textAreaTop" r="textAreaRight" b="textAreaBottom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24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42" name="Freeform 10"/>
              <p:cNvSpPr/>
              <p:nvPr/>
            </p:nvSpPr>
            <p:spPr>
              <a:xfrm>
                <a:off x="5664240" y="6033960"/>
                <a:ext cx="393480" cy="626760"/>
              </a:xfrm>
              <a:custGeom>
                <a:avLst/>
                <a:gdLst>
                  <a:gd name="textAreaLeft" fmla="*/ 0 w 393480"/>
                  <a:gd name="textAreaRight" fmla="*/ 393840 w 393480"/>
                  <a:gd name="textAreaTop" fmla="*/ 0 h 626760"/>
                  <a:gd name="textAreaBottom" fmla="*/ 627120 h 626760"/>
                  <a:gd name="GluePoint1X" fmla="*/ 36 w 186"/>
                  <a:gd name="GluePoint1Y" fmla="*/ 0 h 353"/>
                  <a:gd name="GluePoint2X" fmla="*/ 54 w 186"/>
                  <a:gd name="GluePoint2Y" fmla="*/ 39 h 353"/>
                  <a:gd name="GluePoint3X" fmla="*/ 24 w 186"/>
                  <a:gd name="GluePoint3Y" fmla="*/ 67 h 353"/>
                  <a:gd name="GluePoint4X" fmla="*/ 18 w 186"/>
                  <a:gd name="GluePoint4Y" fmla="*/ 145 h 353"/>
                  <a:gd name="GluePoint5X" fmla="*/ 42 w 186"/>
                  <a:gd name="GluePoint5Y" fmla="*/ 251 h 353"/>
                  <a:gd name="GluePoint6X" fmla="*/ 48 w 186"/>
                  <a:gd name="GluePoint6Y" fmla="*/ 356 h 353"/>
                  <a:gd name="GluePoint7X" fmla="*/ 0 w 186"/>
                  <a:gd name="GluePoint7Y" fmla="*/ 777 h 353"/>
                  <a:gd name="GluePoint8X" fmla="*/ 54 w 186"/>
                  <a:gd name="GluePoint8Y" fmla="*/ 514 h 353"/>
                  <a:gd name="GluePoint9X" fmla="*/ 84 w 186"/>
                  <a:gd name="GluePoint9Y" fmla="*/ 474 h 353"/>
                  <a:gd name="GluePoint10X" fmla="*/ 126 w 186"/>
                  <a:gd name="GluePoint10Y" fmla="*/ 278 h 353"/>
                  <a:gd name="GluePoint11X" fmla="*/ 144 w 186"/>
                  <a:gd name="GluePoint11Y" fmla="*/ 263 h 353"/>
                  <a:gd name="GluePoint12X" fmla="*/ 144 w 186"/>
                  <a:gd name="GluePoint12Y" fmla="*/ 198 h 353"/>
                  <a:gd name="GluePoint13X" fmla="*/ 186 w 186"/>
                  <a:gd name="GluePoint13Y" fmla="*/ 145 h 353"/>
                  <a:gd name="GluePoint14X" fmla="*/ 162 w 186"/>
                  <a:gd name="GluePoint14Y" fmla="*/ 131 h 353"/>
                  <a:gd name="GluePoint15X" fmla="*/ 36 w 186"/>
                  <a:gd name="GluePoint15Y" fmla="*/ 0 h 353"/>
                  <a:gd name="GluePoint16X" fmla="*/ 36 w 186"/>
                  <a:gd name="GluePoint16Y" fmla="*/ 0 h 353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</a:cxnLst>
                <a:rect l="textAreaLeft" t="textAreaTop" r="textAreaRight" b="textAreaBottom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24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43" name="Freeform 11"/>
              <p:cNvSpPr/>
              <p:nvPr/>
            </p:nvSpPr>
            <p:spPr>
              <a:xfrm>
                <a:off x="6411240" y="6194520"/>
                <a:ext cx="799920" cy="429840"/>
              </a:xfrm>
              <a:custGeom>
                <a:avLst/>
                <a:gdLst>
                  <a:gd name="textAreaLeft" fmla="*/ 0 w 799920"/>
                  <a:gd name="textAreaRight" fmla="*/ 800280 w 799920"/>
                  <a:gd name="textAreaTop" fmla="*/ 0 h 429840"/>
                  <a:gd name="textAreaBottom" fmla="*/ 430200 h 429840"/>
                  <a:gd name="GluePoint1X" fmla="*/ 18 w 378"/>
                  <a:gd name="GluePoint1Y" fmla="*/ 0 h 271"/>
                  <a:gd name="GluePoint2X" fmla="*/ 12 w 378"/>
                  <a:gd name="GluePoint2Y" fmla="*/ 13 h 271"/>
                  <a:gd name="GluePoint3X" fmla="*/ 0 w 378"/>
                  <a:gd name="GluePoint3Y" fmla="*/ 40 h 271"/>
                  <a:gd name="GluePoint4X" fmla="*/ 60 w 378"/>
                  <a:gd name="GluePoint4Y" fmla="*/ 121 h 271"/>
                  <a:gd name="GluePoint5X" fmla="*/ 310 w 378"/>
                  <a:gd name="GluePoint5Y" fmla="*/ 271 h 271"/>
                  <a:gd name="GluePoint6X" fmla="*/ 290 w 378"/>
                  <a:gd name="GluePoint6Y" fmla="*/ 139 h 271"/>
                  <a:gd name="GluePoint7X" fmla="*/ 378 w 378"/>
                  <a:gd name="GluePoint7Y" fmla="*/ 76 h 271"/>
                  <a:gd name="GluePoint8X" fmla="*/ 251 w 378"/>
                  <a:gd name="GluePoint8Y" fmla="*/ 94 h 271"/>
                  <a:gd name="GluePoint9X" fmla="*/ 90 w 378"/>
                  <a:gd name="GluePoint9Y" fmla="*/ 54 h 271"/>
                  <a:gd name="GluePoint10X" fmla="*/ 18 w 378"/>
                  <a:gd name="GluePoint10Y" fmla="*/ 0 h 271"/>
                  <a:gd name="GluePoint11X" fmla="*/ 18 w 378"/>
                  <a:gd name="GluePoint11Y" fmla="*/ 0 h 27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</a:cxnLst>
                <a:rect l="textAreaLeft" t="textAreaTop" r="textAreaRight" b="textAreaBottom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24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44" name="Freeform 12"/>
              <p:cNvSpPr/>
              <p:nvPr/>
            </p:nvSpPr>
            <p:spPr>
              <a:xfrm>
                <a:off x="7677000" y="6151680"/>
                <a:ext cx="327600" cy="117000"/>
              </a:xfrm>
              <a:custGeom>
                <a:avLst/>
                <a:gdLst>
                  <a:gd name="textAreaLeft" fmla="*/ 0 w 327600"/>
                  <a:gd name="textAreaRight" fmla="*/ 327960 w 327600"/>
                  <a:gd name="textAreaTop" fmla="*/ 0 h 117000"/>
                  <a:gd name="textAreaBottom" fmla="*/ 117360 h 117000"/>
                  <a:gd name="GluePoint1X" fmla="*/ 114 w 155"/>
                  <a:gd name="GluePoint1Y" fmla="*/ 0 h 66"/>
                  <a:gd name="GluePoint2X" fmla="*/ 0 w 155"/>
                  <a:gd name="GluePoint2Y" fmla="*/ 0 h 66"/>
                  <a:gd name="GluePoint3X" fmla="*/ 0 w 155"/>
                  <a:gd name="GluePoint3Y" fmla="*/ 0 h 66"/>
                  <a:gd name="GluePoint4X" fmla="*/ 6 w 155"/>
                  <a:gd name="GluePoint4Y" fmla="*/ 13 h 66"/>
                  <a:gd name="GluePoint5X" fmla="*/ 6 w 155"/>
                  <a:gd name="GluePoint5Y" fmla="*/ 39 h 66"/>
                  <a:gd name="GluePoint6X" fmla="*/ 0 w 155"/>
                  <a:gd name="GluePoint6Y" fmla="*/ 54 h 66"/>
                  <a:gd name="GluePoint7X" fmla="*/ 78 w 155"/>
                  <a:gd name="GluePoint7Y" fmla="*/ 132 h 66"/>
                  <a:gd name="GluePoint8X" fmla="*/ 96 w 155"/>
                  <a:gd name="GluePoint8Y" fmla="*/ 93 h 66"/>
                  <a:gd name="GluePoint9X" fmla="*/ 155 w 155"/>
                  <a:gd name="GluePoint9Y" fmla="*/ 147 h 66"/>
                  <a:gd name="GluePoint10X" fmla="*/ 126 w 155"/>
                  <a:gd name="GluePoint10Y" fmla="*/ 54 h 66"/>
                  <a:gd name="GluePoint11X" fmla="*/ 149 w 155"/>
                  <a:gd name="GluePoint11Y" fmla="*/ 0 h 66"/>
                  <a:gd name="GluePoint12X" fmla="*/ 114 w 155"/>
                  <a:gd name="GluePoint12Y" fmla="*/ 0 h 66"/>
                  <a:gd name="GluePoint13X" fmla="*/ 114 w 155"/>
                  <a:gd name="GluePoint13Y" fmla="*/ 0 h 66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24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45" name="Freeform 13"/>
              <p:cNvSpPr/>
              <p:nvPr/>
            </p:nvSpPr>
            <p:spPr>
              <a:xfrm>
                <a:off x="5259960" y="6140520"/>
                <a:ext cx="88560" cy="128160"/>
              </a:xfrm>
              <a:custGeom>
                <a:avLst/>
                <a:gdLst>
                  <a:gd name="textAreaLeft" fmla="*/ 0 w 88560"/>
                  <a:gd name="textAreaRight" fmla="*/ 88920 w 88560"/>
                  <a:gd name="textAreaTop" fmla="*/ 0 h 128160"/>
                  <a:gd name="textAreaBottom" fmla="*/ 128520 h 128160"/>
                  <a:gd name="GluePoint1X" fmla="*/ 6 w 42"/>
                  <a:gd name="GluePoint1Y" fmla="*/ 83 h 72"/>
                  <a:gd name="GluePoint2X" fmla="*/ 0 w 42"/>
                  <a:gd name="GluePoint2Y" fmla="*/ 42 h 72"/>
                  <a:gd name="GluePoint3X" fmla="*/ 12 w 42"/>
                  <a:gd name="GluePoint3Y" fmla="*/ 14 h 72"/>
                  <a:gd name="GluePoint4X" fmla="*/ 0 w 42"/>
                  <a:gd name="GluePoint4Y" fmla="*/ 14 h 72"/>
                  <a:gd name="GluePoint5X" fmla="*/ 12 w 42"/>
                  <a:gd name="GluePoint5Y" fmla="*/ 14 h 72"/>
                  <a:gd name="GluePoint6X" fmla="*/ 24 w 42"/>
                  <a:gd name="GluePoint6Y" fmla="*/ 14 h 72"/>
                  <a:gd name="GluePoint7X" fmla="*/ 36 w 42"/>
                  <a:gd name="GluePoint7Y" fmla="*/ 14 h 72"/>
                  <a:gd name="GluePoint8X" fmla="*/ 42 w 42"/>
                  <a:gd name="GluePoint8Y" fmla="*/ 0 h 72"/>
                  <a:gd name="GluePoint9X" fmla="*/ 30 w 42"/>
                  <a:gd name="GluePoint9Y" fmla="*/ 42 h 72"/>
                  <a:gd name="GluePoint10X" fmla="*/ 42 w 42"/>
                  <a:gd name="GluePoint10Y" fmla="*/ 111 h 72"/>
                  <a:gd name="GluePoint11X" fmla="*/ 12 w 42"/>
                  <a:gd name="GluePoint11Y" fmla="*/ 163 h 72"/>
                  <a:gd name="GluePoint12X" fmla="*/ 6 w 42"/>
                  <a:gd name="GluePoint12Y" fmla="*/ 83 h 72"/>
                  <a:gd name="GluePoint13X" fmla="*/ 6 w 42"/>
                  <a:gd name="GluePoint13Y" fmla="*/ 83 h 7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24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846" name="Freeform 14"/>
            <p:cNvSpPr/>
            <p:nvPr/>
          </p:nvSpPr>
          <p:spPr>
            <a:xfrm>
              <a:off x="-2160" y="6033960"/>
              <a:ext cx="8415360" cy="848880"/>
            </a:xfrm>
            <a:custGeom>
              <a:avLst/>
              <a:gdLst>
                <a:gd name="textAreaLeft" fmla="*/ 0 w 8415360"/>
                <a:gd name="textAreaRight" fmla="*/ 8415720 w 8415360"/>
                <a:gd name="textAreaTop" fmla="*/ 0 h 848880"/>
                <a:gd name="textAreaBottom" fmla="*/ 849240 h 848880"/>
                <a:gd name="GluePoint1X" fmla="*/ 3976 w 0"/>
                <a:gd name="GluePoint1Y" fmla="*/ 527 h 0"/>
                <a:gd name="GluePoint2X" fmla="*/ 3970 w 0"/>
                <a:gd name="GluePoint2Y" fmla="*/ 527 h 0"/>
                <a:gd name="GluePoint3X" fmla="*/ 3844 w 0"/>
                <a:gd name="GluePoint3Y" fmla="*/ 509 h 0"/>
                <a:gd name="GluePoint4X" fmla="*/ 2487 w 0"/>
                <a:gd name="GluePoint4Y" fmla="*/ 305 h 0"/>
                <a:gd name="GluePoint5X" fmla="*/ 2039 w 0"/>
                <a:gd name="GluePoint5Y" fmla="*/ 36 h 0"/>
                <a:gd name="GluePoint6X" fmla="*/ 1907 w 0"/>
                <a:gd name="GluePoint6Y" fmla="*/ 24 h 0"/>
                <a:gd name="GluePoint7X" fmla="*/ 1883 w 0"/>
                <a:gd name="GluePoint7Y" fmla="*/ 54 h 0"/>
                <a:gd name="GluePoint8X" fmla="*/ 1859 w 0"/>
                <a:gd name="GluePoint8Y" fmla="*/ 54 h 0"/>
                <a:gd name="GluePoint9X" fmla="*/ 1830 w 0"/>
                <a:gd name="GluePoint9Y" fmla="*/ 30 h 0"/>
                <a:gd name="GluePoint10X" fmla="*/ 1704 w 0"/>
                <a:gd name="GluePoint10Y" fmla="*/ 102 h 0"/>
                <a:gd name="GluePoint11X" fmla="*/ 1608 w 0"/>
                <a:gd name="GluePoint11Y" fmla="*/ 126 h 0"/>
                <a:gd name="GluePoint12X" fmla="*/ 1561 w 0"/>
                <a:gd name="GluePoint12Y" fmla="*/ 132 h 0"/>
                <a:gd name="GluePoint13X" fmla="*/ 1495 w 0"/>
                <a:gd name="GluePoint13Y" fmla="*/ 102 h 0"/>
                <a:gd name="GluePoint14X" fmla="*/ 1357 w 0"/>
                <a:gd name="GluePoint14Y" fmla="*/ 126 h 0"/>
                <a:gd name="GluePoint15X" fmla="*/ 1285 w 0"/>
                <a:gd name="GluePoint15Y" fmla="*/ 24 h 0"/>
                <a:gd name="GluePoint16X" fmla="*/ 1280 w 0"/>
                <a:gd name="GluePoint16Y" fmla="*/ 18 h 0"/>
                <a:gd name="GluePoint17X" fmla="*/ 1262 w 0"/>
                <a:gd name="GluePoint17Y" fmla="*/ 12 h 0"/>
                <a:gd name="GluePoint18X" fmla="*/ 1238 w 0"/>
                <a:gd name="GluePoint18Y" fmla="*/ 6 h 0"/>
                <a:gd name="GluePoint19X" fmla="*/ 1220 w 0"/>
                <a:gd name="GluePoint19Y" fmla="logwidth"/>
                <a:gd name="GluePoint20X" fmla="*/ 1196 w 0"/>
                <a:gd name="GluePoint20Y" fmla="logwidth"/>
                <a:gd name="GluePoint21X" fmla="*/ 1166 w 0"/>
                <a:gd name="GluePoint21Y" fmla="logwidth"/>
                <a:gd name="GluePoint22X" fmla="*/ 1142 w 0"/>
                <a:gd name="GluePoint22Y" fmla="logwidth"/>
                <a:gd name="GluePoint23X" fmla="*/ 1136 w 0"/>
                <a:gd name="GluePoint23Y" fmla="logwidth"/>
                <a:gd name="GluePoint24X" fmla="*/ 1130 w 0"/>
                <a:gd name="GluePoint24Y" fmla="logwidth"/>
                <a:gd name="GluePoint25X" fmla="*/ 1124 w 0"/>
                <a:gd name="GluePoint25Y" fmla="*/ 6 h 0"/>
                <a:gd name="GluePoint26X" fmla="*/ 1118 w 0"/>
                <a:gd name="GluePoint26Y" fmla="*/ 12 h 0"/>
                <a:gd name="GluePoint27X" fmla="*/ 1100 w 0"/>
                <a:gd name="GluePoint27Y" fmla="*/ 18 h 0"/>
                <a:gd name="GluePoint28X" fmla="*/ 1088 w 0"/>
                <a:gd name="GluePoint28Y" fmla="*/ 18 h 0"/>
                <a:gd name="GluePoint29X" fmla="*/ 1070 w 0"/>
                <a:gd name="GluePoint29Y" fmla="*/ 24 h 0"/>
                <a:gd name="GluePoint30X" fmla="*/ 1052 w 0"/>
                <a:gd name="GluePoint30Y" fmla="*/ 30 h 0"/>
                <a:gd name="GluePoint31X" fmla="*/ 1034 w 0"/>
                <a:gd name="GluePoint31Y" fmla="*/ 36 h 0"/>
                <a:gd name="GluePoint32X" fmla="*/ 1028 w 0"/>
                <a:gd name="GluePoint32Y" fmla="*/ 42 h 0"/>
                <a:gd name="GluePoint33X" fmla="*/ 969 w 0"/>
                <a:gd name="GluePoint33Y" fmla="*/ 60 h 0"/>
                <a:gd name="GluePoint34X" fmla="*/ 921 w 0"/>
                <a:gd name="GluePoint34Y" fmla="*/ 72 h 0"/>
                <a:gd name="GluePoint35X" fmla="*/ 855 w 0"/>
                <a:gd name="GluePoint35Y" fmla="*/ 48 h 0"/>
                <a:gd name="GluePoint36X" fmla="*/ 825 w 0"/>
                <a:gd name="GluePoint36Y" fmla="*/ 48 h 0"/>
                <a:gd name="GluePoint37X" fmla="*/ 759 w 0"/>
                <a:gd name="GluePoint37Y" fmla="*/ 72 h 0"/>
                <a:gd name="GluePoint38X" fmla="*/ 735 w 0"/>
                <a:gd name="GluePoint38Y" fmla="*/ 72 h 0"/>
                <a:gd name="GluePoint39X" fmla="*/ 706 w 0"/>
                <a:gd name="GluePoint39Y" fmla="*/ 60 h 0"/>
                <a:gd name="GluePoint40X" fmla="*/ 640 w 0"/>
                <a:gd name="GluePoint40Y" fmla="*/ 60 h 0"/>
                <a:gd name="GluePoint41X" fmla="*/ 544 w 0"/>
                <a:gd name="GluePoint41Y" fmla="*/ 72 h 0"/>
                <a:gd name="GluePoint42X" fmla="*/ 389 w 0"/>
                <a:gd name="GluePoint42Y" fmla="*/ 18 h 0"/>
                <a:gd name="GluePoint43X" fmla="*/ 323 w 0"/>
                <a:gd name="GluePoint43Y" fmla="*/ 60 h 0"/>
                <a:gd name="GluePoint44X" fmla="*/ 317 w 0"/>
                <a:gd name="GluePoint44Y" fmla="*/ 60 h 0"/>
                <a:gd name="GluePoint45X" fmla="*/ 305 w 0"/>
                <a:gd name="GluePoint45Y" fmla="*/ 72 h 0"/>
                <a:gd name="GluePoint46X" fmla="*/ 287 w 0"/>
                <a:gd name="GluePoint46Y" fmla="*/ 78 h 0"/>
                <a:gd name="GluePoint47X" fmla="*/ 263 w 0"/>
                <a:gd name="GluePoint47Y" fmla="*/ 90 h 0"/>
                <a:gd name="GluePoint48X" fmla="*/ 203 w 0"/>
                <a:gd name="GluePoint48Y" fmla="*/ 120 h 0"/>
                <a:gd name="GluePoint49X" fmla="*/ 149 w 0"/>
                <a:gd name="GluePoint49Y" fmla="*/ 150 h 0"/>
                <a:gd name="GluePoint50X" fmla="*/ 78 w 0"/>
                <a:gd name="GluePoint50Y" fmla="*/ 168 h 0"/>
                <a:gd name="GluePoint51X" fmla="logwidth"/>
                <a:gd name="GluePoint51Y" fmla="*/ 180 h 0"/>
                <a:gd name="GluePoint52X" fmla="logwidth"/>
                <a:gd name="GluePoint52Y" fmla="*/ 527 h 0"/>
                <a:gd name="GluePoint53X" fmla="*/ 1010 w 0"/>
                <a:gd name="GluePoint53Y" fmla="*/ 527 h 0"/>
                <a:gd name="GluePoint54X" fmla="*/ 3725 w 0"/>
                <a:gd name="GluePoint54Y" fmla="*/ 527 h 0"/>
                <a:gd name="GluePoint55X" fmla="*/ 3976 w 0"/>
                <a:gd name="GluePoint55Y" fmla="*/ 527 h 0"/>
                <a:gd name="GluePoint56X" fmla="*/ 3976 w 0"/>
                <a:gd name="GluePoint56Y" fmla="*/ 527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  <a:cxn ang="0">
                  <a:pos x="GluePoint55X" y="GluePoint55Y"/>
                </a:cxn>
                <a:cxn ang="0">
                  <a:pos x="GluePoint56X" y="GluePoint56Y"/>
                </a:cxn>
              </a:cxnLst>
              <a:rect l="textAreaLeft" t="textAreaTop" r="textAreaRight" b="textAreaBottom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72654e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  <a:ea typeface="文新字海-特行"/>
              </a:endParaRPr>
            </a:p>
          </p:txBody>
        </p:sp>
      </p:grpSp>
      <p:grpSp>
        <p:nvGrpSpPr>
          <p:cNvPr id="847" name="Group 15"/>
          <p:cNvGrpSpPr/>
          <p:nvPr/>
        </p:nvGrpSpPr>
        <p:grpSpPr>
          <a:xfrm>
            <a:off x="835920" y="6021360"/>
            <a:ext cx="7579440" cy="848880"/>
            <a:chOff x="835920" y="6021360"/>
            <a:chExt cx="7579440" cy="848880"/>
          </a:xfrm>
        </p:grpSpPr>
        <p:sp>
          <p:nvSpPr>
            <p:cNvPr id="848" name="Freeform 16"/>
            <p:cNvSpPr/>
            <p:nvPr/>
          </p:nvSpPr>
          <p:spPr>
            <a:xfrm>
              <a:off x="2531520" y="6021360"/>
              <a:ext cx="772200" cy="461520"/>
            </a:xfrm>
            <a:custGeom>
              <a:avLst/>
              <a:gdLst>
                <a:gd name="textAreaLeft" fmla="*/ 0 w 772200"/>
                <a:gd name="textAreaRight" fmla="*/ 772560 w 772200"/>
                <a:gd name="textAreaTop" fmla="*/ 0 h 461520"/>
                <a:gd name="textAreaBottom" fmla="*/ 461880 h 461520"/>
                <a:gd name="GluePoint1X" fmla="*/ 24 w 365"/>
                <a:gd name="GluePoint1Y" fmla="*/ 24 h 287"/>
                <a:gd name="GluePoint2X" fmla="*/ 0 w 365"/>
                <a:gd name="GluePoint2Y" fmla="*/ 67 h 287"/>
                <a:gd name="GluePoint3X" fmla="*/ 66 w 365"/>
                <a:gd name="GluePoint3Y" fmla="*/ 122 h 287"/>
                <a:gd name="GluePoint4X" fmla="*/ 143 w 365"/>
                <a:gd name="GluePoint4Y" fmla="*/ 201 h 287"/>
                <a:gd name="GluePoint5X" fmla="*/ 191 w 365"/>
                <a:gd name="GluePoint5Y" fmla="*/ 183 h 287"/>
                <a:gd name="GluePoint6X" fmla="*/ 341 w 365"/>
                <a:gd name="GluePoint6Y" fmla="*/ 315 h 287"/>
                <a:gd name="GluePoint7X" fmla="*/ 305 w 365"/>
                <a:gd name="GluePoint7Y" fmla="*/ 192 h 287"/>
                <a:gd name="GluePoint8X" fmla="*/ 365 w 365"/>
                <a:gd name="GluePoint8Y" fmla="*/ 146 h 287"/>
                <a:gd name="GluePoint9X" fmla="*/ 359 w 365"/>
                <a:gd name="GluePoint9Y" fmla="*/ 140 h 287"/>
                <a:gd name="GluePoint10X" fmla="*/ 335 w 365"/>
                <a:gd name="GluePoint10Y" fmla="*/ 128 h 287"/>
                <a:gd name="GluePoint11X" fmla="*/ 299 w 365"/>
                <a:gd name="GluePoint11Y" fmla="*/ 97 h 287"/>
                <a:gd name="GluePoint12X" fmla="*/ 257 w 365"/>
                <a:gd name="GluePoint12Y" fmla="*/ 79 h 287"/>
                <a:gd name="GluePoint13X" fmla="*/ 215 w 365"/>
                <a:gd name="GluePoint13Y" fmla="*/ 61 h 287"/>
                <a:gd name="GluePoint14X" fmla="*/ 173 w 365"/>
                <a:gd name="GluePoint14Y" fmla="*/ 43 h 287"/>
                <a:gd name="GluePoint15X" fmla="*/ 143 w 365"/>
                <a:gd name="GluePoint15Y" fmla="*/ 24 h 287"/>
                <a:gd name="GluePoint16X" fmla="*/ 131 w 365"/>
                <a:gd name="GluePoint16Y" fmla="*/ 18 h 287"/>
                <a:gd name="GluePoint17X" fmla="*/ 107 w 365"/>
                <a:gd name="GluePoint17Y" fmla="*/ 18 h 287"/>
                <a:gd name="GluePoint18X" fmla="*/ 95 w 365"/>
                <a:gd name="GluePoint18Y" fmla="*/ 18 h 287"/>
                <a:gd name="GluePoint19X" fmla="*/ 72 w 365"/>
                <a:gd name="GluePoint19Y" fmla="*/ 12 h 287"/>
                <a:gd name="GluePoint20X" fmla="*/ 66 w 365"/>
                <a:gd name="GluePoint20Y" fmla="*/ 12 h 287"/>
                <a:gd name="GluePoint21X" fmla="*/ 54 w 365"/>
                <a:gd name="GluePoint21Y" fmla="*/ 6 h 287"/>
                <a:gd name="GluePoint22X" fmla="*/ 42 w 365"/>
                <a:gd name="GluePoint22Y" fmla="*/ 0 h 287"/>
                <a:gd name="GluePoint23X" fmla="*/ 30 w 365"/>
                <a:gd name="GluePoint23Y" fmla="*/ 0 h 287"/>
                <a:gd name="GluePoint24X" fmla="*/ 24 w 365"/>
                <a:gd name="GluePoint24Y" fmla="*/ 24 h 287"/>
                <a:gd name="GluePoint25X" fmla="*/ 24 w 365"/>
                <a:gd name="GluePoint25Y" fmla="*/ 24 h 28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</a:cxnLst>
              <a:rect l="textAreaLeft" t="textAreaTop" r="textAreaRight" b="textAreaBottom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49" name="Freeform 17"/>
            <p:cNvSpPr/>
            <p:nvPr/>
          </p:nvSpPr>
          <p:spPr>
            <a:xfrm>
              <a:off x="4112640" y="6078600"/>
              <a:ext cx="4302720" cy="791640"/>
            </a:xfrm>
            <a:custGeom>
              <a:avLst/>
              <a:gdLst>
                <a:gd name="textAreaLeft" fmla="*/ 0 w 4302720"/>
                <a:gd name="textAreaRight" fmla="*/ 4303080 w 4302720"/>
                <a:gd name="textAreaTop" fmla="*/ 0 h 791640"/>
                <a:gd name="textAreaBottom" fmla="*/ 792000 h 791640"/>
                <a:gd name="GluePoint1X" fmla="*/ 186 w 2033"/>
                <a:gd name="GluePoint1Y" fmla="*/ 18 h 499"/>
                <a:gd name="GluePoint2X" fmla="*/ 138 w 2033"/>
                <a:gd name="GluePoint2Y" fmla="*/ 6 h 499"/>
                <a:gd name="GluePoint3X" fmla="*/ 96 w 2033"/>
                <a:gd name="GluePoint3Y" fmla="*/ 0 h 499"/>
                <a:gd name="GluePoint4X" fmla="*/ 36 w 2033"/>
                <a:gd name="GluePoint4Y" fmla="*/ 0 h 499"/>
                <a:gd name="GluePoint5X" fmla="*/ 12 w 2033"/>
                <a:gd name="GluePoint5Y" fmla="*/ 25 h 499"/>
                <a:gd name="GluePoint6X" fmla="*/ 0 w 2033"/>
                <a:gd name="GluePoint6Y" fmla="*/ 128 h 499"/>
                <a:gd name="GluePoint7X" fmla="*/ 60 w 2033"/>
                <a:gd name="GluePoint7Y" fmla="*/ 104 h 499"/>
                <a:gd name="GluePoint8X" fmla="*/ 90 w 2033"/>
                <a:gd name="GluePoint8Y" fmla="*/ 134 h 499"/>
                <a:gd name="GluePoint9X" fmla="*/ 150 w 2033"/>
                <a:gd name="GluePoint9Y" fmla="*/ 153 h 499"/>
                <a:gd name="GluePoint10X" fmla="*/ 209 w 2033"/>
                <a:gd name="GluePoint10Y" fmla="*/ 273 h 499"/>
                <a:gd name="GluePoint11X" fmla="*/ 401 w 2033"/>
                <a:gd name="GluePoint11Y" fmla="*/ 359 h 499"/>
                <a:gd name="GluePoint12X" fmla="*/ 777 w 2033"/>
                <a:gd name="GluePoint12Y" fmla="*/ 359 h 499"/>
                <a:gd name="GluePoint13X" fmla="*/ 2033 w 2033"/>
                <a:gd name="GluePoint13Y" fmla="*/ 499 h 499"/>
                <a:gd name="GluePoint14X" fmla="*/ 2033 w 2033"/>
                <a:gd name="GluePoint14Y" fmla="*/ 499 h 499"/>
                <a:gd name="GluePoint15X" fmla="*/ 1991 w 2033"/>
                <a:gd name="GluePoint15Y" fmla="*/ 493 h 499"/>
                <a:gd name="GluePoint16X" fmla="*/ 676 w 2033"/>
                <a:gd name="GluePoint16Y" fmla="*/ 243 h 499"/>
                <a:gd name="GluePoint17X" fmla="*/ 514 w 2033"/>
                <a:gd name="GluePoint17Y" fmla="*/ 159 h 499"/>
                <a:gd name="GluePoint18X" fmla="*/ 425 w 2033"/>
                <a:gd name="GluePoint18Y" fmla="*/ 110 h 499"/>
                <a:gd name="GluePoint19X" fmla="*/ 365 w 2033"/>
                <a:gd name="GluePoint19Y" fmla="*/ 92 h 499"/>
                <a:gd name="GluePoint20X" fmla="*/ 281 w 2033"/>
                <a:gd name="GluePoint20Y" fmla="*/ 61 h 499"/>
                <a:gd name="GluePoint21X" fmla="*/ 186 w 2033"/>
                <a:gd name="GluePoint21Y" fmla="*/ 18 h 499"/>
                <a:gd name="GluePoint22X" fmla="*/ 186 w 2033"/>
                <a:gd name="GluePoint22Y" fmla="*/ 18 h 49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50" name="Freeform 18"/>
            <p:cNvSpPr/>
            <p:nvPr/>
          </p:nvSpPr>
          <p:spPr>
            <a:xfrm>
              <a:off x="3873600" y="6068880"/>
              <a:ext cx="149760" cy="96480"/>
            </a:xfrm>
            <a:custGeom>
              <a:avLst/>
              <a:gdLst>
                <a:gd name="textAreaLeft" fmla="*/ 0 w 149760"/>
                <a:gd name="textAreaRight" fmla="*/ 150120 w 149760"/>
                <a:gd name="textAreaTop" fmla="*/ 0 h 96480"/>
                <a:gd name="textAreaBottom" fmla="*/ 96840 h 96480"/>
                <a:gd name="GluePoint1X" fmla="*/ 0 w 71"/>
                <a:gd name="GluePoint1Y" fmla="*/ 18 h 60"/>
                <a:gd name="GluePoint2X" fmla="*/ 6 w 71"/>
                <a:gd name="GluePoint2Y" fmla="*/ 18 h 60"/>
                <a:gd name="GluePoint3X" fmla="*/ 12 w 71"/>
                <a:gd name="GluePoint3Y" fmla="*/ 12 h 60"/>
                <a:gd name="GluePoint4X" fmla="*/ 6 w 71"/>
                <a:gd name="GluePoint4Y" fmla="*/ 6 h 60"/>
                <a:gd name="GluePoint5X" fmla="*/ 0 w 71"/>
                <a:gd name="GluePoint5Y" fmla="*/ 0 h 60"/>
                <a:gd name="GluePoint6X" fmla="*/ 29 w 71"/>
                <a:gd name="GluePoint6Y" fmla="*/ 18 h 60"/>
                <a:gd name="GluePoint7X" fmla="*/ 53 w 71"/>
                <a:gd name="GluePoint7Y" fmla="*/ 18 h 60"/>
                <a:gd name="GluePoint8X" fmla="*/ 59 w 71"/>
                <a:gd name="GluePoint8Y" fmla="*/ 37 h 60"/>
                <a:gd name="GluePoint9X" fmla="*/ 65 w 71"/>
                <a:gd name="GluePoint9Y" fmla="*/ 49 h 60"/>
                <a:gd name="GluePoint10X" fmla="*/ 71 w 71"/>
                <a:gd name="GluePoint10Y" fmla="*/ 61 h 60"/>
                <a:gd name="GluePoint11X" fmla="*/ 71 w 71"/>
                <a:gd name="GluePoint11Y" fmla="*/ 67 h 60"/>
                <a:gd name="GluePoint12X" fmla="*/ 59 w 71"/>
                <a:gd name="GluePoint12Y" fmla="*/ 61 h 60"/>
                <a:gd name="GluePoint13X" fmla="*/ 47 w 71"/>
                <a:gd name="GluePoint13Y" fmla="*/ 49 h 60"/>
                <a:gd name="GluePoint14X" fmla="*/ 23 w 71"/>
                <a:gd name="GluePoint14Y" fmla="*/ 37 h 60"/>
                <a:gd name="GluePoint15X" fmla="*/ 23 w 71"/>
                <a:gd name="GluePoint15Y" fmla="*/ 43 h 60"/>
                <a:gd name="GluePoint16X" fmla="*/ 18 w 71"/>
                <a:gd name="GluePoint16Y" fmla="*/ 49 h 60"/>
                <a:gd name="GluePoint17X" fmla="*/ 12 w 71"/>
                <a:gd name="GluePoint17Y" fmla="*/ 55 h 60"/>
                <a:gd name="GluePoint18X" fmla="*/ 6 w 71"/>
                <a:gd name="GluePoint18Y" fmla="*/ 55 h 60"/>
                <a:gd name="GluePoint19X" fmla="*/ 6 w 71"/>
                <a:gd name="GluePoint19Y" fmla="*/ 55 h 60"/>
                <a:gd name="GluePoint20X" fmla="*/ 6 w 71"/>
                <a:gd name="GluePoint20Y" fmla="*/ 43 h 60"/>
                <a:gd name="GluePoint21X" fmla="*/ 0 w 71"/>
                <a:gd name="GluePoint21Y" fmla="*/ 18 h 60"/>
                <a:gd name="GluePoint22X" fmla="*/ 0 w 71"/>
                <a:gd name="GluePoint22Y" fmla="*/ 18 h 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51" name="Freeform 19"/>
            <p:cNvSpPr/>
            <p:nvPr/>
          </p:nvSpPr>
          <p:spPr>
            <a:xfrm>
              <a:off x="1809720" y="6099120"/>
              <a:ext cx="340560" cy="259920"/>
            </a:xfrm>
            <a:custGeom>
              <a:avLst/>
              <a:gdLst>
                <a:gd name="textAreaLeft" fmla="*/ 0 w 340560"/>
                <a:gd name="textAreaRight" fmla="*/ 340920 w 340560"/>
                <a:gd name="textAreaTop" fmla="*/ 0 h 259920"/>
                <a:gd name="textAreaBottom" fmla="*/ 260280 h 259920"/>
                <a:gd name="GluePoint1X" fmla="*/ 30 w 161"/>
                <a:gd name="GluePoint1Y" fmla="*/ 0 h 162"/>
                <a:gd name="GluePoint2X" fmla="*/ 48 w 161"/>
                <a:gd name="GluePoint2Y" fmla="*/ 6 h 162"/>
                <a:gd name="GluePoint3X" fmla="*/ 72 w 161"/>
                <a:gd name="GluePoint3Y" fmla="*/ 6 h 162"/>
                <a:gd name="GluePoint4X" fmla="*/ 114 w 161"/>
                <a:gd name="GluePoint4Y" fmla="*/ 12 h 162"/>
                <a:gd name="GluePoint5X" fmla="*/ 96 w 161"/>
                <a:gd name="GluePoint5Y" fmla="*/ 61 h 162"/>
                <a:gd name="GluePoint6X" fmla="*/ 96 w 161"/>
                <a:gd name="GluePoint6Y" fmla="*/ 67 h 162"/>
                <a:gd name="GluePoint7X" fmla="*/ 102 w 161"/>
                <a:gd name="GluePoint7Y" fmla="*/ 79 h 162"/>
                <a:gd name="GluePoint8X" fmla="*/ 108 w 161"/>
                <a:gd name="GluePoint8Y" fmla="*/ 91 h 162"/>
                <a:gd name="GluePoint9X" fmla="*/ 120 w 161"/>
                <a:gd name="GluePoint9Y" fmla="*/ 103 h 162"/>
                <a:gd name="GluePoint10X" fmla="*/ 143 w 161"/>
                <a:gd name="GluePoint10Y" fmla="*/ 121 h 162"/>
                <a:gd name="GluePoint11X" fmla="*/ 155 w 161"/>
                <a:gd name="GluePoint11Y" fmla="*/ 152 h 162"/>
                <a:gd name="GluePoint12X" fmla="*/ 161 w 161"/>
                <a:gd name="GluePoint12Y" fmla="*/ 170 h 162"/>
                <a:gd name="GluePoint13X" fmla="*/ 161 w 161"/>
                <a:gd name="GluePoint13Y" fmla="*/ 176 h 162"/>
                <a:gd name="GluePoint14X" fmla="*/ 96 w 161"/>
                <a:gd name="GluePoint14Y" fmla="*/ 109 h 162"/>
                <a:gd name="GluePoint15X" fmla="*/ 30 w 161"/>
                <a:gd name="GluePoint15Y" fmla="*/ 61 h 162"/>
                <a:gd name="GluePoint16X" fmla="*/ 0 w 161"/>
                <a:gd name="GluePoint16Y" fmla="*/ 0 h 162"/>
                <a:gd name="GluePoint17X" fmla="*/ 30 w 161"/>
                <a:gd name="GluePoint17Y" fmla="*/ 0 h 162"/>
                <a:gd name="GluePoint18X" fmla="*/ 30 w 161"/>
                <a:gd name="GluePoint18Y" fmla="*/ 0 h 16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</a:cxnLst>
              <a:rect l="textAreaLeft" t="textAreaTop" r="textAreaRight" b="textAreaBottom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52" name="Freeform 20"/>
            <p:cNvSpPr/>
            <p:nvPr/>
          </p:nvSpPr>
          <p:spPr>
            <a:xfrm>
              <a:off x="1494360" y="6118200"/>
              <a:ext cx="124560" cy="96480"/>
            </a:xfrm>
            <a:custGeom>
              <a:avLst/>
              <a:gdLst>
                <a:gd name="textAreaLeft" fmla="*/ 0 w 124560"/>
                <a:gd name="textAreaRight" fmla="*/ 124920 w 124560"/>
                <a:gd name="textAreaTop" fmla="*/ 0 h 96480"/>
                <a:gd name="textAreaBottom" fmla="*/ 96840 h 96480"/>
                <a:gd name="GluePoint1X" fmla="*/ 59 w 59"/>
                <a:gd name="GluePoint1Y" fmla="*/ 6 h 60"/>
                <a:gd name="GluePoint2X" fmla="*/ 41 w 59"/>
                <a:gd name="GluePoint2Y" fmla="*/ 37 h 60"/>
                <a:gd name="GluePoint3X" fmla="*/ 41 w 59"/>
                <a:gd name="GluePoint3Y" fmla="*/ 43 h 60"/>
                <a:gd name="GluePoint4X" fmla="*/ 47 w 59"/>
                <a:gd name="GluePoint4Y" fmla="*/ 49 h 60"/>
                <a:gd name="GluePoint5X" fmla="*/ 53 w 59"/>
                <a:gd name="GluePoint5Y" fmla="*/ 61 h 60"/>
                <a:gd name="GluePoint6X" fmla="*/ 53 w 59"/>
                <a:gd name="GluePoint6Y" fmla="*/ 67 h 60"/>
                <a:gd name="GluePoint7X" fmla="*/ 47 w 59"/>
                <a:gd name="GluePoint7Y" fmla="*/ 61 h 60"/>
                <a:gd name="GluePoint8X" fmla="*/ 35 w 59"/>
                <a:gd name="GluePoint8Y" fmla="*/ 55 h 60"/>
                <a:gd name="GluePoint9X" fmla="*/ 23 w 59"/>
                <a:gd name="GluePoint9Y" fmla="*/ 43 h 60"/>
                <a:gd name="GluePoint10X" fmla="*/ 17 w 59"/>
                <a:gd name="GluePoint10Y" fmla="*/ 37 h 60"/>
                <a:gd name="GluePoint11X" fmla="*/ 0 w 59"/>
                <a:gd name="GluePoint11Y" fmla="*/ 0 h 60"/>
                <a:gd name="GluePoint12X" fmla="*/ 59 w 59"/>
                <a:gd name="GluePoint12Y" fmla="*/ 6 h 60"/>
                <a:gd name="GluePoint13X" fmla="*/ 59 w 59"/>
                <a:gd name="GluePoint13Y" fmla="*/ 6 h 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53" name="Freeform 21"/>
            <p:cNvSpPr/>
            <p:nvPr/>
          </p:nvSpPr>
          <p:spPr>
            <a:xfrm>
              <a:off x="835920" y="6049800"/>
              <a:ext cx="518400" cy="328320"/>
            </a:xfrm>
            <a:custGeom>
              <a:avLst/>
              <a:gdLst>
                <a:gd name="textAreaLeft" fmla="*/ 0 w 518400"/>
                <a:gd name="textAreaRight" fmla="*/ 518760 w 518400"/>
                <a:gd name="textAreaTop" fmla="*/ 0 h 328320"/>
                <a:gd name="textAreaBottom" fmla="*/ 328680 h 328320"/>
                <a:gd name="GluePoint1X" fmla="*/ 233 w 245"/>
                <a:gd name="GluePoint1Y" fmla="*/ 43 h 204"/>
                <a:gd name="GluePoint2X" fmla="*/ 245 w 245"/>
                <a:gd name="GluePoint2Y" fmla="*/ 49 h 204"/>
                <a:gd name="GluePoint3X" fmla="*/ 209 w 245"/>
                <a:gd name="GluePoint3Y" fmla="*/ 91 h 204"/>
                <a:gd name="GluePoint4X" fmla="*/ 143 w 245"/>
                <a:gd name="GluePoint4Y" fmla="*/ 146 h 204"/>
                <a:gd name="GluePoint5X" fmla="*/ 167 w 245"/>
                <a:gd name="GluePoint5Y" fmla="*/ 170 h 204"/>
                <a:gd name="GluePoint6X" fmla="*/ 179 w 245"/>
                <a:gd name="GluePoint6Y" fmla="*/ 225 h 204"/>
                <a:gd name="GluePoint7X" fmla="*/ 77 w 245"/>
                <a:gd name="GluePoint7Y" fmla="*/ 146 h 204"/>
                <a:gd name="GluePoint8X" fmla="*/ 47 w 245"/>
                <a:gd name="GluePoint8Y" fmla="*/ 91 h 204"/>
                <a:gd name="GluePoint9X" fmla="*/ 89 w 245"/>
                <a:gd name="GluePoint9Y" fmla="*/ 73 h 204"/>
                <a:gd name="GluePoint10X" fmla="*/ 59 w 245"/>
                <a:gd name="GluePoint10Y" fmla="*/ 43 h 204"/>
                <a:gd name="GluePoint11X" fmla="*/ 0 w 245"/>
                <a:gd name="GluePoint11Y" fmla="*/ 12 h 204"/>
                <a:gd name="GluePoint12X" fmla="*/ 0 w 245"/>
                <a:gd name="GluePoint12Y" fmla="*/ 0 h 204"/>
                <a:gd name="GluePoint13X" fmla="*/ 6 w 245"/>
                <a:gd name="GluePoint13Y" fmla="*/ 0 h 204"/>
                <a:gd name="GluePoint14X" fmla="*/ 12 w 245"/>
                <a:gd name="GluePoint14Y" fmla="*/ 0 h 204"/>
                <a:gd name="GluePoint15X" fmla="*/ 47 w 245"/>
                <a:gd name="GluePoint15Y" fmla="*/ 6 h 204"/>
                <a:gd name="GluePoint16X" fmla="*/ 77 w 245"/>
                <a:gd name="GluePoint16Y" fmla="*/ 6 h 204"/>
                <a:gd name="GluePoint17X" fmla="*/ 83 w 245"/>
                <a:gd name="GluePoint17Y" fmla="*/ 6 h 204"/>
                <a:gd name="GluePoint18X" fmla="*/ 89 w 245"/>
                <a:gd name="GluePoint18Y" fmla="*/ 6 h 204"/>
                <a:gd name="GluePoint19X" fmla="*/ 101 w 245"/>
                <a:gd name="GluePoint19Y" fmla="*/ 12 h 204"/>
                <a:gd name="GluePoint20X" fmla="*/ 125 w 245"/>
                <a:gd name="GluePoint20Y" fmla="*/ 12 h 204"/>
                <a:gd name="GluePoint21X" fmla="*/ 143 w 245"/>
                <a:gd name="GluePoint21Y" fmla="*/ 18 h 204"/>
                <a:gd name="GluePoint22X" fmla="*/ 149 w 245"/>
                <a:gd name="GluePoint22Y" fmla="*/ 18 h 204"/>
                <a:gd name="GluePoint23X" fmla="*/ 149 w 245"/>
                <a:gd name="GluePoint23Y" fmla="*/ 18 h 204"/>
                <a:gd name="GluePoint24X" fmla="*/ 203 w 245"/>
                <a:gd name="GluePoint24Y" fmla="*/ 24 h 204"/>
                <a:gd name="GluePoint25X" fmla="*/ 233 w 245"/>
                <a:gd name="GluePoint25Y" fmla="*/ 43 h 204"/>
                <a:gd name="GluePoint26X" fmla="*/ 233 w 245"/>
                <a:gd name="GluePoint26Y" fmla="*/ 43 h 20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</a:cxnLst>
              <a:rect l="textAreaLeft" t="textAreaTop" r="textAreaRight" b="textAreaBottom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854" name="PlaceHolder 1"/>
          <p:cNvSpPr>
            <a:spLocks noGrp="1"/>
          </p:cNvSpPr>
          <p:nvPr>
            <p:ph type="title"/>
          </p:nvPr>
        </p:nvSpPr>
        <p:spPr>
          <a:xfrm>
            <a:off x="609480" y="1447920"/>
            <a:ext cx="10972440" cy="1736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7200" strike="noStrike" u="none">
                <a:solidFill>
                  <a:schemeClr val="lt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US" sz="72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855" name="PlaceHolder 2"/>
          <p:cNvSpPr>
            <a:spLocks noGrp="1"/>
          </p:cNvSpPr>
          <p:nvPr>
            <p:ph type="dt" idx="238"/>
          </p:nvPr>
        </p:nvSpPr>
        <p:spPr>
          <a:xfrm>
            <a:off x="60948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856" name="PlaceHolder 3"/>
          <p:cNvSpPr>
            <a:spLocks noGrp="1"/>
          </p:cNvSpPr>
          <p:nvPr>
            <p:ph type="sldNum" idx="239"/>
          </p:nvPr>
        </p:nvSpPr>
        <p:spPr>
          <a:xfrm>
            <a:off x="873756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600" strike="noStrike" u="sng">
                <a:solidFill>
                  <a:srgbClr val="ffffff"/>
                </a:solidFill>
                <a:effectLst/>
                <a:uFillTx/>
                <a:latin typeface="Verdana"/>
                <a:ea typeface="文新字海-特行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2EE7ED0-8F43-41CC-BB25-29CE51A2701C}" type="slidenum">
              <a:rPr b="0" lang="en-US" sz="1600" strike="noStrike" u="sng">
                <a:solidFill>
                  <a:srgbClr val="ffffff"/>
                </a:solidFill>
                <a:effectLst/>
                <a:uFillTx/>
                <a:latin typeface="Verdana"/>
                <a:ea typeface="文新字海-特行"/>
              </a:rPr>
              <a:t>&lt;number&gt;</a:t>
            </a:fld>
            <a:endParaRPr b="0" lang="en-US" sz="16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857" name="PlaceHolder 4"/>
          <p:cNvSpPr>
            <a:spLocks noGrp="1"/>
          </p:cNvSpPr>
          <p:nvPr>
            <p:ph type="ftr" idx="240"/>
          </p:nvPr>
        </p:nvSpPr>
        <p:spPr>
          <a:xfrm>
            <a:off x="4165560" y="6248520"/>
            <a:ext cx="386028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Default 60">
    <p:bg>
      <p:bgPr>
        <a:gradFill rotWithShape="0">
          <a:gsLst>
            <a:gs pos="0">
              <a:srgbClr val="001847"/>
            </a:gs>
            <a:gs pos="100000">
              <a:srgbClr val="003399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8" name="Group 2"/>
          <p:cNvGrpSpPr/>
          <p:nvPr/>
        </p:nvGrpSpPr>
        <p:grpSpPr>
          <a:xfrm>
            <a:off x="0" y="0"/>
            <a:ext cx="12191760" cy="6857640"/>
            <a:chOff x="0" y="0"/>
            <a:chExt cx="12191760" cy="6857640"/>
          </a:xfrm>
        </p:grpSpPr>
        <p:sp>
          <p:nvSpPr>
            <p:cNvPr id="859" name="Freeform 3"/>
            <p:cNvSpPr/>
            <p:nvPr/>
          </p:nvSpPr>
          <p:spPr>
            <a:xfrm>
              <a:off x="0" y="4876920"/>
              <a:ext cx="12191760" cy="198072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1980720"/>
                <a:gd name="textAreaBottom" fmla="*/ 1981080 h 1980720"/>
                <a:gd name="GluePoint1X" fmla="*/ 4389 w 6027"/>
                <a:gd name="GluePoint1Y" fmla="*/ 32 h 2296"/>
                <a:gd name="GluePoint2X" fmla="*/ 0 w 6027"/>
                <a:gd name="GluePoint2Y" fmla="*/ 32 h 2296"/>
                <a:gd name="GluePoint3X" fmla="*/ 0 w 6027"/>
                <a:gd name="GluePoint3Y" fmla="*/ 0 h 2296"/>
                <a:gd name="GluePoint4X" fmla="*/ 4389 w 6027"/>
                <a:gd name="GluePoint4Y" fmla="*/ 0 h 2296"/>
                <a:gd name="GluePoint5X" fmla="*/ 4389 w 6027"/>
                <a:gd name="GluePoint5Y" fmla="*/ 32 h 2296"/>
                <a:gd name="GluePoint6X" fmla="*/ 4389 w 6027"/>
                <a:gd name="GluePoint6Y" fmla="*/ 32 h 229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33cccc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60" name="Freeform 4"/>
            <p:cNvSpPr/>
            <p:nvPr/>
          </p:nvSpPr>
          <p:spPr>
            <a:xfrm>
              <a:off x="0" y="0"/>
              <a:ext cx="12191760" cy="487656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4876560"/>
                <a:gd name="textAreaBottom" fmla="*/ 4876920 h 487656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1746"/>
                </a:gs>
                <a:gs pos="100000">
                  <a:srgbClr val="003399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  <a:ea typeface="文新字海-特行"/>
              </a:endParaRPr>
            </a:p>
          </p:txBody>
        </p:sp>
      </p:grpSp>
      <p:sp>
        <p:nvSpPr>
          <p:cNvPr id="861" name="Freeform 5"/>
          <p:cNvSpPr/>
          <p:nvPr/>
        </p:nvSpPr>
        <p:spPr>
          <a:xfrm>
            <a:off x="8331120" y="6262560"/>
            <a:ext cx="3860280" cy="609120"/>
          </a:xfrm>
          <a:custGeom>
            <a:avLst/>
            <a:gdLst>
              <a:gd name="textAreaLeft" fmla="*/ 0 w 3860280"/>
              <a:gd name="textAreaRight" fmla="*/ 3860640 w 3860280"/>
              <a:gd name="textAreaTop" fmla="*/ 0 h 609120"/>
              <a:gd name="textAreaBottom" fmla="*/ 609480 h 609120"/>
              <a:gd name="GluePoint1X" fmla="*/ 2147483646 w 5748"/>
              <a:gd name="GluePoint1Y" fmla="*/ 2147483646 h 246"/>
              <a:gd name="GluePoint2X" fmla="*/ 0 w 5748"/>
              <a:gd name="GluePoint2Y" fmla="*/ 2147483646 h 246"/>
              <a:gd name="GluePoint3X" fmla="*/ 0 w 5748"/>
              <a:gd name="GluePoint3Y" fmla="*/ 0 h 246"/>
              <a:gd name="GluePoint4X" fmla="*/ 2147483646 w 5748"/>
              <a:gd name="GluePoint4Y" fmla="*/ 0 h 246"/>
              <a:gd name="GluePoint5X" fmla="*/ 2147483646 w 5748"/>
              <a:gd name="GluePoint5Y" fmla="*/ 2147483646 h 246"/>
              <a:gd name="GluePoint6X" fmla="*/ 2147483646 w 5748"/>
              <a:gd name="GluePoint6Y" fmla="*/ 2147483646 h 246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</a:cxnLst>
            <a:rect l="textAreaLeft" t="textAreaTop" r="textAreaRight" b="textAreaBottom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003399"/>
              </a:gs>
              <a:gs pos="100000">
                <a:srgbClr val="00ffcc"/>
              </a:gs>
            </a:gsLst>
            <a:lin ang="189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2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grpSp>
        <p:nvGrpSpPr>
          <p:cNvPr id="862" name="Group 6"/>
          <p:cNvGrpSpPr/>
          <p:nvPr/>
        </p:nvGrpSpPr>
        <p:grpSpPr>
          <a:xfrm>
            <a:off x="0" y="6019920"/>
            <a:ext cx="10464480" cy="856800"/>
            <a:chOff x="0" y="6019920"/>
            <a:chExt cx="10464480" cy="856800"/>
          </a:xfrm>
        </p:grpSpPr>
        <p:sp>
          <p:nvSpPr>
            <p:cNvPr id="863" name="Freeform 7"/>
            <p:cNvSpPr/>
            <p:nvPr/>
          </p:nvSpPr>
          <p:spPr>
            <a:xfrm>
              <a:off x="3149640" y="6019920"/>
              <a:ext cx="6857640" cy="850680"/>
            </a:xfrm>
            <a:custGeom>
              <a:avLst/>
              <a:gdLst>
                <a:gd name="textAreaLeft" fmla="*/ 0 w 6857640"/>
                <a:gd name="textAreaRight" fmla="*/ 6858000 w 6857640"/>
                <a:gd name="textAreaTop" fmla="*/ 0 h 850680"/>
                <a:gd name="textAreaBottom" fmla="*/ 851040 h 850680"/>
                <a:gd name="GluePoint1X" fmla="*/ 3132 w 0"/>
                <a:gd name="GluePoint1Y" fmla="*/ 469 h 0"/>
                <a:gd name="GluePoint2X" fmla="*/ 2995 w 0"/>
                <a:gd name="GluePoint2Y" fmla="*/ 395 h 0"/>
                <a:gd name="GluePoint3X" fmla="*/ 2911 w 0"/>
                <a:gd name="GluePoint3Y" fmla="*/ 375 h 0"/>
                <a:gd name="GluePoint4X" fmla="*/ 2678 w 0"/>
                <a:gd name="GluePoint4Y" fmla="*/ 228 h 0"/>
                <a:gd name="GluePoint5X" fmla="*/ 2553 w 0"/>
                <a:gd name="GluePoint5Y" fmla="*/ 74 h 0"/>
                <a:gd name="GluePoint6X" fmla="*/ 2457 w 0"/>
                <a:gd name="GluePoint6Y" fmla="*/ 7 h 0"/>
                <a:gd name="GluePoint7X" fmla="*/ 2403 w 0"/>
                <a:gd name="GluePoint7Y" fmla="*/ 47 h 0"/>
                <a:gd name="GluePoint8X" fmla="*/ 2289 w 0"/>
                <a:gd name="GluePoint8Y" fmla="*/ 74 h 0"/>
                <a:gd name="GluePoint9X" fmla="*/ 2134 w 0"/>
                <a:gd name="GluePoint9Y" fmla="*/ 74 h 0"/>
                <a:gd name="GluePoint10X" fmla="*/ 2044 w 0"/>
                <a:gd name="GluePoint10Y" fmla="*/ 128 h 0"/>
                <a:gd name="GluePoint11X" fmla="*/ 1775 w 0"/>
                <a:gd name="GluePoint11Y" fmla="*/ 222 h 0"/>
                <a:gd name="GluePoint12X" fmla="*/ 1602 w 0"/>
                <a:gd name="GluePoint12Y" fmla="*/ 181 h 0"/>
                <a:gd name="GluePoint13X" fmla="*/ 1560 w 0"/>
                <a:gd name="GluePoint13Y" fmla="*/ 101 h 0"/>
                <a:gd name="GluePoint14X" fmla="*/ 1542 w 0"/>
                <a:gd name="GluePoint14Y" fmla="*/ 87 h 0"/>
                <a:gd name="GluePoint15X" fmla="*/ 1446 w 0"/>
                <a:gd name="GluePoint15Y" fmla="*/ 60 h 0"/>
                <a:gd name="GluePoint16X" fmla="*/ 1375 w 0"/>
                <a:gd name="GluePoint16Y" fmla="*/ 74 h 0"/>
                <a:gd name="GluePoint17X" fmla="*/ 1309 w 0"/>
                <a:gd name="GluePoint17Y" fmla="*/ 87 h 0"/>
                <a:gd name="GluePoint18X" fmla="*/ 1243 w 0"/>
                <a:gd name="GluePoint18Y" fmla="*/ 13 h 0"/>
                <a:gd name="GluePoint19X" fmla="*/ 1225 w 0"/>
                <a:gd name="GluePoint19Y" fmla="logwidth"/>
                <a:gd name="GluePoint20X" fmla="*/ 1189 w 0"/>
                <a:gd name="GluePoint20Y" fmla="logwidth"/>
                <a:gd name="GluePoint21X" fmla="*/ 1106 w 0"/>
                <a:gd name="GluePoint21Y" fmla="*/ 34 h 0"/>
                <a:gd name="GluePoint22X" fmla="*/ 1106 w 0"/>
                <a:gd name="GluePoint22Y" fmla="*/ 34 h 0"/>
                <a:gd name="GluePoint23X" fmla="*/ 1094 w 0"/>
                <a:gd name="GluePoint23Y" fmla="*/ 40 h 0"/>
                <a:gd name="GluePoint24X" fmla="*/ 1070 w 0"/>
                <a:gd name="GluePoint24Y" fmla="*/ 54 h 0"/>
                <a:gd name="GluePoint25X" fmla="*/ 1034 w 0"/>
                <a:gd name="GluePoint25Y" fmla="*/ 74 h 0"/>
                <a:gd name="GluePoint26X" fmla="*/ 1004 w 0"/>
                <a:gd name="GluePoint26Y" fmla="*/ 74 h 0"/>
                <a:gd name="GluePoint27X" fmla="*/ 986 w 0"/>
                <a:gd name="GluePoint27Y" fmla="*/ 74 h 0"/>
                <a:gd name="GluePoint28X" fmla="*/ 956 w 0"/>
                <a:gd name="GluePoint28Y" fmla="*/ 81 h 0"/>
                <a:gd name="GluePoint29X" fmla="*/ 920 w 0"/>
                <a:gd name="GluePoint29Y" fmla="*/ 94 h 0"/>
                <a:gd name="GluePoint30X" fmla="*/ 884 w 0"/>
                <a:gd name="GluePoint30Y" fmla="*/ 107 h 0"/>
                <a:gd name="GluePoint31X" fmla="*/ 843 w 0"/>
                <a:gd name="GluePoint31Y" fmla="*/ 128 h 0"/>
                <a:gd name="GluePoint32X" fmla="*/ 813 w 0"/>
                <a:gd name="GluePoint32Y" fmla="*/ 141 h 0"/>
                <a:gd name="GluePoint33X" fmla="*/ 789 w 0"/>
                <a:gd name="GluePoint33Y" fmla="*/ 148 h 0"/>
                <a:gd name="GluePoint34X" fmla="*/ 783 w 0"/>
                <a:gd name="GluePoint34Y" fmla="*/ 154 h 0"/>
                <a:gd name="GluePoint35X" fmla="*/ 556 w 0"/>
                <a:gd name="GluePoint35Y" fmla="*/ 228 h 0"/>
                <a:gd name="GluePoint36X" fmla="*/ 394 w 0"/>
                <a:gd name="GluePoint36Y" fmla="*/ 294 h 0"/>
                <a:gd name="GluePoint37X" fmla="*/ 107 w 0"/>
                <a:gd name="GluePoint37Y" fmla="*/ 462 h 0"/>
                <a:gd name="GluePoint38X" fmla="logwidth"/>
                <a:gd name="GluePoint38Y" fmla="*/ 536 h 0"/>
                <a:gd name="GluePoint39X" fmla="*/ 3240 w 0"/>
                <a:gd name="GluePoint39Y" fmla="*/ 536 h 0"/>
                <a:gd name="GluePoint40X" fmla="*/ 3132 w 0"/>
                <a:gd name="GluePoint40Y" fmla="*/ 469 h 0"/>
                <a:gd name="GluePoint41X" fmla="*/ 3132 w 0"/>
                <a:gd name="GluePoint41Y" fmla="*/ 469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</a:cxnLst>
              <a:rect l="textAreaLeft" t="textAreaTop" r="textAreaRight" b="textAreaBottom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837763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  <a:ea typeface="文新字海-特行"/>
              </a:endParaRPr>
            </a:p>
          </p:txBody>
        </p:sp>
        <p:grpSp>
          <p:nvGrpSpPr>
            <p:cNvPr id="864" name="Group 8"/>
            <p:cNvGrpSpPr/>
            <p:nvPr/>
          </p:nvGrpSpPr>
          <p:grpSpPr>
            <a:xfrm>
              <a:off x="5262120" y="6019920"/>
              <a:ext cx="5202360" cy="856800"/>
              <a:chOff x="5262120" y="6019920"/>
              <a:chExt cx="5202360" cy="856800"/>
            </a:xfrm>
          </p:grpSpPr>
          <p:sp>
            <p:nvSpPr>
              <p:cNvPr id="865" name="Freeform 9"/>
              <p:cNvSpPr/>
              <p:nvPr/>
            </p:nvSpPr>
            <p:spPr>
              <a:xfrm>
                <a:off x="8356680" y="6031080"/>
                <a:ext cx="2107800" cy="845640"/>
              </a:xfrm>
              <a:custGeom>
                <a:avLst/>
                <a:gdLst>
                  <a:gd name="textAreaLeft" fmla="*/ 0 w 2107800"/>
                  <a:gd name="textAreaRight" fmla="*/ 2108160 w 2107800"/>
                  <a:gd name="textAreaTop" fmla="*/ 0 h 845640"/>
                  <a:gd name="textAreaBottom" fmla="*/ 846000 h 845640"/>
                  <a:gd name="GluePoint1X" fmla="*/ 636 w 996"/>
                  <a:gd name="GluePoint1Y" fmla="*/ 373 h 533"/>
                  <a:gd name="GluePoint2X" fmla="*/ 495 w 996"/>
                  <a:gd name="GluePoint2Y" fmla="*/ 370 h 533"/>
                  <a:gd name="GluePoint3X" fmla="*/ 280 w 996"/>
                  <a:gd name="GluePoint3Y" fmla="*/ 249 h 533"/>
                  <a:gd name="GluePoint4X" fmla="*/ 127 w 996"/>
                  <a:gd name="GluePoint4Y" fmla="*/ 66 h 533"/>
                  <a:gd name="GluePoint5X" fmla="*/ 0 w 996"/>
                  <a:gd name="GluePoint5Y" fmla="*/ 0 h 533"/>
                  <a:gd name="GluePoint6X" fmla="*/ 22 w 996"/>
                  <a:gd name="GluePoint6Y" fmla="*/ 26 h 533"/>
                  <a:gd name="GluePoint7X" fmla="*/ 0 w 996"/>
                  <a:gd name="GluePoint7Y" fmla="*/ 65 h 533"/>
                  <a:gd name="GluePoint8X" fmla="*/ 30 w 996"/>
                  <a:gd name="GluePoint8Y" fmla="*/ 119 h 533"/>
                  <a:gd name="GluePoint9X" fmla="*/ 75 w 996"/>
                  <a:gd name="GluePoint9Y" fmla="*/ 243 h 533"/>
                  <a:gd name="GluePoint10X" fmla="*/ 45 w 996"/>
                  <a:gd name="GluePoint10Y" fmla="*/ 422 h 533"/>
                  <a:gd name="GluePoint11X" fmla="*/ 200 w 996"/>
                  <a:gd name="GluePoint11Y" fmla="*/ 329 h 533"/>
                  <a:gd name="GluePoint12X" fmla="*/ 612 w 996"/>
                  <a:gd name="GluePoint12Y" fmla="*/ 533 h 533"/>
                  <a:gd name="GluePoint13X" fmla="*/ 996 w 996"/>
                  <a:gd name="GluePoint13Y" fmla="*/ 529 h 533"/>
                  <a:gd name="GluePoint14X" fmla="*/ 828 w 996"/>
                  <a:gd name="GluePoint14Y" fmla="*/ 473 h 533"/>
                  <a:gd name="GluePoint15X" fmla="*/ 636 w 996"/>
                  <a:gd name="GluePoint15Y" fmla="*/ 373 h 533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</a:cxnLst>
                <a:rect l="textAreaLeft" t="textAreaTop" r="textAreaRight" b="textAreaBottom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24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66" name="Freeform 10"/>
              <p:cNvSpPr/>
              <p:nvPr/>
            </p:nvSpPr>
            <p:spPr>
              <a:xfrm>
                <a:off x="5666400" y="6019920"/>
                <a:ext cx="393480" cy="626760"/>
              </a:xfrm>
              <a:custGeom>
                <a:avLst/>
                <a:gdLst>
                  <a:gd name="textAreaLeft" fmla="*/ 0 w 393480"/>
                  <a:gd name="textAreaRight" fmla="*/ 393840 w 393480"/>
                  <a:gd name="textAreaTop" fmla="*/ 0 h 626760"/>
                  <a:gd name="textAreaBottom" fmla="*/ 627120 h 626760"/>
                  <a:gd name="GluePoint1X" fmla="*/ 36 w 186"/>
                  <a:gd name="GluePoint1Y" fmla="*/ 0 h 353"/>
                  <a:gd name="GluePoint2X" fmla="*/ 54 w 186"/>
                  <a:gd name="GluePoint2Y" fmla="*/ 39 h 353"/>
                  <a:gd name="GluePoint3X" fmla="*/ 24 w 186"/>
                  <a:gd name="GluePoint3Y" fmla="*/ 67 h 353"/>
                  <a:gd name="GluePoint4X" fmla="*/ 18 w 186"/>
                  <a:gd name="GluePoint4Y" fmla="*/ 145 h 353"/>
                  <a:gd name="GluePoint5X" fmla="*/ 42 w 186"/>
                  <a:gd name="GluePoint5Y" fmla="*/ 251 h 353"/>
                  <a:gd name="GluePoint6X" fmla="*/ 48 w 186"/>
                  <a:gd name="GluePoint6Y" fmla="*/ 356 h 353"/>
                  <a:gd name="GluePoint7X" fmla="*/ 0 w 186"/>
                  <a:gd name="GluePoint7Y" fmla="*/ 777 h 353"/>
                  <a:gd name="GluePoint8X" fmla="*/ 54 w 186"/>
                  <a:gd name="GluePoint8Y" fmla="*/ 514 h 353"/>
                  <a:gd name="GluePoint9X" fmla="*/ 84 w 186"/>
                  <a:gd name="GluePoint9Y" fmla="*/ 474 h 353"/>
                  <a:gd name="GluePoint10X" fmla="*/ 126 w 186"/>
                  <a:gd name="GluePoint10Y" fmla="*/ 278 h 353"/>
                  <a:gd name="GluePoint11X" fmla="*/ 144 w 186"/>
                  <a:gd name="GluePoint11Y" fmla="*/ 263 h 353"/>
                  <a:gd name="GluePoint12X" fmla="*/ 144 w 186"/>
                  <a:gd name="GluePoint12Y" fmla="*/ 198 h 353"/>
                  <a:gd name="GluePoint13X" fmla="*/ 186 w 186"/>
                  <a:gd name="GluePoint13Y" fmla="*/ 145 h 353"/>
                  <a:gd name="GluePoint14X" fmla="*/ 162 w 186"/>
                  <a:gd name="GluePoint14Y" fmla="*/ 131 h 353"/>
                  <a:gd name="GluePoint15X" fmla="*/ 36 w 186"/>
                  <a:gd name="GluePoint15Y" fmla="*/ 0 h 353"/>
                  <a:gd name="GluePoint16X" fmla="*/ 36 w 186"/>
                  <a:gd name="GluePoint16Y" fmla="*/ 0 h 353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</a:cxnLst>
                <a:rect l="textAreaLeft" t="textAreaTop" r="textAreaRight" b="textAreaBottom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24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67" name="Freeform 11"/>
              <p:cNvSpPr/>
              <p:nvPr/>
            </p:nvSpPr>
            <p:spPr>
              <a:xfrm>
                <a:off x="6413400" y="6180120"/>
                <a:ext cx="799920" cy="429840"/>
              </a:xfrm>
              <a:custGeom>
                <a:avLst/>
                <a:gdLst>
                  <a:gd name="textAreaLeft" fmla="*/ 0 w 799920"/>
                  <a:gd name="textAreaRight" fmla="*/ 800280 w 799920"/>
                  <a:gd name="textAreaTop" fmla="*/ 0 h 429840"/>
                  <a:gd name="textAreaBottom" fmla="*/ 430200 h 429840"/>
                  <a:gd name="GluePoint1X" fmla="*/ 18 w 378"/>
                  <a:gd name="GluePoint1Y" fmla="*/ 0 h 271"/>
                  <a:gd name="GluePoint2X" fmla="*/ 12 w 378"/>
                  <a:gd name="GluePoint2Y" fmla="*/ 13 h 271"/>
                  <a:gd name="GluePoint3X" fmla="*/ 0 w 378"/>
                  <a:gd name="GluePoint3Y" fmla="*/ 40 h 271"/>
                  <a:gd name="GluePoint4X" fmla="*/ 60 w 378"/>
                  <a:gd name="GluePoint4Y" fmla="*/ 121 h 271"/>
                  <a:gd name="GluePoint5X" fmla="*/ 310 w 378"/>
                  <a:gd name="GluePoint5Y" fmla="*/ 271 h 271"/>
                  <a:gd name="GluePoint6X" fmla="*/ 290 w 378"/>
                  <a:gd name="GluePoint6Y" fmla="*/ 139 h 271"/>
                  <a:gd name="GluePoint7X" fmla="*/ 378 w 378"/>
                  <a:gd name="GluePoint7Y" fmla="*/ 76 h 271"/>
                  <a:gd name="GluePoint8X" fmla="*/ 251 w 378"/>
                  <a:gd name="GluePoint8Y" fmla="*/ 94 h 271"/>
                  <a:gd name="GluePoint9X" fmla="*/ 90 w 378"/>
                  <a:gd name="GluePoint9Y" fmla="*/ 54 h 271"/>
                  <a:gd name="GluePoint10X" fmla="*/ 18 w 378"/>
                  <a:gd name="GluePoint10Y" fmla="*/ 0 h 271"/>
                  <a:gd name="GluePoint11X" fmla="*/ 18 w 378"/>
                  <a:gd name="GluePoint11Y" fmla="*/ 0 h 27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</a:cxnLst>
                <a:rect l="textAreaLeft" t="textAreaTop" r="textAreaRight" b="textAreaBottom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24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68" name="Freeform 12"/>
              <p:cNvSpPr/>
              <p:nvPr/>
            </p:nvSpPr>
            <p:spPr>
              <a:xfrm>
                <a:off x="7679160" y="6137280"/>
                <a:ext cx="327600" cy="117000"/>
              </a:xfrm>
              <a:custGeom>
                <a:avLst/>
                <a:gdLst>
                  <a:gd name="textAreaLeft" fmla="*/ 0 w 327600"/>
                  <a:gd name="textAreaRight" fmla="*/ 327960 w 327600"/>
                  <a:gd name="textAreaTop" fmla="*/ 0 h 117000"/>
                  <a:gd name="textAreaBottom" fmla="*/ 117360 h 117000"/>
                  <a:gd name="GluePoint1X" fmla="*/ 114 w 155"/>
                  <a:gd name="GluePoint1Y" fmla="*/ 0 h 66"/>
                  <a:gd name="GluePoint2X" fmla="*/ 0 w 155"/>
                  <a:gd name="GluePoint2Y" fmla="*/ 0 h 66"/>
                  <a:gd name="GluePoint3X" fmla="*/ 0 w 155"/>
                  <a:gd name="GluePoint3Y" fmla="*/ 0 h 66"/>
                  <a:gd name="GluePoint4X" fmla="*/ 6 w 155"/>
                  <a:gd name="GluePoint4Y" fmla="*/ 13 h 66"/>
                  <a:gd name="GluePoint5X" fmla="*/ 6 w 155"/>
                  <a:gd name="GluePoint5Y" fmla="*/ 39 h 66"/>
                  <a:gd name="GluePoint6X" fmla="*/ 0 w 155"/>
                  <a:gd name="GluePoint6Y" fmla="*/ 54 h 66"/>
                  <a:gd name="GluePoint7X" fmla="*/ 78 w 155"/>
                  <a:gd name="GluePoint7Y" fmla="*/ 132 h 66"/>
                  <a:gd name="GluePoint8X" fmla="*/ 96 w 155"/>
                  <a:gd name="GluePoint8Y" fmla="*/ 93 h 66"/>
                  <a:gd name="GluePoint9X" fmla="*/ 155 w 155"/>
                  <a:gd name="GluePoint9Y" fmla="*/ 147 h 66"/>
                  <a:gd name="GluePoint10X" fmla="*/ 126 w 155"/>
                  <a:gd name="GluePoint10Y" fmla="*/ 54 h 66"/>
                  <a:gd name="GluePoint11X" fmla="*/ 149 w 155"/>
                  <a:gd name="GluePoint11Y" fmla="*/ 0 h 66"/>
                  <a:gd name="GluePoint12X" fmla="*/ 114 w 155"/>
                  <a:gd name="GluePoint12Y" fmla="*/ 0 h 66"/>
                  <a:gd name="GluePoint13X" fmla="*/ 114 w 155"/>
                  <a:gd name="GluePoint13Y" fmla="*/ 0 h 66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24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69" name="Freeform 13"/>
              <p:cNvSpPr/>
              <p:nvPr/>
            </p:nvSpPr>
            <p:spPr>
              <a:xfrm>
                <a:off x="5262120" y="6126120"/>
                <a:ext cx="88560" cy="128160"/>
              </a:xfrm>
              <a:custGeom>
                <a:avLst/>
                <a:gdLst>
                  <a:gd name="textAreaLeft" fmla="*/ 0 w 88560"/>
                  <a:gd name="textAreaRight" fmla="*/ 88920 w 88560"/>
                  <a:gd name="textAreaTop" fmla="*/ 0 h 128160"/>
                  <a:gd name="textAreaBottom" fmla="*/ 128520 h 128160"/>
                  <a:gd name="GluePoint1X" fmla="*/ 6 w 42"/>
                  <a:gd name="GluePoint1Y" fmla="*/ 83 h 72"/>
                  <a:gd name="GluePoint2X" fmla="*/ 0 w 42"/>
                  <a:gd name="GluePoint2Y" fmla="*/ 42 h 72"/>
                  <a:gd name="GluePoint3X" fmla="*/ 12 w 42"/>
                  <a:gd name="GluePoint3Y" fmla="*/ 14 h 72"/>
                  <a:gd name="GluePoint4X" fmla="*/ 0 w 42"/>
                  <a:gd name="GluePoint4Y" fmla="*/ 14 h 72"/>
                  <a:gd name="GluePoint5X" fmla="*/ 12 w 42"/>
                  <a:gd name="GluePoint5Y" fmla="*/ 14 h 72"/>
                  <a:gd name="GluePoint6X" fmla="*/ 24 w 42"/>
                  <a:gd name="GluePoint6Y" fmla="*/ 14 h 72"/>
                  <a:gd name="GluePoint7X" fmla="*/ 36 w 42"/>
                  <a:gd name="GluePoint7Y" fmla="*/ 14 h 72"/>
                  <a:gd name="GluePoint8X" fmla="*/ 42 w 42"/>
                  <a:gd name="GluePoint8Y" fmla="*/ 0 h 72"/>
                  <a:gd name="GluePoint9X" fmla="*/ 30 w 42"/>
                  <a:gd name="GluePoint9Y" fmla="*/ 42 h 72"/>
                  <a:gd name="GluePoint10X" fmla="*/ 42 w 42"/>
                  <a:gd name="GluePoint10Y" fmla="*/ 111 h 72"/>
                  <a:gd name="GluePoint11X" fmla="*/ 12 w 42"/>
                  <a:gd name="GluePoint11Y" fmla="*/ 163 h 72"/>
                  <a:gd name="GluePoint12X" fmla="*/ 6 w 42"/>
                  <a:gd name="GluePoint12Y" fmla="*/ 83 h 72"/>
                  <a:gd name="GluePoint13X" fmla="*/ 6 w 42"/>
                  <a:gd name="GluePoint13Y" fmla="*/ 83 h 7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24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870" name="Freeform 14"/>
            <p:cNvSpPr/>
            <p:nvPr/>
          </p:nvSpPr>
          <p:spPr>
            <a:xfrm>
              <a:off x="0" y="6019920"/>
              <a:ext cx="8415360" cy="848880"/>
            </a:xfrm>
            <a:custGeom>
              <a:avLst/>
              <a:gdLst>
                <a:gd name="textAreaLeft" fmla="*/ 0 w 8415360"/>
                <a:gd name="textAreaRight" fmla="*/ 8415720 w 8415360"/>
                <a:gd name="textAreaTop" fmla="*/ 0 h 848880"/>
                <a:gd name="textAreaBottom" fmla="*/ 849240 h 848880"/>
                <a:gd name="GluePoint1X" fmla="*/ 3976 w 0"/>
                <a:gd name="GluePoint1Y" fmla="*/ 527 h 0"/>
                <a:gd name="GluePoint2X" fmla="*/ 3970 w 0"/>
                <a:gd name="GluePoint2Y" fmla="*/ 527 h 0"/>
                <a:gd name="GluePoint3X" fmla="*/ 3844 w 0"/>
                <a:gd name="GluePoint3Y" fmla="*/ 509 h 0"/>
                <a:gd name="GluePoint4X" fmla="*/ 2487 w 0"/>
                <a:gd name="GluePoint4Y" fmla="*/ 305 h 0"/>
                <a:gd name="GluePoint5X" fmla="*/ 2039 w 0"/>
                <a:gd name="GluePoint5Y" fmla="*/ 36 h 0"/>
                <a:gd name="GluePoint6X" fmla="*/ 1907 w 0"/>
                <a:gd name="GluePoint6Y" fmla="*/ 24 h 0"/>
                <a:gd name="GluePoint7X" fmla="*/ 1883 w 0"/>
                <a:gd name="GluePoint7Y" fmla="*/ 54 h 0"/>
                <a:gd name="GluePoint8X" fmla="*/ 1859 w 0"/>
                <a:gd name="GluePoint8Y" fmla="*/ 54 h 0"/>
                <a:gd name="GluePoint9X" fmla="*/ 1830 w 0"/>
                <a:gd name="GluePoint9Y" fmla="*/ 30 h 0"/>
                <a:gd name="GluePoint10X" fmla="*/ 1704 w 0"/>
                <a:gd name="GluePoint10Y" fmla="*/ 102 h 0"/>
                <a:gd name="GluePoint11X" fmla="*/ 1608 w 0"/>
                <a:gd name="GluePoint11Y" fmla="*/ 126 h 0"/>
                <a:gd name="GluePoint12X" fmla="*/ 1561 w 0"/>
                <a:gd name="GluePoint12Y" fmla="*/ 132 h 0"/>
                <a:gd name="GluePoint13X" fmla="*/ 1495 w 0"/>
                <a:gd name="GluePoint13Y" fmla="*/ 102 h 0"/>
                <a:gd name="GluePoint14X" fmla="*/ 1357 w 0"/>
                <a:gd name="GluePoint14Y" fmla="*/ 126 h 0"/>
                <a:gd name="GluePoint15X" fmla="*/ 1285 w 0"/>
                <a:gd name="GluePoint15Y" fmla="*/ 24 h 0"/>
                <a:gd name="GluePoint16X" fmla="*/ 1280 w 0"/>
                <a:gd name="GluePoint16Y" fmla="*/ 18 h 0"/>
                <a:gd name="GluePoint17X" fmla="*/ 1262 w 0"/>
                <a:gd name="GluePoint17Y" fmla="*/ 12 h 0"/>
                <a:gd name="GluePoint18X" fmla="*/ 1238 w 0"/>
                <a:gd name="GluePoint18Y" fmla="*/ 6 h 0"/>
                <a:gd name="GluePoint19X" fmla="*/ 1220 w 0"/>
                <a:gd name="GluePoint19Y" fmla="logwidth"/>
                <a:gd name="GluePoint20X" fmla="*/ 1196 w 0"/>
                <a:gd name="GluePoint20Y" fmla="logwidth"/>
                <a:gd name="GluePoint21X" fmla="*/ 1166 w 0"/>
                <a:gd name="GluePoint21Y" fmla="logwidth"/>
                <a:gd name="GluePoint22X" fmla="*/ 1142 w 0"/>
                <a:gd name="GluePoint22Y" fmla="logwidth"/>
                <a:gd name="GluePoint23X" fmla="*/ 1136 w 0"/>
                <a:gd name="GluePoint23Y" fmla="logwidth"/>
                <a:gd name="GluePoint24X" fmla="*/ 1130 w 0"/>
                <a:gd name="GluePoint24Y" fmla="logwidth"/>
                <a:gd name="GluePoint25X" fmla="*/ 1124 w 0"/>
                <a:gd name="GluePoint25Y" fmla="*/ 6 h 0"/>
                <a:gd name="GluePoint26X" fmla="*/ 1118 w 0"/>
                <a:gd name="GluePoint26Y" fmla="*/ 12 h 0"/>
                <a:gd name="GluePoint27X" fmla="*/ 1100 w 0"/>
                <a:gd name="GluePoint27Y" fmla="*/ 18 h 0"/>
                <a:gd name="GluePoint28X" fmla="*/ 1088 w 0"/>
                <a:gd name="GluePoint28Y" fmla="*/ 18 h 0"/>
                <a:gd name="GluePoint29X" fmla="*/ 1070 w 0"/>
                <a:gd name="GluePoint29Y" fmla="*/ 24 h 0"/>
                <a:gd name="GluePoint30X" fmla="*/ 1052 w 0"/>
                <a:gd name="GluePoint30Y" fmla="*/ 30 h 0"/>
                <a:gd name="GluePoint31X" fmla="*/ 1034 w 0"/>
                <a:gd name="GluePoint31Y" fmla="*/ 36 h 0"/>
                <a:gd name="GluePoint32X" fmla="*/ 1028 w 0"/>
                <a:gd name="GluePoint32Y" fmla="*/ 42 h 0"/>
                <a:gd name="GluePoint33X" fmla="*/ 969 w 0"/>
                <a:gd name="GluePoint33Y" fmla="*/ 60 h 0"/>
                <a:gd name="GluePoint34X" fmla="*/ 921 w 0"/>
                <a:gd name="GluePoint34Y" fmla="*/ 72 h 0"/>
                <a:gd name="GluePoint35X" fmla="*/ 855 w 0"/>
                <a:gd name="GluePoint35Y" fmla="*/ 48 h 0"/>
                <a:gd name="GluePoint36X" fmla="*/ 825 w 0"/>
                <a:gd name="GluePoint36Y" fmla="*/ 48 h 0"/>
                <a:gd name="GluePoint37X" fmla="*/ 759 w 0"/>
                <a:gd name="GluePoint37Y" fmla="*/ 72 h 0"/>
                <a:gd name="GluePoint38X" fmla="*/ 735 w 0"/>
                <a:gd name="GluePoint38Y" fmla="*/ 72 h 0"/>
                <a:gd name="GluePoint39X" fmla="*/ 706 w 0"/>
                <a:gd name="GluePoint39Y" fmla="*/ 60 h 0"/>
                <a:gd name="GluePoint40X" fmla="*/ 640 w 0"/>
                <a:gd name="GluePoint40Y" fmla="*/ 60 h 0"/>
                <a:gd name="GluePoint41X" fmla="*/ 544 w 0"/>
                <a:gd name="GluePoint41Y" fmla="*/ 72 h 0"/>
                <a:gd name="GluePoint42X" fmla="*/ 389 w 0"/>
                <a:gd name="GluePoint42Y" fmla="*/ 18 h 0"/>
                <a:gd name="GluePoint43X" fmla="*/ 323 w 0"/>
                <a:gd name="GluePoint43Y" fmla="*/ 60 h 0"/>
                <a:gd name="GluePoint44X" fmla="*/ 317 w 0"/>
                <a:gd name="GluePoint44Y" fmla="*/ 60 h 0"/>
                <a:gd name="GluePoint45X" fmla="*/ 305 w 0"/>
                <a:gd name="GluePoint45Y" fmla="*/ 72 h 0"/>
                <a:gd name="GluePoint46X" fmla="*/ 287 w 0"/>
                <a:gd name="GluePoint46Y" fmla="*/ 78 h 0"/>
                <a:gd name="GluePoint47X" fmla="*/ 263 w 0"/>
                <a:gd name="GluePoint47Y" fmla="*/ 90 h 0"/>
                <a:gd name="GluePoint48X" fmla="*/ 203 w 0"/>
                <a:gd name="GluePoint48Y" fmla="*/ 120 h 0"/>
                <a:gd name="GluePoint49X" fmla="*/ 149 w 0"/>
                <a:gd name="GluePoint49Y" fmla="*/ 150 h 0"/>
                <a:gd name="GluePoint50X" fmla="*/ 78 w 0"/>
                <a:gd name="GluePoint50Y" fmla="*/ 168 h 0"/>
                <a:gd name="GluePoint51X" fmla="logwidth"/>
                <a:gd name="GluePoint51Y" fmla="*/ 180 h 0"/>
                <a:gd name="GluePoint52X" fmla="logwidth"/>
                <a:gd name="GluePoint52Y" fmla="*/ 527 h 0"/>
                <a:gd name="GluePoint53X" fmla="*/ 1010 w 0"/>
                <a:gd name="GluePoint53Y" fmla="*/ 527 h 0"/>
                <a:gd name="GluePoint54X" fmla="*/ 3725 w 0"/>
                <a:gd name="GluePoint54Y" fmla="*/ 527 h 0"/>
                <a:gd name="GluePoint55X" fmla="*/ 3976 w 0"/>
                <a:gd name="GluePoint55Y" fmla="*/ 527 h 0"/>
                <a:gd name="GluePoint56X" fmla="*/ 3976 w 0"/>
                <a:gd name="GluePoint56Y" fmla="*/ 527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  <a:cxn ang="0">
                  <a:pos x="GluePoint55X" y="GluePoint55Y"/>
                </a:cxn>
                <a:cxn ang="0">
                  <a:pos x="GluePoint56X" y="GluePoint56Y"/>
                </a:cxn>
              </a:cxnLst>
              <a:rect l="textAreaLeft" t="textAreaTop" r="textAreaRight" b="textAreaBottom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72654e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  <a:ea typeface="文新字海-特行"/>
              </a:endParaRPr>
            </a:p>
          </p:txBody>
        </p:sp>
      </p:grpSp>
      <p:grpSp>
        <p:nvGrpSpPr>
          <p:cNvPr id="871" name="Group 15"/>
          <p:cNvGrpSpPr/>
          <p:nvPr/>
        </p:nvGrpSpPr>
        <p:grpSpPr>
          <a:xfrm>
            <a:off x="835920" y="6021360"/>
            <a:ext cx="7579440" cy="848880"/>
            <a:chOff x="835920" y="6021360"/>
            <a:chExt cx="7579440" cy="848880"/>
          </a:xfrm>
        </p:grpSpPr>
        <p:sp>
          <p:nvSpPr>
            <p:cNvPr id="872" name="Freeform 16"/>
            <p:cNvSpPr/>
            <p:nvPr/>
          </p:nvSpPr>
          <p:spPr>
            <a:xfrm>
              <a:off x="2531520" y="6021360"/>
              <a:ext cx="772200" cy="461520"/>
            </a:xfrm>
            <a:custGeom>
              <a:avLst/>
              <a:gdLst>
                <a:gd name="textAreaLeft" fmla="*/ 0 w 772200"/>
                <a:gd name="textAreaRight" fmla="*/ 772560 w 772200"/>
                <a:gd name="textAreaTop" fmla="*/ 0 h 461520"/>
                <a:gd name="textAreaBottom" fmla="*/ 461880 h 461520"/>
                <a:gd name="GluePoint1X" fmla="*/ 24 w 365"/>
                <a:gd name="GluePoint1Y" fmla="*/ 24 h 287"/>
                <a:gd name="GluePoint2X" fmla="*/ 0 w 365"/>
                <a:gd name="GluePoint2Y" fmla="*/ 67 h 287"/>
                <a:gd name="GluePoint3X" fmla="*/ 66 w 365"/>
                <a:gd name="GluePoint3Y" fmla="*/ 122 h 287"/>
                <a:gd name="GluePoint4X" fmla="*/ 143 w 365"/>
                <a:gd name="GluePoint4Y" fmla="*/ 201 h 287"/>
                <a:gd name="GluePoint5X" fmla="*/ 191 w 365"/>
                <a:gd name="GluePoint5Y" fmla="*/ 183 h 287"/>
                <a:gd name="GluePoint6X" fmla="*/ 341 w 365"/>
                <a:gd name="GluePoint6Y" fmla="*/ 315 h 287"/>
                <a:gd name="GluePoint7X" fmla="*/ 305 w 365"/>
                <a:gd name="GluePoint7Y" fmla="*/ 192 h 287"/>
                <a:gd name="GluePoint8X" fmla="*/ 365 w 365"/>
                <a:gd name="GluePoint8Y" fmla="*/ 146 h 287"/>
                <a:gd name="GluePoint9X" fmla="*/ 359 w 365"/>
                <a:gd name="GluePoint9Y" fmla="*/ 140 h 287"/>
                <a:gd name="GluePoint10X" fmla="*/ 335 w 365"/>
                <a:gd name="GluePoint10Y" fmla="*/ 128 h 287"/>
                <a:gd name="GluePoint11X" fmla="*/ 299 w 365"/>
                <a:gd name="GluePoint11Y" fmla="*/ 97 h 287"/>
                <a:gd name="GluePoint12X" fmla="*/ 257 w 365"/>
                <a:gd name="GluePoint12Y" fmla="*/ 79 h 287"/>
                <a:gd name="GluePoint13X" fmla="*/ 215 w 365"/>
                <a:gd name="GluePoint13Y" fmla="*/ 61 h 287"/>
                <a:gd name="GluePoint14X" fmla="*/ 173 w 365"/>
                <a:gd name="GluePoint14Y" fmla="*/ 43 h 287"/>
                <a:gd name="GluePoint15X" fmla="*/ 143 w 365"/>
                <a:gd name="GluePoint15Y" fmla="*/ 24 h 287"/>
                <a:gd name="GluePoint16X" fmla="*/ 131 w 365"/>
                <a:gd name="GluePoint16Y" fmla="*/ 18 h 287"/>
                <a:gd name="GluePoint17X" fmla="*/ 107 w 365"/>
                <a:gd name="GluePoint17Y" fmla="*/ 18 h 287"/>
                <a:gd name="GluePoint18X" fmla="*/ 95 w 365"/>
                <a:gd name="GluePoint18Y" fmla="*/ 18 h 287"/>
                <a:gd name="GluePoint19X" fmla="*/ 72 w 365"/>
                <a:gd name="GluePoint19Y" fmla="*/ 12 h 287"/>
                <a:gd name="GluePoint20X" fmla="*/ 66 w 365"/>
                <a:gd name="GluePoint20Y" fmla="*/ 12 h 287"/>
                <a:gd name="GluePoint21X" fmla="*/ 54 w 365"/>
                <a:gd name="GluePoint21Y" fmla="*/ 6 h 287"/>
                <a:gd name="GluePoint22X" fmla="*/ 42 w 365"/>
                <a:gd name="GluePoint22Y" fmla="*/ 0 h 287"/>
                <a:gd name="GluePoint23X" fmla="*/ 30 w 365"/>
                <a:gd name="GluePoint23Y" fmla="*/ 0 h 287"/>
                <a:gd name="GluePoint24X" fmla="*/ 24 w 365"/>
                <a:gd name="GluePoint24Y" fmla="*/ 24 h 287"/>
                <a:gd name="GluePoint25X" fmla="*/ 24 w 365"/>
                <a:gd name="GluePoint25Y" fmla="*/ 24 h 28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</a:cxnLst>
              <a:rect l="textAreaLeft" t="textAreaTop" r="textAreaRight" b="textAreaBottom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73" name="Freeform 17"/>
            <p:cNvSpPr/>
            <p:nvPr/>
          </p:nvSpPr>
          <p:spPr>
            <a:xfrm>
              <a:off x="4112640" y="6078600"/>
              <a:ext cx="4302720" cy="791640"/>
            </a:xfrm>
            <a:custGeom>
              <a:avLst/>
              <a:gdLst>
                <a:gd name="textAreaLeft" fmla="*/ 0 w 4302720"/>
                <a:gd name="textAreaRight" fmla="*/ 4303080 w 4302720"/>
                <a:gd name="textAreaTop" fmla="*/ 0 h 791640"/>
                <a:gd name="textAreaBottom" fmla="*/ 792000 h 791640"/>
                <a:gd name="GluePoint1X" fmla="*/ 186 w 2033"/>
                <a:gd name="GluePoint1Y" fmla="*/ 18 h 499"/>
                <a:gd name="GluePoint2X" fmla="*/ 138 w 2033"/>
                <a:gd name="GluePoint2Y" fmla="*/ 6 h 499"/>
                <a:gd name="GluePoint3X" fmla="*/ 96 w 2033"/>
                <a:gd name="GluePoint3Y" fmla="*/ 0 h 499"/>
                <a:gd name="GluePoint4X" fmla="*/ 36 w 2033"/>
                <a:gd name="GluePoint4Y" fmla="*/ 0 h 499"/>
                <a:gd name="GluePoint5X" fmla="*/ 12 w 2033"/>
                <a:gd name="GluePoint5Y" fmla="*/ 25 h 499"/>
                <a:gd name="GluePoint6X" fmla="*/ 0 w 2033"/>
                <a:gd name="GluePoint6Y" fmla="*/ 128 h 499"/>
                <a:gd name="GluePoint7X" fmla="*/ 60 w 2033"/>
                <a:gd name="GluePoint7Y" fmla="*/ 104 h 499"/>
                <a:gd name="GluePoint8X" fmla="*/ 90 w 2033"/>
                <a:gd name="GluePoint8Y" fmla="*/ 134 h 499"/>
                <a:gd name="GluePoint9X" fmla="*/ 150 w 2033"/>
                <a:gd name="GluePoint9Y" fmla="*/ 153 h 499"/>
                <a:gd name="GluePoint10X" fmla="*/ 209 w 2033"/>
                <a:gd name="GluePoint10Y" fmla="*/ 273 h 499"/>
                <a:gd name="GluePoint11X" fmla="*/ 401 w 2033"/>
                <a:gd name="GluePoint11Y" fmla="*/ 359 h 499"/>
                <a:gd name="GluePoint12X" fmla="*/ 777 w 2033"/>
                <a:gd name="GluePoint12Y" fmla="*/ 359 h 499"/>
                <a:gd name="GluePoint13X" fmla="*/ 2033 w 2033"/>
                <a:gd name="GluePoint13Y" fmla="*/ 499 h 499"/>
                <a:gd name="GluePoint14X" fmla="*/ 2033 w 2033"/>
                <a:gd name="GluePoint14Y" fmla="*/ 499 h 499"/>
                <a:gd name="GluePoint15X" fmla="*/ 1991 w 2033"/>
                <a:gd name="GluePoint15Y" fmla="*/ 493 h 499"/>
                <a:gd name="GluePoint16X" fmla="*/ 676 w 2033"/>
                <a:gd name="GluePoint16Y" fmla="*/ 243 h 499"/>
                <a:gd name="GluePoint17X" fmla="*/ 514 w 2033"/>
                <a:gd name="GluePoint17Y" fmla="*/ 159 h 499"/>
                <a:gd name="GluePoint18X" fmla="*/ 425 w 2033"/>
                <a:gd name="GluePoint18Y" fmla="*/ 110 h 499"/>
                <a:gd name="GluePoint19X" fmla="*/ 365 w 2033"/>
                <a:gd name="GluePoint19Y" fmla="*/ 92 h 499"/>
                <a:gd name="GluePoint20X" fmla="*/ 281 w 2033"/>
                <a:gd name="GluePoint20Y" fmla="*/ 61 h 499"/>
                <a:gd name="GluePoint21X" fmla="*/ 186 w 2033"/>
                <a:gd name="GluePoint21Y" fmla="*/ 18 h 499"/>
                <a:gd name="GluePoint22X" fmla="*/ 186 w 2033"/>
                <a:gd name="GluePoint22Y" fmla="*/ 18 h 49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74" name="Freeform 18"/>
            <p:cNvSpPr/>
            <p:nvPr/>
          </p:nvSpPr>
          <p:spPr>
            <a:xfrm>
              <a:off x="3873600" y="6068880"/>
              <a:ext cx="149760" cy="96480"/>
            </a:xfrm>
            <a:custGeom>
              <a:avLst/>
              <a:gdLst>
                <a:gd name="textAreaLeft" fmla="*/ 0 w 149760"/>
                <a:gd name="textAreaRight" fmla="*/ 150120 w 149760"/>
                <a:gd name="textAreaTop" fmla="*/ 0 h 96480"/>
                <a:gd name="textAreaBottom" fmla="*/ 96840 h 96480"/>
                <a:gd name="GluePoint1X" fmla="*/ 0 w 71"/>
                <a:gd name="GluePoint1Y" fmla="*/ 18 h 60"/>
                <a:gd name="GluePoint2X" fmla="*/ 6 w 71"/>
                <a:gd name="GluePoint2Y" fmla="*/ 18 h 60"/>
                <a:gd name="GluePoint3X" fmla="*/ 12 w 71"/>
                <a:gd name="GluePoint3Y" fmla="*/ 12 h 60"/>
                <a:gd name="GluePoint4X" fmla="*/ 6 w 71"/>
                <a:gd name="GluePoint4Y" fmla="*/ 6 h 60"/>
                <a:gd name="GluePoint5X" fmla="*/ 0 w 71"/>
                <a:gd name="GluePoint5Y" fmla="*/ 0 h 60"/>
                <a:gd name="GluePoint6X" fmla="*/ 29 w 71"/>
                <a:gd name="GluePoint6Y" fmla="*/ 18 h 60"/>
                <a:gd name="GluePoint7X" fmla="*/ 53 w 71"/>
                <a:gd name="GluePoint7Y" fmla="*/ 18 h 60"/>
                <a:gd name="GluePoint8X" fmla="*/ 59 w 71"/>
                <a:gd name="GluePoint8Y" fmla="*/ 37 h 60"/>
                <a:gd name="GluePoint9X" fmla="*/ 65 w 71"/>
                <a:gd name="GluePoint9Y" fmla="*/ 49 h 60"/>
                <a:gd name="GluePoint10X" fmla="*/ 71 w 71"/>
                <a:gd name="GluePoint10Y" fmla="*/ 61 h 60"/>
                <a:gd name="GluePoint11X" fmla="*/ 71 w 71"/>
                <a:gd name="GluePoint11Y" fmla="*/ 67 h 60"/>
                <a:gd name="GluePoint12X" fmla="*/ 59 w 71"/>
                <a:gd name="GluePoint12Y" fmla="*/ 61 h 60"/>
                <a:gd name="GluePoint13X" fmla="*/ 47 w 71"/>
                <a:gd name="GluePoint13Y" fmla="*/ 49 h 60"/>
                <a:gd name="GluePoint14X" fmla="*/ 23 w 71"/>
                <a:gd name="GluePoint14Y" fmla="*/ 37 h 60"/>
                <a:gd name="GluePoint15X" fmla="*/ 23 w 71"/>
                <a:gd name="GluePoint15Y" fmla="*/ 43 h 60"/>
                <a:gd name="GluePoint16X" fmla="*/ 18 w 71"/>
                <a:gd name="GluePoint16Y" fmla="*/ 49 h 60"/>
                <a:gd name="GluePoint17X" fmla="*/ 12 w 71"/>
                <a:gd name="GluePoint17Y" fmla="*/ 55 h 60"/>
                <a:gd name="GluePoint18X" fmla="*/ 6 w 71"/>
                <a:gd name="GluePoint18Y" fmla="*/ 55 h 60"/>
                <a:gd name="GluePoint19X" fmla="*/ 6 w 71"/>
                <a:gd name="GluePoint19Y" fmla="*/ 55 h 60"/>
                <a:gd name="GluePoint20X" fmla="*/ 6 w 71"/>
                <a:gd name="GluePoint20Y" fmla="*/ 43 h 60"/>
                <a:gd name="GluePoint21X" fmla="*/ 0 w 71"/>
                <a:gd name="GluePoint21Y" fmla="*/ 18 h 60"/>
                <a:gd name="GluePoint22X" fmla="*/ 0 w 71"/>
                <a:gd name="GluePoint22Y" fmla="*/ 18 h 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75" name="Freeform 19"/>
            <p:cNvSpPr/>
            <p:nvPr/>
          </p:nvSpPr>
          <p:spPr>
            <a:xfrm>
              <a:off x="1809720" y="6099120"/>
              <a:ext cx="340560" cy="259920"/>
            </a:xfrm>
            <a:custGeom>
              <a:avLst/>
              <a:gdLst>
                <a:gd name="textAreaLeft" fmla="*/ 0 w 340560"/>
                <a:gd name="textAreaRight" fmla="*/ 340920 w 340560"/>
                <a:gd name="textAreaTop" fmla="*/ 0 h 259920"/>
                <a:gd name="textAreaBottom" fmla="*/ 260280 h 259920"/>
                <a:gd name="GluePoint1X" fmla="*/ 30 w 161"/>
                <a:gd name="GluePoint1Y" fmla="*/ 0 h 162"/>
                <a:gd name="GluePoint2X" fmla="*/ 48 w 161"/>
                <a:gd name="GluePoint2Y" fmla="*/ 6 h 162"/>
                <a:gd name="GluePoint3X" fmla="*/ 72 w 161"/>
                <a:gd name="GluePoint3Y" fmla="*/ 6 h 162"/>
                <a:gd name="GluePoint4X" fmla="*/ 114 w 161"/>
                <a:gd name="GluePoint4Y" fmla="*/ 12 h 162"/>
                <a:gd name="GluePoint5X" fmla="*/ 96 w 161"/>
                <a:gd name="GluePoint5Y" fmla="*/ 61 h 162"/>
                <a:gd name="GluePoint6X" fmla="*/ 96 w 161"/>
                <a:gd name="GluePoint6Y" fmla="*/ 67 h 162"/>
                <a:gd name="GluePoint7X" fmla="*/ 102 w 161"/>
                <a:gd name="GluePoint7Y" fmla="*/ 79 h 162"/>
                <a:gd name="GluePoint8X" fmla="*/ 108 w 161"/>
                <a:gd name="GluePoint8Y" fmla="*/ 91 h 162"/>
                <a:gd name="GluePoint9X" fmla="*/ 120 w 161"/>
                <a:gd name="GluePoint9Y" fmla="*/ 103 h 162"/>
                <a:gd name="GluePoint10X" fmla="*/ 143 w 161"/>
                <a:gd name="GluePoint10Y" fmla="*/ 121 h 162"/>
                <a:gd name="GluePoint11X" fmla="*/ 155 w 161"/>
                <a:gd name="GluePoint11Y" fmla="*/ 152 h 162"/>
                <a:gd name="GluePoint12X" fmla="*/ 161 w 161"/>
                <a:gd name="GluePoint12Y" fmla="*/ 170 h 162"/>
                <a:gd name="GluePoint13X" fmla="*/ 161 w 161"/>
                <a:gd name="GluePoint13Y" fmla="*/ 176 h 162"/>
                <a:gd name="GluePoint14X" fmla="*/ 96 w 161"/>
                <a:gd name="GluePoint14Y" fmla="*/ 109 h 162"/>
                <a:gd name="GluePoint15X" fmla="*/ 30 w 161"/>
                <a:gd name="GluePoint15Y" fmla="*/ 61 h 162"/>
                <a:gd name="GluePoint16X" fmla="*/ 0 w 161"/>
                <a:gd name="GluePoint16Y" fmla="*/ 0 h 162"/>
                <a:gd name="GluePoint17X" fmla="*/ 30 w 161"/>
                <a:gd name="GluePoint17Y" fmla="*/ 0 h 162"/>
                <a:gd name="GluePoint18X" fmla="*/ 30 w 161"/>
                <a:gd name="GluePoint18Y" fmla="*/ 0 h 16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</a:cxnLst>
              <a:rect l="textAreaLeft" t="textAreaTop" r="textAreaRight" b="textAreaBottom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76" name="Freeform 20"/>
            <p:cNvSpPr/>
            <p:nvPr/>
          </p:nvSpPr>
          <p:spPr>
            <a:xfrm>
              <a:off x="1494360" y="6118200"/>
              <a:ext cx="124560" cy="96480"/>
            </a:xfrm>
            <a:custGeom>
              <a:avLst/>
              <a:gdLst>
                <a:gd name="textAreaLeft" fmla="*/ 0 w 124560"/>
                <a:gd name="textAreaRight" fmla="*/ 124920 w 124560"/>
                <a:gd name="textAreaTop" fmla="*/ 0 h 96480"/>
                <a:gd name="textAreaBottom" fmla="*/ 96840 h 96480"/>
                <a:gd name="GluePoint1X" fmla="*/ 59 w 59"/>
                <a:gd name="GluePoint1Y" fmla="*/ 6 h 60"/>
                <a:gd name="GluePoint2X" fmla="*/ 41 w 59"/>
                <a:gd name="GluePoint2Y" fmla="*/ 37 h 60"/>
                <a:gd name="GluePoint3X" fmla="*/ 41 w 59"/>
                <a:gd name="GluePoint3Y" fmla="*/ 43 h 60"/>
                <a:gd name="GluePoint4X" fmla="*/ 47 w 59"/>
                <a:gd name="GluePoint4Y" fmla="*/ 49 h 60"/>
                <a:gd name="GluePoint5X" fmla="*/ 53 w 59"/>
                <a:gd name="GluePoint5Y" fmla="*/ 61 h 60"/>
                <a:gd name="GluePoint6X" fmla="*/ 53 w 59"/>
                <a:gd name="GluePoint6Y" fmla="*/ 67 h 60"/>
                <a:gd name="GluePoint7X" fmla="*/ 47 w 59"/>
                <a:gd name="GluePoint7Y" fmla="*/ 61 h 60"/>
                <a:gd name="GluePoint8X" fmla="*/ 35 w 59"/>
                <a:gd name="GluePoint8Y" fmla="*/ 55 h 60"/>
                <a:gd name="GluePoint9X" fmla="*/ 23 w 59"/>
                <a:gd name="GluePoint9Y" fmla="*/ 43 h 60"/>
                <a:gd name="GluePoint10X" fmla="*/ 17 w 59"/>
                <a:gd name="GluePoint10Y" fmla="*/ 37 h 60"/>
                <a:gd name="GluePoint11X" fmla="*/ 0 w 59"/>
                <a:gd name="GluePoint11Y" fmla="*/ 0 h 60"/>
                <a:gd name="GluePoint12X" fmla="*/ 59 w 59"/>
                <a:gd name="GluePoint12Y" fmla="*/ 6 h 60"/>
                <a:gd name="GluePoint13X" fmla="*/ 59 w 59"/>
                <a:gd name="GluePoint13Y" fmla="*/ 6 h 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77" name="Freeform 21"/>
            <p:cNvSpPr/>
            <p:nvPr/>
          </p:nvSpPr>
          <p:spPr>
            <a:xfrm>
              <a:off x="835920" y="6049800"/>
              <a:ext cx="518400" cy="328320"/>
            </a:xfrm>
            <a:custGeom>
              <a:avLst/>
              <a:gdLst>
                <a:gd name="textAreaLeft" fmla="*/ 0 w 518400"/>
                <a:gd name="textAreaRight" fmla="*/ 518760 w 518400"/>
                <a:gd name="textAreaTop" fmla="*/ 0 h 328320"/>
                <a:gd name="textAreaBottom" fmla="*/ 328680 h 328320"/>
                <a:gd name="GluePoint1X" fmla="*/ 233 w 245"/>
                <a:gd name="GluePoint1Y" fmla="*/ 43 h 204"/>
                <a:gd name="GluePoint2X" fmla="*/ 245 w 245"/>
                <a:gd name="GluePoint2Y" fmla="*/ 49 h 204"/>
                <a:gd name="GluePoint3X" fmla="*/ 209 w 245"/>
                <a:gd name="GluePoint3Y" fmla="*/ 91 h 204"/>
                <a:gd name="GluePoint4X" fmla="*/ 143 w 245"/>
                <a:gd name="GluePoint4Y" fmla="*/ 146 h 204"/>
                <a:gd name="GluePoint5X" fmla="*/ 167 w 245"/>
                <a:gd name="GluePoint5Y" fmla="*/ 170 h 204"/>
                <a:gd name="GluePoint6X" fmla="*/ 179 w 245"/>
                <a:gd name="GluePoint6Y" fmla="*/ 225 h 204"/>
                <a:gd name="GluePoint7X" fmla="*/ 77 w 245"/>
                <a:gd name="GluePoint7Y" fmla="*/ 146 h 204"/>
                <a:gd name="GluePoint8X" fmla="*/ 47 w 245"/>
                <a:gd name="GluePoint8Y" fmla="*/ 91 h 204"/>
                <a:gd name="GluePoint9X" fmla="*/ 89 w 245"/>
                <a:gd name="GluePoint9Y" fmla="*/ 73 h 204"/>
                <a:gd name="GluePoint10X" fmla="*/ 59 w 245"/>
                <a:gd name="GluePoint10Y" fmla="*/ 43 h 204"/>
                <a:gd name="GluePoint11X" fmla="*/ 0 w 245"/>
                <a:gd name="GluePoint11Y" fmla="*/ 12 h 204"/>
                <a:gd name="GluePoint12X" fmla="*/ 0 w 245"/>
                <a:gd name="GluePoint12Y" fmla="*/ 0 h 204"/>
                <a:gd name="GluePoint13X" fmla="*/ 6 w 245"/>
                <a:gd name="GluePoint13Y" fmla="*/ 0 h 204"/>
                <a:gd name="GluePoint14X" fmla="*/ 12 w 245"/>
                <a:gd name="GluePoint14Y" fmla="*/ 0 h 204"/>
                <a:gd name="GluePoint15X" fmla="*/ 47 w 245"/>
                <a:gd name="GluePoint15Y" fmla="*/ 6 h 204"/>
                <a:gd name="GluePoint16X" fmla="*/ 77 w 245"/>
                <a:gd name="GluePoint16Y" fmla="*/ 6 h 204"/>
                <a:gd name="GluePoint17X" fmla="*/ 83 w 245"/>
                <a:gd name="GluePoint17Y" fmla="*/ 6 h 204"/>
                <a:gd name="GluePoint18X" fmla="*/ 89 w 245"/>
                <a:gd name="GluePoint18Y" fmla="*/ 6 h 204"/>
                <a:gd name="GluePoint19X" fmla="*/ 101 w 245"/>
                <a:gd name="GluePoint19Y" fmla="*/ 12 h 204"/>
                <a:gd name="GluePoint20X" fmla="*/ 125 w 245"/>
                <a:gd name="GluePoint20Y" fmla="*/ 12 h 204"/>
                <a:gd name="GluePoint21X" fmla="*/ 143 w 245"/>
                <a:gd name="GluePoint21Y" fmla="*/ 18 h 204"/>
                <a:gd name="GluePoint22X" fmla="*/ 149 w 245"/>
                <a:gd name="GluePoint22Y" fmla="*/ 18 h 204"/>
                <a:gd name="GluePoint23X" fmla="*/ 149 w 245"/>
                <a:gd name="GluePoint23Y" fmla="*/ 18 h 204"/>
                <a:gd name="GluePoint24X" fmla="*/ 203 w 245"/>
                <a:gd name="GluePoint24Y" fmla="*/ 24 h 204"/>
                <a:gd name="GluePoint25X" fmla="*/ 233 w 245"/>
                <a:gd name="GluePoint25Y" fmla="*/ 43 h 204"/>
                <a:gd name="GluePoint26X" fmla="*/ 233 w 245"/>
                <a:gd name="GluePoint26Y" fmla="*/ 43 h 20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</a:cxnLst>
              <a:rect l="textAreaLeft" t="textAreaTop" r="textAreaRight" b="textAreaBottom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878" name="PlaceHolder 1"/>
          <p:cNvSpPr>
            <a:spLocks noGrp="1"/>
          </p:cNvSpPr>
          <p:nvPr>
            <p:ph type="title"/>
          </p:nvPr>
        </p:nvSpPr>
        <p:spPr>
          <a:xfrm>
            <a:off x="609480" y="228600"/>
            <a:ext cx="109724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5860" strike="noStrike" u="none">
                <a:solidFill>
                  <a:schemeClr val="lt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US" sz="586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879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2440" cy="4495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 vert="eaVert">
            <a:noAutofit/>
          </a:bodyPr>
          <a:p>
            <a:pPr marL="457200" indent="-457200">
              <a:lnSpc>
                <a:spcPct val="100000"/>
              </a:lnSpc>
              <a:spcBef>
                <a:spcPts val="853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427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US" sz="427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1" marL="990720" indent="-380880">
              <a:lnSpc>
                <a:spcPct val="100000"/>
              </a:lnSpc>
              <a:spcBef>
                <a:spcPts val="746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374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Second level</a:t>
            </a:r>
            <a:endParaRPr b="0" lang="en-US" sz="374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2" marL="1523880" indent="-304920">
              <a:lnSpc>
                <a:spcPct val="100000"/>
              </a:lnSpc>
              <a:spcBef>
                <a:spcPts val="641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Third level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3" marL="2133720" indent="-304920">
              <a:lnSpc>
                <a:spcPct val="100000"/>
              </a:lnSpc>
              <a:spcBef>
                <a:spcPts val="533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266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Fourth level</a:t>
            </a:r>
            <a:endParaRPr b="0" lang="en-US" sz="266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4" marL="2743200" indent="-304920">
              <a:lnSpc>
                <a:spcPct val="100000"/>
              </a:lnSpc>
              <a:spcBef>
                <a:spcPts val="533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266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Fifth level</a:t>
            </a:r>
            <a:endParaRPr b="0" lang="en-US" sz="266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880" name="PlaceHolder 3"/>
          <p:cNvSpPr>
            <a:spLocks noGrp="1"/>
          </p:cNvSpPr>
          <p:nvPr>
            <p:ph type="dt" idx="241"/>
          </p:nvPr>
        </p:nvSpPr>
        <p:spPr>
          <a:xfrm>
            <a:off x="60948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881" name="PlaceHolder 4"/>
          <p:cNvSpPr>
            <a:spLocks noGrp="1"/>
          </p:cNvSpPr>
          <p:nvPr>
            <p:ph type="ftr" idx="242"/>
          </p:nvPr>
        </p:nvSpPr>
        <p:spPr>
          <a:xfrm>
            <a:off x="4165560" y="6248520"/>
            <a:ext cx="386028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882" name="PlaceHolder 5"/>
          <p:cNvSpPr>
            <a:spLocks noGrp="1"/>
          </p:cNvSpPr>
          <p:nvPr>
            <p:ph type="sldNum" idx="243"/>
          </p:nvPr>
        </p:nvSpPr>
        <p:spPr>
          <a:xfrm>
            <a:off x="873756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600" strike="noStrike" u="sng">
                <a:solidFill>
                  <a:srgbClr val="ffffff"/>
                </a:solidFill>
                <a:effectLst/>
                <a:uFillTx/>
                <a:latin typeface="Verdana"/>
                <a:ea typeface="文新字海-特行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FCB5030-D882-4224-9BF1-E1AAFA34EE61}" type="slidenum">
              <a:rPr b="0" lang="en-US" sz="1600" strike="noStrike" u="sng">
                <a:solidFill>
                  <a:srgbClr val="ffffff"/>
                </a:solidFill>
                <a:effectLst/>
                <a:uFillTx/>
                <a:latin typeface="Verdana"/>
                <a:ea typeface="文新字海-特行"/>
              </a:rPr>
              <a:t>&lt;number&gt;</a:t>
            </a:fld>
            <a:endParaRPr b="0" lang="en-US" sz="16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Default 61">
    <p:bg>
      <p:bgPr>
        <a:gradFill rotWithShape="0">
          <a:gsLst>
            <a:gs pos="0">
              <a:srgbClr val="001847"/>
            </a:gs>
            <a:gs pos="100000">
              <a:srgbClr val="003399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3" name="Group 2"/>
          <p:cNvGrpSpPr/>
          <p:nvPr/>
        </p:nvGrpSpPr>
        <p:grpSpPr>
          <a:xfrm>
            <a:off x="0" y="0"/>
            <a:ext cx="12191760" cy="6857640"/>
            <a:chOff x="0" y="0"/>
            <a:chExt cx="12191760" cy="6857640"/>
          </a:xfrm>
        </p:grpSpPr>
        <p:sp>
          <p:nvSpPr>
            <p:cNvPr id="884" name="Freeform 3"/>
            <p:cNvSpPr/>
            <p:nvPr/>
          </p:nvSpPr>
          <p:spPr>
            <a:xfrm>
              <a:off x="0" y="4876920"/>
              <a:ext cx="12191760" cy="198072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1980720"/>
                <a:gd name="textAreaBottom" fmla="*/ 1981080 h 1980720"/>
                <a:gd name="GluePoint1X" fmla="*/ 4389 w 6027"/>
                <a:gd name="GluePoint1Y" fmla="*/ 32 h 2296"/>
                <a:gd name="GluePoint2X" fmla="*/ 0 w 6027"/>
                <a:gd name="GluePoint2Y" fmla="*/ 32 h 2296"/>
                <a:gd name="GluePoint3X" fmla="*/ 0 w 6027"/>
                <a:gd name="GluePoint3Y" fmla="*/ 0 h 2296"/>
                <a:gd name="GluePoint4X" fmla="*/ 4389 w 6027"/>
                <a:gd name="GluePoint4Y" fmla="*/ 0 h 2296"/>
                <a:gd name="GluePoint5X" fmla="*/ 4389 w 6027"/>
                <a:gd name="GluePoint5Y" fmla="*/ 32 h 2296"/>
                <a:gd name="GluePoint6X" fmla="*/ 4389 w 6027"/>
                <a:gd name="GluePoint6Y" fmla="*/ 32 h 229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33cccc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85" name="Freeform 4"/>
            <p:cNvSpPr/>
            <p:nvPr/>
          </p:nvSpPr>
          <p:spPr>
            <a:xfrm>
              <a:off x="0" y="0"/>
              <a:ext cx="12191760" cy="487656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4876560"/>
                <a:gd name="textAreaBottom" fmla="*/ 4876920 h 487656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1746"/>
                </a:gs>
                <a:gs pos="100000">
                  <a:srgbClr val="003399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  <a:ea typeface="文新字海-特行"/>
              </a:endParaRPr>
            </a:p>
          </p:txBody>
        </p:sp>
      </p:grpSp>
      <p:sp>
        <p:nvSpPr>
          <p:cNvPr id="886" name="Freeform 5"/>
          <p:cNvSpPr/>
          <p:nvPr/>
        </p:nvSpPr>
        <p:spPr>
          <a:xfrm>
            <a:off x="8331120" y="6262560"/>
            <a:ext cx="3860280" cy="609120"/>
          </a:xfrm>
          <a:custGeom>
            <a:avLst/>
            <a:gdLst>
              <a:gd name="textAreaLeft" fmla="*/ 0 w 3860280"/>
              <a:gd name="textAreaRight" fmla="*/ 3860640 w 3860280"/>
              <a:gd name="textAreaTop" fmla="*/ 0 h 609120"/>
              <a:gd name="textAreaBottom" fmla="*/ 609480 h 609120"/>
              <a:gd name="GluePoint1X" fmla="*/ 2147483646 w 5748"/>
              <a:gd name="GluePoint1Y" fmla="*/ 2147483646 h 246"/>
              <a:gd name="GluePoint2X" fmla="*/ 0 w 5748"/>
              <a:gd name="GluePoint2Y" fmla="*/ 2147483646 h 246"/>
              <a:gd name="GluePoint3X" fmla="*/ 0 w 5748"/>
              <a:gd name="GluePoint3Y" fmla="*/ 0 h 246"/>
              <a:gd name="GluePoint4X" fmla="*/ 2147483646 w 5748"/>
              <a:gd name="GluePoint4Y" fmla="*/ 0 h 246"/>
              <a:gd name="GluePoint5X" fmla="*/ 2147483646 w 5748"/>
              <a:gd name="GluePoint5Y" fmla="*/ 2147483646 h 246"/>
              <a:gd name="GluePoint6X" fmla="*/ 2147483646 w 5748"/>
              <a:gd name="GluePoint6Y" fmla="*/ 2147483646 h 246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</a:cxnLst>
            <a:rect l="textAreaLeft" t="textAreaTop" r="textAreaRight" b="textAreaBottom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003399"/>
              </a:gs>
              <a:gs pos="100000">
                <a:srgbClr val="00ffcc"/>
              </a:gs>
            </a:gsLst>
            <a:lin ang="189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2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grpSp>
        <p:nvGrpSpPr>
          <p:cNvPr id="887" name="Group 6"/>
          <p:cNvGrpSpPr/>
          <p:nvPr/>
        </p:nvGrpSpPr>
        <p:grpSpPr>
          <a:xfrm>
            <a:off x="0" y="6019920"/>
            <a:ext cx="10464480" cy="856800"/>
            <a:chOff x="0" y="6019920"/>
            <a:chExt cx="10464480" cy="856800"/>
          </a:xfrm>
        </p:grpSpPr>
        <p:sp>
          <p:nvSpPr>
            <p:cNvPr id="888" name="Freeform 7"/>
            <p:cNvSpPr/>
            <p:nvPr/>
          </p:nvSpPr>
          <p:spPr>
            <a:xfrm>
              <a:off x="3149640" y="6019920"/>
              <a:ext cx="6857640" cy="850680"/>
            </a:xfrm>
            <a:custGeom>
              <a:avLst/>
              <a:gdLst>
                <a:gd name="textAreaLeft" fmla="*/ 0 w 6857640"/>
                <a:gd name="textAreaRight" fmla="*/ 6858000 w 6857640"/>
                <a:gd name="textAreaTop" fmla="*/ 0 h 850680"/>
                <a:gd name="textAreaBottom" fmla="*/ 851040 h 850680"/>
                <a:gd name="GluePoint1X" fmla="*/ 3132 w 0"/>
                <a:gd name="GluePoint1Y" fmla="*/ 469 h 0"/>
                <a:gd name="GluePoint2X" fmla="*/ 2995 w 0"/>
                <a:gd name="GluePoint2Y" fmla="*/ 395 h 0"/>
                <a:gd name="GluePoint3X" fmla="*/ 2911 w 0"/>
                <a:gd name="GluePoint3Y" fmla="*/ 375 h 0"/>
                <a:gd name="GluePoint4X" fmla="*/ 2678 w 0"/>
                <a:gd name="GluePoint4Y" fmla="*/ 228 h 0"/>
                <a:gd name="GluePoint5X" fmla="*/ 2553 w 0"/>
                <a:gd name="GluePoint5Y" fmla="*/ 74 h 0"/>
                <a:gd name="GluePoint6X" fmla="*/ 2457 w 0"/>
                <a:gd name="GluePoint6Y" fmla="*/ 7 h 0"/>
                <a:gd name="GluePoint7X" fmla="*/ 2403 w 0"/>
                <a:gd name="GluePoint7Y" fmla="*/ 47 h 0"/>
                <a:gd name="GluePoint8X" fmla="*/ 2289 w 0"/>
                <a:gd name="GluePoint8Y" fmla="*/ 74 h 0"/>
                <a:gd name="GluePoint9X" fmla="*/ 2134 w 0"/>
                <a:gd name="GluePoint9Y" fmla="*/ 74 h 0"/>
                <a:gd name="GluePoint10X" fmla="*/ 2044 w 0"/>
                <a:gd name="GluePoint10Y" fmla="*/ 128 h 0"/>
                <a:gd name="GluePoint11X" fmla="*/ 1775 w 0"/>
                <a:gd name="GluePoint11Y" fmla="*/ 222 h 0"/>
                <a:gd name="GluePoint12X" fmla="*/ 1602 w 0"/>
                <a:gd name="GluePoint12Y" fmla="*/ 181 h 0"/>
                <a:gd name="GluePoint13X" fmla="*/ 1560 w 0"/>
                <a:gd name="GluePoint13Y" fmla="*/ 101 h 0"/>
                <a:gd name="GluePoint14X" fmla="*/ 1542 w 0"/>
                <a:gd name="GluePoint14Y" fmla="*/ 87 h 0"/>
                <a:gd name="GluePoint15X" fmla="*/ 1446 w 0"/>
                <a:gd name="GluePoint15Y" fmla="*/ 60 h 0"/>
                <a:gd name="GluePoint16X" fmla="*/ 1375 w 0"/>
                <a:gd name="GluePoint16Y" fmla="*/ 74 h 0"/>
                <a:gd name="GluePoint17X" fmla="*/ 1309 w 0"/>
                <a:gd name="GluePoint17Y" fmla="*/ 87 h 0"/>
                <a:gd name="GluePoint18X" fmla="*/ 1243 w 0"/>
                <a:gd name="GluePoint18Y" fmla="*/ 13 h 0"/>
                <a:gd name="GluePoint19X" fmla="*/ 1225 w 0"/>
                <a:gd name="GluePoint19Y" fmla="logwidth"/>
                <a:gd name="GluePoint20X" fmla="*/ 1189 w 0"/>
                <a:gd name="GluePoint20Y" fmla="logwidth"/>
                <a:gd name="GluePoint21X" fmla="*/ 1106 w 0"/>
                <a:gd name="GluePoint21Y" fmla="*/ 34 h 0"/>
                <a:gd name="GluePoint22X" fmla="*/ 1106 w 0"/>
                <a:gd name="GluePoint22Y" fmla="*/ 34 h 0"/>
                <a:gd name="GluePoint23X" fmla="*/ 1094 w 0"/>
                <a:gd name="GluePoint23Y" fmla="*/ 40 h 0"/>
                <a:gd name="GluePoint24X" fmla="*/ 1070 w 0"/>
                <a:gd name="GluePoint24Y" fmla="*/ 54 h 0"/>
                <a:gd name="GluePoint25X" fmla="*/ 1034 w 0"/>
                <a:gd name="GluePoint25Y" fmla="*/ 74 h 0"/>
                <a:gd name="GluePoint26X" fmla="*/ 1004 w 0"/>
                <a:gd name="GluePoint26Y" fmla="*/ 74 h 0"/>
                <a:gd name="GluePoint27X" fmla="*/ 986 w 0"/>
                <a:gd name="GluePoint27Y" fmla="*/ 74 h 0"/>
                <a:gd name="GluePoint28X" fmla="*/ 956 w 0"/>
                <a:gd name="GluePoint28Y" fmla="*/ 81 h 0"/>
                <a:gd name="GluePoint29X" fmla="*/ 920 w 0"/>
                <a:gd name="GluePoint29Y" fmla="*/ 94 h 0"/>
                <a:gd name="GluePoint30X" fmla="*/ 884 w 0"/>
                <a:gd name="GluePoint30Y" fmla="*/ 107 h 0"/>
                <a:gd name="GluePoint31X" fmla="*/ 843 w 0"/>
                <a:gd name="GluePoint31Y" fmla="*/ 128 h 0"/>
                <a:gd name="GluePoint32X" fmla="*/ 813 w 0"/>
                <a:gd name="GluePoint32Y" fmla="*/ 141 h 0"/>
                <a:gd name="GluePoint33X" fmla="*/ 789 w 0"/>
                <a:gd name="GluePoint33Y" fmla="*/ 148 h 0"/>
                <a:gd name="GluePoint34X" fmla="*/ 783 w 0"/>
                <a:gd name="GluePoint34Y" fmla="*/ 154 h 0"/>
                <a:gd name="GluePoint35X" fmla="*/ 556 w 0"/>
                <a:gd name="GluePoint35Y" fmla="*/ 228 h 0"/>
                <a:gd name="GluePoint36X" fmla="*/ 394 w 0"/>
                <a:gd name="GluePoint36Y" fmla="*/ 294 h 0"/>
                <a:gd name="GluePoint37X" fmla="*/ 107 w 0"/>
                <a:gd name="GluePoint37Y" fmla="*/ 462 h 0"/>
                <a:gd name="GluePoint38X" fmla="logwidth"/>
                <a:gd name="GluePoint38Y" fmla="*/ 536 h 0"/>
                <a:gd name="GluePoint39X" fmla="*/ 3240 w 0"/>
                <a:gd name="GluePoint39Y" fmla="*/ 536 h 0"/>
                <a:gd name="GluePoint40X" fmla="*/ 3132 w 0"/>
                <a:gd name="GluePoint40Y" fmla="*/ 469 h 0"/>
                <a:gd name="GluePoint41X" fmla="*/ 3132 w 0"/>
                <a:gd name="GluePoint41Y" fmla="*/ 469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</a:cxnLst>
              <a:rect l="textAreaLeft" t="textAreaTop" r="textAreaRight" b="textAreaBottom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837763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  <a:ea typeface="文新字海-特行"/>
              </a:endParaRPr>
            </a:p>
          </p:txBody>
        </p:sp>
        <p:grpSp>
          <p:nvGrpSpPr>
            <p:cNvPr id="889" name="Group 8"/>
            <p:cNvGrpSpPr/>
            <p:nvPr/>
          </p:nvGrpSpPr>
          <p:grpSpPr>
            <a:xfrm>
              <a:off x="5262120" y="6019920"/>
              <a:ext cx="5202360" cy="856800"/>
              <a:chOff x="5262120" y="6019920"/>
              <a:chExt cx="5202360" cy="856800"/>
            </a:xfrm>
          </p:grpSpPr>
          <p:sp>
            <p:nvSpPr>
              <p:cNvPr id="890" name="Freeform 9"/>
              <p:cNvSpPr/>
              <p:nvPr/>
            </p:nvSpPr>
            <p:spPr>
              <a:xfrm>
                <a:off x="8356680" y="6031080"/>
                <a:ext cx="2107800" cy="845640"/>
              </a:xfrm>
              <a:custGeom>
                <a:avLst/>
                <a:gdLst>
                  <a:gd name="textAreaLeft" fmla="*/ 0 w 2107800"/>
                  <a:gd name="textAreaRight" fmla="*/ 2108160 w 2107800"/>
                  <a:gd name="textAreaTop" fmla="*/ 0 h 845640"/>
                  <a:gd name="textAreaBottom" fmla="*/ 846000 h 845640"/>
                  <a:gd name="GluePoint1X" fmla="*/ 636 w 996"/>
                  <a:gd name="GluePoint1Y" fmla="*/ 373 h 533"/>
                  <a:gd name="GluePoint2X" fmla="*/ 495 w 996"/>
                  <a:gd name="GluePoint2Y" fmla="*/ 370 h 533"/>
                  <a:gd name="GluePoint3X" fmla="*/ 280 w 996"/>
                  <a:gd name="GluePoint3Y" fmla="*/ 249 h 533"/>
                  <a:gd name="GluePoint4X" fmla="*/ 127 w 996"/>
                  <a:gd name="GluePoint4Y" fmla="*/ 66 h 533"/>
                  <a:gd name="GluePoint5X" fmla="*/ 0 w 996"/>
                  <a:gd name="GluePoint5Y" fmla="*/ 0 h 533"/>
                  <a:gd name="GluePoint6X" fmla="*/ 22 w 996"/>
                  <a:gd name="GluePoint6Y" fmla="*/ 26 h 533"/>
                  <a:gd name="GluePoint7X" fmla="*/ 0 w 996"/>
                  <a:gd name="GluePoint7Y" fmla="*/ 65 h 533"/>
                  <a:gd name="GluePoint8X" fmla="*/ 30 w 996"/>
                  <a:gd name="GluePoint8Y" fmla="*/ 119 h 533"/>
                  <a:gd name="GluePoint9X" fmla="*/ 75 w 996"/>
                  <a:gd name="GluePoint9Y" fmla="*/ 243 h 533"/>
                  <a:gd name="GluePoint10X" fmla="*/ 45 w 996"/>
                  <a:gd name="GluePoint10Y" fmla="*/ 422 h 533"/>
                  <a:gd name="GluePoint11X" fmla="*/ 200 w 996"/>
                  <a:gd name="GluePoint11Y" fmla="*/ 329 h 533"/>
                  <a:gd name="GluePoint12X" fmla="*/ 612 w 996"/>
                  <a:gd name="GluePoint12Y" fmla="*/ 533 h 533"/>
                  <a:gd name="GluePoint13X" fmla="*/ 996 w 996"/>
                  <a:gd name="GluePoint13Y" fmla="*/ 529 h 533"/>
                  <a:gd name="GluePoint14X" fmla="*/ 828 w 996"/>
                  <a:gd name="GluePoint14Y" fmla="*/ 473 h 533"/>
                  <a:gd name="GluePoint15X" fmla="*/ 636 w 996"/>
                  <a:gd name="GluePoint15Y" fmla="*/ 373 h 533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</a:cxnLst>
                <a:rect l="textAreaLeft" t="textAreaTop" r="textAreaRight" b="textAreaBottom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24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91" name="Freeform 10"/>
              <p:cNvSpPr/>
              <p:nvPr/>
            </p:nvSpPr>
            <p:spPr>
              <a:xfrm>
                <a:off x="5666400" y="6019920"/>
                <a:ext cx="393480" cy="626760"/>
              </a:xfrm>
              <a:custGeom>
                <a:avLst/>
                <a:gdLst>
                  <a:gd name="textAreaLeft" fmla="*/ 0 w 393480"/>
                  <a:gd name="textAreaRight" fmla="*/ 393840 w 393480"/>
                  <a:gd name="textAreaTop" fmla="*/ 0 h 626760"/>
                  <a:gd name="textAreaBottom" fmla="*/ 627120 h 626760"/>
                  <a:gd name="GluePoint1X" fmla="*/ 36 w 186"/>
                  <a:gd name="GluePoint1Y" fmla="*/ 0 h 353"/>
                  <a:gd name="GluePoint2X" fmla="*/ 54 w 186"/>
                  <a:gd name="GluePoint2Y" fmla="*/ 39 h 353"/>
                  <a:gd name="GluePoint3X" fmla="*/ 24 w 186"/>
                  <a:gd name="GluePoint3Y" fmla="*/ 67 h 353"/>
                  <a:gd name="GluePoint4X" fmla="*/ 18 w 186"/>
                  <a:gd name="GluePoint4Y" fmla="*/ 145 h 353"/>
                  <a:gd name="GluePoint5X" fmla="*/ 42 w 186"/>
                  <a:gd name="GluePoint5Y" fmla="*/ 251 h 353"/>
                  <a:gd name="GluePoint6X" fmla="*/ 48 w 186"/>
                  <a:gd name="GluePoint6Y" fmla="*/ 356 h 353"/>
                  <a:gd name="GluePoint7X" fmla="*/ 0 w 186"/>
                  <a:gd name="GluePoint7Y" fmla="*/ 777 h 353"/>
                  <a:gd name="GluePoint8X" fmla="*/ 54 w 186"/>
                  <a:gd name="GluePoint8Y" fmla="*/ 514 h 353"/>
                  <a:gd name="GluePoint9X" fmla="*/ 84 w 186"/>
                  <a:gd name="GluePoint9Y" fmla="*/ 474 h 353"/>
                  <a:gd name="GluePoint10X" fmla="*/ 126 w 186"/>
                  <a:gd name="GluePoint10Y" fmla="*/ 278 h 353"/>
                  <a:gd name="GluePoint11X" fmla="*/ 144 w 186"/>
                  <a:gd name="GluePoint11Y" fmla="*/ 263 h 353"/>
                  <a:gd name="GluePoint12X" fmla="*/ 144 w 186"/>
                  <a:gd name="GluePoint12Y" fmla="*/ 198 h 353"/>
                  <a:gd name="GluePoint13X" fmla="*/ 186 w 186"/>
                  <a:gd name="GluePoint13Y" fmla="*/ 145 h 353"/>
                  <a:gd name="GluePoint14X" fmla="*/ 162 w 186"/>
                  <a:gd name="GluePoint14Y" fmla="*/ 131 h 353"/>
                  <a:gd name="GluePoint15X" fmla="*/ 36 w 186"/>
                  <a:gd name="GluePoint15Y" fmla="*/ 0 h 353"/>
                  <a:gd name="GluePoint16X" fmla="*/ 36 w 186"/>
                  <a:gd name="GluePoint16Y" fmla="*/ 0 h 353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</a:cxnLst>
                <a:rect l="textAreaLeft" t="textAreaTop" r="textAreaRight" b="textAreaBottom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24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92" name="Freeform 11"/>
              <p:cNvSpPr/>
              <p:nvPr/>
            </p:nvSpPr>
            <p:spPr>
              <a:xfrm>
                <a:off x="6413400" y="6180120"/>
                <a:ext cx="799920" cy="429840"/>
              </a:xfrm>
              <a:custGeom>
                <a:avLst/>
                <a:gdLst>
                  <a:gd name="textAreaLeft" fmla="*/ 0 w 799920"/>
                  <a:gd name="textAreaRight" fmla="*/ 800280 w 799920"/>
                  <a:gd name="textAreaTop" fmla="*/ 0 h 429840"/>
                  <a:gd name="textAreaBottom" fmla="*/ 430200 h 429840"/>
                  <a:gd name="GluePoint1X" fmla="*/ 18 w 378"/>
                  <a:gd name="GluePoint1Y" fmla="*/ 0 h 271"/>
                  <a:gd name="GluePoint2X" fmla="*/ 12 w 378"/>
                  <a:gd name="GluePoint2Y" fmla="*/ 13 h 271"/>
                  <a:gd name="GluePoint3X" fmla="*/ 0 w 378"/>
                  <a:gd name="GluePoint3Y" fmla="*/ 40 h 271"/>
                  <a:gd name="GluePoint4X" fmla="*/ 60 w 378"/>
                  <a:gd name="GluePoint4Y" fmla="*/ 121 h 271"/>
                  <a:gd name="GluePoint5X" fmla="*/ 310 w 378"/>
                  <a:gd name="GluePoint5Y" fmla="*/ 271 h 271"/>
                  <a:gd name="GluePoint6X" fmla="*/ 290 w 378"/>
                  <a:gd name="GluePoint6Y" fmla="*/ 139 h 271"/>
                  <a:gd name="GluePoint7X" fmla="*/ 378 w 378"/>
                  <a:gd name="GluePoint7Y" fmla="*/ 76 h 271"/>
                  <a:gd name="GluePoint8X" fmla="*/ 251 w 378"/>
                  <a:gd name="GluePoint8Y" fmla="*/ 94 h 271"/>
                  <a:gd name="GluePoint9X" fmla="*/ 90 w 378"/>
                  <a:gd name="GluePoint9Y" fmla="*/ 54 h 271"/>
                  <a:gd name="GluePoint10X" fmla="*/ 18 w 378"/>
                  <a:gd name="GluePoint10Y" fmla="*/ 0 h 271"/>
                  <a:gd name="GluePoint11X" fmla="*/ 18 w 378"/>
                  <a:gd name="GluePoint11Y" fmla="*/ 0 h 27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</a:cxnLst>
                <a:rect l="textAreaLeft" t="textAreaTop" r="textAreaRight" b="textAreaBottom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24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93" name="Freeform 12"/>
              <p:cNvSpPr/>
              <p:nvPr/>
            </p:nvSpPr>
            <p:spPr>
              <a:xfrm>
                <a:off x="7679160" y="6137280"/>
                <a:ext cx="327600" cy="117000"/>
              </a:xfrm>
              <a:custGeom>
                <a:avLst/>
                <a:gdLst>
                  <a:gd name="textAreaLeft" fmla="*/ 0 w 327600"/>
                  <a:gd name="textAreaRight" fmla="*/ 327960 w 327600"/>
                  <a:gd name="textAreaTop" fmla="*/ 0 h 117000"/>
                  <a:gd name="textAreaBottom" fmla="*/ 117360 h 117000"/>
                  <a:gd name="GluePoint1X" fmla="*/ 114 w 155"/>
                  <a:gd name="GluePoint1Y" fmla="*/ 0 h 66"/>
                  <a:gd name="GluePoint2X" fmla="*/ 0 w 155"/>
                  <a:gd name="GluePoint2Y" fmla="*/ 0 h 66"/>
                  <a:gd name="GluePoint3X" fmla="*/ 0 w 155"/>
                  <a:gd name="GluePoint3Y" fmla="*/ 0 h 66"/>
                  <a:gd name="GluePoint4X" fmla="*/ 6 w 155"/>
                  <a:gd name="GluePoint4Y" fmla="*/ 13 h 66"/>
                  <a:gd name="GluePoint5X" fmla="*/ 6 w 155"/>
                  <a:gd name="GluePoint5Y" fmla="*/ 39 h 66"/>
                  <a:gd name="GluePoint6X" fmla="*/ 0 w 155"/>
                  <a:gd name="GluePoint6Y" fmla="*/ 54 h 66"/>
                  <a:gd name="GluePoint7X" fmla="*/ 78 w 155"/>
                  <a:gd name="GluePoint7Y" fmla="*/ 132 h 66"/>
                  <a:gd name="GluePoint8X" fmla="*/ 96 w 155"/>
                  <a:gd name="GluePoint8Y" fmla="*/ 93 h 66"/>
                  <a:gd name="GluePoint9X" fmla="*/ 155 w 155"/>
                  <a:gd name="GluePoint9Y" fmla="*/ 147 h 66"/>
                  <a:gd name="GluePoint10X" fmla="*/ 126 w 155"/>
                  <a:gd name="GluePoint10Y" fmla="*/ 54 h 66"/>
                  <a:gd name="GluePoint11X" fmla="*/ 149 w 155"/>
                  <a:gd name="GluePoint11Y" fmla="*/ 0 h 66"/>
                  <a:gd name="GluePoint12X" fmla="*/ 114 w 155"/>
                  <a:gd name="GluePoint12Y" fmla="*/ 0 h 66"/>
                  <a:gd name="GluePoint13X" fmla="*/ 114 w 155"/>
                  <a:gd name="GluePoint13Y" fmla="*/ 0 h 66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24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94" name="Freeform 13"/>
              <p:cNvSpPr/>
              <p:nvPr/>
            </p:nvSpPr>
            <p:spPr>
              <a:xfrm>
                <a:off x="5262120" y="6126120"/>
                <a:ext cx="88560" cy="128160"/>
              </a:xfrm>
              <a:custGeom>
                <a:avLst/>
                <a:gdLst>
                  <a:gd name="textAreaLeft" fmla="*/ 0 w 88560"/>
                  <a:gd name="textAreaRight" fmla="*/ 88920 w 88560"/>
                  <a:gd name="textAreaTop" fmla="*/ 0 h 128160"/>
                  <a:gd name="textAreaBottom" fmla="*/ 128520 h 128160"/>
                  <a:gd name="GluePoint1X" fmla="*/ 6 w 42"/>
                  <a:gd name="GluePoint1Y" fmla="*/ 83 h 72"/>
                  <a:gd name="GluePoint2X" fmla="*/ 0 w 42"/>
                  <a:gd name="GluePoint2Y" fmla="*/ 42 h 72"/>
                  <a:gd name="GluePoint3X" fmla="*/ 12 w 42"/>
                  <a:gd name="GluePoint3Y" fmla="*/ 14 h 72"/>
                  <a:gd name="GluePoint4X" fmla="*/ 0 w 42"/>
                  <a:gd name="GluePoint4Y" fmla="*/ 14 h 72"/>
                  <a:gd name="GluePoint5X" fmla="*/ 12 w 42"/>
                  <a:gd name="GluePoint5Y" fmla="*/ 14 h 72"/>
                  <a:gd name="GluePoint6X" fmla="*/ 24 w 42"/>
                  <a:gd name="GluePoint6Y" fmla="*/ 14 h 72"/>
                  <a:gd name="GluePoint7X" fmla="*/ 36 w 42"/>
                  <a:gd name="GluePoint7Y" fmla="*/ 14 h 72"/>
                  <a:gd name="GluePoint8X" fmla="*/ 42 w 42"/>
                  <a:gd name="GluePoint8Y" fmla="*/ 0 h 72"/>
                  <a:gd name="GluePoint9X" fmla="*/ 30 w 42"/>
                  <a:gd name="GluePoint9Y" fmla="*/ 42 h 72"/>
                  <a:gd name="GluePoint10X" fmla="*/ 42 w 42"/>
                  <a:gd name="GluePoint10Y" fmla="*/ 111 h 72"/>
                  <a:gd name="GluePoint11X" fmla="*/ 12 w 42"/>
                  <a:gd name="GluePoint11Y" fmla="*/ 163 h 72"/>
                  <a:gd name="GluePoint12X" fmla="*/ 6 w 42"/>
                  <a:gd name="GluePoint12Y" fmla="*/ 83 h 72"/>
                  <a:gd name="GluePoint13X" fmla="*/ 6 w 42"/>
                  <a:gd name="GluePoint13Y" fmla="*/ 83 h 7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24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895" name="Freeform 14"/>
            <p:cNvSpPr/>
            <p:nvPr/>
          </p:nvSpPr>
          <p:spPr>
            <a:xfrm>
              <a:off x="0" y="6019920"/>
              <a:ext cx="8415360" cy="848880"/>
            </a:xfrm>
            <a:custGeom>
              <a:avLst/>
              <a:gdLst>
                <a:gd name="textAreaLeft" fmla="*/ 0 w 8415360"/>
                <a:gd name="textAreaRight" fmla="*/ 8415720 w 8415360"/>
                <a:gd name="textAreaTop" fmla="*/ 0 h 848880"/>
                <a:gd name="textAreaBottom" fmla="*/ 849240 h 848880"/>
                <a:gd name="GluePoint1X" fmla="*/ 3976 w 0"/>
                <a:gd name="GluePoint1Y" fmla="*/ 527 h 0"/>
                <a:gd name="GluePoint2X" fmla="*/ 3970 w 0"/>
                <a:gd name="GluePoint2Y" fmla="*/ 527 h 0"/>
                <a:gd name="GluePoint3X" fmla="*/ 3844 w 0"/>
                <a:gd name="GluePoint3Y" fmla="*/ 509 h 0"/>
                <a:gd name="GluePoint4X" fmla="*/ 2487 w 0"/>
                <a:gd name="GluePoint4Y" fmla="*/ 305 h 0"/>
                <a:gd name="GluePoint5X" fmla="*/ 2039 w 0"/>
                <a:gd name="GluePoint5Y" fmla="*/ 36 h 0"/>
                <a:gd name="GluePoint6X" fmla="*/ 1907 w 0"/>
                <a:gd name="GluePoint6Y" fmla="*/ 24 h 0"/>
                <a:gd name="GluePoint7X" fmla="*/ 1883 w 0"/>
                <a:gd name="GluePoint7Y" fmla="*/ 54 h 0"/>
                <a:gd name="GluePoint8X" fmla="*/ 1859 w 0"/>
                <a:gd name="GluePoint8Y" fmla="*/ 54 h 0"/>
                <a:gd name="GluePoint9X" fmla="*/ 1830 w 0"/>
                <a:gd name="GluePoint9Y" fmla="*/ 30 h 0"/>
                <a:gd name="GluePoint10X" fmla="*/ 1704 w 0"/>
                <a:gd name="GluePoint10Y" fmla="*/ 102 h 0"/>
                <a:gd name="GluePoint11X" fmla="*/ 1608 w 0"/>
                <a:gd name="GluePoint11Y" fmla="*/ 126 h 0"/>
                <a:gd name="GluePoint12X" fmla="*/ 1561 w 0"/>
                <a:gd name="GluePoint12Y" fmla="*/ 132 h 0"/>
                <a:gd name="GluePoint13X" fmla="*/ 1495 w 0"/>
                <a:gd name="GluePoint13Y" fmla="*/ 102 h 0"/>
                <a:gd name="GluePoint14X" fmla="*/ 1357 w 0"/>
                <a:gd name="GluePoint14Y" fmla="*/ 126 h 0"/>
                <a:gd name="GluePoint15X" fmla="*/ 1285 w 0"/>
                <a:gd name="GluePoint15Y" fmla="*/ 24 h 0"/>
                <a:gd name="GluePoint16X" fmla="*/ 1280 w 0"/>
                <a:gd name="GluePoint16Y" fmla="*/ 18 h 0"/>
                <a:gd name="GluePoint17X" fmla="*/ 1262 w 0"/>
                <a:gd name="GluePoint17Y" fmla="*/ 12 h 0"/>
                <a:gd name="GluePoint18X" fmla="*/ 1238 w 0"/>
                <a:gd name="GluePoint18Y" fmla="*/ 6 h 0"/>
                <a:gd name="GluePoint19X" fmla="*/ 1220 w 0"/>
                <a:gd name="GluePoint19Y" fmla="logwidth"/>
                <a:gd name="GluePoint20X" fmla="*/ 1196 w 0"/>
                <a:gd name="GluePoint20Y" fmla="logwidth"/>
                <a:gd name="GluePoint21X" fmla="*/ 1166 w 0"/>
                <a:gd name="GluePoint21Y" fmla="logwidth"/>
                <a:gd name="GluePoint22X" fmla="*/ 1142 w 0"/>
                <a:gd name="GluePoint22Y" fmla="logwidth"/>
                <a:gd name="GluePoint23X" fmla="*/ 1136 w 0"/>
                <a:gd name="GluePoint23Y" fmla="logwidth"/>
                <a:gd name="GluePoint24X" fmla="*/ 1130 w 0"/>
                <a:gd name="GluePoint24Y" fmla="logwidth"/>
                <a:gd name="GluePoint25X" fmla="*/ 1124 w 0"/>
                <a:gd name="GluePoint25Y" fmla="*/ 6 h 0"/>
                <a:gd name="GluePoint26X" fmla="*/ 1118 w 0"/>
                <a:gd name="GluePoint26Y" fmla="*/ 12 h 0"/>
                <a:gd name="GluePoint27X" fmla="*/ 1100 w 0"/>
                <a:gd name="GluePoint27Y" fmla="*/ 18 h 0"/>
                <a:gd name="GluePoint28X" fmla="*/ 1088 w 0"/>
                <a:gd name="GluePoint28Y" fmla="*/ 18 h 0"/>
                <a:gd name="GluePoint29X" fmla="*/ 1070 w 0"/>
                <a:gd name="GluePoint29Y" fmla="*/ 24 h 0"/>
                <a:gd name="GluePoint30X" fmla="*/ 1052 w 0"/>
                <a:gd name="GluePoint30Y" fmla="*/ 30 h 0"/>
                <a:gd name="GluePoint31X" fmla="*/ 1034 w 0"/>
                <a:gd name="GluePoint31Y" fmla="*/ 36 h 0"/>
                <a:gd name="GluePoint32X" fmla="*/ 1028 w 0"/>
                <a:gd name="GluePoint32Y" fmla="*/ 42 h 0"/>
                <a:gd name="GluePoint33X" fmla="*/ 969 w 0"/>
                <a:gd name="GluePoint33Y" fmla="*/ 60 h 0"/>
                <a:gd name="GluePoint34X" fmla="*/ 921 w 0"/>
                <a:gd name="GluePoint34Y" fmla="*/ 72 h 0"/>
                <a:gd name="GluePoint35X" fmla="*/ 855 w 0"/>
                <a:gd name="GluePoint35Y" fmla="*/ 48 h 0"/>
                <a:gd name="GluePoint36X" fmla="*/ 825 w 0"/>
                <a:gd name="GluePoint36Y" fmla="*/ 48 h 0"/>
                <a:gd name="GluePoint37X" fmla="*/ 759 w 0"/>
                <a:gd name="GluePoint37Y" fmla="*/ 72 h 0"/>
                <a:gd name="GluePoint38X" fmla="*/ 735 w 0"/>
                <a:gd name="GluePoint38Y" fmla="*/ 72 h 0"/>
                <a:gd name="GluePoint39X" fmla="*/ 706 w 0"/>
                <a:gd name="GluePoint39Y" fmla="*/ 60 h 0"/>
                <a:gd name="GluePoint40X" fmla="*/ 640 w 0"/>
                <a:gd name="GluePoint40Y" fmla="*/ 60 h 0"/>
                <a:gd name="GluePoint41X" fmla="*/ 544 w 0"/>
                <a:gd name="GluePoint41Y" fmla="*/ 72 h 0"/>
                <a:gd name="GluePoint42X" fmla="*/ 389 w 0"/>
                <a:gd name="GluePoint42Y" fmla="*/ 18 h 0"/>
                <a:gd name="GluePoint43X" fmla="*/ 323 w 0"/>
                <a:gd name="GluePoint43Y" fmla="*/ 60 h 0"/>
                <a:gd name="GluePoint44X" fmla="*/ 317 w 0"/>
                <a:gd name="GluePoint44Y" fmla="*/ 60 h 0"/>
                <a:gd name="GluePoint45X" fmla="*/ 305 w 0"/>
                <a:gd name="GluePoint45Y" fmla="*/ 72 h 0"/>
                <a:gd name="GluePoint46X" fmla="*/ 287 w 0"/>
                <a:gd name="GluePoint46Y" fmla="*/ 78 h 0"/>
                <a:gd name="GluePoint47X" fmla="*/ 263 w 0"/>
                <a:gd name="GluePoint47Y" fmla="*/ 90 h 0"/>
                <a:gd name="GluePoint48X" fmla="*/ 203 w 0"/>
                <a:gd name="GluePoint48Y" fmla="*/ 120 h 0"/>
                <a:gd name="GluePoint49X" fmla="*/ 149 w 0"/>
                <a:gd name="GluePoint49Y" fmla="*/ 150 h 0"/>
                <a:gd name="GluePoint50X" fmla="*/ 78 w 0"/>
                <a:gd name="GluePoint50Y" fmla="*/ 168 h 0"/>
                <a:gd name="GluePoint51X" fmla="logwidth"/>
                <a:gd name="GluePoint51Y" fmla="*/ 180 h 0"/>
                <a:gd name="GluePoint52X" fmla="logwidth"/>
                <a:gd name="GluePoint52Y" fmla="*/ 527 h 0"/>
                <a:gd name="GluePoint53X" fmla="*/ 1010 w 0"/>
                <a:gd name="GluePoint53Y" fmla="*/ 527 h 0"/>
                <a:gd name="GluePoint54X" fmla="*/ 3725 w 0"/>
                <a:gd name="GluePoint54Y" fmla="*/ 527 h 0"/>
                <a:gd name="GluePoint55X" fmla="*/ 3976 w 0"/>
                <a:gd name="GluePoint55Y" fmla="*/ 527 h 0"/>
                <a:gd name="GluePoint56X" fmla="*/ 3976 w 0"/>
                <a:gd name="GluePoint56Y" fmla="*/ 527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  <a:cxn ang="0">
                  <a:pos x="GluePoint55X" y="GluePoint55Y"/>
                </a:cxn>
                <a:cxn ang="0">
                  <a:pos x="GluePoint56X" y="GluePoint56Y"/>
                </a:cxn>
              </a:cxnLst>
              <a:rect l="textAreaLeft" t="textAreaTop" r="textAreaRight" b="textAreaBottom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72654e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  <a:ea typeface="文新字海-特行"/>
              </a:endParaRPr>
            </a:p>
          </p:txBody>
        </p:sp>
      </p:grpSp>
      <p:grpSp>
        <p:nvGrpSpPr>
          <p:cNvPr id="896" name="Group 15"/>
          <p:cNvGrpSpPr/>
          <p:nvPr/>
        </p:nvGrpSpPr>
        <p:grpSpPr>
          <a:xfrm>
            <a:off x="835920" y="6021360"/>
            <a:ext cx="7579440" cy="848880"/>
            <a:chOff x="835920" y="6021360"/>
            <a:chExt cx="7579440" cy="848880"/>
          </a:xfrm>
        </p:grpSpPr>
        <p:sp>
          <p:nvSpPr>
            <p:cNvPr id="897" name="Freeform 16"/>
            <p:cNvSpPr/>
            <p:nvPr/>
          </p:nvSpPr>
          <p:spPr>
            <a:xfrm>
              <a:off x="2531520" y="6021360"/>
              <a:ext cx="772200" cy="461520"/>
            </a:xfrm>
            <a:custGeom>
              <a:avLst/>
              <a:gdLst>
                <a:gd name="textAreaLeft" fmla="*/ 0 w 772200"/>
                <a:gd name="textAreaRight" fmla="*/ 772560 w 772200"/>
                <a:gd name="textAreaTop" fmla="*/ 0 h 461520"/>
                <a:gd name="textAreaBottom" fmla="*/ 461880 h 461520"/>
                <a:gd name="GluePoint1X" fmla="*/ 24 w 365"/>
                <a:gd name="GluePoint1Y" fmla="*/ 24 h 287"/>
                <a:gd name="GluePoint2X" fmla="*/ 0 w 365"/>
                <a:gd name="GluePoint2Y" fmla="*/ 67 h 287"/>
                <a:gd name="GluePoint3X" fmla="*/ 66 w 365"/>
                <a:gd name="GluePoint3Y" fmla="*/ 122 h 287"/>
                <a:gd name="GluePoint4X" fmla="*/ 143 w 365"/>
                <a:gd name="GluePoint4Y" fmla="*/ 201 h 287"/>
                <a:gd name="GluePoint5X" fmla="*/ 191 w 365"/>
                <a:gd name="GluePoint5Y" fmla="*/ 183 h 287"/>
                <a:gd name="GluePoint6X" fmla="*/ 341 w 365"/>
                <a:gd name="GluePoint6Y" fmla="*/ 315 h 287"/>
                <a:gd name="GluePoint7X" fmla="*/ 305 w 365"/>
                <a:gd name="GluePoint7Y" fmla="*/ 192 h 287"/>
                <a:gd name="GluePoint8X" fmla="*/ 365 w 365"/>
                <a:gd name="GluePoint8Y" fmla="*/ 146 h 287"/>
                <a:gd name="GluePoint9X" fmla="*/ 359 w 365"/>
                <a:gd name="GluePoint9Y" fmla="*/ 140 h 287"/>
                <a:gd name="GluePoint10X" fmla="*/ 335 w 365"/>
                <a:gd name="GluePoint10Y" fmla="*/ 128 h 287"/>
                <a:gd name="GluePoint11X" fmla="*/ 299 w 365"/>
                <a:gd name="GluePoint11Y" fmla="*/ 97 h 287"/>
                <a:gd name="GluePoint12X" fmla="*/ 257 w 365"/>
                <a:gd name="GluePoint12Y" fmla="*/ 79 h 287"/>
                <a:gd name="GluePoint13X" fmla="*/ 215 w 365"/>
                <a:gd name="GluePoint13Y" fmla="*/ 61 h 287"/>
                <a:gd name="GluePoint14X" fmla="*/ 173 w 365"/>
                <a:gd name="GluePoint14Y" fmla="*/ 43 h 287"/>
                <a:gd name="GluePoint15X" fmla="*/ 143 w 365"/>
                <a:gd name="GluePoint15Y" fmla="*/ 24 h 287"/>
                <a:gd name="GluePoint16X" fmla="*/ 131 w 365"/>
                <a:gd name="GluePoint16Y" fmla="*/ 18 h 287"/>
                <a:gd name="GluePoint17X" fmla="*/ 107 w 365"/>
                <a:gd name="GluePoint17Y" fmla="*/ 18 h 287"/>
                <a:gd name="GluePoint18X" fmla="*/ 95 w 365"/>
                <a:gd name="GluePoint18Y" fmla="*/ 18 h 287"/>
                <a:gd name="GluePoint19X" fmla="*/ 72 w 365"/>
                <a:gd name="GluePoint19Y" fmla="*/ 12 h 287"/>
                <a:gd name="GluePoint20X" fmla="*/ 66 w 365"/>
                <a:gd name="GluePoint20Y" fmla="*/ 12 h 287"/>
                <a:gd name="GluePoint21X" fmla="*/ 54 w 365"/>
                <a:gd name="GluePoint21Y" fmla="*/ 6 h 287"/>
                <a:gd name="GluePoint22X" fmla="*/ 42 w 365"/>
                <a:gd name="GluePoint22Y" fmla="*/ 0 h 287"/>
                <a:gd name="GluePoint23X" fmla="*/ 30 w 365"/>
                <a:gd name="GluePoint23Y" fmla="*/ 0 h 287"/>
                <a:gd name="GluePoint24X" fmla="*/ 24 w 365"/>
                <a:gd name="GluePoint24Y" fmla="*/ 24 h 287"/>
                <a:gd name="GluePoint25X" fmla="*/ 24 w 365"/>
                <a:gd name="GluePoint25Y" fmla="*/ 24 h 28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</a:cxnLst>
              <a:rect l="textAreaLeft" t="textAreaTop" r="textAreaRight" b="textAreaBottom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98" name="Freeform 17"/>
            <p:cNvSpPr/>
            <p:nvPr/>
          </p:nvSpPr>
          <p:spPr>
            <a:xfrm>
              <a:off x="4112640" y="6078600"/>
              <a:ext cx="4302720" cy="791640"/>
            </a:xfrm>
            <a:custGeom>
              <a:avLst/>
              <a:gdLst>
                <a:gd name="textAreaLeft" fmla="*/ 0 w 4302720"/>
                <a:gd name="textAreaRight" fmla="*/ 4303080 w 4302720"/>
                <a:gd name="textAreaTop" fmla="*/ 0 h 791640"/>
                <a:gd name="textAreaBottom" fmla="*/ 792000 h 791640"/>
                <a:gd name="GluePoint1X" fmla="*/ 186 w 2033"/>
                <a:gd name="GluePoint1Y" fmla="*/ 18 h 499"/>
                <a:gd name="GluePoint2X" fmla="*/ 138 w 2033"/>
                <a:gd name="GluePoint2Y" fmla="*/ 6 h 499"/>
                <a:gd name="GluePoint3X" fmla="*/ 96 w 2033"/>
                <a:gd name="GluePoint3Y" fmla="*/ 0 h 499"/>
                <a:gd name="GluePoint4X" fmla="*/ 36 w 2033"/>
                <a:gd name="GluePoint4Y" fmla="*/ 0 h 499"/>
                <a:gd name="GluePoint5X" fmla="*/ 12 w 2033"/>
                <a:gd name="GluePoint5Y" fmla="*/ 25 h 499"/>
                <a:gd name="GluePoint6X" fmla="*/ 0 w 2033"/>
                <a:gd name="GluePoint6Y" fmla="*/ 128 h 499"/>
                <a:gd name="GluePoint7X" fmla="*/ 60 w 2033"/>
                <a:gd name="GluePoint7Y" fmla="*/ 104 h 499"/>
                <a:gd name="GluePoint8X" fmla="*/ 90 w 2033"/>
                <a:gd name="GluePoint8Y" fmla="*/ 134 h 499"/>
                <a:gd name="GluePoint9X" fmla="*/ 150 w 2033"/>
                <a:gd name="GluePoint9Y" fmla="*/ 153 h 499"/>
                <a:gd name="GluePoint10X" fmla="*/ 209 w 2033"/>
                <a:gd name="GluePoint10Y" fmla="*/ 273 h 499"/>
                <a:gd name="GluePoint11X" fmla="*/ 401 w 2033"/>
                <a:gd name="GluePoint11Y" fmla="*/ 359 h 499"/>
                <a:gd name="GluePoint12X" fmla="*/ 777 w 2033"/>
                <a:gd name="GluePoint12Y" fmla="*/ 359 h 499"/>
                <a:gd name="GluePoint13X" fmla="*/ 2033 w 2033"/>
                <a:gd name="GluePoint13Y" fmla="*/ 499 h 499"/>
                <a:gd name="GluePoint14X" fmla="*/ 2033 w 2033"/>
                <a:gd name="GluePoint14Y" fmla="*/ 499 h 499"/>
                <a:gd name="GluePoint15X" fmla="*/ 1991 w 2033"/>
                <a:gd name="GluePoint15Y" fmla="*/ 493 h 499"/>
                <a:gd name="GluePoint16X" fmla="*/ 676 w 2033"/>
                <a:gd name="GluePoint16Y" fmla="*/ 243 h 499"/>
                <a:gd name="GluePoint17X" fmla="*/ 514 w 2033"/>
                <a:gd name="GluePoint17Y" fmla="*/ 159 h 499"/>
                <a:gd name="GluePoint18X" fmla="*/ 425 w 2033"/>
                <a:gd name="GluePoint18Y" fmla="*/ 110 h 499"/>
                <a:gd name="GluePoint19X" fmla="*/ 365 w 2033"/>
                <a:gd name="GluePoint19Y" fmla="*/ 92 h 499"/>
                <a:gd name="GluePoint20X" fmla="*/ 281 w 2033"/>
                <a:gd name="GluePoint20Y" fmla="*/ 61 h 499"/>
                <a:gd name="GluePoint21X" fmla="*/ 186 w 2033"/>
                <a:gd name="GluePoint21Y" fmla="*/ 18 h 499"/>
                <a:gd name="GluePoint22X" fmla="*/ 186 w 2033"/>
                <a:gd name="GluePoint22Y" fmla="*/ 18 h 49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99" name="Freeform 18"/>
            <p:cNvSpPr/>
            <p:nvPr/>
          </p:nvSpPr>
          <p:spPr>
            <a:xfrm>
              <a:off x="3873600" y="6068880"/>
              <a:ext cx="149760" cy="96480"/>
            </a:xfrm>
            <a:custGeom>
              <a:avLst/>
              <a:gdLst>
                <a:gd name="textAreaLeft" fmla="*/ 0 w 149760"/>
                <a:gd name="textAreaRight" fmla="*/ 150120 w 149760"/>
                <a:gd name="textAreaTop" fmla="*/ 0 h 96480"/>
                <a:gd name="textAreaBottom" fmla="*/ 96840 h 96480"/>
                <a:gd name="GluePoint1X" fmla="*/ 0 w 71"/>
                <a:gd name="GluePoint1Y" fmla="*/ 18 h 60"/>
                <a:gd name="GluePoint2X" fmla="*/ 6 w 71"/>
                <a:gd name="GluePoint2Y" fmla="*/ 18 h 60"/>
                <a:gd name="GluePoint3X" fmla="*/ 12 w 71"/>
                <a:gd name="GluePoint3Y" fmla="*/ 12 h 60"/>
                <a:gd name="GluePoint4X" fmla="*/ 6 w 71"/>
                <a:gd name="GluePoint4Y" fmla="*/ 6 h 60"/>
                <a:gd name="GluePoint5X" fmla="*/ 0 w 71"/>
                <a:gd name="GluePoint5Y" fmla="*/ 0 h 60"/>
                <a:gd name="GluePoint6X" fmla="*/ 29 w 71"/>
                <a:gd name="GluePoint6Y" fmla="*/ 18 h 60"/>
                <a:gd name="GluePoint7X" fmla="*/ 53 w 71"/>
                <a:gd name="GluePoint7Y" fmla="*/ 18 h 60"/>
                <a:gd name="GluePoint8X" fmla="*/ 59 w 71"/>
                <a:gd name="GluePoint8Y" fmla="*/ 37 h 60"/>
                <a:gd name="GluePoint9X" fmla="*/ 65 w 71"/>
                <a:gd name="GluePoint9Y" fmla="*/ 49 h 60"/>
                <a:gd name="GluePoint10X" fmla="*/ 71 w 71"/>
                <a:gd name="GluePoint10Y" fmla="*/ 61 h 60"/>
                <a:gd name="GluePoint11X" fmla="*/ 71 w 71"/>
                <a:gd name="GluePoint11Y" fmla="*/ 67 h 60"/>
                <a:gd name="GluePoint12X" fmla="*/ 59 w 71"/>
                <a:gd name="GluePoint12Y" fmla="*/ 61 h 60"/>
                <a:gd name="GluePoint13X" fmla="*/ 47 w 71"/>
                <a:gd name="GluePoint13Y" fmla="*/ 49 h 60"/>
                <a:gd name="GluePoint14X" fmla="*/ 23 w 71"/>
                <a:gd name="GluePoint14Y" fmla="*/ 37 h 60"/>
                <a:gd name="GluePoint15X" fmla="*/ 23 w 71"/>
                <a:gd name="GluePoint15Y" fmla="*/ 43 h 60"/>
                <a:gd name="GluePoint16X" fmla="*/ 18 w 71"/>
                <a:gd name="GluePoint16Y" fmla="*/ 49 h 60"/>
                <a:gd name="GluePoint17X" fmla="*/ 12 w 71"/>
                <a:gd name="GluePoint17Y" fmla="*/ 55 h 60"/>
                <a:gd name="GluePoint18X" fmla="*/ 6 w 71"/>
                <a:gd name="GluePoint18Y" fmla="*/ 55 h 60"/>
                <a:gd name="GluePoint19X" fmla="*/ 6 w 71"/>
                <a:gd name="GluePoint19Y" fmla="*/ 55 h 60"/>
                <a:gd name="GluePoint20X" fmla="*/ 6 w 71"/>
                <a:gd name="GluePoint20Y" fmla="*/ 43 h 60"/>
                <a:gd name="GluePoint21X" fmla="*/ 0 w 71"/>
                <a:gd name="GluePoint21Y" fmla="*/ 18 h 60"/>
                <a:gd name="GluePoint22X" fmla="*/ 0 w 71"/>
                <a:gd name="GluePoint22Y" fmla="*/ 18 h 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00" name="Freeform 19"/>
            <p:cNvSpPr/>
            <p:nvPr/>
          </p:nvSpPr>
          <p:spPr>
            <a:xfrm>
              <a:off x="1809720" y="6099120"/>
              <a:ext cx="340560" cy="259920"/>
            </a:xfrm>
            <a:custGeom>
              <a:avLst/>
              <a:gdLst>
                <a:gd name="textAreaLeft" fmla="*/ 0 w 340560"/>
                <a:gd name="textAreaRight" fmla="*/ 340920 w 340560"/>
                <a:gd name="textAreaTop" fmla="*/ 0 h 259920"/>
                <a:gd name="textAreaBottom" fmla="*/ 260280 h 259920"/>
                <a:gd name="GluePoint1X" fmla="*/ 30 w 161"/>
                <a:gd name="GluePoint1Y" fmla="*/ 0 h 162"/>
                <a:gd name="GluePoint2X" fmla="*/ 48 w 161"/>
                <a:gd name="GluePoint2Y" fmla="*/ 6 h 162"/>
                <a:gd name="GluePoint3X" fmla="*/ 72 w 161"/>
                <a:gd name="GluePoint3Y" fmla="*/ 6 h 162"/>
                <a:gd name="GluePoint4X" fmla="*/ 114 w 161"/>
                <a:gd name="GluePoint4Y" fmla="*/ 12 h 162"/>
                <a:gd name="GluePoint5X" fmla="*/ 96 w 161"/>
                <a:gd name="GluePoint5Y" fmla="*/ 61 h 162"/>
                <a:gd name="GluePoint6X" fmla="*/ 96 w 161"/>
                <a:gd name="GluePoint6Y" fmla="*/ 67 h 162"/>
                <a:gd name="GluePoint7X" fmla="*/ 102 w 161"/>
                <a:gd name="GluePoint7Y" fmla="*/ 79 h 162"/>
                <a:gd name="GluePoint8X" fmla="*/ 108 w 161"/>
                <a:gd name="GluePoint8Y" fmla="*/ 91 h 162"/>
                <a:gd name="GluePoint9X" fmla="*/ 120 w 161"/>
                <a:gd name="GluePoint9Y" fmla="*/ 103 h 162"/>
                <a:gd name="GluePoint10X" fmla="*/ 143 w 161"/>
                <a:gd name="GluePoint10Y" fmla="*/ 121 h 162"/>
                <a:gd name="GluePoint11X" fmla="*/ 155 w 161"/>
                <a:gd name="GluePoint11Y" fmla="*/ 152 h 162"/>
                <a:gd name="GluePoint12X" fmla="*/ 161 w 161"/>
                <a:gd name="GluePoint12Y" fmla="*/ 170 h 162"/>
                <a:gd name="GluePoint13X" fmla="*/ 161 w 161"/>
                <a:gd name="GluePoint13Y" fmla="*/ 176 h 162"/>
                <a:gd name="GluePoint14X" fmla="*/ 96 w 161"/>
                <a:gd name="GluePoint14Y" fmla="*/ 109 h 162"/>
                <a:gd name="GluePoint15X" fmla="*/ 30 w 161"/>
                <a:gd name="GluePoint15Y" fmla="*/ 61 h 162"/>
                <a:gd name="GluePoint16X" fmla="*/ 0 w 161"/>
                <a:gd name="GluePoint16Y" fmla="*/ 0 h 162"/>
                <a:gd name="GluePoint17X" fmla="*/ 30 w 161"/>
                <a:gd name="GluePoint17Y" fmla="*/ 0 h 162"/>
                <a:gd name="GluePoint18X" fmla="*/ 30 w 161"/>
                <a:gd name="GluePoint18Y" fmla="*/ 0 h 16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</a:cxnLst>
              <a:rect l="textAreaLeft" t="textAreaTop" r="textAreaRight" b="textAreaBottom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01" name="Freeform 20"/>
            <p:cNvSpPr/>
            <p:nvPr/>
          </p:nvSpPr>
          <p:spPr>
            <a:xfrm>
              <a:off x="1494360" y="6118200"/>
              <a:ext cx="124560" cy="96480"/>
            </a:xfrm>
            <a:custGeom>
              <a:avLst/>
              <a:gdLst>
                <a:gd name="textAreaLeft" fmla="*/ 0 w 124560"/>
                <a:gd name="textAreaRight" fmla="*/ 124920 w 124560"/>
                <a:gd name="textAreaTop" fmla="*/ 0 h 96480"/>
                <a:gd name="textAreaBottom" fmla="*/ 96840 h 96480"/>
                <a:gd name="GluePoint1X" fmla="*/ 59 w 59"/>
                <a:gd name="GluePoint1Y" fmla="*/ 6 h 60"/>
                <a:gd name="GluePoint2X" fmla="*/ 41 w 59"/>
                <a:gd name="GluePoint2Y" fmla="*/ 37 h 60"/>
                <a:gd name="GluePoint3X" fmla="*/ 41 w 59"/>
                <a:gd name="GluePoint3Y" fmla="*/ 43 h 60"/>
                <a:gd name="GluePoint4X" fmla="*/ 47 w 59"/>
                <a:gd name="GluePoint4Y" fmla="*/ 49 h 60"/>
                <a:gd name="GluePoint5X" fmla="*/ 53 w 59"/>
                <a:gd name="GluePoint5Y" fmla="*/ 61 h 60"/>
                <a:gd name="GluePoint6X" fmla="*/ 53 w 59"/>
                <a:gd name="GluePoint6Y" fmla="*/ 67 h 60"/>
                <a:gd name="GluePoint7X" fmla="*/ 47 w 59"/>
                <a:gd name="GluePoint7Y" fmla="*/ 61 h 60"/>
                <a:gd name="GluePoint8X" fmla="*/ 35 w 59"/>
                <a:gd name="GluePoint8Y" fmla="*/ 55 h 60"/>
                <a:gd name="GluePoint9X" fmla="*/ 23 w 59"/>
                <a:gd name="GluePoint9Y" fmla="*/ 43 h 60"/>
                <a:gd name="GluePoint10X" fmla="*/ 17 w 59"/>
                <a:gd name="GluePoint10Y" fmla="*/ 37 h 60"/>
                <a:gd name="GluePoint11X" fmla="*/ 0 w 59"/>
                <a:gd name="GluePoint11Y" fmla="*/ 0 h 60"/>
                <a:gd name="GluePoint12X" fmla="*/ 59 w 59"/>
                <a:gd name="GluePoint12Y" fmla="*/ 6 h 60"/>
                <a:gd name="GluePoint13X" fmla="*/ 59 w 59"/>
                <a:gd name="GluePoint13Y" fmla="*/ 6 h 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02" name="Freeform 21"/>
            <p:cNvSpPr/>
            <p:nvPr/>
          </p:nvSpPr>
          <p:spPr>
            <a:xfrm>
              <a:off x="835920" y="6049800"/>
              <a:ext cx="518400" cy="328320"/>
            </a:xfrm>
            <a:custGeom>
              <a:avLst/>
              <a:gdLst>
                <a:gd name="textAreaLeft" fmla="*/ 0 w 518400"/>
                <a:gd name="textAreaRight" fmla="*/ 518760 w 518400"/>
                <a:gd name="textAreaTop" fmla="*/ 0 h 328320"/>
                <a:gd name="textAreaBottom" fmla="*/ 328680 h 328320"/>
                <a:gd name="GluePoint1X" fmla="*/ 233 w 245"/>
                <a:gd name="GluePoint1Y" fmla="*/ 43 h 204"/>
                <a:gd name="GluePoint2X" fmla="*/ 245 w 245"/>
                <a:gd name="GluePoint2Y" fmla="*/ 49 h 204"/>
                <a:gd name="GluePoint3X" fmla="*/ 209 w 245"/>
                <a:gd name="GluePoint3Y" fmla="*/ 91 h 204"/>
                <a:gd name="GluePoint4X" fmla="*/ 143 w 245"/>
                <a:gd name="GluePoint4Y" fmla="*/ 146 h 204"/>
                <a:gd name="GluePoint5X" fmla="*/ 167 w 245"/>
                <a:gd name="GluePoint5Y" fmla="*/ 170 h 204"/>
                <a:gd name="GluePoint6X" fmla="*/ 179 w 245"/>
                <a:gd name="GluePoint6Y" fmla="*/ 225 h 204"/>
                <a:gd name="GluePoint7X" fmla="*/ 77 w 245"/>
                <a:gd name="GluePoint7Y" fmla="*/ 146 h 204"/>
                <a:gd name="GluePoint8X" fmla="*/ 47 w 245"/>
                <a:gd name="GluePoint8Y" fmla="*/ 91 h 204"/>
                <a:gd name="GluePoint9X" fmla="*/ 89 w 245"/>
                <a:gd name="GluePoint9Y" fmla="*/ 73 h 204"/>
                <a:gd name="GluePoint10X" fmla="*/ 59 w 245"/>
                <a:gd name="GluePoint10Y" fmla="*/ 43 h 204"/>
                <a:gd name="GluePoint11X" fmla="*/ 0 w 245"/>
                <a:gd name="GluePoint11Y" fmla="*/ 12 h 204"/>
                <a:gd name="GluePoint12X" fmla="*/ 0 w 245"/>
                <a:gd name="GluePoint12Y" fmla="*/ 0 h 204"/>
                <a:gd name="GluePoint13X" fmla="*/ 6 w 245"/>
                <a:gd name="GluePoint13Y" fmla="*/ 0 h 204"/>
                <a:gd name="GluePoint14X" fmla="*/ 12 w 245"/>
                <a:gd name="GluePoint14Y" fmla="*/ 0 h 204"/>
                <a:gd name="GluePoint15X" fmla="*/ 47 w 245"/>
                <a:gd name="GluePoint15Y" fmla="*/ 6 h 204"/>
                <a:gd name="GluePoint16X" fmla="*/ 77 w 245"/>
                <a:gd name="GluePoint16Y" fmla="*/ 6 h 204"/>
                <a:gd name="GluePoint17X" fmla="*/ 83 w 245"/>
                <a:gd name="GluePoint17Y" fmla="*/ 6 h 204"/>
                <a:gd name="GluePoint18X" fmla="*/ 89 w 245"/>
                <a:gd name="GluePoint18Y" fmla="*/ 6 h 204"/>
                <a:gd name="GluePoint19X" fmla="*/ 101 w 245"/>
                <a:gd name="GluePoint19Y" fmla="*/ 12 h 204"/>
                <a:gd name="GluePoint20X" fmla="*/ 125 w 245"/>
                <a:gd name="GluePoint20Y" fmla="*/ 12 h 204"/>
                <a:gd name="GluePoint21X" fmla="*/ 143 w 245"/>
                <a:gd name="GluePoint21Y" fmla="*/ 18 h 204"/>
                <a:gd name="GluePoint22X" fmla="*/ 149 w 245"/>
                <a:gd name="GluePoint22Y" fmla="*/ 18 h 204"/>
                <a:gd name="GluePoint23X" fmla="*/ 149 w 245"/>
                <a:gd name="GluePoint23Y" fmla="*/ 18 h 204"/>
                <a:gd name="GluePoint24X" fmla="*/ 203 w 245"/>
                <a:gd name="GluePoint24Y" fmla="*/ 24 h 204"/>
                <a:gd name="GluePoint25X" fmla="*/ 233 w 245"/>
                <a:gd name="GluePoint25Y" fmla="*/ 43 h 204"/>
                <a:gd name="GluePoint26X" fmla="*/ 233 w 245"/>
                <a:gd name="GluePoint26Y" fmla="*/ 43 h 20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</a:cxnLst>
              <a:rect l="textAreaLeft" t="textAreaTop" r="textAreaRight" b="textAreaBottom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903" name="PlaceHolder 1"/>
          <p:cNvSpPr>
            <a:spLocks noGrp="1"/>
          </p:cNvSpPr>
          <p:nvPr>
            <p:ph type="title"/>
          </p:nvPr>
        </p:nvSpPr>
        <p:spPr>
          <a:xfrm>
            <a:off x="8839080" y="228600"/>
            <a:ext cx="2742840" cy="5866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 vert="eaVer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5860" strike="noStrike" u="none">
                <a:solidFill>
                  <a:schemeClr val="lt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US" sz="586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904" name="PlaceHolder 2"/>
          <p:cNvSpPr>
            <a:spLocks noGrp="1"/>
          </p:cNvSpPr>
          <p:nvPr>
            <p:ph type="body"/>
          </p:nvPr>
        </p:nvSpPr>
        <p:spPr>
          <a:xfrm>
            <a:off x="609480" y="228600"/>
            <a:ext cx="8026200" cy="5866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 vert="eaVert">
            <a:noAutofit/>
          </a:bodyPr>
          <a:p>
            <a:pPr marL="457200" indent="-457200">
              <a:lnSpc>
                <a:spcPct val="100000"/>
              </a:lnSpc>
              <a:spcBef>
                <a:spcPts val="853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427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US" sz="427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1" marL="990720" indent="-380880">
              <a:lnSpc>
                <a:spcPct val="100000"/>
              </a:lnSpc>
              <a:spcBef>
                <a:spcPts val="746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374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Second level</a:t>
            </a:r>
            <a:endParaRPr b="0" lang="en-US" sz="374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2" marL="1523880" indent="-304920">
              <a:lnSpc>
                <a:spcPct val="100000"/>
              </a:lnSpc>
              <a:spcBef>
                <a:spcPts val="641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Third level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3" marL="2133720" indent="-304920">
              <a:lnSpc>
                <a:spcPct val="100000"/>
              </a:lnSpc>
              <a:spcBef>
                <a:spcPts val="533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266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Fourth level</a:t>
            </a:r>
            <a:endParaRPr b="0" lang="en-US" sz="266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4" marL="2743200" indent="-304920">
              <a:lnSpc>
                <a:spcPct val="100000"/>
              </a:lnSpc>
              <a:spcBef>
                <a:spcPts val="533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266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Fifth level</a:t>
            </a:r>
            <a:endParaRPr b="0" lang="en-US" sz="266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905" name="PlaceHolder 3"/>
          <p:cNvSpPr>
            <a:spLocks noGrp="1"/>
          </p:cNvSpPr>
          <p:nvPr>
            <p:ph type="dt" idx="244"/>
          </p:nvPr>
        </p:nvSpPr>
        <p:spPr>
          <a:xfrm>
            <a:off x="60948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906" name="PlaceHolder 4"/>
          <p:cNvSpPr>
            <a:spLocks noGrp="1"/>
          </p:cNvSpPr>
          <p:nvPr>
            <p:ph type="ftr" idx="245"/>
          </p:nvPr>
        </p:nvSpPr>
        <p:spPr>
          <a:xfrm>
            <a:off x="4165560" y="6248520"/>
            <a:ext cx="386028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907" name="PlaceHolder 5"/>
          <p:cNvSpPr>
            <a:spLocks noGrp="1"/>
          </p:cNvSpPr>
          <p:nvPr>
            <p:ph type="sldNum" idx="246"/>
          </p:nvPr>
        </p:nvSpPr>
        <p:spPr>
          <a:xfrm>
            <a:off x="873756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600" strike="noStrike" u="sng">
                <a:solidFill>
                  <a:srgbClr val="ffffff"/>
                </a:solidFill>
                <a:effectLst/>
                <a:uFillTx/>
                <a:latin typeface="Verdana"/>
                <a:ea typeface="文新字海-特行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C46CEE9-4F43-454B-8AAD-CC04424966E4}" type="slidenum">
              <a:rPr b="0" lang="en-US" sz="1600" strike="noStrike" u="sng">
                <a:solidFill>
                  <a:srgbClr val="ffffff"/>
                </a:solidFill>
                <a:effectLst/>
                <a:uFillTx/>
                <a:latin typeface="Verdana"/>
                <a:ea typeface="文新字海-特行"/>
              </a:rPr>
              <a:t>&lt;number&gt;</a:t>
            </a:fld>
            <a:endParaRPr b="0" lang="en-US" sz="16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62">
    <p:bg>
      <p:bgPr>
        <a:gradFill rotWithShape="0">
          <a:gsLst>
            <a:gs pos="0">
              <a:srgbClr val="001847"/>
            </a:gs>
            <a:gs pos="100000">
              <a:srgbClr val="003399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8" name="Group 2"/>
          <p:cNvGrpSpPr/>
          <p:nvPr/>
        </p:nvGrpSpPr>
        <p:grpSpPr>
          <a:xfrm>
            <a:off x="0" y="0"/>
            <a:ext cx="12191760" cy="6857640"/>
            <a:chOff x="0" y="0"/>
            <a:chExt cx="12191760" cy="6857640"/>
          </a:xfrm>
        </p:grpSpPr>
        <p:sp>
          <p:nvSpPr>
            <p:cNvPr id="909" name="Freeform 3"/>
            <p:cNvSpPr/>
            <p:nvPr/>
          </p:nvSpPr>
          <p:spPr>
            <a:xfrm>
              <a:off x="0" y="4876920"/>
              <a:ext cx="12191760" cy="198072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1980720"/>
                <a:gd name="textAreaBottom" fmla="*/ 1981080 h 1980720"/>
                <a:gd name="GluePoint1X" fmla="*/ 4389 w 6027"/>
                <a:gd name="GluePoint1Y" fmla="*/ 32 h 2296"/>
                <a:gd name="GluePoint2X" fmla="*/ 0 w 6027"/>
                <a:gd name="GluePoint2Y" fmla="*/ 32 h 2296"/>
                <a:gd name="GluePoint3X" fmla="*/ 0 w 6027"/>
                <a:gd name="GluePoint3Y" fmla="*/ 0 h 2296"/>
                <a:gd name="GluePoint4X" fmla="*/ 4389 w 6027"/>
                <a:gd name="GluePoint4Y" fmla="*/ 0 h 2296"/>
                <a:gd name="GluePoint5X" fmla="*/ 4389 w 6027"/>
                <a:gd name="GluePoint5Y" fmla="*/ 32 h 2296"/>
                <a:gd name="GluePoint6X" fmla="*/ 4389 w 6027"/>
                <a:gd name="GluePoint6Y" fmla="*/ 32 h 229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33cccc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10" name="Freeform 4"/>
            <p:cNvSpPr/>
            <p:nvPr/>
          </p:nvSpPr>
          <p:spPr>
            <a:xfrm>
              <a:off x="0" y="0"/>
              <a:ext cx="12191760" cy="487656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4876560"/>
                <a:gd name="textAreaBottom" fmla="*/ 4876920 h 487656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1746"/>
                </a:gs>
                <a:gs pos="100000">
                  <a:srgbClr val="003399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  <a:ea typeface="文新字海-特行"/>
              </a:endParaRPr>
            </a:p>
          </p:txBody>
        </p:sp>
      </p:grpSp>
      <p:sp>
        <p:nvSpPr>
          <p:cNvPr id="911" name="Freeform 5"/>
          <p:cNvSpPr/>
          <p:nvPr/>
        </p:nvSpPr>
        <p:spPr>
          <a:xfrm>
            <a:off x="8331120" y="6262560"/>
            <a:ext cx="3860280" cy="609120"/>
          </a:xfrm>
          <a:custGeom>
            <a:avLst/>
            <a:gdLst>
              <a:gd name="textAreaLeft" fmla="*/ 0 w 3860280"/>
              <a:gd name="textAreaRight" fmla="*/ 3860640 w 3860280"/>
              <a:gd name="textAreaTop" fmla="*/ 0 h 609120"/>
              <a:gd name="textAreaBottom" fmla="*/ 609480 h 609120"/>
              <a:gd name="GluePoint1X" fmla="*/ 2147483646 w 5748"/>
              <a:gd name="GluePoint1Y" fmla="*/ 2147483646 h 246"/>
              <a:gd name="GluePoint2X" fmla="*/ 0 w 5748"/>
              <a:gd name="GluePoint2Y" fmla="*/ 2147483646 h 246"/>
              <a:gd name="GluePoint3X" fmla="*/ 0 w 5748"/>
              <a:gd name="GluePoint3Y" fmla="*/ 0 h 246"/>
              <a:gd name="GluePoint4X" fmla="*/ 2147483646 w 5748"/>
              <a:gd name="GluePoint4Y" fmla="*/ 0 h 246"/>
              <a:gd name="GluePoint5X" fmla="*/ 2147483646 w 5748"/>
              <a:gd name="GluePoint5Y" fmla="*/ 2147483646 h 246"/>
              <a:gd name="GluePoint6X" fmla="*/ 2147483646 w 5748"/>
              <a:gd name="GluePoint6Y" fmla="*/ 2147483646 h 246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</a:cxnLst>
            <a:rect l="textAreaLeft" t="textAreaTop" r="textAreaRight" b="textAreaBottom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003399"/>
              </a:gs>
              <a:gs pos="100000">
                <a:srgbClr val="00ffcc"/>
              </a:gs>
            </a:gsLst>
            <a:lin ang="189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2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grpSp>
        <p:nvGrpSpPr>
          <p:cNvPr id="912" name="Group 6"/>
          <p:cNvGrpSpPr/>
          <p:nvPr/>
        </p:nvGrpSpPr>
        <p:grpSpPr>
          <a:xfrm>
            <a:off x="0" y="6019920"/>
            <a:ext cx="10464480" cy="856800"/>
            <a:chOff x="0" y="6019920"/>
            <a:chExt cx="10464480" cy="856800"/>
          </a:xfrm>
        </p:grpSpPr>
        <p:sp>
          <p:nvSpPr>
            <p:cNvPr id="913" name="Freeform 7"/>
            <p:cNvSpPr/>
            <p:nvPr/>
          </p:nvSpPr>
          <p:spPr>
            <a:xfrm>
              <a:off x="3149640" y="6019920"/>
              <a:ext cx="6857640" cy="850680"/>
            </a:xfrm>
            <a:custGeom>
              <a:avLst/>
              <a:gdLst>
                <a:gd name="textAreaLeft" fmla="*/ 0 w 6857640"/>
                <a:gd name="textAreaRight" fmla="*/ 6858000 w 6857640"/>
                <a:gd name="textAreaTop" fmla="*/ 0 h 850680"/>
                <a:gd name="textAreaBottom" fmla="*/ 851040 h 850680"/>
                <a:gd name="GluePoint1X" fmla="*/ 3132 w 0"/>
                <a:gd name="GluePoint1Y" fmla="*/ 469 h 0"/>
                <a:gd name="GluePoint2X" fmla="*/ 2995 w 0"/>
                <a:gd name="GluePoint2Y" fmla="*/ 395 h 0"/>
                <a:gd name="GluePoint3X" fmla="*/ 2911 w 0"/>
                <a:gd name="GluePoint3Y" fmla="*/ 375 h 0"/>
                <a:gd name="GluePoint4X" fmla="*/ 2678 w 0"/>
                <a:gd name="GluePoint4Y" fmla="*/ 228 h 0"/>
                <a:gd name="GluePoint5X" fmla="*/ 2553 w 0"/>
                <a:gd name="GluePoint5Y" fmla="*/ 74 h 0"/>
                <a:gd name="GluePoint6X" fmla="*/ 2457 w 0"/>
                <a:gd name="GluePoint6Y" fmla="*/ 7 h 0"/>
                <a:gd name="GluePoint7X" fmla="*/ 2403 w 0"/>
                <a:gd name="GluePoint7Y" fmla="*/ 47 h 0"/>
                <a:gd name="GluePoint8X" fmla="*/ 2289 w 0"/>
                <a:gd name="GluePoint8Y" fmla="*/ 74 h 0"/>
                <a:gd name="GluePoint9X" fmla="*/ 2134 w 0"/>
                <a:gd name="GluePoint9Y" fmla="*/ 74 h 0"/>
                <a:gd name="GluePoint10X" fmla="*/ 2044 w 0"/>
                <a:gd name="GluePoint10Y" fmla="*/ 128 h 0"/>
                <a:gd name="GluePoint11X" fmla="*/ 1775 w 0"/>
                <a:gd name="GluePoint11Y" fmla="*/ 222 h 0"/>
                <a:gd name="GluePoint12X" fmla="*/ 1602 w 0"/>
                <a:gd name="GluePoint12Y" fmla="*/ 181 h 0"/>
                <a:gd name="GluePoint13X" fmla="*/ 1560 w 0"/>
                <a:gd name="GluePoint13Y" fmla="*/ 101 h 0"/>
                <a:gd name="GluePoint14X" fmla="*/ 1542 w 0"/>
                <a:gd name="GluePoint14Y" fmla="*/ 87 h 0"/>
                <a:gd name="GluePoint15X" fmla="*/ 1446 w 0"/>
                <a:gd name="GluePoint15Y" fmla="*/ 60 h 0"/>
                <a:gd name="GluePoint16X" fmla="*/ 1375 w 0"/>
                <a:gd name="GluePoint16Y" fmla="*/ 74 h 0"/>
                <a:gd name="GluePoint17X" fmla="*/ 1309 w 0"/>
                <a:gd name="GluePoint17Y" fmla="*/ 87 h 0"/>
                <a:gd name="GluePoint18X" fmla="*/ 1243 w 0"/>
                <a:gd name="GluePoint18Y" fmla="*/ 13 h 0"/>
                <a:gd name="GluePoint19X" fmla="*/ 1225 w 0"/>
                <a:gd name="GluePoint19Y" fmla="logwidth"/>
                <a:gd name="GluePoint20X" fmla="*/ 1189 w 0"/>
                <a:gd name="GluePoint20Y" fmla="logwidth"/>
                <a:gd name="GluePoint21X" fmla="*/ 1106 w 0"/>
                <a:gd name="GluePoint21Y" fmla="*/ 34 h 0"/>
                <a:gd name="GluePoint22X" fmla="*/ 1106 w 0"/>
                <a:gd name="GluePoint22Y" fmla="*/ 34 h 0"/>
                <a:gd name="GluePoint23X" fmla="*/ 1094 w 0"/>
                <a:gd name="GluePoint23Y" fmla="*/ 40 h 0"/>
                <a:gd name="GluePoint24X" fmla="*/ 1070 w 0"/>
                <a:gd name="GluePoint24Y" fmla="*/ 54 h 0"/>
                <a:gd name="GluePoint25X" fmla="*/ 1034 w 0"/>
                <a:gd name="GluePoint25Y" fmla="*/ 74 h 0"/>
                <a:gd name="GluePoint26X" fmla="*/ 1004 w 0"/>
                <a:gd name="GluePoint26Y" fmla="*/ 74 h 0"/>
                <a:gd name="GluePoint27X" fmla="*/ 986 w 0"/>
                <a:gd name="GluePoint27Y" fmla="*/ 74 h 0"/>
                <a:gd name="GluePoint28X" fmla="*/ 956 w 0"/>
                <a:gd name="GluePoint28Y" fmla="*/ 81 h 0"/>
                <a:gd name="GluePoint29X" fmla="*/ 920 w 0"/>
                <a:gd name="GluePoint29Y" fmla="*/ 94 h 0"/>
                <a:gd name="GluePoint30X" fmla="*/ 884 w 0"/>
                <a:gd name="GluePoint30Y" fmla="*/ 107 h 0"/>
                <a:gd name="GluePoint31X" fmla="*/ 843 w 0"/>
                <a:gd name="GluePoint31Y" fmla="*/ 128 h 0"/>
                <a:gd name="GluePoint32X" fmla="*/ 813 w 0"/>
                <a:gd name="GluePoint32Y" fmla="*/ 141 h 0"/>
                <a:gd name="GluePoint33X" fmla="*/ 789 w 0"/>
                <a:gd name="GluePoint33Y" fmla="*/ 148 h 0"/>
                <a:gd name="GluePoint34X" fmla="*/ 783 w 0"/>
                <a:gd name="GluePoint34Y" fmla="*/ 154 h 0"/>
                <a:gd name="GluePoint35X" fmla="*/ 556 w 0"/>
                <a:gd name="GluePoint35Y" fmla="*/ 228 h 0"/>
                <a:gd name="GluePoint36X" fmla="*/ 394 w 0"/>
                <a:gd name="GluePoint36Y" fmla="*/ 294 h 0"/>
                <a:gd name="GluePoint37X" fmla="*/ 107 w 0"/>
                <a:gd name="GluePoint37Y" fmla="*/ 462 h 0"/>
                <a:gd name="GluePoint38X" fmla="logwidth"/>
                <a:gd name="GluePoint38Y" fmla="*/ 536 h 0"/>
                <a:gd name="GluePoint39X" fmla="*/ 3240 w 0"/>
                <a:gd name="GluePoint39Y" fmla="*/ 536 h 0"/>
                <a:gd name="GluePoint40X" fmla="*/ 3132 w 0"/>
                <a:gd name="GluePoint40Y" fmla="*/ 469 h 0"/>
                <a:gd name="GluePoint41X" fmla="*/ 3132 w 0"/>
                <a:gd name="GluePoint41Y" fmla="*/ 469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</a:cxnLst>
              <a:rect l="textAreaLeft" t="textAreaTop" r="textAreaRight" b="textAreaBottom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837763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  <a:ea typeface="文新字海-特行"/>
              </a:endParaRPr>
            </a:p>
          </p:txBody>
        </p:sp>
        <p:grpSp>
          <p:nvGrpSpPr>
            <p:cNvPr id="914" name="Group 8"/>
            <p:cNvGrpSpPr/>
            <p:nvPr/>
          </p:nvGrpSpPr>
          <p:grpSpPr>
            <a:xfrm>
              <a:off x="5262120" y="6019920"/>
              <a:ext cx="5202360" cy="856800"/>
              <a:chOff x="5262120" y="6019920"/>
              <a:chExt cx="5202360" cy="856800"/>
            </a:xfrm>
          </p:grpSpPr>
          <p:sp>
            <p:nvSpPr>
              <p:cNvPr id="915" name="Freeform 9"/>
              <p:cNvSpPr/>
              <p:nvPr/>
            </p:nvSpPr>
            <p:spPr>
              <a:xfrm>
                <a:off x="8356680" y="6031080"/>
                <a:ext cx="2107800" cy="845640"/>
              </a:xfrm>
              <a:custGeom>
                <a:avLst/>
                <a:gdLst>
                  <a:gd name="textAreaLeft" fmla="*/ 0 w 2107800"/>
                  <a:gd name="textAreaRight" fmla="*/ 2108160 w 2107800"/>
                  <a:gd name="textAreaTop" fmla="*/ 0 h 845640"/>
                  <a:gd name="textAreaBottom" fmla="*/ 846000 h 845640"/>
                  <a:gd name="GluePoint1X" fmla="*/ 636 w 996"/>
                  <a:gd name="GluePoint1Y" fmla="*/ 373 h 533"/>
                  <a:gd name="GluePoint2X" fmla="*/ 495 w 996"/>
                  <a:gd name="GluePoint2Y" fmla="*/ 370 h 533"/>
                  <a:gd name="GluePoint3X" fmla="*/ 280 w 996"/>
                  <a:gd name="GluePoint3Y" fmla="*/ 249 h 533"/>
                  <a:gd name="GluePoint4X" fmla="*/ 127 w 996"/>
                  <a:gd name="GluePoint4Y" fmla="*/ 66 h 533"/>
                  <a:gd name="GluePoint5X" fmla="*/ 0 w 996"/>
                  <a:gd name="GluePoint5Y" fmla="*/ 0 h 533"/>
                  <a:gd name="GluePoint6X" fmla="*/ 22 w 996"/>
                  <a:gd name="GluePoint6Y" fmla="*/ 26 h 533"/>
                  <a:gd name="GluePoint7X" fmla="*/ 0 w 996"/>
                  <a:gd name="GluePoint7Y" fmla="*/ 65 h 533"/>
                  <a:gd name="GluePoint8X" fmla="*/ 30 w 996"/>
                  <a:gd name="GluePoint8Y" fmla="*/ 119 h 533"/>
                  <a:gd name="GluePoint9X" fmla="*/ 75 w 996"/>
                  <a:gd name="GluePoint9Y" fmla="*/ 243 h 533"/>
                  <a:gd name="GluePoint10X" fmla="*/ 45 w 996"/>
                  <a:gd name="GluePoint10Y" fmla="*/ 422 h 533"/>
                  <a:gd name="GluePoint11X" fmla="*/ 200 w 996"/>
                  <a:gd name="GluePoint11Y" fmla="*/ 329 h 533"/>
                  <a:gd name="GluePoint12X" fmla="*/ 612 w 996"/>
                  <a:gd name="GluePoint12Y" fmla="*/ 533 h 533"/>
                  <a:gd name="GluePoint13X" fmla="*/ 996 w 996"/>
                  <a:gd name="GluePoint13Y" fmla="*/ 529 h 533"/>
                  <a:gd name="GluePoint14X" fmla="*/ 828 w 996"/>
                  <a:gd name="GluePoint14Y" fmla="*/ 473 h 533"/>
                  <a:gd name="GluePoint15X" fmla="*/ 636 w 996"/>
                  <a:gd name="GluePoint15Y" fmla="*/ 373 h 533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</a:cxnLst>
                <a:rect l="textAreaLeft" t="textAreaTop" r="textAreaRight" b="textAreaBottom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24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16" name="Freeform 10"/>
              <p:cNvSpPr/>
              <p:nvPr/>
            </p:nvSpPr>
            <p:spPr>
              <a:xfrm>
                <a:off x="5666400" y="6019920"/>
                <a:ext cx="393480" cy="626760"/>
              </a:xfrm>
              <a:custGeom>
                <a:avLst/>
                <a:gdLst>
                  <a:gd name="textAreaLeft" fmla="*/ 0 w 393480"/>
                  <a:gd name="textAreaRight" fmla="*/ 393840 w 393480"/>
                  <a:gd name="textAreaTop" fmla="*/ 0 h 626760"/>
                  <a:gd name="textAreaBottom" fmla="*/ 627120 h 626760"/>
                  <a:gd name="GluePoint1X" fmla="*/ 36 w 186"/>
                  <a:gd name="GluePoint1Y" fmla="*/ 0 h 353"/>
                  <a:gd name="GluePoint2X" fmla="*/ 54 w 186"/>
                  <a:gd name="GluePoint2Y" fmla="*/ 39 h 353"/>
                  <a:gd name="GluePoint3X" fmla="*/ 24 w 186"/>
                  <a:gd name="GluePoint3Y" fmla="*/ 67 h 353"/>
                  <a:gd name="GluePoint4X" fmla="*/ 18 w 186"/>
                  <a:gd name="GluePoint4Y" fmla="*/ 145 h 353"/>
                  <a:gd name="GluePoint5X" fmla="*/ 42 w 186"/>
                  <a:gd name="GluePoint5Y" fmla="*/ 251 h 353"/>
                  <a:gd name="GluePoint6X" fmla="*/ 48 w 186"/>
                  <a:gd name="GluePoint6Y" fmla="*/ 356 h 353"/>
                  <a:gd name="GluePoint7X" fmla="*/ 0 w 186"/>
                  <a:gd name="GluePoint7Y" fmla="*/ 777 h 353"/>
                  <a:gd name="GluePoint8X" fmla="*/ 54 w 186"/>
                  <a:gd name="GluePoint8Y" fmla="*/ 514 h 353"/>
                  <a:gd name="GluePoint9X" fmla="*/ 84 w 186"/>
                  <a:gd name="GluePoint9Y" fmla="*/ 474 h 353"/>
                  <a:gd name="GluePoint10X" fmla="*/ 126 w 186"/>
                  <a:gd name="GluePoint10Y" fmla="*/ 278 h 353"/>
                  <a:gd name="GluePoint11X" fmla="*/ 144 w 186"/>
                  <a:gd name="GluePoint11Y" fmla="*/ 263 h 353"/>
                  <a:gd name="GluePoint12X" fmla="*/ 144 w 186"/>
                  <a:gd name="GluePoint12Y" fmla="*/ 198 h 353"/>
                  <a:gd name="GluePoint13X" fmla="*/ 186 w 186"/>
                  <a:gd name="GluePoint13Y" fmla="*/ 145 h 353"/>
                  <a:gd name="GluePoint14X" fmla="*/ 162 w 186"/>
                  <a:gd name="GluePoint14Y" fmla="*/ 131 h 353"/>
                  <a:gd name="GluePoint15X" fmla="*/ 36 w 186"/>
                  <a:gd name="GluePoint15Y" fmla="*/ 0 h 353"/>
                  <a:gd name="GluePoint16X" fmla="*/ 36 w 186"/>
                  <a:gd name="GluePoint16Y" fmla="*/ 0 h 353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</a:cxnLst>
                <a:rect l="textAreaLeft" t="textAreaTop" r="textAreaRight" b="textAreaBottom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24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17" name="Freeform 11"/>
              <p:cNvSpPr/>
              <p:nvPr/>
            </p:nvSpPr>
            <p:spPr>
              <a:xfrm>
                <a:off x="6413400" y="6180120"/>
                <a:ext cx="799920" cy="429840"/>
              </a:xfrm>
              <a:custGeom>
                <a:avLst/>
                <a:gdLst>
                  <a:gd name="textAreaLeft" fmla="*/ 0 w 799920"/>
                  <a:gd name="textAreaRight" fmla="*/ 800280 w 799920"/>
                  <a:gd name="textAreaTop" fmla="*/ 0 h 429840"/>
                  <a:gd name="textAreaBottom" fmla="*/ 430200 h 429840"/>
                  <a:gd name="GluePoint1X" fmla="*/ 18 w 378"/>
                  <a:gd name="GluePoint1Y" fmla="*/ 0 h 271"/>
                  <a:gd name="GluePoint2X" fmla="*/ 12 w 378"/>
                  <a:gd name="GluePoint2Y" fmla="*/ 13 h 271"/>
                  <a:gd name="GluePoint3X" fmla="*/ 0 w 378"/>
                  <a:gd name="GluePoint3Y" fmla="*/ 40 h 271"/>
                  <a:gd name="GluePoint4X" fmla="*/ 60 w 378"/>
                  <a:gd name="GluePoint4Y" fmla="*/ 121 h 271"/>
                  <a:gd name="GluePoint5X" fmla="*/ 310 w 378"/>
                  <a:gd name="GluePoint5Y" fmla="*/ 271 h 271"/>
                  <a:gd name="GluePoint6X" fmla="*/ 290 w 378"/>
                  <a:gd name="GluePoint6Y" fmla="*/ 139 h 271"/>
                  <a:gd name="GluePoint7X" fmla="*/ 378 w 378"/>
                  <a:gd name="GluePoint7Y" fmla="*/ 76 h 271"/>
                  <a:gd name="GluePoint8X" fmla="*/ 251 w 378"/>
                  <a:gd name="GluePoint8Y" fmla="*/ 94 h 271"/>
                  <a:gd name="GluePoint9X" fmla="*/ 90 w 378"/>
                  <a:gd name="GluePoint9Y" fmla="*/ 54 h 271"/>
                  <a:gd name="GluePoint10X" fmla="*/ 18 w 378"/>
                  <a:gd name="GluePoint10Y" fmla="*/ 0 h 271"/>
                  <a:gd name="GluePoint11X" fmla="*/ 18 w 378"/>
                  <a:gd name="GluePoint11Y" fmla="*/ 0 h 27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</a:cxnLst>
                <a:rect l="textAreaLeft" t="textAreaTop" r="textAreaRight" b="textAreaBottom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24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18" name="Freeform 12"/>
              <p:cNvSpPr/>
              <p:nvPr/>
            </p:nvSpPr>
            <p:spPr>
              <a:xfrm>
                <a:off x="7679160" y="6137280"/>
                <a:ext cx="327600" cy="117000"/>
              </a:xfrm>
              <a:custGeom>
                <a:avLst/>
                <a:gdLst>
                  <a:gd name="textAreaLeft" fmla="*/ 0 w 327600"/>
                  <a:gd name="textAreaRight" fmla="*/ 327960 w 327600"/>
                  <a:gd name="textAreaTop" fmla="*/ 0 h 117000"/>
                  <a:gd name="textAreaBottom" fmla="*/ 117360 h 117000"/>
                  <a:gd name="GluePoint1X" fmla="*/ 114 w 155"/>
                  <a:gd name="GluePoint1Y" fmla="*/ 0 h 66"/>
                  <a:gd name="GluePoint2X" fmla="*/ 0 w 155"/>
                  <a:gd name="GluePoint2Y" fmla="*/ 0 h 66"/>
                  <a:gd name="GluePoint3X" fmla="*/ 0 w 155"/>
                  <a:gd name="GluePoint3Y" fmla="*/ 0 h 66"/>
                  <a:gd name="GluePoint4X" fmla="*/ 6 w 155"/>
                  <a:gd name="GluePoint4Y" fmla="*/ 13 h 66"/>
                  <a:gd name="GluePoint5X" fmla="*/ 6 w 155"/>
                  <a:gd name="GluePoint5Y" fmla="*/ 39 h 66"/>
                  <a:gd name="GluePoint6X" fmla="*/ 0 w 155"/>
                  <a:gd name="GluePoint6Y" fmla="*/ 54 h 66"/>
                  <a:gd name="GluePoint7X" fmla="*/ 78 w 155"/>
                  <a:gd name="GluePoint7Y" fmla="*/ 132 h 66"/>
                  <a:gd name="GluePoint8X" fmla="*/ 96 w 155"/>
                  <a:gd name="GluePoint8Y" fmla="*/ 93 h 66"/>
                  <a:gd name="GluePoint9X" fmla="*/ 155 w 155"/>
                  <a:gd name="GluePoint9Y" fmla="*/ 147 h 66"/>
                  <a:gd name="GluePoint10X" fmla="*/ 126 w 155"/>
                  <a:gd name="GluePoint10Y" fmla="*/ 54 h 66"/>
                  <a:gd name="GluePoint11X" fmla="*/ 149 w 155"/>
                  <a:gd name="GluePoint11Y" fmla="*/ 0 h 66"/>
                  <a:gd name="GluePoint12X" fmla="*/ 114 w 155"/>
                  <a:gd name="GluePoint12Y" fmla="*/ 0 h 66"/>
                  <a:gd name="GluePoint13X" fmla="*/ 114 w 155"/>
                  <a:gd name="GluePoint13Y" fmla="*/ 0 h 66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24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19" name="Freeform 13"/>
              <p:cNvSpPr/>
              <p:nvPr/>
            </p:nvSpPr>
            <p:spPr>
              <a:xfrm>
                <a:off x="5262120" y="6126120"/>
                <a:ext cx="88560" cy="128160"/>
              </a:xfrm>
              <a:custGeom>
                <a:avLst/>
                <a:gdLst>
                  <a:gd name="textAreaLeft" fmla="*/ 0 w 88560"/>
                  <a:gd name="textAreaRight" fmla="*/ 88920 w 88560"/>
                  <a:gd name="textAreaTop" fmla="*/ 0 h 128160"/>
                  <a:gd name="textAreaBottom" fmla="*/ 128520 h 128160"/>
                  <a:gd name="GluePoint1X" fmla="*/ 6 w 42"/>
                  <a:gd name="GluePoint1Y" fmla="*/ 83 h 72"/>
                  <a:gd name="GluePoint2X" fmla="*/ 0 w 42"/>
                  <a:gd name="GluePoint2Y" fmla="*/ 42 h 72"/>
                  <a:gd name="GluePoint3X" fmla="*/ 12 w 42"/>
                  <a:gd name="GluePoint3Y" fmla="*/ 14 h 72"/>
                  <a:gd name="GluePoint4X" fmla="*/ 0 w 42"/>
                  <a:gd name="GluePoint4Y" fmla="*/ 14 h 72"/>
                  <a:gd name="GluePoint5X" fmla="*/ 12 w 42"/>
                  <a:gd name="GluePoint5Y" fmla="*/ 14 h 72"/>
                  <a:gd name="GluePoint6X" fmla="*/ 24 w 42"/>
                  <a:gd name="GluePoint6Y" fmla="*/ 14 h 72"/>
                  <a:gd name="GluePoint7X" fmla="*/ 36 w 42"/>
                  <a:gd name="GluePoint7Y" fmla="*/ 14 h 72"/>
                  <a:gd name="GluePoint8X" fmla="*/ 42 w 42"/>
                  <a:gd name="GluePoint8Y" fmla="*/ 0 h 72"/>
                  <a:gd name="GluePoint9X" fmla="*/ 30 w 42"/>
                  <a:gd name="GluePoint9Y" fmla="*/ 42 h 72"/>
                  <a:gd name="GluePoint10X" fmla="*/ 42 w 42"/>
                  <a:gd name="GluePoint10Y" fmla="*/ 111 h 72"/>
                  <a:gd name="GluePoint11X" fmla="*/ 12 w 42"/>
                  <a:gd name="GluePoint11Y" fmla="*/ 163 h 72"/>
                  <a:gd name="GluePoint12X" fmla="*/ 6 w 42"/>
                  <a:gd name="GluePoint12Y" fmla="*/ 83 h 72"/>
                  <a:gd name="GluePoint13X" fmla="*/ 6 w 42"/>
                  <a:gd name="GluePoint13Y" fmla="*/ 83 h 7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24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920" name="Freeform 14"/>
            <p:cNvSpPr/>
            <p:nvPr/>
          </p:nvSpPr>
          <p:spPr>
            <a:xfrm>
              <a:off x="0" y="6019920"/>
              <a:ext cx="8415360" cy="848880"/>
            </a:xfrm>
            <a:custGeom>
              <a:avLst/>
              <a:gdLst>
                <a:gd name="textAreaLeft" fmla="*/ 0 w 8415360"/>
                <a:gd name="textAreaRight" fmla="*/ 8415720 w 8415360"/>
                <a:gd name="textAreaTop" fmla="*/ 0 h 848880"/>
                <a:gd name="textAreaBottom" fmla="*/ 849240 h 848880"/>
                <a:gd name="GluePoint1X" fmla="*/ 3976 w 0"/>
                <a:gd name="GluePoint1Y" fmla="*/ 527 h 0"/>
                <a:gd name="GluePoint2X" fmla="*/ 3970 w 0"/>
                <a:gd name="GluePoint2Y" fmla="*/ 527 h 0"/>
                <a:gd name="GluePoint3X" fmla="*/ 3844 w 0"/>
                <a:gd name="GluePoint3Y" fmla="*/ 509 h 0"/>
                <a:gd name="GluePoint4X" fmla="*/ 2487 w 0"/>
                <a:gd name="GluePoint4Y" fmla="*/ 305 h 0"/>
                <a:gd name="GluePoint5X" fmla="*/ 2039 w 0"/>
                <a:gd name="GluePoint5Y" fmla="*/ 36 h 0"/>
                <a:gd name="GluePoint6X" fmla="*/ 1907 w 0"/>
                <a:gd name="GluePoint6Y" fmla="*/ 24 h 0"/>
                <a:gd name="GluePoint7X" fmla="*/ 1883 w 0"/>
                <a:gd name="GluePoint7Y" fmla="*/ 54 h 0"/>
                <a:gd name="GluePoint8X" fmla="*/ 1859 w 0"/>
                <a:gd name="GluePoint8Y" fmla="*/ 54 h 0"/>
                <a:gd name="GluePoint9X" fmla="*/ 1830 w 0"/>
                <a:gd name="GluePoint9Y" fmla="*/ 30 h 0"/>
                <a:gd name="GluePoint10X" fmla="*/ 1704 w 0"/>
                <a:gd name="GluePoint10Y" fmla="*/ 102 h 0"/>
                <a:gd name="GluePoint11X" fmla="*/ 1608 w 0"/>
                <a:gd name="GluePoint11Y" fmla="*/ 126 h 0"/>
                <a:gd name="GluePoint12X" fmla="*/ 1561 w 0"/>
                <a:gd name="GluePoint12Y" fmla="*/ 132 h 0"/>
                <a:gd name="GluePoint13X" fmla="*/ 1495 w 0"/>
                <a:gd name="GluePoint13Y" fmla="*/ 102 h 0"/>
                <a:gd name="GluePoint14X" fmla="*/ 1357 w 0"/>
                <a:gd name="GluePoint14Y" fmla="*/ 126 h 0"/>
                <a:gd name="GluePoint15X" fmla="*/ 1285 w 0"/>
                <a:gd name="GluePoint15Y" fmla="*/ 24 h 0"/>
                <a:gd name="GluePoint16X" fmla="*/ 1280 w 0"/>
                <a:gd name="GluePoint16Y" fmla="*/ 18 h 0"/>
                <a:gd name="GluePoint17X" fmla="*/ 1262 w 0"/>
                <a:gd name="GluePoint17Y" fmla="*/ 12 h 0"/>
                <a:gd name="GluePoint18X" fmla="*/ 1238 w 0"/>
                <a:gd name="GluePoint18Y" fmla="*/ 6 h 0"/>
                <a:gd name="GluePoint19X" fmla="*/ 1220 w 0"/>
                <a:gd name="GluePoint19Y" fmla="logwidth"/>
                <a:gd name="GluePoint20X" fmla="*/ 1196 w 0"/>
                <a:gd name="GluePoint20Y" fmla="logwidth"/>
                <a:gd name="GluePoint21X" fmla="*/ 1166 w 0"/>
                <a:gd name="GluePoint21Y" fmla="logwidth"/>
                <a:gd name="GluePoint22X" fmla="*/ 1142 w 0"/>
                <a:gd name="GluePoint22Y" fmla="logwidth"/>
                <a:gd name="GluePoint23X" fmla="*/ 1136 w 0"/>
                <a:gd name="GluePoint23Y" fmla="logwidth"/>
                <a:gd name="GluePoint24X" fmla="*/ 1130 w 0"/>
                <a:gd name="GluePoint24Y" fmla="logwidth"/>
                <a:gd name="GluePoint25X" fmla="*/ 1124 w 0"/>
                <a:gd name="GluePoint25Y" fmla="*/ 6 h 0"/>
                <a:gd name="GluePoint26X" fmla="*/ 1118 w 0"/>
                <a:gd name="GluePoint26Y" fmla="*/ 12 h 0"/>
                <a:gd name="GluePoint27X" fmla="*/ 1100 w 0"/>
                <a:gd name="GluePoint27Y" fmla="*/ 18 h 0"/>
                <a:gd name="GluePoint28X" fmla="*/ 1088 w 0"/>
                <a:gd name="GluePoint28Y" fmla="*/ 18 h 0"/>
                <a:gd name="GluePoint29X" fmla="*/ 1070 w 0"/>
                <a:gd name="GluePoint29Y" fmla="*/ 24 h 0"/>
                <a:gd name="GluePoint30X" fmla="*/ 1052 w 0"/>
                <a:gd name="GluePoint30Y" fmla="*/ 30 h 0"/>
                <a:gd name="GluePoint31X" fmla="*/ 1034 w 0"/>
                <a:gd name="GluePoint31Y" fmla="*/ 36 h 0"/>
                <a:gd name="GluePoint32X" fmla="*/ 1028 w 0"/>
                <a:gd name="GluePoint32Y" fmla="*/ 42 h 0"/>
                <a:gd name="GluePoint33X" fmla="*/ 969 w 0"/>
                <a:gd name="GluePoint33Y" fmla="*/ 60 h 0"/>
                <a:gd name="GluePoint34X" fmla="*/ 921 w 0"/>
                <a:gd name="GluePoint34Y" fmla="*/ 72 h 0"/>
                <a:gd name="GluePoint35X" fmla="*/ 855 w 0"/>
                <a:gd name="GluePoint35Y" fmla="*/ 48 h 0"/>
                <a:gd name="GluePoint36X" fmla="*/ 825 w 0"/>
                <a:gd name="GluePoint36Y" fmla="*/ 48 h 0"/>
                <a:gd name="GluePoint37X" fmla="*/ 759 w 0"/>
                <a:gd name="GluePoint37Y" fmla="*/ 72 h 0"/>
                <a:gd name="GluePoint38X" fmla="*/ 735 w 0"/>
                <a:gd name="GluePoint38Y" fmla="*/ 72 h 0"/>
                <a:gd name="GluePoint39X" fmla="*/ 706 w 0"/>
                <a:gd name="GluePoint39Y" fmla="*/ 60 h 0"/>
                <a:gd name="GluePoint40X" fmla="*/ 640 w 0"/>
                <a:gd name="GluePoint40Y" fmla="*/ 60 h 0"/>
                <a:gd name="GluePoint41X" fmla="*/ 544 w 0"/>
                <a:gd name="GluePoint41Y" fmla="*/ 72 h 0"/>
                <a:gd name="GluePoint42X" fmla="*/ 389 w 0"/>
                <a:gd name="GluePoint42Y" fmla="*/ 18 h 0"/>
                <a:gd name="GluePoint43X" fmla="*/ 323 w 0"/>
                <a:gd name="GluePoint43Y" fmla="*/ 60 h 0"/>
                <a:gd name="GluePoint44X" fmla="*/ 317 w 0"/>
                <a:gd name="GluePoint44Y" fmla="*/ 60 h 0"/>
                <a:gd name="GluePoint45X" fmla="*/ 305 w 0"/>
                <a:gd name="GluePoint45Y" fmla="*/ 72 h 0"/>
                <a:gd name="GluePoint46X" fmla="*/ 287 w 0"/>
                <a:gd name="GluePoint46Y" fmla="*/ 78 h 0"/>
                <a:gd name="GluePoint47X" fmla="*/ 263 w 0"/>
                <a:gd name="GluePoint47Y" fmla="*/ 90 h 0"/>
                <a:gd name="GluePoint48X" fmla="*/ 203 w 0"/>
                <a:gd name="GluePoint48Y" fmla="*/ 120 h 0"/>
                <a:gd name="GluePoint49X" fmla="*/ 149 w 0"/>
                <a:gd name="GluePoint49Y" fmla="*/ 150 h 0"/>
                <a:gd name="GluePoint50X" fmla="*/ 78 w 0"/>
                <a:gd name="GluePoint50Y" fmla="*/ 168 h 0"/>
                <a:gd name="GluePoint51X" fmla="logwidth"/>
                <a:gd name="GluePoint51Y" fmla="*/ 180 h 0"/>
                <a:gd name="GluePoint52X" fmla="logwidth"/>
                <a:gd name="GluePoint52Y" fmla="*/ 527 h 0"/>
                <a:gd name="GluePoint53X" fmla="*/ 1010 w 0"/>
                <a:gd name="GluePoint53Y" fmla="*/ 527 h 0"/>
                <a:gd name="GluePoint54X" fmla="*/ 3725 w 0"/>
                <a:gd name="GluePoint54Y" fmla="*/ 527 h 0"/>
                <a:gd name="GluePoint55X" fmla="*/ 3976 w 0"/>
                <a:gd name="GluePoint55Y" fmla="*/ 527 h 0"/>
                <a:gd name="GluePoint56X" fmla="*/ 3976 w 0"/>
                <a:gd name="GluePoint56Y" fmla="*/ 527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  <a:cxn ang="0">
                  <a:pos x="GluePoint55X" y="GluePoint55Y"/>
                </a:cxn>
                <a:cxn ang="0">
                  <a:pos x="GluePoint56X" y="GluePoint56Y"/>
                </a:cxn>
              </a:cxnLst>
              <a:rect l="textAreaLeft" t="textAreaTop" r="textAreaRight" b="textAreaBottom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72654e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  <a:ea typeface="文新字海-特行"/>
              </a:endParaRPr>
            </a:p>
          </p:txBody>
        </p:sp>
      </p:grpSp>
      <p:grpSp>
        <p:nvGrpSpPr>
          <p:cNvPr id="921" name="Group 15"/>
          <p:cNvGrpSpPr/>
          <p:nvPr/>
        </p:nvGrpSpPr>
        <p:grpSpPr>
          <a:xfrm>
            <a:off x="835920" y="6021360"/>
            <a:ext cx="7579440" cy="848880"/>
            <a:chOff x="835920" y="6021360"/>
            <a:chExt cx="7579440" cy="848880"/>
          </a:xfrm>
        </p:grpSpPr>
        <p:sp>
          <p:nvSpPr>
            <p:cNvPr id="922" name="Freeform 16"/>
            <p:cNvSpPr/>
            <p:nvPr/>
          </p:nvSpPr>
          <p:spPr>
            <a:xfrm>
              <a:off x="2531520" y="6021360"/>
              <a:ext cx="772200" cy="461520"/>
            </a:xfrm>
            <a:custGeom>
              <a:avLst/>
              <a:gdLst>
                <a:gd name="textAreaLeft" fmla="*/ 0 w 772200"/>
                <a:gd name="textAreaRight" fmla="*/ 772560 w 772200"/>
                <a:gd name="textAreaTop" fmla="*/ 0 h 461520"/>
                <a:gd name="textAreaBottom" fmla="*/ 461880 h 461520"/>
                <a:gd name="GluePoint1X" fmla="*/ 24 w 365"/>
                <a:gd name="GluePoint1Y" fmla="*/ 24 h 287"/>
                <a:gd name="GluePoint2X" fmla="*/ 0 w 365"/>
                <a:gd name="GluePoint2Y" fmla="*/ 67 h 287"/>
                <a:gd name="GluePoint3X" fmla="*/ 66 w 365"/>
                <a:gd name="GluePoint3Y" fmla="*/ 122 h 287"/>
                <a:gd name="GluePoint4X" fmla="*/ 143 w 365"/>
                <a:gd name="GluePoint4Y" fmla="*/ 201 h 287"/>
                <a:gd name="GluePoint5X" fmla="*/ 191 w 365"/>
                <a:gd name="GluePoint5Y" fmla="*/ 183 h 287"/>
                <a:gd name="GluePoint6X" fmla="*/ 341 w 365"/>
                <a:gd name="GluePoint6Y" fmla="*/ 315 h 287"/>
                <a:gd name="GluePoint7X" fmla="*/ 305 w 365"/>
                <a:gd name="GluePoint7Y" fmla="*/ 192 h 287"/>
                <a:gd name="GluePoint8X" fmla="*/ 365 w 365"/>
                <a:gd name="GluePoint8Y" fmla="*/ 146 h 287"/>
                <a:gd name="GluePoint9X" fmla="*/ 359 w 365"/>
                <a:gd name="GluePoint9Y" fmla="*/ 140 h 287"/>
                <a:gd name="GluePoint10X" fmla="*/ 335 w 365"/>
                <a:gd name="GluePoint10Y" fmla="*/ 128 h 287"/>
                <a:gd name="GluePoint11X" fmla="*/ 299 w 365"/>
                <a:gd name="GluePoint11Y" fmla="*/ 97 h 287"/>
                <a:gd name="GluePoint12X" fmla="*/ 257 w 365"/>
                <a:gd name="GluePoint12Y" fmla="*/ 79 h 287"/>
                <a:gd name="GluePoint13X" fmla="*/ 215 w 365"/>
                <a:gd name="GluePoint13Y" fmla="*/ 61 h 287"/>
                <a:gd name="GluePoint14X" fmla="*/ 173 w 365"/>
                <a:gd name="GluePoint14Y" fmla="*/ 43 h 287"/>
                <a:gd name="GluePoint15X" fmla="*/ 143 w 365"/>
                <a:gd name="GluePoint15Y" fmla="*/ 24 h 287"/>
                <a:gd name="GluePoint16X" fmla="*/ 131 w 365"/>
                <a:gd name="GluePoint16Y" fmla="*/ 18 h 287"/>
                <a:gd name="GluePoint17X" fmla="*/ 107 w 365"/>
                <a:gd name="GluePoint17Y" fmla="*/ 18 h 287"/>
                <a:gd name="GluePoint18X" fmla="*/ 95 w 365"/>
                <a:gd name="GluePoint18Y" fmla="*/ 18 h 287"/>
                <a:gd name="GluePoint19X" fmla="*/ 72 w 365"/>
                <a:gd name="GluePoint19Y" fmla="*/ 12 h 287"/>
                <a:gd name="GluePoint20X" fmla="*/ 66 w 365"/>
                <a:gd name="GluePoint20Y" fmla="*/ 12 h 287"/>
                <a:gd name="GluePoint21X" fmla="*/ 54 w 365"/>
                <a:gd name="GluePoint21Y" fmla="*/ 6 h 287"/>
                <a:gd name="GluePoint22X" fmla="*/ 42 w 365"/>
                <a:gd name="GluePoint22Y" fmla="*/ 0 h 287"/>
                <a:gd name="GluePoint23X" fmla="*/ 30 w 365"/>
                <a:gd name="GluePoint23Y" fmla="*/ 0 h 287"/>
                <a:gd name="GluePoint24X" fmla="*/ 24 w 365"/>
                <a:gd name="GluePoint24Y" fmla="*/ 24 h 287"/>
                <a:gd name="GluePoint25X" fmla="*/ 24 w 365"/>
                <a:gd name="GluePoint25Y" fmla="*/ 24 h 28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</a:cxnLst>
              <a:rect l="textAreaLeft" t="textAreaTop" r="textAreaRight" b="textAreaBottom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23" name="Freeform 17"/>
            <p:cNvSpPr/>
            <p:nvPr/>
          </p:nvSpPr>
          <p:spPr>
            <a:xfrm>
              <a:off x="4112640" y="6078600"/>
              <a:ext cx="4302720" cy="791640"/>
            </a:xfrm>
            <a:custGeom>
              <a:avLst/>
              <a:gdLst>
                <a:gd name="textAreaLeft" fmla="*/ 0 w 4302720"/>
                <a:gd name="textAreaRight" fmla="*/ 4303080 w 4302720"/>
                <a:gd name="textAreaTop" fmla="*/ 0 h 791640"/>
                <a:gd name="textAreaBottom" fmla="*/ 792000 h 791640"/>
                <a:gd name="GluePoint1X" fmla="*/ 186 w 2033"/>
                <a:gd name="GluePoint1Y" fmla="*/ 18 h 499"/>
                <a:gd name="GluePoint2X" fmla="*/ 138 w 2033"/>
                <a:gd name="GluePoint2Y" fmla="*/ 6 h 499"/>
                <a:gd name="GluePoint3X" fmla="*/ 96 w 2033"/>
                <a:gd name="GluePoint3Y" fmla="*/ 0 h 499"/>
                <a:gd name="GluePoint4X" fmla="*/ 36 w 2033"/>
                <a:gd name="GluePoint4Y" fmla="*/ 0 h 499"/>
                <a:gd name="GluePoint5X" fmla="*/ 12 w 2033"/>
                <a:gd name="GluePoint5Y" fmla="*/ 25 h 499"/>
                <a:gd name="GluePoint6X" fmla="*/ 0 w 2033"/>
                <a:gd name="GluePoint6Y" fmla="*/ 128 h 499"/>
                <a:gd name="GluePoint7X" fmla="*/ 60 w 2033"/>
                <a:gd name="GluePoint7Y" fmla="*/ 104 h 499"/>
                <a:gd name="GluePoint8X" fmla="*/ 90 w 2033"/>
                <a:gd name="GluePoint8Y" fmla="*/ 134 h 499"/>
                <a:gd name="GluePoint9X" fmla="*/ 150 w 2033"/>
                <a:gd name="GluePoint9Y" fmla="*/ 153 h 499"/>
                <a:gd name="GluePoint10X" fmla="*/ 209 w 2033"/>
                <a:gd name="GluePoint10Y" fmla="*/ 273 h 499"/>
                <a:gd name="GluePoint11X" fmla="*/ 401 w 2033"/>
                <a:gd name="GluePoint11Y" fmla="*/ 359 h 499"/>
                <a:gd name="GluePoint12X" fmla="*/ 777 w 2033"/>
                <a:gd name="GluePoint12Y" fmla="*/ 359 h 499"/>
                <a:gd name="GluePoint13X" fmla="*/ 2033 w 2033"/>
                <a:gd name="GluePoint13Y" fmla="*/ 499 h 499"/>
                <a:gd name="GluePoint14X" fmla="*/ 2033 w 2033"/>
                <a:gd name="GluePoint14Y" fmla="*/ 499 h 499"/>
                <a:gd name="GluePoint15X" fmla="*/ 1991 w 2033"/>
                <a:gd name="GluePoint15Y" fmla="*/ 493 h 499"/>
                <a:gd name="GluePoint16X" fmla="*/ 676 w 2033"/>
                <a:gd name="GluePoint16Y" fmla="*/ 243 h 499"/>
                <a:gd name="GluePoint17X" fmla="*/ 514 w 2033"/>
                <a:gd name="GluePoint17Y" fmla="*/ 159 h 499"/>
                <a:gd name="GluePoint18X" fmla="*/ 425 w 2033"/>
                <a:gd name="GluePoint18Y" fmla="*/ 110 h 499"/>
                <a:gd name="GluePoint19X" fmla="*/ 365 w 2033"/>
                <a:gd name="GluePoint19Y" fmla="*/ 92 h 499"/>
                <a:gd name="GluePoint20X" fmla="*/ 281 w 2033"/>
                <a:gd name="GluePoint20Y" fmla="*/ 61 h 499"/>
                <a:gd name="GluePoint21X" fmla="*/ 186 w 2033"/>
                <a:gd name="GluePoint21Y" fmla="*/ 18 h 499"/>
                <a:gd name="GluePoint22X" fmla="*/ 186 w 2033"/>
                <a:gd name="GluePoint22Y" fmla="*/ 18 h 49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24" name="Freeform 18"/>
            <p:cNvSpPr/>
            <p:nvPr/>
          </p:nvSpPr>
          <p:spPr>
            <a:xfrm>
              <a:off x="3873600" y="6068880"/>
              <a:ext cx="149760" cy="96480"/>
            </a:xfrm>
            <a:custGeom>
              <a:avLst/>
              <a:gdLst>
                <a:gd name="textAreaLeft" fmla="*/ 0 w 149760"/>
                <a:gd name="textAreaRight" fmla="*/ 150120 w 149760"/>
                <a:gd name="textAreaTop" fmla="*/ 0 h 96480"/>
                <a:gd name="textAreaBottom" fmla="*/ 96840 h 96480"/>
                <a:gd name="GluePoint1X" fmla="*/ 0 w 71"/>
                <a:gd name="GluePoint1Y" fmla="*/ 18 h 60"/>
                <a:gd name="GluePoint2X" fmla="*/ 6 w 71"/>
                <a:gd name="GluePoint2Y" fmla="*/ 18 h 60"/>
                <a:gd name="GluePoint3X" fmla="*/ 12 w 71"/>
                <a:gd name="GluePoint3Y" fmla="*/ 12 h 60"/>
                <a:gd name="GluePoint4X" fmla="*/ 6 w 71"/>
                <a:gd name="GluePoint4Y" fmla="*/ 6 h 60"/>
                <a:gd name="GluePoint5X" fmla="*/ 0 w 71"/>
                <a:gd name="GluePoint5Y" fmla="*/ 0 h 60"/>
                <a:gd name="GluePoint6X" fmla="*/ 29 w 71"/>
                <a:gd name="GluePoint6Y" fmla="*/ 18 h 60"/>
                <a:gd name="GluePoint7X" fmla="*/ 53 w 71"/>
                <a:gd name="GluePoint7Y" fmla="*/ 18 h 60"/>
                <a:gd name="GluePoint8X" fmla="*/ 59 w 71"/>
                <a:gd name="GluePoint8Y" fmla="*/ 37 h 60"/>
                <a:gd name="GluePoint9X" fmla="*/ 65 w 71"/>
                <a:gd name="GluePoint9Y" fmla="*/ 49 h 60"/>
                <a:gd name="GluePoint10X" fmla="*/ 71 w 71"/>
                <a:gd name="GluePoint10Y" fmla="*/ 61 h 60"/>
                <a:gd name="GluePoint11X" fmla="*/ 71 w 71"/>
                <a:gd name="GluePoint11Y" fmla="*/ 67 h 60"/>
                <a:gd name="GluePoint12X" fmla="*/ 59 w 71"/>
                <a:gd name="GluePoint12Y" fmla="*/ 61 h 60"/>
                <a:gd name="GluePoint13X" fmla="*/ 47 w 71"/>
                <a:gd name="GluePoint13Y" fmla="*/ 49 h 60"/>
                <a:gd name="GluePoint14X" fmla="*/ 23 w 71"/>
                <a:gd name="GluePoint14Y" fmla="*/ 37 h 60"/>
                <a:gd name="GluePoint15X" fmla="*/ 23 w 71"/>
                <a:gd name="GluePoint15Y" fmla="*/ 43 h 60"/>
                <a:gd name="GluePoint16X" fmla="*/ 18 w 71"/>
                <a:gd name="GluePoint16Y" fmla="*/ 49 h 60"/>
                <a:gd name="GluePoint17X" fmla="*/ 12 w 71"/>
                <a:gd name="GluePoint17Y" fmla="*/ 55 h 60"/>
                <a:gd name="GluePoint18X" fmla="*/ 6 w 71"/>
                <a:gd name="GluePoint18Y" fmla="*/ 55 h 60"/>
                <a:gd name="GluePoint19X" fmla="*/ 6 w 71"/>
                <a:gd name="GluePoint19Y" fmla="*/ 55 h 60"/>
                <a:gd name="GluePoint20X" fmla="*/ 6 w 71"/>
                <a:gd name="GluePoint20Y" fmla="*/ 43 h 60"/>
                <a:gd name="GluePoint21X" fmla="*/ 0 w 71"/>
                <a:gd name="GluePoint21Y" fmla="*/ 18 h 60"/>
                <a:gd name="GluePoint22X" fmla="*/ 0 w 71"/>
                <a:gd name="GluePoint22Y" fmla="*/ 18 h 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25" name="Freeform 19"/>
            <p:cNvSpPr/>
            <p:nvPr/>
          </p:nvSpPr>
          <p:spPr>
            <a:xfrm>
              <a:off x="1809720" y="6099120"/>
              <a:ext cx="340560" cy="259920"/>
            </a:xfrm>
            <a:custGeom>
              <a:avLst/>
              <a:gdLst>
                <a:gd name="textAreaLeft" fmla="*/ 0 w 340560"/>
                <a:gd name="textAreaRight" fmla="*/ 340920 w 340560"/>
                <a:gd name="textAreaTop" fmla="*/ 0 h 259920"/>
                <a:gd name="textAreaBottom" fmla="*/ 260280 h 259920"/>
                <a:gd name="GluePoint1X" fmla="*/ 30 w 161"/>
                <a:gd name="GluePoint1Y" fmla="*/ 0 h 162"/>
                <a:gd name="GluePoint2X" fmla="*/ 48 w 161"/>
                <a:gd name="GluePoint2Y" fmla="*/ 6 h 162"/>
                <a:gd name="GluePoint3X" fmla="*/ 72 w 161"/>
                <a:gd name="GluePoint3Y" fmla="*/ 6 h 162"/>
                <a:gd name="GluePoint4X" fmla="*/ 114 w 161"/>
                <a:gd name="GluePoint4Y" fmla="*/ 12 h 162"/>
                <a:gd name="GluePoint5X" fmla="*/ 96 w 161"/>
                <a:gd name="GluePoint5Y" fmla="*/ 61 h 162"/>
                <a:gd name="GluePoint6X" fmla="*/ 96 w 161"/>
                <a:gd name="GluePoint6Y" fmla="*/ 67 h 162"/>
                <a:gd name="GluePoint7X" fmla="*/ 102 w 161"/>
                <a:gd name="GluePoint7Y" fmla="*/ 79 h 162"/>
                <a:gd name="GluePoint8X" fmla="*/ 108 w 161"/>
                <a:gd name="GluePoint8Y" fmla="*/ 91 h 162"/>
                <a:gd name="GluePoint9X" fmla="*/ 120 w 161"/>
                <a:gd name="GluePoint9Y" fmla="*/ 103 h 162"/>
                <a:gd name="GluePoint10X" fmla="*/ 143 w 161"/>
                <a:gd name="GluePoint10Y" fmla="*/ 121 h 162"/>
                <a:gd name="GluePoint11X" fmla="*/ 155 w 161"/>
                <a:gd name="GluePoint11Y" fmla="*/ 152 h 162"/>
                <a:gd name="GluePoint12X" fmla="*/ 161 w 161"/>
                <a:gd name="GluePoint12Y" fmla="*/ 170 h 162"/>
                <a:gd name="GluePoint13X" fmla="*/ 161 w 161"/>
                <a:gd name="GluePoint13Y" fmla="*/ 176 h 162"/>
                <a:gd name="GluePoint14X" fmla="*/ 96 w 161"/>
                <a:gd name="GluePoint14Y" fmla="*/ 109 h 162"/>
                <a:gd name="GluePoint15X" fmla="*/ 30 w 161"/>
                <a:gd name="GluePoint15Y" fmla="*/ 61 h 162"/>
                <a:gd name="GluePoint16X" fmla="*/ 0 w 161"/>
                <a:gd name="GluePoint16Y" fmla="*/ 0 h 162"/>
                <a:gd name="GluePoint17X" fmla="*/ 30 w 161"/>
                <a:gd name="GluePoint17Y" fmla="*/ 0 h 162"/>
                <a:gd name="GluePoint18X" fmla="*/ 30 w 161"/>
                <a:gd name="GluePoint18Y" fmla="*/ 0 h 16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</a:cxnLst>
              <a:rect l="textAreaLeft" t="textAreaTop" r="textAreaRight" b="textAreaBottom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26" name="Freeform 20"/>
            <p:cNvSpPr/>
            <p:nvPr/>
          </p:nvSpPr>
          <p:spPr>
            <a:xfrm>
              <a:off x="1494360" y="6118200"/>
              <a:ext cx="124560" cy="96480"/>
            </a:xfrm>
            <a:custGeom>
              <a:avLst/>
              <a:gdLst>
                <a:gd name="textAreaLeft" fmla="*/ 0 w 124560"/>
                <a:gd name="textAreaRight" fmla="*/ 124920 w 124560"/>
                <a:gd name="textAreaTop" fmla="*/ 0 h 96480"/>
                <a:gd name="textAreaBottom" fmla="*/ 96840 h 96480"/>
                <a:gd name="GluePoint1X" fmla="*/ 59 w 59"/>
                <a:gd name="GluePoint1Y" fmla="*/ 6 h 60"/>
                <a:gd name="GluePoint2X" fmla="*/ 41 w 59"/>
                <a:gd name="GluePoint2Y" fmla="*/ 37 h 60"/>
                <a:gd name="GluePoint3X" fmla="*/ 41 w 59"/>
                <a:gd name="GluePoint3Y" fmla="*/ 43 h 60"/>
                <a:gd name="GluePoint4X" fmla="*/ 47 w 59"/>
                <a:gd name="GluePoint4Y" fmla="*/ 49 h 60"/>
                <a:gd name="GluePoint5X" fmla="*/ 53 w 59"/>
                <a:gd name="GluePoint5Y" fmla="*/ 61 h 60"/>
                <a:gd name="GluePoint6X" fmla="*/ 53 w 59"/>
                <a:gd name="GluePoint6Y" fmla="*/ 67 h 60"/>
                <a:gd name="GluePoint7X" fmla="*/ 47 w 59"/>
                <a:gd name="GluePoint7Y" fmla="*/ 61 h 60"/>
                <a:gd name="GluePoint8X" fmla="*/ 35 w 59"/>
                <a:gd name="GluePoint8Y" fmla="*/ 55 h 60"/>
                <a:gd name="GluePoint9X" fmla="*/ 23 w 59"/>
                <a:gd name="GluePoint9Y" fmla="*/ 43 h 60"/>
                <a:gd name="GluePoint10X" fmla="*/ 17 w 59"/>
                <a:gd name="GluePoint10Y" fmla="*/ 37 h 60"/>
                <a:gd name="GluePoint11X" fmla="*/ 0 w 59"/>
                <a:gd name="GluePoint11Y" fmla="*/ 0 h 60"/>
                <a:gd name="GluePoint12X" fmla="*/ 59 w 59"/>
                <a:gd name="GluePoint12Y" fmla="*/ 6 h 60"/>
                <a:gd name="GluePoint13X" fmla="*/ 59 w 59"/>
                <a:gd name="GluePoint13Y" fmla="*/ 6 h 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27" name="Freeform 21"/>
            <p:cNvSpPr/>
            <p:nvPr/>
          </p:nvSpPr>
          <p:spPr>
            <a:xfrm>
              <a:off x="835920" y="6049800"/>
              <a:ext cx="518400" cy="328320"/>
            </a:xfrm>
            <a:custGeom>
              <a:avLst/>
              <a:gdLst>
                <a:gd name="textAreaLeft" fmla="*/ 0 w 518400"/>
                <a:gd name="textAreaRight" fmla="*/ 518760 w 518400"/>
                <a:gd name="textAreaTop" fmla="*/ 0 h 328320"/>
                <a:gd name="textAreaBottom" fmla="*/ 328680 h 328320"/>
                <a:gd name="GluePoint1X" fmla="*/ 233 w 245"/>
                <a:gd name="GluePoint1Y" fmla="*/ 43 h 204"/>
                <a:gd name="GluePoint2X" fmla="*/ 245 w 245"/>
                <a:gd name="GluePoint2Y" fmla="*/ 49 h 204"/>
                <a:gd name="GluePoint3X" fmla="*/ 209 w 245"/>
                <a:gd name="GluePoint3Y" fmla="*/ 91 h 204"/>
                <a:gd name="GluePoint4X" fmla="*/ 143 w 245"/>
                <a:gd name="GluePoint4Y" fmla="*/ 146 h 204"/>
                <a:gd name="GluePoint5X" fmla="*/ 167 w 245"/>
                <a:gd name="GluePoint5Y" fmla="*/ 170 h 204"/>
                <a:gd name="GluePoint6X" fmla="*/ 179 w 245"/>
                <a:gd name="GluePoint6Y" fmla="*/ 225 h 204"/>
                <a:gd name="GluePoint7X" fmla="*/ 77 w 245"/>
                <a:gd name="GluePoint7Y" fmla="*/ 146 h 204"/>
                <a:gd name="GluePoint8X" fmla="*/ 47 w 245"/>
                <a:gd name="GluePoint8Y" fmla="*/ 91 h 204"/>
                <a:gd name="GluePoint9X" fmla="*/ 89 w 245"/>
                <a:gd name="GluePoint9Y" fmla="*/ 73 h 204"/>
                <a:gd name="GluePoint10X" fmla="*/ 59 w 245"/>
                <a:gd name="GluePoint10Y" fmla="*/ 43 h 204"/>
                <a:gd name="GluePoint11X" fmla="*/ 0 w 245"/>
                <a:gd name="GluePoint11Y" fmla="*/ 12 h 204"/>
                <a:gd name="GluePoint12X" fmla="*/ 0 w 245"/>
                <a:gd name="GluePoint12Y" fmla="*/ 0 h 204"/>
                <a:gd name="GluePoint13X" fmla="*/ 6 w 245"/>
                <a:gd name="GluePoint13Y" fmla="*/ 0 h 204"/>
                <a:gd name="GluePoint14X" fmla="*/ 12 w 245"/>
                <a:gd name="GluePoint14Y" fmla="*/ 0 h 204"/>
                <a:gd name="GluePoint15X" fmla="*/ 47 w 245"/>
                <a:gd name="GluePoint15Y" fmla="*/ 6 h 204"/>
                <a:gd name="GluePoint16X" fmla="*/ 77 w 245"/>
                <a:gd name="GluePoint16Y" fmla="*/ 6 h 204"/>
                <a:gd name="GluePoint17X" fmla="*/ 83 w 245"/>
                <a:gd name="GluePoint17Y" fmla="*/ 6 h 204"/>
                <a:gd name="GluePoint18X" fmla="*/ 89 w 245"/>
                <a:gd name="GluePoint18Y" fmla="*/ 6 h 204"/>
                <a:gd name="GluePoint19X" fmla="*/ 101 w 245"/>
                <a:gd name="GluePoint19Y" fmla="*/ 12 h 204"/>
                <a:gd name="GluePoint20X" fmla="*/ 125 w 245"/>
                <a:gd name="GluePoint20Y" fmla="*/ 12 h 204"/>
                <a:gd name="GluePoint21X" fmla="*/ 143 w 245"/>
                <a:gd name="GluePoint21Y" fmla="*/ 18 h 204"/>
                <a:gd name="GluePoint22X" fmla="*/ 149 w 245"/>
                <a:gd name="GluePoint22Y" fmla="*/ 18 h 204"/>
                <a:gd name="GluePoint23X" fmla="*/ 149 w 245"/>
                <a:gd name="GluePoint23Y" fmla="*/ 18 h 204"/>
                <a:gd name="GluePoint24X" fmla="*/ 203 w 245"/>
                <a:gd name="GluePoint24Y" fmla="*/ 24 h 204"/>
                <a:gd name="GluePoint25X" fmla="*/ 233 w 245"/>
                <a:gd name="GluePoint25Y" fmla="*/ 43 h 204"/>
                <a:gd name="GluePoint26X" fmla="*/ 233 w 245"/>
                <a:gd name="GluePoint26Y" fmla="*/ 43 h 20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</a:cxnLst>
              <a:rect l="textAreaLeft" t="textAreaTop" r="textAreaRight" b="textAreaBottom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928" name="PlaceHolder 1"/>
          <p:cNvSpPr>
            <a:spLocks noGrp="1"/>
          </p:cNvSpPr>
          <p:nvPr>
            <p:ph type="title"/>
          </p:nvPr>
        </p:nvSpPr>
        <p:spPr>
          <a:xfrm>
            <a:off x="609480" y="228600"/>
            <a:ext cx="109724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5860" strike="noStrike" u="none">
                <a:solidFill>
                  <a:schemeClr val="lt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US" sz="586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929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2440" cy="4495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457200" indent="-457200">
              <a:lnSpc>
                <a:spcPct val="100000"/>
              </a:lnSpc>
              <a:spcBef>
                <a:spcPts val="853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427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US" sz="427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1" marL="990720" indent="-380880">
              <a:lnSpc>
                <a:spcPct val="100000"/>
              </a:lnSpc>
              <a:spcBef>
                <a:spcPts val="746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374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Second level</a:t>
            </a:r>
            <a:endParaRPr b="0" lang="en-US" sz="374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2" marL="1523880" indent="-304920">
              <a:lnSpc>
                <a:spcPct val="100000"/>
              </a:lnSpc>
              <a:spcBef>
                <a:spcPts val="641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Third level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3" marL="2133720" indent="-304920">
              <a:lnSpc>
                <a:spcPct val="100000"/>
              </a:lnSpc>
              <a:spcBef>
                <a:spcPts val="533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266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Fourth level</a:t>
            </a:r>
            <a:endParaRPr b="0" lang="en-US" sz="266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4" marL="2743200" indent="-304920">
              <a:lnSpc>
                <a:spcPct val="100000"/>
              </a:lnSpc>
              <a:spcBef>
                <a:spcPts val="533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266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Fifth level</a:t>
            </a:r>
            <a:endParaRPr b="0" lang="en-US" sz="266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930" name="PlaceHolder 3"/>
          <p:cNvSpPr>
            <a:spLocks noGrp="1"/>
          </p:cNvSpPr>
          <p:nvPr>
            <p:ph type="dt" idx="247"/>
          </p:nvPr>
        </p:nvSpPr>
        <p:spPr>
          <a:xfrm>
            <a:off x="60948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931" name="PlaceHolder 4"/>
          <p:cNvSpPr>
            <a:spLocks noGrp="1"/>
          </p:cNvSpPr>
          <p:nvPr>
            <p:ph type="ftr" idx="248"/>
          </p:nvPr>
        </p:nvSpPr>
        <p:spPr>
          <a:xfrm>
            <a:off x="4165560" y="6248520"/>
            <a:ext cx="386028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932" name="PlaceHolder 5"/>
          <p:cNvSpPr>
            <a:spLocks noGrp="1"/>
          </p:cNvSpPr>
          <p:nvPr>
            <p:ph type="sldNum" idx="249"/>
          </p:nvPr>
        </p:nvSpPr>
        <p:spPr>
          <a:xfrm>
            <a:off x="873756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600" strike="noStrike" u="sng">
                <a:solidFill>
                  <a:srgbClr val="ffffff"/>
                </a:solidFill>
                <a:effectLst/>
                <a:uFillTx/>
                <a:latin typeface="Verdana"/>
                <a:ea typeface="文新字海-特行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A7DF670-078D-4F16-BE8C-332669A02026}" type="slidenum">
              <a:rPr b="0" lang="en-US" sz="1600" strike="noStrike" u="sng">
                <a:solidFill>
                  <a:srgbClr val="ffffff"/>
                </a:solidFill>
                <a:effectLst/>
                <a:uFillTx/>
                <a:latin typeface="Verdana"/>
                <a:ea typeface="文新字海-特行"/>
              </a:rPr>
              <a:t>&lt;number&gt;</a:t>
            </a:fld>
            <a:endParaRPr b="0" lang="en-US" sz="16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63">
    <p:bg>
      <p:bgPr>
        <a:gradFill rotWithShape="0">
          <a:gsLst>
            <a:gs pos="0">
              <a:srgbClr val="001847"/>
            </a:gs>
            <a:gs pos="100000">
              <a:srgbClr val="003399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3" name="Group 2"/>
          <p:cNvGrpSpPr/>
          <p:nvPr/>
        </p:nvGrpSpPr>
        <p:grpSpPr>
          <a:xfrm>
            <a:off x="0" y="0"/>
            <a:ext cx="12191760" cy="6857640"/>
            <a:chOff x="0" y="0"/>
            <a:chExt cx="12191760" cy="6857640"/>
          </a:xfrm>
        </p:grpSpPr>
        <p:sp>
          <p:nvSpPr>
            <p:cNvPr id="934" name="Freeform 3"/>
            <p:cNvSpPr/>
            <p:nvPr/>
          </p:nvSpPr>
          <p:spPr>
            <a:xfrm>
              <a:off x="0" y="4876920"/>
              <a:ext cx="12191760" cy="198072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1980720"/>
                <a:gd name="textAreaBottom" fmla="*/ 1981080 h 1980720"/>
                <a:gd name="GluePoint1X" fmla="*/ 4389 w 6027"/>
                <a:gd name="GluePoint1Y" fmla="*/ 32 h 2296"/>
                <a:gd name="GluePoint2X" fmla="*/ 0 w 6027"/>
                <a:gd name="GluePoint2Y" fmla="*/ 32 h 2296"/>
                <a:gd name="GluePoint3X" fmla="*/ 0 w 6027"/>
                <a:gd name="GluePoint3Y" fmla="*/ 0 h 2296"/>
                <a:gd name="GluePoint4X" fmla="*/ 4389 w 6027"/>
                <a:gd name="GluePoint4Y" fmla="*/ 0 h 2296"/>
                <a:gd name="GluePoint5X" fmla="*/ 4389 w 6027"/>
                <a:gd name="GluePoint5Y" fmla="*/ 32 h 2296"/>
                <a:gd name="GluePoint6X" fmla="*/ 4389 w 6027"/>
                <a:gd name="GluePoint6Y" fmla="*/ 32 h 229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33cccc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35" name="Freeform 4"/>
            <p:cNvSpPr/>
            <p:nvPr/>
          </p:nvSpPr>
          <p:spPr>
            <a:xfrm>
              <a:off x="0" y="0"/>
              <a:ext cx="12191760" cy="487656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4876560"/>
                <a:gd name="textAreaBottom" fmla="*/ 4876920 h 487656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1746"/>
                </a:gs>
                <a:gs pos="100000">
                  <a:srgbClr val="003399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  <a:ea typeface="文新字海-特行"/>
              </a:endParaRPr>
            </a:p>
          </p:txBody>
        </p:sp>
      </p:grpSp>
      <p:sp>
        <p:nvSpPr>
          <p:cNvPr id="936" name="Freeform 5"/>
          <p:cNvSpPr/>
          <p:nvPr/>
        </p:nvSpPr>
        <p:spPr>
          <a:xfrm>
            <a:off x="8331120" y="6262560"/>
            <a:ext cx="3860280" cy="609120"/>
          </a:xfrm>
          <a:custGeom>
            <a:avLst/>
            <a:gdLst>
              <a:gd name="textAreaLeft" fmla="*/ 0 w 3860280"/>
              <a:gd name="textAreaRight" fmla="*/ 3860640 w 3860280"/>
              <a:gd name="textAreaTop" fmla="*/ 0 h 609120"/>
              <a:gd name="textAreaBottom" fmla="*/ 609480 h 609120"/>
              <a:gd name="GluePoint1X" fmla="*/ 2147483646 w 5748"/>
              <a:gd name="GluePoint1Y" fmla="*/ 2147483646 h 246"/>
              <a:gd name="GluePoint2X" fmla="*/ 0 w 5748"/>
              <a:gd name="GluePoint2Y" fmla="*/ 2147483646 h 246"/>
              <a:gd name="GluePoint3X" fmla="*/ 0 w 5748"/>
              <a:gd name="GluePoint3Y" fmla="*/ 0 h 246"/>
              <a:gd name="GluePoint4X" fmla="*/ 2147483646 w 5748"/>
              <a:gd name="GluePoint4Y" fmla="*/ 0 h 246"/>
              <a:gd name="GluePoint5X" fmla="*/ 2147483646 w 5748"/>
              <a:gd name="GluePoint5Y" fmla="*/ 2147483646 h 246"/>
              <a:gd name="GluePoint6X" fmla="*/ 2147483646 w 5748"/>
              <a:gd name="GluePoint6Y" fmla="*/ 2147483646 h 246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</a:cxnLst>
            <a:rect l="textAreaLeft" t="textAreaTop" r="textAreaRight" b="textAreaBottom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003399"/>
              </a:gs>
              <a:gs pos="100000">
                <a:srgbClr val="00ffcc"/>
              </a:gs>
            </a:gsLst>
            <a:lin ang="189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2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grpSp>
        <p:nvGrpSpPr>
          <p:cNvPr id="937" name="Group 6"/>
          <p:cNvGrpSpPr/>
          <p:nvPr/>
        </p:nvGrpSpPr>
        <p:grpSpPr>
          <a:xfrm>
            <a:off x="0" y="6019920"/>
            <a:ext cx="10464480" cy="856800"/>
            <a:chOff x="0" y="6019920"/>
            <a:chExt cx="10464480" cy="856800"/>
          </a:xfrm>
        </p:grpSpPr>
        <p:sp>
          <p:nvSpPr>
            <p:cNvPr id="938" name="Freeform 7"/>
            <p:cNvSpPr/>
            <p:nvPr/>
          </p:nvSpPr>
          <p:spPr>
            <a:xfrm>
              <a:off x="3149640" y="6019920"/>
              <a:ext cx="6857640" cy="850680"/>
            </a:xfrm>
            <a:custGeom>
              <a:avLst/>
              <a:gdLst>
                <a:gd name="textAreaLeft" fmla="*/ 0 w 6857640"/>
                <a:gd name="textAreaRight" fmla="*/ 6858000 w 6857640"/>
                <a:gd name="textAreaTop" fmla="*/ 0 h 850680"/>
                <a:gd name="textAreaBottom" fmla="*/ 851040 h 850680"/>
                <a:gd name="GluePoint1X" fmla="*/ 3132 w 0"/>
                <a:gd name="GluePoint1Y" fmla="*/ 469 h 0"/>
                <a:gd name="GluePoint2X" fmla="*/ 2995 w 0"/>
                <a:gd name="GluePoint2Y" fmla="*/ 395 h 0"/>
                <a:gd name="GluePoint3X" fmla="*/ 2911 w 0"/>
                <a:gd name="GluePoint3Y" fmla="*/ 375 h 0"/>
                <a:gd name="GluePoint4X" fmla="*/ 2678 w 0"/>
                <a:gd name="GluePoint4Y" fmla="*/ 228 h 0"/>
                <a:gd name="GluePoint5X" fmla="*/ 2553 w 0"/>
                <a:gd name="GluePoint5Y" fmla="*/ 74 h 0"/>
                <a:gd name="GluePoint6X" fmla="*/ 2457 w 0"/>
                <a:gd name="GluePoint6Y" fmla="*/ 7 h 0"/>
                <a:gd name="GluePoint7X" fmla="*/ 2403 w 0"/>
                <a:gd name="GluePoint7Y" fmla="*/ 47 h 0"/>
                <a:gd name="GluePoint8X" fmla="*/ 2289 w 0"/>
                <a:gd name="GluePoint8Y" fmla="*/ 74 h 0"/>
                <a:gd name="GluePoint9X" fmla="*/ 2134 w 0"/>
                <a:gd name="GluePoint9Y" fmla="*/ 74 h 0"/>
                <a:gd name="GluePoint10X" fmla="*/ 2044 w 0"/>
                <a:gd name="GluePoint10Y" fmla="*/ 128 h 0"/>
                <a:gd name="GluePoint11X" fmla="*/ 1775 w 0"/>
                <a:gd name="GluePoint11Y" fmla="*/ 222 h 0"/>
                <a:gd name="GluePoint12X" fmla="*/ 1602 w 0"/>
                <a:gd name="GluePoint12Y" fmla="*/ 181 h 0"/>
                <a:gd name="GluePoint13X" fmla="*/ 1560 w 0"/>
                <a:gd name="GluePoint13Y" fmla="*/ 101 h 0"/>
                <a:gd name="GluePoint14X" fmla="*/ 1542 w 0"/>
                <a:gd name="GluePoint14Y" fmla="*/ 87 h 0"/>
                <a:gd name="GluePoint15X" fmla="*/ 1446 w 0"/>
                <a:gd name="GluePoint15Y" fmla="*/ 60 h 0"/>
                <a:gd name="GluePoint16X" fmla="*/ 1375 w 0"/>
                <a:gd name="GluePoint16Y" fmla="*/ 74 h 0"/>
                <a:gd name="GluePoint17X" fmla="*/ 1309 w 0"/>
                <a:gd name="GluePoint17Y" fmla="*/ 87 h 0"/>
                <a:gd name="GluePoint18X" fmla="*/ 1243 w 0"/>
                <a:gd name="GluePoint18Y" fmla="*/ 13 h 0"/>
                <a:gd name="GluePoint19X" fmla="*/ 1225 w 0"/>
                <a:gd name="GluePoint19Y" fmla="logwidth"/>
                <a:gd name="GluePoint20X" fmla="*/ 1189 w 0"/>
                <a:gd name="GluePoint20Y" fmla="logwidth"/>
                <a:gd name="GluePoint21X" fmla="*/ 1106 w 0"/>
                <a:gd name="GluePoint21Y" fmla="*/ 34 h 0"/>
                <a:gd name="GluePoint22X" fmla="*/ 1106 w 0"/>
                <a:gd name="GluePoint22Y" fmla="*/ 34 h 0"/>
                <a:gd name="GluePoint23X" fmla="*/ 1094 w 0"/>
                <a:gd name="GluePoint23Y" fmla="*/ 40 h 0"/>
                <a:gd name="GluePoint24X" fmla="*/ 1070 w 0"/>
                <a:gd name="GluePoint24Y" fmla="*/ 54 h 0"/>
                <a:gd name="GluePoint25X" fmla="*/ 1034 w 0"/>
                <a:gd name="GluePoint25Y" fmla="*/ 74 h 0"/>
                <a:gd name="GluePoint26X" fmla="*/ 1004 w 0"/>
                <a:gd name="GluePoint26Y" fmla="*/ 74 h 0"/>
                <a:gd name="GluePoint27X" fmla="*/ 986 w 0"/>
                <a:gd name="GluePoint27Y" fmla="*/ 74 h 0"/>
                <a:gd name="GluePoint28X" fmla="*/ 956 w 0"/>
                <a:gd name="GluePoint28Y" fmla="*/ 81 h 0"/>
                <a:gd name="GluePoint29X" fmla="*/ 920 w 0"/>
                <a:gd name="GluePoint29Y" fmla="*/ 94 h 0"/>
                <a:gd name="GluePoint30X" fmla="*/ 884 w 0"/>
                <a:gd name="GluePoint30Y" fmla="*/ 107 h 0"/>
                <a:gd name="GluePoint31X" fmla="*/ 843 w 0"/>
                <a:gd name="GluePoint31Y" fmla="*/ 128 h 0"/>
                <a:gd name="GluePoint32X" fmla="*/ 813 w 0"/>
                <a:gd name="GluePoint32Y" fmla="*/ 141 h 0"/>
                <a:gd name="GluePoint33X" fmla="*/ 789 w 0"/>
                <a:gd name="GluePoint33Y" fmla="*/ 148 h 0"/>
                <a:gd name="GluePoint34X" fmla="*/ 783 w 0"/>
                <a:gd name="GluePoint34Y" fmla="*/ 154 h 0"/>
                <a:gd name="GluePoint35X" fmla="*/ 556 w 0"/>
                <a:gd name="GluePoint35Y" fmla="*/ 228 h 0"/>
                <a:gd name="GluePoint36X" fmla="*/ 394 w 0"/>
                <a:gd name="GluePoint36Y" fmla="*/ 294 h 0"/>
                <a:gd name="GluePoint37X" fmla="*/ 107 w 0"/>
                <a:gd name="GluePoint37Y" fmla="*/ 462 h 0"/>
                <a:gd name="GluePoint38X" fmla="logwidth"/>
                <a:gd name="GluePoint38Y" fmla="*/ 536 h 0"/>
                <a:gd name="GluePoint39X" fmla="*/ 3240 w 0"/>
                <a:gd name="GluePoint39Y" fmla="*/ 536 h 0"/>
                <a:gd name="GluePoint40X" fmla="*/ 3132 w 0"/>
                <a:gd name="GluePoint40Y" fmla="*/ 469 h 0"/>
                <a:gd name="GluePoint41X" fmla="*/ 3132 w 0"/>
                <a:gd name="GluePoint41Y" fmla="*/ 469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</a:cxnLst>
              <a:rect l="textAreaLeft" t="textAreaTop" r="textAreaRight" b="textAreaBottom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837763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  <a:ea typeface="文新字海-特行"/>
              </a:endParaRPr>
            </a:p>
          </p:txBody>
        </p:sp>
        <p:grpSp>
          <p:nvGrpSpPr>
            <p:cNvPr id="939" name="Group 8"/>
            <p:cNvGrpSpPr/>
            <p:nvPr/>
          </p:nvGrpSpPr>
          <p:grpSpPr>
            <a:xfrm>
              <a:off x="5262120" y="6019920"/>
              <a:ext cx="5202360" cy="856800"/>
              <a:chOff x="5262120" y="6019920"/>
              <a:chExt cx="5202360" cy="856800"/>
            </a:xfrm>
          </p:grpSpPr>
          <p:sp>
            <p:nvSpPr>
              <p:cNvPr id="940" name="Freeform 9"/>
              <p:cNvSpPr/>
              <p:nvPr/>
            </p:nvSpPr>
            <p:spPr>
              <a:xfrm>
                <a:off x="8356680" y="6031080"/>
                <a:ext cx="2107800" cy="845640"/>
              </a:xfrm>
              <a:custGeom>
                <a:avLst/>
                <a:gdLst>
                  <a:gd name="textAreaLeft" fmla="*/ 0 w 2107800"/>
                  <a:gd name="textAreaRight" fmla="*/ 2108160 w 2107800"/>
                  <a:gd name="textAreaTop" fmla="*/ 0 h 845640"/>
                  <a:gd name="textAreaBottom" fmla="*/ 846000 h 845640"/>
                  <a:gd name="GluePoint1X" fmla="*/ 636 w 996"/>
                  <a:gd name="GluePoint1Y" fmla="*/ 373 h 533"/>
                  <a:gd name="GluePoint2X" fmla="*/ 495 w 996"/>
                  <a:gd name="GluePoint2Y" fmla="*/ 370 h 533"/>
                  <a:gd name="GluePoint3X" fmla="*/ 280 w 996"/>
                  <a:gd name="GluePoint3Y" fmla="*/ 249 h 533"/>
                  <a:gd name="GluePoint4X" fmla="*/ 127 w 996"/>
                  <a:gd name="GluePoint4Y" fmla="*/ 66 h 533"/>
                  <a:gd name="GluePoint5X" fmla="*/ 0 w 996"/>
                  <a:gd name="GluePoint5Y" fmla="*/ 0 h 533"/>
                  <a:gd name="GluePoint6X" fmla="*/ 22 w 996"/>
                  <a:gd name="GluePoint6Y" fmla="*/ 26 h 533"/>
                  <a:gd name="GluePoint7X" fmla="*/ 0 w 996"/>
                  <a:gd name="GluePoint7Y" fmla="*/ 65 h 533"/>
                  <a:gd name="GluePoint8X" fmla="*/ 30 w 996"/>
                  <a:gd name="GluePoint8Y" fmla="*/ 119 h 533"/>
                  <a:gd name="GluePoint9X" fmla="*/ 75 w 996"/>
                  <a:gd name="GluePoint9Y" fmla="*/ 243 h 533"/>
                  <a:gd name="GluePoint10X" fmla="*/ 45 w 996"/>
                  <a:gd name="GluePoint10Y" fmla="*/ 422 h 533"/>
                  <a:gd name="GluePoint11X" fmla="*/ 200 w 996"/>
                  <a:gd name="GluePoint11Y" fmla="*/ 329 h 533"/>
                  <a:gd name="GluePoint12X" fmla="*/ 612 w 996"/>
                  <a:gd name="GluePoint12Y" fmla="*/ 533 h 533"/>
                  <a:gd name="GluePoint13X" fmla="*/ 996 w 996"/>
                  <a:gd name="GluePoint13Y" fmla="*/ 529 h 533"/>
                  <a:gd name="GluePoint14X" fmla="*/ 828 w 996"/>
                  <a:gd name="GluePoint14Y" fmla="*/ 473 h 533"/>
                  <a:gd name="GluePoint15X" fmla="*/ 636 w 996"/>
                  <a:gd name="GluePoint15Y" fmla="*/ 373 h 533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</a:cxnLst>
                <a:rect l="textAreaLeft" t="textAreaTop" r="textAreaRight" b="textAreaBottom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24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41" name="Freeform 10"/>
              <p:cNvSpPr/>
              <p:nvPr/>
            </p:nvSpPr>
            <p:spPr>
              <a:xfrm>
                <a:off x="5666400" y="6019920"/>
                <a:ext cx="393480" cy="626760"/>
              </a:xfrm>
              <a:custGeom>
                <a:avLst/>
                <a:gdLst>
                  <a:gd name="textAreaLeft" fmla="*/ 0 w 393480"/>
                  <a:gd name="textAreaRight" fmla="*/ 393840 w 393480"/>
                  <a:gd name="textAreaTop" fmla="*/ 0 h 626760"/>
                  <a:gd name="textAreaBottom" fmla="*/ 627120 h 626760"/>
                  <a:gd name="GluePoint1X" fmla="*/ 36 w 186"/>
                  <a:gd name="GluePoint1Y" fmla="*/ 0 h 353"/>
                  <a:gd name="GluePoint2X" fmla="*/ 54 w 186"/>
                  <a:gd name="GluePoint2Y" fmla="*/ 39 h 353"/>
                  <a:gd name="GluePoint3X" fmla="*/ 24 w 186"/>
                  <a:gd name="GluePoint3Y" fmla="*/ 67 h 353"/>
                  <a:gd name="GluePoint4X" fmla="*/ 18 w 186"/>
                  <a:gd name="GluePoint4Y" fmla="*/ 145 h 353"/>
                  <a:gd name="GluePoint5X" fmla="*/ 42 w 186"/>
                  <a:gd name="GluePoint5Y" fmla="*/ 251 h 353"/>
                  <a:gd name="GluePoint6X" fmla="*/ 48 w 186"/>
                  <a:gd name="GluePoint6Y" fmla="*/ 356 h 353"/>
                  <a:gd name="GluePoint7X" fmla="*/ 0 w 186"/>
                  <a:gd name="GluePoint7Y" fmla="*/ 777 h 353"/>
                  <a:gd name="GluePoint8X" fmla="*/ 54 w 186"/>
                  <a:gd name="GluePoint8Y" fmla="*/ 514 h 353"/>
                  <a:gd name="GluePoint9X" fmla="*/ 84 w 186"/>
                  <a:gd name="GluePoint9Y" fmla="*/ 474 h 353"/>
                  <a:gd name="GluePoint10X" fmla="*/ 126 w 186"/>
                  <a:gd name="GluePoint10Y" fmla="*/ 278 h 353"/>
                  <a:gd name="GluePoint11X" fmla="*/ 144 w 186"/>
                  <a:gd name="GluePoint11Y" fmla="*/ 263 h 353"/>
                  <a:gd name="GluePoint12X" fmla="*/ 144 w 186"/>
                  <a:gd name="GluePoint12Y" fmla="*/ 198 h 353"/>
                  <a:gd name="GluePoint13X" fmla="*/ 186 w 186"/>
                  <a:gd name="GluePoint13Y" fmla="*/ 145 h 353"/>
                  <a:gd name="GluePoint14X" fmla="*/ 162 w 186"/>
                  <a:gd name="GluePoint14Y" fmla="*/ 131 h 353"/>
                  <a:gd name="GluePoint15X" fmla="*/ 36 w 186"/>
                  <a:gd name="GluePoint15Y" fmla="*/ 0 h 353"/>
                  <a:gd name="GluePoint16X" fmla="*/ 36 w 186"/>
                  <a:gd name="GluePoint16Y" fmla="*/ 0 h 353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</a:cxnLst>
                <a:rect l="textAreaLeft" t="textAreaTop" r="textAreaRight" b="textAreaBottom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24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42" name="Freeform 11"/>
              <p:cNvSpPr/>
              <p:nvPr/>
            </p:nvSpPr>
            <p:spPr>
              <a:xfrm>
                <a:off x="6413400" y="6180120"/>
                <a:ext cx="799920" cy="429840"/>
              </a:xfrm>
              <a:custGeom>
                <a:avLst/>
                <a:gdLst>
                  <a:gd name="textAreaLeft" fmla="*/ 0 w 799920"/>
                  <a:gd name="textAreaRight" fmla="*/ 800280 w 799920"/>
                  <a:gd name="textAreaTop" fmla="*/ 0 h 429840"/>
                  <a:gd name="textAreaBottom" fmla="*/ 430200 h 429840"/>
                  <a:gd name="GluePoint1X" fmla="*/ 18 w 378"/>
                  <a:gd name="GluePoint1Y" fmla="*/ 0 h 271"/>
                  <a:gd name="GluePoint2X" fmla="*/ 12 w 378"/>
                  <a:gd name="GluePoint2Y" fmla="*/ 13 h 271"/>
                  <a:gd name="GluePoint3X" fmla="*/ 0 w 378"/>
                  <a:gd name="GluePoint3Y" fmla="*/ 40 h 271"/>
                  <a:gd name="GluePoint4X" fmla="*/ 60 w 378"/>
                  <a:gd name="GluePoint4Y" fmla="*/ 121 h 271"/>
                  <a:gd name="GluePoint5X" fmla="*/ 310 w 378"/>
                  <a:gd name="GluePoint5Y" fmla="*/ 271 h 271"/>
                  <a:gd name="GluePoint6X" fmla="*/ 290 w 378"/>
                  <a:gd name="GluePoint6Y" fmla="*/ 139 h 271"/>
                  <a:gd name="GluePoint7X" fmla="*/ 378 w 378"/>
                  <a:gd name="GluePoint7Y" fmla="*/ 76 h 271"/>
                  <a:gd name="GluePoint8X" fmla="*/ 251 w 378"/>
                  <a:gd name="GluePoint8Y" fmla="*/ 94 h 271"/>
                  <a:gd name="GluePoint9X" fmla="*/ 90 w 378"/>
                  <a:gd name="GluePoint9Y" fmla="*/ 54 h 271"/>
                  <a:gd name="GluePoint10X" fmla="*/ 18 w 378"/>
                  <a:gd name="GluePoint10Y" fmla="*/ 0 h 271"/>
                  <a:gd name="GluePoint11X" fmla="*/ 18 w 378"/>
                  <a:gd name="GluePoint11Y" fmla="*/ 0 h 27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</a:cxnLst>
                <a:rect l="textAreaLeft" t="textAreaTop" r="textAreaRight" b="textAreaBottom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24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43" name="Freeform 12"/>
              <p:cNvSpPr/>
              <p:nvPr/>
            </p:nvSpPr>
            <p:spPr>
              <a:xfrm>
                <a:off x="7679160" y="6137280"/>
                <a:ext cx="327600" cy="117000"/>
              </a:xfrm>
              <a:custGeom>
                <a:avLst/>
                <a:gdLst>
                  <a:gd name="textAreaLeft" fmla="*/ 0 w 327600"/>
                  <a:gd name="textAreaRight" fmla="*/ 327960 w 327600"/>
                  <a:gd name="textAreaTop" fmla="*/ 0 h 117000"/>
                  <a:gd name="textAreaBottom" fmla="*/ 117360 h 117000"/>
                  <a:gd name="GluePoint1X" fmla="*/ 114 w 155"/>
                  <a:gd name="GluePoint1Y" fmla="*/ 0 h 66"/>
                  <a:gd name="GluePoint2X" fmla="*/ 0 w 155"/>
                  <a:gd name="GluePoint2Y" fmla="*/ 0 h 66"/>
                  <a:gd name="GluePoint3X" fmla="*/ 0 w 155"/>
                  <a:gd name="GluePoint3Y" fmla="*/ 0 h 66"/>
                  <a:gd name="GluePoint4X" fmla="*/ 6 w 155"/>
                  <a:gd name="GluePoint4Y" fmla="*/ 13 h 66"/>
                  <a:gd name="GluePoint5X" fmla="*/ 6 w 155"/>
                  <a:gd name="GluePoint5Y" fmla="*/ 39 h 66"/>
                  <a:gd name="GluePoint6X" fmla="*/ 0 w 155"/>
                  <a:gd name="GluePoint6Y" fmla="*/ 54 h 66"/>
                  <a:gd name="GluePoint7X" fmla="*/ 78 w 155"/>
                  <a:gd name="GluePoint7Y" fmla="*/ 132 h 66"/>
                  <a:gd name="GluePoint8X" fmla="*/ 96 w 155"/>
                  <a:gd name="GluePoint8Y" fmla="*/ 93 h 66"/>
                  <a:gd name="GluePoint9X" fmla="*/ 155 w 155"/>
                  <a:gd name="GluePoint9Y" fmla="*/ 147 h 66"/>
                  <a:gd name="GluePoint10X" fmla="*/ 126 w 155"/>
                  <a:gd name="GluePoint10Y" fmla="*/ 54 h 66"/>
                  <a:gd name="GluePoint11X" fmla="*/ 149 w 155"/>
                  <a:gd name="GluePoint11Y" fmla="*/ 0 h 66"/>
                  <a:gd name="GluePoint12X" fmla="*/ 114 w 155"/>
                  <a:gd name="GluePoint12Y" fmla="*/ 0 h 66"/>
                  <a:gd name="GluePoint13X" fmla="*/ 114 w 155"/>
                  <a:gd name="GluePoint13Y" fmla="*/ 0 h 66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24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44" name="Freeform 13"/>
              <p:cNvSpPr/>
              <p:nvPr/>
            </p:nvSpPr>
            <p:spPr>
              <a:xfrm>
                <a:off x="5262120" y="6126120"/>
                <a:ext cx="88560" cy="128160"/>
              </a:xfrm>
              <a:custGeom>
                <a:avLst/>
                <a:gdLst>
                  <a:gd name="textAreaLeft" fmla="*/ 0 w 88560"/>
                  <a:gd name="textAreaRight" fmla="*/ 88920 w 88560"/>
                  <a:gd name="textAreaTop" fmla="*/ 0 h 128160"/>
                  <a:gd name="textAreaBottom" fmla="*/ 128520 h 128160"/>
                  <a:gd name="GluePoint1X" fmla="*/ 6 w 42"/>
                  <a:gd name="GluePoint1Y" fmla="*/ 83 h 72"/>
                  <a:gd name="GluePoint2X" fmla="*/ 0 w 42"/>
                  <a:gd name="GluePoint2Y" fmla="*/ 42 h 72"/>
                  <a:gd name="GluePoint3X" fmla="*/ 12 w 42"/>
                  <a:gd name="GluePoint3Y" fmla="*/ 14 h 72"/>
                  <a:gd name="GluePoint4X" fmla="*/ 0 w 42"/>
                  <a:gd name="GluePoint4Y" fmla="*/ 14 h 72"/>
                  <a:gd name="GluePoint5X" fmla="*/ 12 w 42"/>
                  <a:gd name="GluePoint5Y" fmla="*/ 14 h 72"/>
                  <a:gd name="GluePoint6X" fmla="*/ 24 w 42"/>
                  <a:gd name="GluePoint6Y" fmla="*/ 14 h 72"/>
                  <a:gd name="GluePoint7X" fmla="*/ 36 w 42"/>
                  <a:gd name="GluePoint7Y" fmla="*/ 14 h 72"/>
                  <a:gd name="GluePoint8X" fmla="*/ 42 w 42"/>
                  <a:gd name="GluePoint8Y" fmla="*/ 0 h 72"/>
                  <a:gd name="GluePoint9X" fmla="*/ 30 w 42"/>
                  <a:gd name="GluePoint9Y" fmla="*/ 42 h 72"/>
                  <a:gd name="GluePoint10X" fmla="*/ 42 w 42"/>
                  <a:gd name="GluePoint10Y" fmla="*/ 111 h 72"/>
                  <a:gd name="GluePoint11X" fmla="*/ 12 w 42"/>
                  <a:gd name="GluePoint11Y" fmla="*/ 163 h 72"/>
                  <a:gd name="GluePoint12X" fmla="*/ 6 w 42"/>
                  <a:gd name="GluePoint12Y" fmla="*/ 83 h 72"/>
                  <a:gd name="GluePoint13X" fmla="*/ 6 w 42"/>
                  <a:gd name="GluePoint13Y" fmla="*/ 83 h 7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24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945" name="Freeform 14"/>
            <p:cNvSpPr/>
            <p:nvPr/>
          </p:nvSpPr>
          <p:spPr>
            <a:xfrm>
              <a:off x="0" y="6019920"/>
              <a:ext cx="8415360" cy="848880"/>
            </a:xfrm>
            <a:custGeom>
              <a:avLst/>
              <a:gdLst>
                <a:gd name="textAreaLeft" fmla="*/ 0 w 8415360"/>
                <a:gd name="textAreaRight" fmla="*/ 8415720 w 8415360"/>
                <a:gd name="textAreaTop" fmla="*/ 0 h 848880"/>
                <a:gd name="textAreaBottom" fmla="*/ 849240 h 848880"/>
                <a:gd name="GluePoint1X" fmla="*/ 3976 w 0"/>
                <a:gd name="GluePoint1Y" fmla="*/ 527 h 0"/>
                <a:gd name="GluePoint2X" fmla="*/ 3970 w 0"/>
                <a:gd name="GluePoint2Y" fmla="*/ 527 h 0"/>
                <a:gd name="GluePoint3X" fmla="*/ 3844 w 0"/>
                <a:gd name="GluePoint3Y" fmla="*/ 509 h 0"/>
                <a:gd name="GluePoint4X" fmla="*/ 2487 w 0"/>
                <a:gd name="GluePoint4Y" fmla="*/ 305 h 0"/>
                <a:gd name="GluePoint5X" fmla="*/ 2039 w 0"/>
                <a:gd name="GluePoint5Y" fmla="*/ 36 h 0"/>
                <a:gd name="GluePoint6X" fmla="*/ 1907 w 0"/>
                <a:gd name="GluePoint6Y" fmla="*/ 24 h 0"/>
                <a:gd name="GluePoint7X" fmla="*/ 1883 w 0"/>
                <a:gd name="GluePoint7Y" fmla="*/ 54 h 0"/>
                <a:gd name="GluePoint8X" fmla="*/ 1859 w 0"/>
                <a:gd name="GluePoint8Y" fmla="*/ 54 h 0"/>
                <a:gd name="GluePoint9X" fmla="*/ 1830 w 0"/>
                <a:gd name="GluePoint9Y" fmla="*/ 30 h 0"/>
                <a:gd name="GluePoint10X" fmla="*/ 1704 w 0"/>
                <a:gd name="GluePoint10Y" fmla="*/ 102 h 0"/>
                <a:gd name="GluePoint11X" fmla="*/ 1608 w 0"/>
                <a:gd name="GluePoint11Y" fmla="*/ 126 h 0"/>
                <a:gd name="GluePoint12X" fmla="*/ 1561 w 0"/>
                <a:gd name="GluePoint12Y" fmla="*/ 132 h 0"/>
                <a:gd name="GluePoint13X" fmla="*/ 1495 w 0"/>
                <a:gd name="GluePoint13Y" fmla="*/ 102 h 0"/>
                <a:gd name="GluePoint14X" fmla="*/ 1357 w 0"/>
                <a:gd name="GluePoint14Y" fmla="*/ 126 h 0"/>
                <a:gd name="GluePoint15X" fmla="*/ 1285 w 0"/>
                <a:gd name="GluePoint15Y" fmla="*/ 24 h 0"/>
                <a:gd name="GluePoint16X" fmla="*/ 1280 w 0"/>
                <a:gd name="GluePoint16Y" fmla="*/ 18 h 0"/>
                <a:gd name="GluePoint17X" fmla="*/ 1262 w 0"/>
                <a:gd name="GluePoint17Y" fmla="*/ 12 h 0"/>
                <a:gd name="GluePoint18X" fmla="*/ 1238 w 0"/>
                <a:gd name="GluePoint18Y" fmla="*/ 6 h 0"/>
                <a:gd name="GluePoint19X" fmla="*/ 1220 w 0"/>
                <a:gd name="GluePoint19Y" fmla="logwidth"/>
                <a:gd name="GluePoint20X" fmla="*/ 1196 w 0"/>
                <a:gd name="GluePoint20Y" fmla="logwidth"/>
                <a:gd name="GluePoint21X" fmla="*/ 1166 w 0"/>
                <a:gd name="GluePoint21Y" fmla="logwidth"/>
                <a:gd name="GluePoint22X" fmla="*/ 1142 w 0"/>
                <a:gd name="GluePoint22Y" fmla="logwidth"/>
                <a:gd name="GluePoint23X" fmla="*/ 1136 w 0"/>
                <a:gd name="GluePoint23Y" fmla="logwidth"/>
                <a:gd name="GluePoint24X" fmla="*/ 1130 w 0"/>
                <a:gd name="GluePoint24Y" fmla="logwidth"/>
                <a:gd name="GluePoint25X" fmla="*/ 1124 w 0"/>
                <a:gd name="GluePoint25Y" fmla="*/ 6 h 0"/>
                <a:gd name="GluePoint26X" fmla="*/ 1118 w 0"/>
                <a:gd name="GluePoint26Y" fmla="*/ 12 h 0"/>
                <a:gd name="GluePoint27X" fmla="*/ 1100 w 0"/>
                <a:gd name="GluePoint27Y" fmla="*/ 18 h 0"/>
                <a:gd name="GluePoint28X" fmla="*/ 1088 w 0"/>
                <a:gd name="GluePoint28Y" fmla="*/ 18 h 0"/>
                <a:gd name="GluePoint29X" fmla="*/ 1070 w 0"/>
                <a:gd name="GluePoint29Y" fmla="*/ 24 h 0"/>
                <a:gd name="GluePoint30X" fmla="*/ 1052 w 0"/>
                <a:gd name="GluePoint30Y" fmla="*/ 30 h 0"/>
                <a:gd name="GluePoint31X" fmla="*/ 1034 w 0"/>
                <a:gd name="GluePoint31Y" fmla="*/ 36 h 0"/>
                <a:gd name="GluePoint32X" fmla="*/ 1028 w 0"/>
                <a:gd name="GluePoint32Y" fmla="*/ 42 h 0"/>
                <a:gd name="GluePoint33X" fmla="*/ 969 w 0"/>
                <a:gd name="GluePoint33Y" fmla="*/ 60 h 0"/>
                <a:gd name="GluePoint34X" fmla="*/ 921 w 0"/>
                <a:gd name="GluePoint34Y" fmla="*/ 72 h 0"/>
                <a:gd name="GluePoint35X" fmla="*/ 855 w 0"/>
                <a:gd name="GluePoint35Y" fmla="*/ 48 h 0"/>
                <a:gd name="GluePoint36X" fmla="*/ 825 w 0"/>
                <a:gd name="GluePoint36Y" fmla="*/ 48 h 0"/>
                <a:gd name="GluePoint37X" fmla="*/ 759 w 0"/>
                <a:gd name="GluePoint37Y" fmla="*/ 72 h 0"/>
                <a:gd name="GluePoint38X" fmla="*/ 735 w 0"/>
                <a:gd name="GluePoint38Y" fmla="*/ 72 h 0"/>
                <a:gd name="GluePoint39X" fmla="*/ 706 w 0"/>
                <a:gd name="GluePoint39Y" fmla="*/ 60 h 0"/>
                <a:gd name="GluePoint40X" fmla="*/ 640 w 0"/>
                <a:gd name="GluePoint40Y" fmla="*/ 60 h 0"/>
                <a:gd name="GluePoint41X" fmla="*/ 544 w 0"/>
                <a:gd name="GluePoint41Y" fmla="*/ 72 h 0"/>
                <a:gd name="GluePoint42X" fmla="*/ 389 w 0"/>
                <a:gd name="GluePoint42Y" fmla="*/ 18 h 0"/>
                <a:gd name="GluePoint43X" fmla="*/ 323 w 0"/>
                <a:gd name="GluePoint43Y" fmla="*/ 60 h 0"/>
                <a:gd name="GluePoint44X" fmla="*/ 317 w 0"/>
                <a:gd name="GluePoint44Y" fmla="*/ 60 h 0"/>
                <a:gd name="GluePoint45X" fmla="*/ 305 w 0"/>
                <a:gd name="GluePoint45Y" fmla="*/ 72 h 0"/>
                <a:gd name="GluePoint46X" fmla="*/ 287 w 0"/>
                <a:gd name="GluePoint46Y" fmla="*/ 78 h 0"/>
                <a:gd name="GluePoint47X" fmla="*/ 263 w 0"/>
                <a:gd name="GluePoint47Y" fmla="*/ 90 h 0"/>
                <a:gd name="GluePoint48X" fmla="*/ 203 w 0"/>
                <a:gd name="GluePoint48Y" fmla="*/ 120 h 0"/>
                <a:gd name="GluePoint49X" fmla="*/ 149 w 0"/>
                <a:gd name="GluePoint49Y" fmla="*/ 150 h 0"/>
                <a:gd name="GluePoint50X" fmla="*/ 78 w 0"/>
                <a:gd name="GluePoint50Y" fmla="*/ 168 h 0"/>
                <a:gd name="GluePoint51X" fmla="logwidth"/>
                <a:gd name="GluePoint51Y" fmla="*/ 180 h 0"/>
                <a:gd name="GluePoint52X" fmla="logwidth"/>
                <a:gd name="GluePoint52Y" fmla="*/ 527 h 0"/>
                <a:gd name="GluePoint53X" fmla="*/ 1010 w 0"/>
                <a:gd name="GluePoint53Y" fmla="*/ 527 h 0"/>
                <a:gd name="GluePoint54X" fmla="*/ 3725 w 0"/>
                <a:gd name="GluePoint54Y" fmla="*/ 527 h 0"/>
                <a:gd name="GluePoint55X" fmla="*/ 3976 w 0"/>
                <a:gd name="GluePoint55Y" fmla="*/ 527 h 0"/>
                <a:gd name="GluePoint56X" fmla="*/ 3976 w 0"/>
                <a:gd name="GluePoint56Y" fmla="*/ 527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  <a:cxn ang="0">
                  <a:pos x="GluePoint55X" y="GluePoint55Y"/>
                </a:cxn>
                <a:cxn ang="0">
                  <a:pos x="GluePoint56X" y="GluePoint56Y"/>
                </a:cxn>
              </a:cxnLst>
              <a:rect l="textAreaLeft" t="textAreaTop" r="textAreaRight" b="textAreaBottom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72654e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  <a:ea typeface="文新字海-特行"/>
              </a:endParaRPr>
            </a:p>
          </p:txBody>
        </p:sp>
      </p:grpSp>
      <p:grpSp>
        <p:nvGrpSpPr>
          <p:cNvPr id="946" name="Group 15"/>
          <p:cNvGrpSpPr/>
          <p:nvPr/>
        </p:nvGrpSpPr>
        <p:grpSpPr>
          <a:xfrm>
            <a:off x="835920" y="6021360"/>
            <a:ext cx="7579440" cy="848880"/>
            <a:chOff x="835920" y="6021360"/>
            <a:chExt cx="7579440" cy="848880"/>
          </a:xfrm>
        </p:grpSpPr>
        <p:sp>
          <p:nvSpPr>
            <p:cNvPr id="947" name="Freeform 16"/>
            <p:cNvSpPr/>
            <p:nvPr/>
          </p:nvSpPr>
          <p:spPr>
            <a:xfrm>
              <a:off x="2531520" y="6021360"/>
              <a:ext cx="772200" cy="461520"/>
            </a:xfrm>
            <a:custGeom>
              <a:avLst/>
              <a:gdLst>
                <a:gd name="textAreaLeft" fmla="*/ 0 w 772200"/>
                <a:gd name="textAreaRight" fmla="*/ 772560 w 772200"/>
                <a:gd name="textAreaTop" fmla="*/ 0 h 461520"/>
                <a:gd name="textAreaBottom" fmla="*/ 461880 h 461520"/>
                <a:gd name="GluePoint1X" fmla="*/ 24 w 365"/>
                <a:gd name="GluePoint1Y" fmla="*/ 24 h 287"/>
                <a:gd name="GluePoint2X" fmla="*/ 0 w 365"/>
                <a:gd name="GluePoint2Y" fmla="*/ 67 h 287"/>
                <a:gd name="GluePoint3X" fmla="*/ 66 w 365"/>
                <a:gd name="GluePoint3Y" fmla="*/ 122 h 287"/>
                <a:gd name="GluePoint4X" fmla="*/ 143 w 365"/>
                <a:gd name="GluePoint4Y" fmla="*/ 201 h 287"/>
                <a:gd name="GluePoint5X" fmla="*/ 191 w 365"/>
                <a:gd name="GluePoint5Y" fmla="*/ 183 h 287"/>
                <a:gd name="GluePoint6X" fmla="*/ 341 w 365"/>
                <a:gd name="GluePoint6Y" fmla="*/ 315 h 287"/>
                <a:gd name="GluePoint7X" fmla="*/ 305 w 365"/>
                <a:gd name="GluePoint7Y" fmla="*/ 192 h 287"/>
                <a:gd name="GluePoint8X" fmla="*/ 365 w 365"/>
                <a:gd name="GluePoint8Y" fmla="*/ 146 h 287"/>
                <a:gd name="GluePoint9X" fmla="*/ 359 w 365"/>
                <a:gd name="GluePoint9Y" fmla="*/ 140 h 287"/>
                <a:gd name="GluePoint10X" fmla="*/ 335 w 365"/>
                <a:gd name="GluePoint10Y" fmla="*/ 128 h 287"/>
                <a:gd name="GluePoint11X" fmla="*/ 299 w 365"/>
                <a:gd name="GluePoint11Y" fmla="*/ 97 h 287"/>
                <a:gd name="GluePoint12X" fmla="*/ 257 w 365"/>
                <a:gd name="GluePoint12Y" fmla="*/ 79 h 287"/>
                <a:gd name="GluePoint13X" fmla="*/ 215 w 365"/>
                <a:gd name="GluePoint13Y" fmla="*/ 61 h 287"/>
                <a:gd name="GluePoint14X" fmla="*/ 173 w 365"/>
                <a:gd name="GluePoint14Y" fmla="*/ 43 h 287"/>
                <a:gd name="GluePoint15X" fmla="*/ 143 w 365"/>
                <a:gd name="GluePoint15Y" fmla="*/ 24 h 287"/>
                <a:gd name="GluePoint16X" fmla="*/ 131 w 365"/>
                <a:gd name="GluePoint16Y" fmla="*/ 18 h 287"/>
                <a:gd name="GluePoint17X" fmla="*/ 107 w 365"/>
                <a:gd name="GluePoint17Y" fmla="*/ 18 h 287"/>
                <a:gd name="GluePoint18X" fmla="*/ 95 w 365"/>
                <a:gd name="GluePoint18Y" fmla="*/ 18 h 287"/>
                <a:gd name="GluePoint19X" fmla="*/ 72 w 365"/>
                <a:gd name="GluePoint19Y" fmla="*/ 12 h 287"/>
                <a:gd name="GluePoint20X" fmla="*/ 66 w 365"/>
                <a:gd name="GluePoint20Y" fmla="*/ 12 h 287"/>
                <a:gd name="GluePoint21X" fmla="*/ 54 w 365"/>
                <a:gd name="GluePoint21Y" fmla="*/ 6 h 287"/>
                <a:gd name="GluePoint22X" fmla="*/ 42 w 365"/>
                <a:gd name="GluePoint22Y" fmla="*/ 0 h 287"/>
                <a:gd name="GluePoint23X" fmla="*/ 30 w 365"/>
                <a:gd name="GluePoint23Y" fmla="*/ 0 h 287"/>
                <a:gd name="GluePoint24X" fmla="*/ 24 w 365"/>
                <a:gd name="GluePoint24Y" fmla="*/ 24 h 287"/>
                <a:gd name="GluePoint25X" fmla="*/ 24 w 365"/>
                <a:gd name="GluePoint25Y" fmla="*/ 24 h 28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</a:cxnLst>
              <a:rect l="textAreaLeft" t="textAreaTop" r="textAreaRight" b="textAreaBottom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48" name="Freeform 17"/>
            <p:cNvSpPr/>
            <p:nvPr/>
          </p:nvSpPr>
          <p:spPr>
            <a:xfrm>
              <a:off x="4112640" y="6078600"/>
              <a:ext cx="4302720" cy="791640"/>
            </a:xfrm>
            <a:custGeom>
              <a:avLst/>
              <a:gdLst>
                <a:gd name="textAreaLeft" fmla="*/ 0 w 4302720"/>
                <a:gd name="textAreaRight" fmla="*/ 4303080 w 4302720"/>
                <a:gd name="textAreaTop" fmla="*/ 0 h 791640"/>
                <a:gd name="textAreaBottom" fmla="*/ 792000 h 791640"/>
                <a:gd name="GluePoint1X" fmla="*/ 186 w 2033"/>
                <a:gd name="GluePoint1Y" fmla="*/ 18 h 499"/>
                <a:gd name="GluePoint2X" fmla="*/ 138 w 2033"/>
                <a:gd name="GluePoint2Y" fmla="*/ 6 h 499"/>
                <a:gd name="GluePoint3X" fmla="*/ 96 w 2033"/>
                <a:gd name="GluePoint3Y" fmla="*/ 0 h 499"/>
                <a:gd name="GluePoint4X" fmla="*/ 36 w 2033"/>
                <a:gd name="GluePoint4Y" fmla="*/ 0 h 499"/>
                <a:gd name="GluePoint5X" fmla="*/ 12 w 2033"/>
                <a:gd name="GluePoint5Y" fmla="*/ 25 h 499"/>
                <a:gd name="GluePoint6X" fmla="*/ 0 w 2033"/>
                <a:gd name="GluePoint6Y" fmla="*/ 128 h 499"/>
                <a:gd name="GluePoint7X" fmla="*/ 60 w 2033"/>
                <a:gd name="GluePoint7Y" fmla="*/ 104 h 499"/>
                <a:gd name="GluePoint8X" fmla="*/ 90 w 2033"/>
                <a:gd name="GluePoint8Y" fmla="*/ 134 h 499"/>
                <a:gd name="GluePoint9X" fmla="*/ 150 w 2033"/>
                <a:gd name="GluePoint9Y" fmla="*/ 153 h 499"/>
                <a:gd name="GluePoint10X" fmla="*/ 209 w 2033"/>
                <a:gd name="GluePoint10Y" fmla="*/ 273 h 499"/>
                <a:gd name="GluePoint11X" fmla="*/ 401 w 2033"/>
                <a:gd name="GluePoint11Y" fmla="*/ 359 h 499"/>
                <a:gd name="GluePoint12X" fmla="*/ 777 w 2033"/>
                <a:gd name="GluePoint12Y" fmla="*/ 359 h 499"/>
                <a:gd name="GluePoint13X" fmla="*/ 2033 w 2033"/>
                <a:gd name="GluePoint13Y" fmla="*/ 499 h 499"/>
                <a:gd name="GluePoint14X" fmla="*/ 2033 w 2033"/>
                <a:gd name="GluePoint14Y" fmla="*/ 499 h 499"/>
                <a:gd name="GluePoint15X" fmla="*/ 1991 w 2033"/>
                <a:gd name="GluePoint15Y" fmla="*/ 493 h 499"/>
                <a:gd name="GluePoint16X" fmla="*/ 676 w 2033"/>
                <a:gd name="GluePoint16Y" fmla="*/ 243 h 499"/>
                <a:gd name="GluePoint17X" fmla="*/ 514 w 2033"/>
                <a:gd name="GluePoint17Y" fmla="*/ 159 h 499"/>
                <a:gd name="GluePoint18X" fmla="*/ 425 w 2033"/>
                <a:gd name="GluePoint18Y" fmla="*/ 110 h 499"/>
                <a:gd name="GluePoint19X" fmla="*/ 365 w 2033"/>
                <a:gd name="GluePoint19Y" fmla="*/ 92 h 499"/>
                <a:gd name="GluePoint20X" fmla="*/ 281 w 2033"/>
                <a:gd name="GluePoint20Y" fmla="*/ 61 h 499"/>
                <a:gd name="GluePoint21X" fmla="*/ 186 w 2033"/>
                <a:gd name="GluePoint21Y" fmla="*/ 18 h 499"/>
                <a:gd name="GluePoint22X" fmla="*/ 186 w 2033"/>
                <a:gd name="GluePoint22Y" fmla="*/ 18 h 49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49" name="Freeform 18"/>
            <p:cNvSpPr/>
            <p:nvPr/>
          </p:nvSpPr>
          <p:spPr>
            <a:xfrm>
              <a:off x="3873600" y="6068880"/>
              <a:ext cx="149760" cy="96480"/>
            </a:xfrm>
            <a:custGeom>
              <a:avLst/>
              <a:gdLst>
                <a:gd name="textAreaLeft" fmla="*/ 0 w 149760"/>
                <a:gd name="textAreaRight" fmla="*/ 150120 w 149760"/>
                <a:gd name="textAreaTop" fmla="*/ 0 h 96480"/>
                <a:gd name="textAreaBottom" fmla="*/ 96840 h 96480"/>
                <a:gd name="GluePoint1X" fmla="*/ 0 w 71"/>
                <a:gd name="GluePoint1Y" fmla="*/ 18 h 60"/>
                <a:gd name="GluePoint2X" fmla="*/ 6 w 71"/>
                <a:gd name="GluePoint2Y" fmla="*/ 18 h 60"/>
                <a:gd name="GluePoint3X" fmla="*/ 12 w 71"/>
                <a:gd name="GluePoint3Y" fmla="*/ 12 h 60"/>
                <a:gd name="GluePoint4X" fmla="*/ 6 w 71"/>
                <a:gd name="GluePoint4Y" fmla="*/ 6 h 60"/>
                <a:gd name="GluePoint5X" fmla="*/ 0 w 71"/>
                <a:gd name="GluePoint5Y" fmla="*/ 0 h 60"/>
                <a:gd name="GluePoint6X" fmla="*/ 29 w 71"/>
                <a:gd name="GluePoint6Y" fmla="*/ 18 h 60"/>
                <a:gd name="GluePoint7X" fmla="*/ 53 w 71"/>
                <a:gd name="GluePoint7Y" fmla="*/ 18 h 60"/>
                <a:gd name="GluePoint8X" fmla="*/ 59 w 71"/>
                <a:gd name="GluePoint8Y" fmla="*/ 37 h 60"/>
                <a:gd name="GluePoint9X" fmla="*/ 65 w 71"/>
                <a:gd name="GluePoint9Y" fmla="*/ 49 h 60"/>
                <a:gd name="GluePoint10X" fmla="*/ 71 w 71"/>
                <a:gd name="GluePoint10Y" fmla="*/ 61 h 60"/>
                <a:gd name="GluePoint11X" fmla="*/ 71 w 71"/>
                <a:gd name="GluePoint11Y" fmla="*/ 67 h 60"/>
                <a:gd name="GluePoint12X" fmla="*/ 59 w 71"/>
                <a:gd name="GluePoint12Y" fmla="*/ 61 h 60"/>
                <a:gd name="GluePoint13X" fmla="*/ 47 w 71"/>
                <a:gd name="GluePoint13Y" fmla="*/ 49 h 60"/>
                <a:gd name="GluePoint14X" fmla="*/ 23 w 71"/>
                <a:gd name="GluePoint14Y" fmla="*/ 37 h 60"/>
                <a:gd name="GluePoint15X" fmla="*/ 23 w 71"/>
                <a:gd name="GluePoint15Y" fmla="*/ 43 h 60"/>
                <a:gd name="GluePoint16X" fmla="*/ 18 w 71"/>
                <a:gd name="GluePoint16Y" fmla="*/ 49 h 60"/>
                <a:gd name="GluePoint17X" fmla="*/ 12 w 71"/>
                <a:gd name="GluePoint17Y" fmla="*/ 55 h 60"/>
                <a:gd name="GluePoint18X" fmla="*/ 6 w 71"/>
                <a:gd name="GluePoint18Y" fmla="*/ 55 h 60"/>
                <a:gd name="GluePoint19X" fmla="*/ 6 w 71"/>
                <a:gd name="GluePoint19Y" fmla="*/ 55 h 60"/>
                <a:gd name="GluePoint20X" fmla="*/ 6 w 71"/>
                <a:gd name="GluePoint20Y" fmla="*/ 43 h 60"/>
                <a:gd name="GluePoint21X" fmla="*/ 0 w 71"/>
                <a:gd name="GluePoint21Y" fmla="*/ 18 h 60"/>
                <a:gd name="GluePoint22X" fmla="*/ 0 w 71"/>
                <a:gd name="GluePoint22Y" fmla="*/ 18 h 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50" name="Freeform 19"/>
            <p:cNvSpPr/>
            <p:nvPr/>
          </p:nvSpPr>
          <p:spPr>
            <a:xfrm>
              <a:off x="1809720" y="6099120"/>
              <a:ext cx="340560" cy="259920"/>
            </a:xfrm>
            <a:custGeom>
              <a:avLst/>
              <a:gdLst>
                <a:gd name="textAreaLeft" fmla="*/ 0 w 340560"/>
                <a:gd name="textAreaRight" fmla="*/ 340920 w 340560"/>
                <a:gd name="textAreaTop" fmla="*/ 0 h 259920"/>
                <a:gd name="textAreaBottom" fmla="*/ 260280 h 259920"/>
                <a:gd name="GluePoint1X" fmla="*/ 30 w 161"/>
                <a:gd name="GluePoint1Y" fmla="*/ 0 h 162"/>
                <a:gd name="GluePoint2X" fmla="*/ 48 w 161"/>
                <a:gd name="GluePoint2Y" fmla="*/ 6 h 162"/>
                <a:gd name="GluePoint3X" fmla="*/ 72 w 161"/>
                <a:gd name="GluePoint3Y" fmla="*/ 6 h 162"/>
                <a:gd name="GluePoint4X" fmla="*/ 114 w 161"/>
                <a:gd name="GluePoint4Y" fmla="*/ 12 h 162"/>
                <a:gd name="GluePoint5X" fmla="*/ 96 w 161"/>
                <a:gd name="GluePoint5Y" fmla="*/ 61 h 162"/>
                <a:gd name="GluePoint6X" fmla="*/ 96 w 161"/>
                <a:gd name="GluePoint6Y" fmla="*/ 67 h 162"/>
                <a:gd name="GluePoint7X" fmla="*/ 102 w 161"/>
                <a:gd name="GluePoint7Y" fmla="*/ 79 h 162"/>
                <a:gd name="GluePoint8X" fmla="*/ 108 w 161"/>
                <a:gd name="GluePoint8Y" fmla="*/ 91 h 162"/>
                <a:gd name="GluePoint9X" fmla="*/ 120 w 161"/>
                <a:gd name="GluePoint9Y" fmla="*/ 103 h 162"/>
                <a:gd name="GluePoint10X" fmla="*/ 143 w 161"/>
                <a:gd name="GluePoint10Y" fmla="*/ 121 h 162"/>
                <a:gd name="GluePoint11X" fmla="*/ 155 w 161"/>
                <a:gd name="GluePoint11Y" fmla="*/ 152 h 162"/>
                <a:gd name="GluePoint12X" fmla="*/ 161 w 161"/>
                <a:gd name="GluePoint12Y" fmla="*/ 170 h 162"/>
                <a:gd name="GluePoint13X" fmla="*/ 161 w 161"/>
                <a:gd name="GluePoint13Y" fmla="*/ 176 h 162"/>
                <a:gd name="GluePoint14X" fmla="*/ 96 w 161"/>
                <a:gd name="GluePoint14Y" fmla="*/ 109 h 162"/>
                <a:gd name="GluePoint15X" fmla="*/ 30 w 161"/>
                <a:gd name="GluePoint15Y" fmla="*/ 61 h 162"/>
                <a:gd name="GluePoint16X" fmla="*/ 0 w 161"/>
                <a:gd name="GluePoint16Y" fmla="*/ 0 h 162"/>
                <a:gd name="GluePoint17X" fmla="*/ 30 w 161"/>
                <a:gd name="GluePoint17Y" fmla="*/ 0 h 162"/>
                <a:gd name="GluePoint18X" fmla="*/ 30 w 161"/>
                <a:gd name="GluePoint18Y" fmla="*/ 0 h 16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</a:cxnLst>
              <a:rect l="textAreaLeft" t="textAreaTop" r="textAreaRight" b="textAreaBottom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51" name="Freeform 20"/>
            <p:cNvSpPr/>
            <p:nvPr/>
          </p:nvSpPr>
          <p:spPr>
            <a:xfrm>
              <a:off x="1494360" y="6118200"/>
              <a:ext cx="124560" cy="96480"/>
            </a:xfrm>
            <a:custGeom>
              <a:avLst/>
              <a:gdLst>
                <a:gd name="textAreaLeft" fmla="*/ 0 w 124560"/>
                <a:gd name="textAreaRight" fmla="*/ 124920 w 124560"/>
                <a:gd name="textAreaTop" fmla="*/ 0 h 96480"/>
                <a:gd name="textAreaBottom" fmla="*/ 96840 h 96480"/>
                <a:gd name="GluePoint1X" fmla="*/ 59 w 59"/>
                <a:gd name="GluePoint1Y" fmla="*/ 6 h 60"/>
                <a:gd name="GluePoint2X" fmla="*/ 41 w 59"/>
                <a:gd name="GluePoint2Y" fmla="*/ 37 h 60"/>
                <a:gd name="GluePoint3X" fmla="*/ 41 w 59"/>
                <a:gd name="GluePoint3Y" fmla="*/ 43 h 60"/>
                <a:gd name="GluePoint4X" fmla="*/ 47 w 59"/>
                <a:gd name="GluePoint4Y" fmla="*/ 49 h 60"/>
                <a:gd name="GluePoint5X" fmla="*/ 53 w 59"/>
                <a:gd name="GluePoint5Y" fmla="*/ 61 h 60"/>
                <a:gd name="GluePoint6X" fmla="*/ 53 w 59"/>
                <a:gd name="GluePoint6Y" fmla="*/ 67 h 60"/>
                <a:gd name="GluePoint7X" fmla="*/ 47 w 59"/>
                <a:gd name="GluePoint7Y" fmla="*/ 61 h 60"/>
                <a:gd name="GluePoint8X" fmla="*/ 35 w 59"/>
                <a:gd name="GluePoint8Y" fmla="*/ 55 h 60"/>
                <a:gd name="GluePoint9X" fmla="*/ 23 w 59"/>
                <a:gd name="GluePoint9Y" fmla="*/ 43 h 60"/>
                <a:gd name="GluePoint10X" fmla="*/ 17 w 59"/>
                <a:gd name="GluePoint10Y" fmla="*/ 37 h 60"/>
                <a:gd name="GluePoint11X" fmla="*/ 0 w 59"/>
                <a:gd name="GluePoint11Y" fmla="*/ 0 h 60"/>
                <a:gd name="GluePoint12X" fmla="*/ 59 w 59"/>
                <a:gd name="GluePoint12Y" fmla="*/ 6 h 60"/>
                <a:gd name="GluePoint13X" fmla="*/ 59 w 59"/>
                <a:gd name="GluePoint13Y" fmla="*/ 6 h 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52" name="Freeform 21"/>
            <p:cNvSpPr/>
            <p:nvPr/>
          </p:nvSpPr>
          <p:spPr>
            <a:xfrm>
              <a:off x="835920" y="6049800"/>
              <a:ext cx="518400" cy="328320"/>
            </a:xfrm>
            <a:custGeom>
              <a:avLst/>
              <a:gdLst>
                <a:gd name="textAreaLeft" fmla="*/ 0 w 518400"/>
                <a:gd name="textAreaRight" fmla="*/ 518760 w 518400"/>
                <a:gd name="textAreaTop" fmla="*/ 0 h 328320"/>
                <a:gd name="textAreaBottom" fmla="*/ 328680 h 328320"/>
                <a:gd name="GluePoint1X" fmla="*/ 233 w 245"/>
                <a:gd name="GluePoint1Y" fmla="*/ 43 h 204"/>
                <a:gd name="GluePoint2X" fmla="*/ 245 w 245"/>
                <a:gd name="GluePoint2Y" fmla="*/ 49 h 204"/>
                <a:gd name="GluePoint3X" fmla="*/ 209 w 245"/>
                <a:gd name="GluePoint3Y" fmla="*/ 91 h 204"/>
                <a:gd name="GluePoint4X" fmla="*/ 143 w 245"/>
                <a:gd name="GluePoint4Y" fmla="*/ 146 h 204"/>
                <a:gd name="GluePoint5X" fmla="*/ 167 w 245"/>
                <a:gd name="GluePoint5Y" fmla="*/ 170 h 204"/>
                <a:gd name="GluePoint6X" fmla="*/ 179 w 245"/>
                <a:gd name="GluePoint6Y" fmla="*/ 225 h 204"/>
                <a:gd name="GluePoint7X" fmla="*/ 77 w 245"/>
                <a:gd name="GluePoint7Y" fmla="*/ 146 h 204"/>
                <a:gd name="GluePoint8X" fmla="*/ 47 w 245"/>
                <a:gd name="GluePoint8Y" fmla="*/ 91 h 204"/>
                <a:gd name="GluePoint9X" fmla="*/ 89 w 245"/>
                <a:gd name="GluePoint9Y" fmla="*/ 73 h 204"/>
                <a:gd name="GluePoint10X" fmla="*/ 59 w 245"/>
                <a:gd name="GluePoint10Y" fmla="*/ 43 h 204"/>
                <a:gd name="GluePoint11X" fmla="*/ 0 w 245"/>
                <a:gd name="GluePoint11Y" fmla="*/ 12 h 204"/>
                <a:gd name="GluePoint12X" fmla="*/ 0 w 245"/>
                <a:gd name="GluePoint12Y" fmla="*/ 0 h 204"/>
                <a:gd name="GluePoint13X" fmla="*/ 6 w 245"/>
                <a:gd name="GluePoint13Y" fmla="*/ 0 h 204"/>
                <a:gd name="GluePoint14X" fmla="*/ 12 w 245"/>
                <a:gd name="GluePoint14Y" fmla="*/ 0 h 204"/>
                <a:gd name="GluePoint15X" fmla="*/ 47 w 245"/>
                <a:gd name="GluePoint15Y" fmla="*/ 6 h 204"/>
                <a:gd name="GluePoint16X" fmla="*/ 77 w 245"/>
                <a:gd name="GluePoint16Y" fmla="*/ 6 h 204"/>
                <a:gd name="GluePoint17X" fmla="*/ 83 w 245"/>
                <a:gd name="GluePoint17Y" fmla="*/ 6 h 204"/>
                <a:gd name="GluePoint18X" fmla="*/ 89 w 245"/>
                <a:gd name="GluePoint18Y" fmla="*/ 6 h 204"/>
                <a:gd name="GluePoint19X" fmla="*/ 101 w 245"/>
                <a:gd name="GluePoint19Y" fmla="*/ 12 h 204"/>
                <a:gd name="GluePoint20X" fmla="*/ 125 w 245"/>
                <a:gd name="GluePoint20Y" fmla="*/ 12 h 204"/>
                <a:gd name="GluePoint21X" fmla="*/ 143 w 245"/>
                <a:gd name="GluePoint21Y" fmla="*/ 18 h 204"/>
                <a:gd name="GluePoint22X" fmla="*/ 149 w 245"/>
                <a:gd name="GluePoint22Y" fmla="*/ 18 h 204"/>
                <a:gd name="GluePoint23X" fmla="*/ 149 w 245"/>
                <a:gd name="GluePoint23Y" fmla="*/ 18 h 204"/>
                <a:gd name="GluePoint24X" fmla="*/ 203 w 245"/>
                <a:gd name="GluePoint24Y" fmla="*/ 24 h 204"/>
                <a:gd name="GluePoint25X" fmla="*/ 233 w 245"/>
                <a:gd name="GluePoint25Y" fmla="*/ 43 h 204"/>
                <a:gd name="GluePoint26X" fmla="*/ 233 w 245"/>
                <a:gd name="GluePoint26Y" fmla="*/ 43 h 20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</a:cxnLst>
              <a:rect l="textAreaLeft" t="textAreaTop" r="textAreaRight" b="textAreaBottom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953" name="PlaceHolder 1"/>
          <p:cNvSpPr>
            <a:spLocks noGrp="1"/>
          </p:cNvSpPr>
          <p:nvPr>
            <p:ph type="title"/>
          </p:nvPr>
        </p:nvSpPr>
        <p:spPr>
          <a:xfrm>
            <a:off x="963000" y="4406760"/>
            <a:ext cx="10362960" cy="1361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n-US" sz="5330" strike="noStrike" u="none" cap="all">
                <a:solidFill>
                  <a:schemeClr val="lt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US" sz="533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954" name="PlaceHolder 2"/>
          <p:cNvSpPr>
            <a:spLocks noGrp="1"/>
          </p:cNvSpPr>
          <p:nvPr>
            <p:ph type="body"/>
          </p:nvPr>
        </p:nvSpPr>
        <p:spPr>
          <a:xfrm>
            <a:off x="963000" y="2906640"/>
            <a:ext cx="10362960" cy="149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spcBef>
                <a:spcPts val="533"/>
              </a:spcBef>
              <a:buNone/>
              <a:tabLst>
                <a:tab algn="l" pos="0"/>
              </a:tabLst>
            </a:pPr>
            <a:r>
              <a:rPr b="0" lang="en-US" sz="266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US" sz="266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955" name="PlaceHolder 3"/>
          <p:cNvSpPr>
            <a:spLocks noGrp="1"/>
          </p:cNvSpPr>
          <p:nvPr>
            <p:ph type="dt" idx="250"/>
          </p:nvPr>
        </p:nvSpPr>
        <p:spPr>
          <a:xfrm>
            <a:off x="60948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956" name="PlaceHolder 4"/>
          <p:cNvSpPr>
            <a:spLocks noGrp="1"/>
          </p:cNvSpPr>
          <p:nvPr>
            <p:ph type="ftr" idx="251"/>
          </p:nvPr>
        </p:nvSpPr>
        <p:spPr>
          <a:xfrm>
            <a:off x="4165560" y="6248520"/>
            <a:ext cx="386028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957" name="PlaceHolder 5"/>
          <p:cNvSpPr>
            <a:spLocks noGrp="1"/>
          </p:cNvSpPr>
          <p:nvPr>
            <p:ph type="sldNum" idx="252"/>
          </p:nvPr>
        </p:nvSpPr>
        <p:spPr>
          <a:xfrm>
            <a:off x="873756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600" strike="noStrike" u="sng">
                <a:solidFill>
                  <a:srgbClr val="ffffff"/>
                </a:solidFill>
                <a:effectLst/>
                <a:uFillTx/>
                <a:latin typeface="Verdana"/>
                <a:ea typeface="文新字海-特行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E4AB5EC-3592-4E7E-AAAE-B5ABB6F73A02}" type="slidenum">
              <a:rPr b="0" lang="en-US" sz="1600" strike="noStrike" u="sng">
                <a:solidFill>
                  <a:srgbClr val="ffffff"/>
                </a:solidFill>
                <a:effectLst/>
                <a:uFillTx/>
                <a:latin typeface="Verdana"/>
                <a:ea typeface="文新字海-特行"/>
              </a:rPr>
              <a:t>&lt;number&gt;</a:t>
            </a:fld>
            <a:endParaRPr b="0" lang="en-US" sz="16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64">
    <p:bg>
      <p:bgPr>
        <a:gradFill rotWithShape="0">
          <a:gsLst>
            <a:gs pos="0">
              <a:srgbClr val="001847"/>
            </a:gs>
            <a:gs pos="100000">
              <a:srgbClr val="003399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8" name="Group 2"/>
          <p:cNvGrpSpPr/>
          <p:nvPr/>
        </p:nvGrpSpPr>
        <p:grpSpPr>
          <a:xfrm>
            <a:off x="0" y="0"/>
            <a:ext cx="12191760" cy="6857640"/>
            <a:chOff x="0" y="0"/>
            <a:chExt cx="12191760" cy="6857640"/>
          </a:xfrm>
        </p:grpSpPr>
        <p:sp>
          <p:nvSpPr>
            <p:cNvPr id="959" name="Freeform 3"/>
            <p:cNvSpPr/>
            <p:nvPr/>
          </p:nvSpPr>
          <p:spPr>
            <a:xfrm>
              <a:off x="0" y="4876920"/>
              <a:ext cx="12191760" cy="198072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1980720"/>
                <a:gd name="textAreaBottom" fmla="*/ 1981080 h 1980720"/>
                <a:gd name="GluePoint1X" fmla="*/ 4389 w 6027"/>
                <a:gd name="GluePoint1Y" fmla="*/ 32 h 2296"/>
                <a:gd name="GluePoint2X" fmla="*/ 0 w 6027"/>
                <a:gd name="GluePoint2Y" fmla="*/ 32 h 2296"/>
                <a:gd name="GluePoint3X" fmla="*/ 0 w 6027"/>
                <a:gd name="GluePoint3Y" fmla="*/ 0 h 2296"/>
                <a:gd name="GluePoint4X" fmla="*/ 4389 w 6027"/>
                <a:gd name="GluePoint4Y" fmla="*/ 0 h 2296"/>
                <a:gd name="GluePoint5X" fmla="*/ 4389 w 6027"/>
                <a:gd name="GluePoint5Y" fmla="*/ 32 h 2296"/>
                <a:gd name="GluePoint6X" fmla="*/ 4389 w 6027"/>
                <a:gd name="GluePoint6Y" fmla="*/ 32 h 229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33cccc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60" name="Freeform 4"/>
            <p:cNvSpPr/>
            <p:nvPr/>
          </p:nvSpPr>
          <p:spPr>
            <a:xfrm>
              <a:off x="0" y="0"/>
              <a:ext cx="12191760" cy="487656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4876560"/>
                <a:gd name="textAreaBottom" fmla="*/ 4876920 h 487656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1746"/>
                </a:gs>
                <a:gs pos="100000">
                  <a:srgbClr val="003399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  <a:ea typeface="文新字海-特行"/>
              </a:endParaRPr>
            </a:p>
          </p:txBody>
        </p:sp>
      </p:grpSp>
      <p:sp>
        <p:nvSpPr>
          <p:cNvPr id="961" name="Freeform 5"/>
          <p:cNvSpPr/>
          <p:nvPr/>
        </p:nvSpPr>
        <p:spPr>
          <a:xfrm>
            <a:off x="8331120" y="6262560"/>
            <a:ext cx="3860280" cy="609120"/>
          </a:xfrm>
          <a:custGeom>
            <a:avLst/>
            <a:gdLst>
              <a:gd name="textAreaLeft" fmla="*/ 0 w 3860280"/>
              <a:gd name="textAreaRight" fmla="*/ 3860640 w 3860280"/>
              <a:gd name="textAreaTop" fmla="*/ 0 h 609120"/>
              <a:gd name="textAreaBottom" fmla="*/ 609480 h 609120"/>
              <a:gd name="GluePoint1X" fmla="*/ 2147483646 w 5748"/>
              <a:gd name="GluePoint1Y" fmla="*/ 2147483646 h 246"/>
              <a:gd name="GluePoint2X" fmla="*/ 0 w 5748"/>
              <a:gd name="GluePoint2Y" fmla="*/ 2147483646 h 246"/>
              <a:gd name="GluePoint3X" fmla="*/ 0 w 5748"/>
              <a:gd name="GluePoint3Y" fmla="*/ 0 h 246"/>
              <a:gd name="GluePoint4X" fmla="*/ 2147483646 w 5748"/>
              <a:gd name="GluePoint4Y" fmla="*/ 0 h 246"/>
              <a:gd name="GluePoint5X" fmla="*/ 2147483646 w 5748"/>
              <a:gd name="GluePoint5Y" fmla="*/ 2147483646 h 246"/>
              <a:gd name="GluePoint6X" fmla="*/ 2147483646 w 5748"/>
              <a:gd name="GluePoint6Y" fmla="*/ 2147483646 h 246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</a:cxnLst>
            <a:rect l="textAreaLeft" t="textAreaTop" r="textAreaRight" b="textAreaBottom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003399"/>
              </a:gs>
              <a:gs pos="100000">
                <a:srgbClr val="00ffcc"/>
              </a:gs>
            </a:gsLst>
            <a:lin ang="189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2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grpSp>
        <p:nvGrpSpPr>
          <p:cNvPr id="962" name="Group 6"/>
          <p:cNvGrpSpPr/>
          <p:nvPr/>
        </p:nvGrpSpPr>
        <p:grpSpPr>
          <a:xfrm>
            <a:off x="0" y="6019920"/>
            <a:ext cx="10464480" cy="856800"/>
            <a:chOff x="0" y="6019920"/>
            <a:chExt cx="10464480" cy="856800"/>
          </a:xfrm>
        </p:grpSpPr>
        <p:sp>
          <p:nvSpPr>
            <p:cNvPr id="963" name="Freeform 7"/>
            <p:cNvSpPr/>
            <p:nvPr/>
          </p:nvSpPr>
          <p:spPr>
            <a:xfrm>
              <a:off x="3149640" y="6019920"/>
              <a:ext cx="6857640" cy="850680"/>
            </a:xfrm>
            <a:custGeom>
              <a:avLst/>
              <a:gdLst>
                <a:gd name="textAreaLeft" fmla="*/ 0 w 6857640"/>
                <a:gd name="textAreaRight" fmla="*/ 6858000 w 6857640"/>
                <a:gd name="textAreaTop" fmla="*/ 0 h 850680"/>
                <a:gd name="textAreaBottom" fmla="*/ 851040 h 850680"/>
                <a:gd name="GluePoint1X" fmla="*/ 3132 w 0"/>
                <a:gd name="GluePoint1Y" fmla="*/ 469 h 0"/>
                <a:gd name="GluePoint2X" fmla="*/ 2995 w 0"/>
                <a:gd name="GluePoint2Y" fmla="*/ 395 h 0"/>
                <a:gd name="GluePoint3X" fmla="*/ 2911 w 0"/>
                <a:gd name="GluePoint3Y" fmla="*/ 375 h 0"/>
                <a:gd name="GluePoint4X" fmla="*/ 2678 w 0"/>
                <a:gd name="GluePoint4Y" fmla="*/ 228 h 0"/>
                <a:gd name="GluePoint5X" fmla="*/ 2553 w 0"/>
                <a:gd name="GluePoint5Y" fmla="*/ 74 h 0"/>
                <a:gd name="GluePoint6X" fmla="*/ 2457 w 0"/>
                <a:gd name="GluePoint6Y" fmla="*/ 7 h 0"/>
                <a:gd name="GluePoint7X" fmla="*/ 2403 w 0"/>
                <a:gd name="GluePoint7Y" fmla="*/ 47 h 0"/>
                <a:gd name="GluePoint8X" fmla="*/ 2289 w 0"/>
                <a:gd name="GluePoint8Y" fmla="*/ 74 h 0"/>
                <a:gd name="GluePoint9X" fmla="*/ 2134 w 0"/>
                <a:gd name="GluePoint9Y" fmla="*/ 74 h 0"/>
                <a:gd name="GluePoint10X" fmla="*/ 2044 w 0"/>
                <a:gd name="GluePoint10Y" fmla="*/ 128 h 0"/>
                <a:gd name="GluePoint11X" fmla="*/ 1775 w 0"/>
                <a:gd name="GluePoint11Y" fmla="*/ 222 h 0"/>
                <a:gd name="GluePoint12X" fmla="*/ 1602 w 0"/>
                <a:gd name="GluePoint12Y" fmla="*/ 181 h 0"/>
                <a:gd name="GluePoint13X" fmla="*/ 1560 w 0"/>
                <a:gd name="GluePoint13Y" fmla="*/ 101 h 0"/>
                <a:gd name="GluePoint14X" fmla="*/ 1542 w 0"/>
                <a:gd name="GluePoint14Y" fmla="*/ 87 h 0"/>
                <a:gd name="GluePoint15X" fmla="*/ 1446 w 0"/>
                <a:gd name="GluePoint15Y" fmla="*/ 60 h 0"/>
                <a:gd name="GluePoint16X" fmla="*/ 1375 w 0"/>
                <a:gd name="GluePoint16Y" fmla="*/ 74 h 0"/>
                <a:gd name="GluePoint17X" fmla="*/ 1309 w 0"/>
                <a:gd name="GluePoint17Y" fmla="*/ 87 h 0"/>
                <a:gd name="GluePoint18X" fmla="*/ 1243 w 0"/>
                <a:gd name="GluePoint18Y" fmla="*/ 13 h 0"/>
                <a:gd name="GluePoint19X" fmla="*/ 1225 w 0"/>
                <a:gd name="GluePoint19Y" fmla="logwidth"/>
                <a:gd name="GluePoint20X" fmla="*/ 1189 w 0"/>
                <a:gd name="GluePoint20Y" fmla="logwidth"/>
                <a:gd name="GluePoint21X" fmla="*/ 1106 w 0"/>
                <a:gd name="GluePoint21Y" fmla="*/ 34 h 0"/>
                <a:gd name="GluePoint22X" fmla="*/ 1106 w 0"/>
                <a:gd name="GluePoint22Y" fmla="*/ 34 h 0"/>
                <a:gd name="GluePoint23X" fmla="*/ 1094 w 0"/>
                <a:gd name="GluePoint23Y" fmla="*/ 40 h 0"/>
                <a:gd name="GluePoint24X" fmla="*/ 1070 w 0"/>
                <a:gd name="GluePoint24Y" fmla="*/ 54 h 0"/>
                <a:gd name="GluePoint25X" fmla="*/ 1034 w 0"/>
                <a:gd name="GluePoint25Y" fmla="*/ 74 h 0"/>
                <a:gd name="GluePoint26X" fmla="*/ 1004 w 0"/>
                <a:gd name="GluePoint26Y" fmla="*/ 74 h 0"/>
                <a:gd name="GluePoint27X" fmla="*/ 986 w 0"/>
                <a:gd name="GluePoint27Y" fmla="*/ 74 h 0"/>
                <a:gd name="GluePoint28X" fmla="*/ 956 w 0"/>
                <a:gd name="GluePoint28Y" fmla="*/ 81 h 0"/>
                <a:gd name="GluePoint29X" fmla="*/ 920 w 0"/>
                <a:gd name="GluePoint29Y" fmla="*/ 94 h 0"/>
                <a:gd name="GluePoint30X" fmla="*/ 884 w 0"/>
                <a:gd name="GluePoint30Y" fmla="*/ 107 h 0"/>
                <a:gd name="GluePoint31X" fmla="*/ 843 w 0"/>
                <a:gd name="GluePoint31Y" fmla="*/ 128 h 0"/>
                <a:gd name="GluePoint32X" fmla="*/ 813 w 0"/>
                <a:gd name="GluePoint32Y" fmla="*/ 141 h 0"/>
                <a:gd name="GluePoint33X" fmla="*/ 789 w 0"/>
                <a:gd name="GluePoint33Y" fmla="*/ 148 h 0"/>
                <a:gd name="GluePoint34X" fmla="*/ 783 w 0"/>
                <a:gd name="GluePoint34Y" fmla="*/ 154 h 0"/>
                <a:gd name="GluePoint35X" fmla="*/ 556 w 0"/>
                <a:gd name="GluePoint35Y" fmla="*/ 228 h 0"/>
                <a:gd name="GluePoint36X" fmla="*/ 394 w 0"/>
                <a:gd name="GluePoint36Y" fmla="*/ 294 h 0"/>
                <a:gd name="GluePoint37X" fmla="*/ 107 w 0"/>
                <a:gd name="GluePoint37Y" fmla="*/ 462 h 0"/>
                <a:gd name="GluePoint38X" fmla="logwidth"/>
                <a:gd name="GluePoint38Y" fmla="*/ 536 h 0"/>
                <a:gd name="GluePoint39X" fmla="*/ 3240 w 0"/>
                <a:gd name="GluePoint39Y" fmla="*/ 536 h 0"/>
                <a:gd name="GluePoint40X" fmla="*/ 3132 w 0"/>
                <a:gd name="GluePoint40Y" fmla="*/ 469 h 0"/>
                <a:gd name="GluePoint41X" fmla="*/ 3132 w 0"/>
                <a:gd name="GluePoint41Y" fmla="*/ 469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</a:cxnLst>
              <a:rect l="textAreaLeft" t="textAreaTop" r="textAreaRight" b="textAreaBottom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837763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  <a:ea typeface="文新字海-特行"/>
              </a:endParaRPr>
            </a:p>
          </p:txBody>
        </p:sp>
        <p:grpSp>
          <p:nvGrpSpPr>
            <p:cNvPr id="964" name="Group 8"/>
            <p:cNvGrpSpPr/>
            <p:nvPr/>
          </p:nvGrpSpPr>
          <p:grpSpPr>
            <a:xfrm>
              <a:off x="5262120" y="6019920"/>
              <a:ext cx="5202360" cy="856800"/>
              <a:chOff x="5262120" y="6019920"/>
              <a:chExt cx="5202360" cy="856800"/>
            </a:xfrm>
          </p:grpSpPr>
          <p:sp>
            <p:nvSpPr>
              <p:cNvPr id="965" name="Freeform 9"/>
              <p:cNvSpPr/>
              <p:nvPr/>
            </p:nvSpPr>
            <p:spPr>
              <a:xfrm>
                <a:off x="8356680" y="6031080"/>
                <a:ext cx="2107800" cy="845640"/>
              </a:xfrm>
              <a:custGeom>
                <a:avLst/>
                <a:gdLst>
                  <a:gd name="textAreaLeft" fmla="*/ 0 w 2107800"/>
                  <a:gd name="textAreaRight" fmla="*/ 2108160 w 2107800"/>
                  <a:gd name="textAreaTop" fmla="*/ 0 h 845640"/>
                  <a:gd name="textAreaBottom" fmla="*/ 846000 h 845640"/>
                  <a:gd name="GluePoint1X" fmla="*/ 636 w 996"/>
                  <a:gd name="GluePoint1Y" fmla="*/ 373 h 533"/>
                  <a:gd name="GluePoint2X" fmla="*/ 495 w 996"/>
                  <a:gd name="GluePoint2Y" fmla="*/ 370 h 533"/>
                  <a:gd name="GluePoint3X" fmla="*/ 280 w 996"/>
                  <a:gd name="GluePoint3Y" fmla="*/ 249 h 533"/>
                  <a:gd name="GluePoint4X" fmla="*/ 127 w 996"/>
                  <a:gd name="GluePoint4Y" fmla="*/ 66 h 533"/>
                  <a:gd name="GluePoint5X" fmla="*/ 0 w 996"/>
                  <a:gd name="GluePoint5Y" fmla="*/ 0 h 533"/>
                  <a:gd name="GluePoint6X" fmla="*/ 22 w 996"/>
                  <a:gd name="GluePoint6Y" fmla="*/ 26 h 533"/>
                  <a:gd name="GluePoint7X" fmla="*/ 0 w 996"/>
                  <a:gd name="GluePoint7Y" fmla="*/ 65 h 533"/>
                  <a:gd name="GluePoint8X" fmla="*/ 30 w 996"/>
                  <a:gd name="GluePoint8Y" fmla="*/ 119 h 533"/>
                  <a:gd name="GluePoint9X" fmla="*/ 75 w 996"/>
                  <a:gd name="GluePoint9Y" fmla="*/ 243 h 533"/>
                  <a:gd name="GluePoint10X" fmla="*/ 45 w 996"/>
                  <a:gd name="GluePoint10Y" fmla="*/ 422 h 533"/>
                  <a:gd name="GluePoint11X" fmla="*/ 200 w 996"/>
                  <a:gd name="GluePoint11Y" fmla="*/ 329 h 533"/>
                  <a:gd name="GluePoint12X" fmla="*/ 612 w 996"/>
                  <a:gd name="GluePoint12Y" fmla="*/ 533 h 533"/>
                  <a:gd name="GluePoint13X" fmla="*/ 996 w 996"/>
                  <a:gd name="GluePoint13Y" fmla="*/ 529 h 533"/>
                  <a:gd name="GluePoint14X" fmla="*/ 828 w 996"/>
                  <a:gd name="GluePoint14Y" fmla="*/ 473 h 533"/>
                  <a:gd name="GluePoint15X" fmla="*/ 636 w 996"/>
                  <a:gd name="GluePoint15Y" fmla="*/ 373 h 533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</a:cxnLst>
                <a:rect l="textAreaLeft" t="textAreaTop" r="textAreaRight" b="textAreaBottom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24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66" name="Freeform 10"/>
              <p:cNvSpPr/>
              <p:nvPr/>
            </p:nvSpPr>
            <p:spPr>
              <a:xfrm>
                <a:off x="5666400" y="6019920"/>
                <a:ext cx="393480" cy="626760"/>
              </a:xfrm>
              <a:custGeom>
                <a:avLst/>
                <a:gdLst>
                  <a:gd name="textAreaLeft" fmla="*/ 0 w 393480"/>
                  <a:gd name="textAreaRight" fmla="*/ 393840 w 393480"/>
                  <a:gd name="textAreaTop" fmla="*/ 0 h 626760"/>
                  <a:gd name="textAreaBottom" fmla="*/ 627120 h 626760"/>
                  <a:gd name="GluePoint1X" fmla="*/ 36 w 186"/>
                  <a:gd name="GluePoint1Y" fmla="*/ 0 h 353"/>
                  <a:gd name="GluePoint2X" fmla="*/ 54 w 186"/>
                  <a:gd name="GluePoint2Y" fmla="*/ 39 h 353"/>
                  <a:gd name="GluePoint3X" fmla="*/ 24 w 186"/>
                  <a:gd name="GluePoint3Y" fmla="*/ 67 h 353"/>
                  <a:gd name="GluePoint4X" fmla="*/ 18 w 186"/>
                  <a:gd name="GluePoint4Y" fmla="*/ 145 h 353"/>
                  <a:gd name="GluePoint5X" fmla="*/ 42 w 186"/>
                  <a:gd name="GluePoint5Y" fmla="*/ 251 h 353"/>
                  <a:gd name="GluePoint6X" fmla="*/ 48 w 186"/>
                  <a:gd name="GluePoint6Y" fmla="*/ 356 h 353"/>
                  <a:gd name="GluePoint7X" fmla="*/ 0 w 186"/>
                  <a:gd name="GluePoint7Y" fmla="*/ 777 h 353"/>
                  <a:gd name="GluePoint8X" fmla="*/ 54 w 186"/>
                  <a:gd name="GluePoint8Y" fmla="*/ 514 h 353"/>
                  <a:gd name="GluePoint9X" fmla="*/ 84 w 186"/>
                  <a:gd name="GluePoint9Y" fmla="*/ 474 h 353"/>
                  <a:gd name="GluePoint10X" fmla="*/ 126 w 186"/>
                  <a:gd name="GluePoint10Y" fmla="*/ 278 h 353"/>
                  <a:gd name="GluePoint11X" fmla="*/ 144 w 186"/>
                  <a:gd name="GluePoint11Y" fmla="*/ 263 h 353"/>
                  <a:gd name="GluePoint12X" fmla="*/ 144 w 186"/>
                  <a:gd name="GluePoint12Y" fmla="*/ 198 h 353"/>
                  <a:gd name="GluePoint13X" fmla="*/ 186 w 186"/>
                  <a:gd name="GluePoint13Y" fmla="*/ 145 h 353"/>
                  <a:gd name="GluePoint14X" fmla="*/ 162 w 186"/>
                  <a:gd name="GluePoint14Y" fmla="*/ 131 h 353"/>
                  <a:gd name="GluePoint15X" fmla="*/ 36 w 186"/>
                  <a:gd name="GluePoint15Y" fmla="*/ 0 h 353"/>
                  <a:gd name="GluePoint16X" fmla="*/ 36 w 186"/>
                  <a:gd name="GluePoint16Y" fmla="*/ 0 h 353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</a:cxnLst>
                <a:rect l="textAreaLeft" t="textAreaTop" r="textAreaRight" b="textAreaBottom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24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67" name="Freeform 11"/>
              <p:cNvSpPr/>
              <p:nvPr/>
            </p:nvSpPr>
            <p:spPr>
              <a:xfrm>
                <a:off x="6413400" y="6180120"/>
                <a:ext cx="799920" cy="429840"/>
              </a:xfrm>
              <a:custGeom>
                <a:avLst/>
                <a:gdLst>
                  <a:gd name="textAreaLeft" fmla="*/ 0 w 799920"/>
                  <a:gd name="textAreaRight" fmla="*/ 800280 w 799920"/>
                  <a:gd name="textAreaTop" fmla="*/ 0 h 429840"/>
                  <a:gd name="textAreaBottom" fmla="*/ 430200 h 429840"/>
                  <a:gd name="GluePoint1X" fmla="*/ 18 w 378"/>
                  <a:gd name="GluePoint1Y" fmla="*/ 0 h 271"/>
                  <a:gd name="GluePoint2X" fmla="*/ 12 w 378"/>
                  <a:gd name="GluePoint2Y" fmla="*/ 13 h 271"/>
                  <a:gd name="GluePoint3X" fmla="*/ 0 w 378"/>
                  <a:gd name="GluePoint3Y" fmla="*/ 40 h 271"/>
                  <a:gd name="GluePoint4X" fmla="*/ 60 w 378"/>
                  <a:gd name="GluePoint4Y" fmla="*/ 121 h 271"/>
                  <a:gd name="GluePoint5X" fmla="*/ 310 w 378"/>
                  <a:gd name="GluePoint5Y" fmla="*/ 271 h 271"/>
                  <a:gd name="GluePoint6X" fmla="*/ 290 w 378"/>
                  <a:gd name="GluePoint6Y" fmla="*/ 139 h 271"/>
                  <a:gd name="GluePoint7X" fmla="*/ 378 w 378"/>
                  <a:gd name="GluePoint7Y" fmla="*/ 76 h 271"/>
                  <a:gd name="GluePoint8X" fmla="*/ 251 w 378"/>
                  <a:gd name="GluePoint8Y" fmla="*/ 94 h 271"/>
                  <a:gd name="GluePoint9X" fmla="*/ 90 w 378"/>
                  <a:gd name="GluePoint9Y" fmla="*/ 54 h 271"/>
                  <a:gd name="GluePoint10X" fmla="*/ 18 w 378"/>
                  <a:gd name="GluePoint10Y" fmla="*/ 0 h 271"/>
                  <a:gd name="GluePoint11X" fmla="*/ 18 w 378"/>
                  <a:gd name="GluePoint11Y" fmla="*/ 0 h 27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</a:cxnLst>
                <a:rect l="textAreaLeft" t="textAreaTop" r="textAreaRight" b="textAreaBottom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24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68" name="Freeform 12"/>
              <p:cNvSpPr/>
              <p:nvPr/>
            </p:nvSpPr>
            <p:spPr>
              <a:xfrm>
                <a:off x="7679160" y="6137280"/>
                <a:ext cx="327600" cy="117000"/>
              </a:xfrm>
              <a:custGeom>
                <a:avLst/>
                <a:gdLst>
                  <a:gd name="textAreaLeft" fmla="*/ 0 w 327600"/>
                  <a:gd name="textAreaRight" fmla="*/ 327960 w 327600"/>
                  <a:gd name="textAreaTop" fmla="*/ 0 h 117000"/>
                  <a:gd name="textAreaBottom" fmla="*/ 117360 h 117000"/>
                  <a:gd name="GluePoint1X" fmla="*/ 114 w 155"/>
                  <a:gd name="GluePoint1Y" fmla="*/ 0 h 66"/>
                  <a:gd name="GluePoint2X" fmla="*/ 0 w 155"/>
                  <a:gd name="GluePoint2Y" fmla="*/ 0 h 66"/>
                  <a:gd name="GluePoint3X" fmla="*/ 0 w 155"/>
                  <a:gd name="GluePoint3Y" fmla="*/ 0 h 66"/>
                  <a:gd name="GluePoint4X" fmla="*/ 6 w 155"/>
                  <a:gd name="GluePoint4Y" fmla="*/ 13 h 66"/>
                  <a:gd name="GluePoint5X" fmla="*/ 6 w 155"/>
                  <a:gd name="GluePoint5Y" fmla="*/ 39 h 66"/>
                  <a:gd name="GluePoint6X" fmla="*/ 0 w 155"/>
                  <a:gd name="GluePoint6Y" fmla="*/ 54 h 66"/>
                  <a:gd name="GluePoint7X" fmla="*/ 78 w 155"/>
                  <a:gd name="GluePoint7Y" fmla="*/ 132 h 66"/>
                  <a:gd name="GluePoint8X" fmla="*/ 96 w 155"/>
                  <a:gd name="GluePoint8Y" fmla="*/ 93 h 66"/>
                  <a:gd name="GluePoint9X" fmla="*/ 155 w 155"/>
                  <a:gd name="GluePoint9Y" fmla="*/ 147 h 66"/>
                  <a:gd name="GluePoint10X" fmla="*/ 126 w 155"/>
                  <a:gd name="GluePoint10Y" fmla="*/ 54 h 66"/>
                  <a:gd name="GluePoint11X" fmla="*/ 149 w 155"/>
                  <a:gd name="GluePoint11Y" fmla="*/ 0 h 66"/>
                  <a:gd name="GluePoint12X" fmla="*/ 114 w 155"/>
                  <a:gd name="GluePoint12Y" fmla="*/ 0 h 66"/>
                  <a:gd name="GluePoint13X" fmla="*/ 114 w 155"/>
                  <a:gd name="GluePoint13Y" fmla="*/ 0 h 66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24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69" name="Freeform 13"/>
              <p:cNvSpPr/>
              <p:nvPr/>
            </p:nvSpPr>
            <p:spPr>
              <a:xfrm>
                <a:off x="5262120" y="6126120"/>
                <a:ext cx="88560" cy="128160"/>
              </a:xfrm>
              <a:custGeom>
                <a:avLst/>
                <a:gdLst>
                  <a:gd name="textAreaLeft" fmla="*/ 0 w 88560"/>
                  <a:gd name="textAreaRight" fmla="*/ 88920 w 88560"/>
                  <a:gd name="textAreaTop" fmla="*/ 0 h 128160"/>
                  <a:gd name="textAreaBottom" fmla="*/ 128520 h 128160"/>
                  <a:gd name="GluePoint1X" fmla="*/ 6 w 42"/>
                  <a:gd name="GluePoint1Y" fmla="*/ 83 h 72"/>
                  <a:gd name="GluePoint2X" fmla="*/ 0 w 42"/>
                  <a:gd name="GluePoint2Y" fmla="*/ 42 h 72"/>
                  <a:gd name="GluePoint3X" fmla="*/ 12 w 42"/>
                  <a:gd name="GluePoint3Y" fmla="*/ 14 h 72"/>
                  <a:gd name="GluePoint4X" fmla="*/ 0 w 42"/>
                  <a:gd name="GluePoint4Y" fmla="*/ 14 h 72"/>
                  <a:gd name="GluePoint5X" fmla="*/ 12 w 42"/>
                  <a:gd name="GluePoint5Y" fmla="*/ 14 h 72"/>
                  <a:gd name="GluePoint6X" fmla="*/ 24 w 42"/>
                  <a:gd name="GluePoint6Y" fmla="*/ 14 h 72"/>
                  <a:gd name="GluePoint7X" fmla="*/ 36 w 42"/>
                  <a:gd name="GluePoint7Y" fmla="*/ 14 h 72"/>
                  <a:gd name="GluePoint8X" fmla="*/ 42 w 42"/>
                  <a:gd name="GluePoint8Y" fmla="*/ 0 h 72"/>
                  <a:gd name="GluePoint9X" fmla="*/ 30 w 42"/>
                  <a:gd name="GluePoint9Y" fmla="*/ 42 h 72"/>
                  <a:gd name="GluePoint10X" fmla="*/ 42 w 42"/>
                  <a:gd name="GluePoint10Y" fmla="*/ 111 h 72"/>
                  <a:gd name="GluePoint11X" fmla="*/ 12 w 42"/>
                  <a:gd name="GluePoint11Y" fmla="*/ 163 h 72"/>
                  <a:gd name="GluePoint12X" fmla="*/ 6 w 42"/>
                  <a:gd name="GluePoint12Y" fmla="*/ 83 h 72"/>
                  <a:gd name="GluePoint13X" fmla="*/ 6 w 42"/>
                  <a:gd name="GluePoint13Y" fmla="*/ 83 h 7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24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970" name="Freeform 14"/>
            <p:cNvSpPr/>
            <p:nvPr/>
          </p:nvSpPr>
          <p:spPr>
            <a:xfrm>
              <a:off x="0" y="6019920"/>
              <a:ext cx="8415360" cy="848880"/>
            </a:xfrm>
            <a:custGeom>
              <a:avLst/>
              <a:gdLst>
                <a:gd name="textAreaLeft" fmla="*/ 0 w 8415360"/>
                <a:gd name="textAreaRight" fmla="*/ 8415720 w 8415360"/>
                <a:gd name="textAreaTop" fmla="*/ 0 h 848880"/>
                <a:gd name="textAreaBottom" fmla="*/ 849240 h 848880"/>
                <a:gd name="GluePoint1X" fmla="*/ 3976 w 0"/>
                <a:gd name="GluePoint1Y" fmla="*/ 527 h 0"/>
                <a:gd name="GluePoint2X" fmla="*/ 3970 w 0"/>
                <a:gd name="GluePoint2Y" fmla="*/ 527 h 0"/>
                <a:gd name="GluePoint3X" fmla="*/ 3844 w 0"/>
                <a:gd name="GluePoint3Y" fmla="*/ 509 h 0"/>
                <a:gd name="GluePoint4X" fmla="*/ 2487 w 0"/>
                <a:gd name="GluePoint4Y" fmla="*/ 305 h 0"/>
                <a:gd name="GluePoint5X" fmla="*/ 2039 w 0"/>
                <a:gd name="GluePoint5Y" fmla="*/ 36 h 0"/>
                <a:gd name="GluePoint6X" fmla="*/ 1907 w 0"/>
                <a:gd name="GluePoint6Y" fmla="*/ 24 h 0"/>
                <a:gd name="GluePoint7X" fmla="*/ 1883 w 0"/>
                <a:gd name="GluePoint7Y" fmla="*/ 54 h 0"/>
                <a:gd name="GluePoint8X" fmla="*/ 1859 w 0"/>
                <a:gd name="GluePoint8Y" fmla="*/ 54 h 0"/>
                <a:gd name="GluePoint9X" fmla="*/ 1830 w 0"/>
                <a:gd name="GluePoint9Y" fmla="*/ 30 h 0"/>
                <a:gd name="GluePoint10X" fmla="*/ 1704 w 0"/>
                <a:gd name="GluePoint10Y" fmla="*/ 102 h 0"/>
                <a:gd name="GluePoint11X" fmla="*/ 1608 w 0"/>
                <a:gd name="GluePoint11Y" fmla="*/ 126 h 0"/>
                <a:gd name="GluePoint12X" fmla="*/ 1561 w 0"/>
                <a:gd name="GluePoint12Y" fmla="*/ 132 h 0"/>
                <a:gd name="GluePoint13X" fmla="*/ 1495 w 0"/>
                <a:gd name="GluePoint13Y" fmla="*/ 102 h 0"/>
                <a:gd name="GluePoint14X" fmla="*/ 1357 w 0"/>
                <a:gd name="GluePoint14Y" fmla="*/ 126 h 0"/>
                <a:gd name="GluePoint15X" fmla="*/ 1285 w 0"/>
                <a:gd name="GluePoint15Y" fmla="*/ 24 h 0"/>
                <a:gd name="GluePoint16X" fmla="*/ 1280 w 0"/>
                <a:gd name="GluePoint16Y" fmla="*/ 18 h 0"/>
                <a:gd name="GluePoint17X" fmla="*/ 1262 w 0"/>
                <a:gd name="GluePoint17Y" fmla="*/ 12 h 0"/>
                <a:gd name="GluePoint18X" fmla="*/ 1238 w 0"/>
                <a:gd name="GluePoint18Y" fmla="*/ 6 h 0"/>
                <a:gd name="GluePoint19X" fmla="*/ 1220 w 0"/>
                <a:gd name="GluePoint19Y" fmla="logwidth"/>
                <a:gd name="GluePoint20X" fmla="*/ 1196 w 0"/>
                <a:gd name="GluePoint20Y" fmla="logwidth"/>
                <a:gd name="GluePoint21X" fmla="*/ 1166 w 0"/>
                <a:gd name="GluePoint21Y" fmla="logwidth"/>
                <a:gd name="GluePoint22X" fmla="*/ 1142 w 0"/>
                <a:gd name="GluePoint22Y" fmla="logwidth"/>
                <a:gd name="GluePoint23X" fmla="*/ 1136 w 0"/>
                <a:gd name="GluePoint23Y" fmla="logwidth"/>
                <a:gd name="GluePoint24X" fmla="*/ 1130 w 0"/>
                <a:gd name="GluePoint24Y" fmla="logwidth"/>
                <a:gd name="GluePoint25X" fmla="*/ 1124 w 0"/>
                <a:gd name="GluePoint25Y" fmla="*/ 6 h 0"/>
                <a:gd name="GluePoint26X" fmla="*/ 1118 w 0"/>
                <a:gd name="GluePoint26Y" fmla="*/ 12 h 0"/>
                <a:gd name="GluePoint27X" fmla="*/ 1100 w 0"/>
                <a:gd name="GluePoint27Y" fmla="*/ 18 h 0"/>
                <a:gd name="GluePoint28X" fmla="*/ 1088 w 0"/>
                <a:gd name="GluePoint28Y" fmla="*/ 18 h 0"/>
                <a:gd name="GluePoint29X" fmla="*/ 1070 w 0"/>
                <a:gd name="GluePoint29Y" fmla="*/ 24 h 0"/>
                <a:gd name="GluePoint30X" fmla="*/ 1052 w 0"/>
                <a:gd name="GluePoint30Y" fmla="*/ 30 h 0"/>
                <a:gd name="GluePoint31X" fmla="*/ 1034 w 0"/>
                <a:gd name="GluePoint31Y" fmla="*/ 36 h 0"/>
                <a:gd name="GluePoint32X" fmla="*/ 1028 w 0"/>
                <a:gd name="GluePoint32Y" fmla="*/ 42 h 0"/>
                <a:gd name="GluePoint33X" fmla="*/ 969 w 0"/>
                <a:gd name="GluePoint33Y" fmla="*/ 60 h 0"/>
                <a:gd name="GluePoint34X" fmla="*/ 921 w 0"/>
                <a:gd name="GluePoint34Y" fmla="*/ 72 h 0"/>
                <a:gd name="GluePoint35X" fmla="*/ 855 w 0"/>
                <a:gd name="GluePoint35Y" fmla="*/ 48 h 0"/>
                <a:gd name="GluePoint36X" fmla="*/ 825 w 0"/>
                <a:gd name="GluePoint36Y" fmla="*/ 48 h 0"/>
                <a:gd name="GluePoint37X" fmla="*/ 759 w 0"/>
                <a:gd name="GluePoint37Y" fmla="*/ 72 h 0"/>
                <a:gd name="GluePoint38X" fmla="*/ 735 w 0"/>
                <a:gd name="GluePoint38Y" fmla="*/ 72 h 0"/>
                <a:gd name="GluePoint39X" fmla="*/ 706 w 0"/>
                <a:gd name="GluePoint39Y" fmla="*/ 60 h 0"/>
                <a:gd name="GluePoint40X" fmla="*/ 640 w 0"/>
                <a:gd name="GluePoint40Y" fmla="*/ 60 h 0"/>
                <a:gd name="GluePoint41X" fmla="*/ 544 w 0"/>
                <a:gd name="GluePoint41Y" fmla="*/ 72 h 0"/>
                <a:gd name="GluePoint42X" fmla="*/ 389 w 0"/>
                <a:gd name="GluePoint42Y" fmla="*/ 18 h 0"/>
                <a:gd name="GluePoint43X" fmla="*/ 323 w 0"/>
                <a:gd name="GluePoint43Y" fmla="*/ 60 h 0"/>
                <a:gd name="GluePoint44X" fmla="*/ 317 w 0"/>
                <a:gd name="GluePoint44Y" fmla="*/ 60 h 0"/>
                <a:gd name="GluePoint45X" fmla="*/ 305 w 0"/>
                <a:gd name="GluePoint45Y" fmla="*/ 72 h 0"/>
                <a:gd name="GluePoint46X" fmla="*/ 287 w 0"/>
                <a:gd name="GluePoint46Y" fmla="*/ 78 h 0"/>
                <a:gd name="GluePoint47X" fmla="*/ 263 w 0"/>
                <a:gd name="GluePoint47Y" fmla="*/ 90 h 0"/>
                <a:gd name="GluePoint48X" fmla="*/ 203 w 0"/>
                <a:gd name="GluePoint48Y" fmla="*/ 120 h 0"/>
                <a:gd name="GluePoint49X" fmla="*/ 149 w 0"/>
                <a:gd name="GluePoint49Y" fmla="*/ 150 h 0"/>
                <a:gd name="GluePoint50X" fmla="*/ 78 w 0"/>
                <a:gd name="GluePoint50Y" fmla="*/ 168 h 0"/>
                <a:gd name="GluePoint51X" fmla="logwidth"/>
                <a:gd name="GluePoint51Y" fmla="*/ 180 h 0"/>
                <a:gd name="GluePoint52X" fmla="logwidth"/>
                <a:gd name="GluePoint52Y" fmla="*/ 527 h 0"/>
                <a:gd name="GluePoint53X" fmla="*/ 1010 w 0"/>
                <a:gd name="GluePoint53Y" fmla="*/ 527 h 0"/>
                <a:gd name="GluePoint54X" fmla="*/ 3725 w 0"/>
                <a:gd name="GluePoint54Y" fmla="*/ 527 h 0"/>
                <a:gd name="GluePoint55X" fmla="*/ 3976 w 0"/>
                <a:gd name="GluePoint55Y" fmla="*/ 527 h 0"/>
                <a:gd name="GluePoint56X" fmla="*/ 3976 w 0"/>
                <a:gd name="GluePoint56Y" fmla="*/ 527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  <a:cxn ang="0">
                  <a:pos x="GluePoint55X" y="GluePoint55Y"/>
                </a:cxn>
                <a:cxn ang="0">
                  <a:pos x="GluePoint56X" y="GluePoint56Y"/>
                </a:cxn>
              </a:cxnLst>
              <a:rect l="textAreaLeft" t="textAreaTop" r="textAreaRight" b="textAreaBottom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72654e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  <a:ea typeface="文新字海-特行"/>
              </a:endParaRPr>
            </a:p>
          </p:txBody>
        </p:sp>
      </p:grpSp>
      <p:grpSp>
        <p:nvGrpSpPr>
          <p:cNvPr id="971" name="Group 15"/>
          <p:cNvGrpSpPr/>
          <p:nvPr/>
        </p:nvGrpSpPr>
        <p:grpSpPr>
          <a:xfrm>
            <a:off x="835920" y="6021360"/>
            <a:ext cx="7579440" cy="848880"/>
            <a:chOff x="835920" y="6021360"/>
            <a:chExt cx="7579440" cy="848880"/>
          </a:xfrm>
        </p:grpSpPr>
        <p:sp>
          <p:nvSpPr>
            <p:cNvPr id="972" name="Freeform 16"/>
            <p:cNvSpPr/>
            <p:nvPr/>
          </p:nvSpPr>
          <p:spPr>
            <a:xfrm>
              <a:off x="2531520" y="6021360"/>
              <a:ext cx="772200" cy="461520"/>
            </a:xfrm>
            <a:custGeom>
              <a:avLst/>
              <a:gdLst>
                <a:gd name="textAreaLeft" fmla="*/ 0 w 772200"/>
                <a:gd name="textAreaRight" fmla="*/ 772560 w 772200"/>
                <a:gd name="textAreaTop" fmla="*/ 0 h 461520"/>
                <a:gd name="textAreaBottom" fmla="*/ 461880 h 461520"/>
                <a:gd name="GluePoint1X" fmla="*/ 24 w 365"/>
                <a:gd name="GluePoint1Y" fmla="*/ 24 h 287"/>
                <a:gd name="GluePoint2X" fmla="*/ 0 w 365"/>
                <a:gd name="GluePoint2Y" fmla="*/ 67 h 287"/>
                <a:gd name="GluePoint3X" fmla="*/ 66 w 365"/>
                <a:gd name="GluePoint3Y" fmla="*/ 122 h 287"/>
                <a:gd name="GluePoint4X" fmla="*/ 143 w 365"/>
                <a:gd name="GluePoint4Y" fmla="*/ 201 h 287"/>
                <a:gd name="GluePoint5X" fmla="*/ 191 w 365"/>
                <a:gd name="GluePoint5Y" fmla="*/ 183 h 287"/>
                <a:gd name="GluePoint6X" fmla="*/ 341 w 365"/>
                <a:gd name="GluePoint6Y" fmla="*/ 315 h 287"/>
                <a:gd name="GluePoint7X" fmla="*/ 305 w 365"/>
                <a:gd name="GluePoint7Y" fmla="*/ 192 h 287"/>
                <a:gd name="GluePoint8X" fmla="*/ 365 w 365"/>
                <a:gd name="GluePoint8Y" fmla="*/ 146 h 287"/>
                <a:gd name="GluePoint9X" fmla="*/ 359 w 365"/>
                <a:gd name="GluePoint9Y" fmla="*/ 140 h 287"/>
                <a:gd name="GluePoint10X" fmla="*/ 335 w 365"/>
                <a:gd name="GluePoint10Y" fmla="*/ 128 h 287"/>
                <a:gd name="GluePoint11X" fmla="*/ 299 w 365"/>
                <a:gd name="GluePoint11Y" fmla="*/ 97 h 287"/>
                <a:gd name="GluePoint12X" fmla="*/ 257 w 365"/>
                <a:gd name="GluePoint12Y" fmla="*/ 79 h 287"/>
                <a:gd name="GluePoint13X" fmla="*/ 215 w 365"/>
                <a:gd name="GluePoint13Y" fmla="*/ 61 h 287"/>
                <a:gd name="GluePoint14X" fmla="*/ 173 w 365"/>
                <a:gd name="GluePoint14Y" fmla="*/ 43 h 287"/>
                <a:gd name="GluePoint15X" fmla="*/ 143 w 365"/>
                <a:gd name="GluePoint15Y" fmla="*/ 24 h 287"/>
                <a:gd name="GluePoint16X" fmla="*/ 131 w 365"/>
                <a:gd name="GluePoint16Y" fmla="*/ 18 h 287"/>
                <a:gd name="GluePoint17X" fmla="*/ 107 w 365"/>
                <a:gd name="GluePoint17Y" fmla="*/ 18 h 287"/>
                <a:gd name="GluePoint18X" fmla="*/ 95 w 365"/>
                <a:gd name="GluePoint18Y" fmla="*/ 18 h 287"/>
                <a:gd name="GluePoint19X" fmla="*/ 72 w 365"/>
                <a:gd name="GluePoint19Y" fmla="*/ 12 h 287"/>
                <a:gd name="GluePoint20X" fmla="*/ 66 w 365"/>
                <a:gd name="GluePoint20Y" fmla="*/ 12 h 287"/>
                <a:gd name="GluePoint21X" fmla="*/ 54 w 365"/>
                <a:gd name="GluePoint21Y" fmla="*/ 6 h 287"/>
                <a:gd name="GluePoint22X" fmla="*/ 42 w 365"/>
                <a:gd name="GluePoint22Y" fmla="*/ 0 h 287"/>
                <a:gd name="GluePoint23X" fmla="*/ 30 w 365"/>
                <a:gd name="GluePoint23Y" fmla="*/ 0 h 287"/>
                <a:gd name="GluePoint24X" fmla="*/ 24 w 365"/>
                <a:gd name="GluePoint24Y" fmla="*/ 24 h 287"/>
                <a:gd name="GluePoint25X" fmla="*/ 24 w 365"/>
                <a:gd name="GluePoint25Y" fmla="*/ 24 h 28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</a:cxnLst>
              <a:rect l="textAreaLeft" t="textAreaTop" r="textAreaRight" b="textAreaBottom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73" name="Freeform 17"/>
            <p:cNvSpPr/>
            <p:nvPr/>
          </p:nvSpPr>
          <p:spPr>
            <a:xfrm>
              <a:off x="4112640" y="6078600"/>
              <a:ext cx="4302720" cy="791640"/>
            </a:xfrm>
            <a:custGeom>
              <a:avLst/>
              <a:gdLst>
                <a:gd name="textAreaLeft" fmla="*/ 0 w 4302720"/>
                <a:gd name="textAreaRight" fmla="*/ 4303080 w 4302720"/>
                <a:gd name="textAreaTop" fmla="*/ 0 h 791640"/>
                <a:gd name="textAreaBottom" fmla="*/ 792000 h 791640"/>
                <a:gd name="GluePoint1X" fmla="*/ 186 w 2033"/>
                <a:gd name="GluePoint1Y" fmla="*/ 18 h 499"/>
                <a:gd name="GluePoint2X" fmla="*/ 138 w 2033"/>
                <a:gd name="GluePoint2Y" fmla="*/ 6 h 499"/>
                <a:gd name="GluePoint3X" fmla="*/ 96 w 2033"/>
                <a:gd name="GluePoint3Y" fmla="*/ 0 h 499"/>
                <a:gd name="GluePoint4X" fmla="*/ 36 w 2033"/>
                <a:gd name="GluePoint4Y" fmla="*/ 0 h 499"/>
                <a:gd name="GluePoint5X" fmla="*/ 12 w 2033"/>
                <a:gd name="GluePoint5Y" fmla="*/ 25 h 499"/>
                <a:gd name="GluePoint6X" fmla="*/ 0 w 2033"/>
                <a:gd name="GluePoint6Y" fmla="*/ 128 h 499"/>
                <a:gd name="GluePoint7X" fmla="*/ 60 w 2033"/>
                <a:gd name="GluePoint7Y" fmla="*/ 104 h 499"/>
                <a:gd name="GluePoint8X" fmla="*/ 90 w 2033"/>
                <a:gd name="GluePoint8Y" fmla="*/ 134 h 499"/>
                <a:gd name="GluePoint9X" fmla="*/ 150 w 2033"/>
                <a:gd name="GluePoint9Y" fmla="*/ 153 h 499"/>
                <a:gd name="GluePoint10X" fmla="*/ 209 w 2033"/>
                <a:gd name="GluePoint10Y" fmla="*/ 273 h 499"/>
                <a:gd name="GluePoint11X" fmla="*/ 401 w 2033"/>
                <a:gd name="GluePoint11Y" fmla="*/ 359 h 499"/>
                <a:gd name="GluePoint12X" fmla="*/ 777 w 2033"/>
                <a:gd name="GluePoint12Y" fmla="*/ 359 h 499"/>
                <a:gd name="GluePoint13X" fmla="*/ 2033 w 2033"/>
                <a:gd name="GluePoint13Y" fmla="*/ 499 h 499"/>
                <a:gd name="GluePoint14X" fmla="*/ 2033 w 2033"/>
                <a:gd name="GluePoint14Y" fmla="*/ 499 h 499"/>
                <a:gd name="GluePoint15X" fmla="*/ 1991 w 2033"/>
                <a:gd name="GluePoint15Y" fmla="*/ 493 h 499"/>
                <a:gd name="GluePoint16X" fmla="*/ 676 w 2033"/>
                <a:gd name="GluePoint16Y" fmla="*/ 243 h 499"/>
                <a:gd name="GluePoint17X" fmla="*/ 514 w 2033"/>
                <a:gd name="GluePoint17Y" fmla="*/ 159 h 499"/>
                <a:gd name="GluePoint18X" fmla="*/ 425 w 2033"/>
                <a:gd name="GluePoint18Y" fmla="*/ 110 h 499"/>
                <a:gd name="GluePoint19X" fmla="*/ 365 w 2033"/>
                <a:gd name="GluePoint19Y" fmla="*/ 92 h 499"/>
                <a:gd name="GluePoint20X" fmla="*/ 281 w 2033"/>
                <a:gd name="GluePoint20Y" fmla="*/ 61 h 499"/>
                <a:gd name="GluePoint21X" fmla="*/ 186 w 2033"/>
                <a:gd name="GluePoint21Y" fmla="*/ 18 h 499"/>
                <a:gd name="GluePoint22X" fmla="*/ 186 w 2033"/>
                <a:gd name="GluePoint22Y" fmla="*/ 18 h 49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74" name="Freeform 18"/>
            <p:cNvSpPr/>
            <p:nvPr/>
          </p:nvSpPr>
          <p:spPr>
            <a:xfrm>
              <a:off x="3873600" y="6068880"/>
              <a:ext cx="149760" cy="96480"/>
            </a:xfrm>
            <a:custGeom>
              <a:avLst/>
              <a:gdLst>
                <a:gd name="textAreaLeft" fmla="*/ 0 w 149760"/>
                <a:gd name="textAreaRight" fmla="*/ 150120 w 149760"/>
                <a:gd name="textAreaTop" fmla="*/ 0 h 96480"/>
                <a:gd name="textAreaBottom" fmla="*/ 96840 h 96480"/>
                <a:gd name="GluePoint1X" fmla="*/ 0 w 71"/>
                <a:gd name="GluePoint1Y" fmla="*/ 18 h 60"/>
                <a:gd name="GluePoint2X" fmla="*/ 6 w 71"/>
                <a:gd name="GluePoint2Y" fmla="*/ 18 h 60"/>
                <a:gd name="GluePoint3X" fmla="*/ 12 w 71"/>
                <a:gd name="GluePoint3Y" fmla="*/ 12 h 60"/>
                <a:gd name="GluePoint4X" fmla="*/ 6 w 71"/>
                <a:gd name="GluePoint4Y" fmla="*/ 6 h 60"/>
                <a:gd name="GluePoint5X" fmla="*/ 0 w 71"/>
                <a:gd name="GluePoint5Y" fmla="*/ 0 h 60"/>
                <a:gd name="GluePoint6X" fmla="*/ 29 w 71"/>
                <a:gd name="GluePoint6Y" fmla="*/ 18 h 60"/>
                <a:gd name="GluePoint7X" fmla="*/ 53 w 71"/>
                <a:gd name="GluePoint7Y" fmla="*/ 18 h 60"/>
                <a:gd name="GluePoint8X" fmla="*/ 59 w 71"/>
                <a:gd name="GluePoint8Y" fmla="*/ 37 h 60"/>
                <a:gd name="GluePoint9X" fmla="*/ 65 w 71"/>
                <a:gd name="GluePoint9Y" fmla="*/ 49 h 60"/>
                <a:gd name="GluePoint10X" fmla="*/ 71 w 71"/>
                <a:gd name="GluePoint10Y" fmla="*/ 61 h 60"/>
                <a:gd name="GluePoint11X" fmla="*/ 71 w 71"/>
                <a:gd name="GluePoint11Y" fmla="*/ 67 h 60"/>
                <a:gd name="GluePoint12X" fmla="*/ 59 w 71"/>
                <a:gd name="GluePoint12Y" fmla="*/ 61 h 60"/>
                <a:gd name="GluePoint13X" fmla="*/ 47 w 71"/>
                <a:gd name="GluePoint13Y" fmla="*/ 49 h 60"/>
                <a:gd name="GluePoint14X" fmla="*/ 23 w 71"/>
                <a:gd name="GluePoint14Y" fmla="*/ 37 h 60"/>
                <a:gd name="GluePoint15X" fmla="*/ 23 w 71"/>
                <a:gd name="GluePoint15Y" fmla="*/ 43 h 60"/>
                <a:gd name="GluePoint16X" fmla="*/ 18 w 71"/>
                <a:gd name="GluePoint16Y" fmla="*/ 49 h 60"/>
                <a:gd name="GluePoint17X" fmla="*/ 12 w 71"/>
                <a:gd name="GluePoint17Y" fmla="*/ 55 h 60"/>
                <a:gd name="GluePoint18X" fmla="*/ 6 w 71"/>
                <a:gd name="GluePoint18Y" fmla="*/ 55 h 60"/>
                <a:gd name="GluePoint19X" fmla="*/ 6 w 71"/>
                <a:gd name="GluePoint19Y" fmla="*/ 55 h 60"/>
                <a:gd name="GluePoint20X" fmla="*/ 6 w 71"/>
                <a:gd name="GluePoint20Y" fmla="*/ 43 h 60"/>
                <a:gd name="GluePoint21X" fmla="*/ 0 w 71"/>
                <a:gd name="GluePoint21Y" fmla="*/ 18 h 60"/>
                <a:gd name="GluePoint22X" fmla="*/ 0 w 71"/>
                <a:gd name="GluePoint22Y" fmla="*/ 18 h 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75" name="Freeform 19"/>
            <p:cNvSpPr/>
            <p:nvPr/>
          </p:nvSpPr>
          <p:spPr>
            <a:xfrm>
              <a:off x="1809720" y="6099120"/>
              <a:ext cx="340560" cy="259920"/>
            </a:xfrm>
            <a:custGeom>
              <a:avLst/>
              <a:gdLst>
                <a:gd name="textAreaLeft" fmla="*/ 0 w 340560"/>
                <a:gd name="textAreaRight" fmla="*/ 340920 w 340560"/>
                <a:gd name="textAreaTop" fmla="*/ 0 h 259920"/>
                <a:gd name="textAreaBottom" fmla="*/ 260280 h 259920"/>
                <a:gd name="GluePoint1X" fmla="*/ 30 w 161"/>
                <a:gd name="GluePoint1Y" fmla="*/ 0 h 162"/>
                <a:gd name="GluePoint2X" fmla="*/ 48 w 161"/>
                <a:gd name="GluePoint2Y" fmla="*/ 6 h 162"/>
                <a:gd name="GluePoint3X" fmla="*/ 72 w 161"/>
                <a:gd name="GluePoint3Y" fmla="*/ 6 h 162"/>
                <a:gd name="GluePoint4X" fmla="*/ 114 w 161"/>
                <a:gd name="GluePoint4Y" fmla="*/ 12 h 162"/>
                <a:gd name="GluePoint5X" fmla="*/ 96 w 161"/>
                <a:gd name="GluePoint5Y" fmla="*/ 61 h 162"/>
                <a:gd name="GluePoint6X" fmla="*/ 96 w 161"/>
                <a:gd name="GluePoint6Y" fmla="*/ 67 h 162"/>
                <a:gd name="GluePoint7X" fmla="*/ 102 w 161"/>
                <a:gd name="GluePoint7Y" fmla="*/ 79 h 162"/>
                <a:gd name="GluePoint8X" fmla="*/ 108 w 161"/>
                <a:gd name="GluePoint8Y" fmla="*/ 91 h 162"/>
                <a:gd name="GluePoint9X" fmla="*/ 120 w 161"/>
                <a:gd name="GluePoint9Y" fmla="*/ 103 h 162"/>
                <a:gd name="GluePoint10X" fmla="*/ 143 w 161"/>
                <a:gd name="GluePoint10Y" fmla="*/ 121 h 162"/>
                <a:gd name="GluePoint11X" fmla="*/ 155 w 161"/>
                <a:gd name="GluePoint11Y" fmla="*/ 152 h 162"/>
                <a:gd name="GluePoint12X" fmla="*/ 161 w 161"/>
                <a:gd name="GluePoint12Y" fmla="*/ 170 h 162"/>
                <a:gd name="GluePoint13X" fmla="*/ 161 w 161"/>
                <a:gd name="GluePoint13Y" fmla="*/ 176 h 162"/>
                <a:gd name="GluePoint14X" fmla="*/ 96 w 161"/>
                <a:gd name="GluePoint14Y" fmla="*/ 109 h 162"/>
                <a:gd name="GluePoint15X" fmla="*/ 30 w 161"/>
                <a:gd name="GluePoint15Y" fmla="*/ 61 h 162"/>
                <a:gd name="GluePoint16X" fmla="*/ 0 w 161"/>
                <a:gd name="GluePoint16Y" fmla="*/ 0 h 162"/>
                <a:gd name="GluePoint17X" fmla="*/ 30 w 161"/>
                <a:gd name="GluePoint17Y" fmla="*/ 0 h 162"/>
                <a:gd name="GluePoint18X" fmla="*/ 30 w 161"/>
                <a:gd name="GluePoint18Y" fmla="*/ 0 h 16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</a:cxnLst>
              <a:rect l="textAreaLeft" t="textAreaTop" r="textAreaRight" b="textAreaBottom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76" name="Freeform 20"/>
            <p:cNvSpPr/>
            <p:nvPr/>
          </p:nvSpPr>
          <p:spPr>
            <a:xfrm>
              <a:off x="1494360" y="6118200"/>
              <a:ext cx="124560" cy="96480"/>
            </a:xfrm>
            <a:custGeom>
              <a:avLst/>
              <a:gdLst>
                <a:gd name="textAreaLeft" fmla="*/ 0 w 124560"/>
                <a:gd name="textAreaRight" fmla="*/ 124920 w 124560"/>
                <a:gd name="textAreaTop" fmla="*/ 0 h 96480"/>
                <a:gd name="textAreaBottom" fmla="*/ 96840 h 96480"/>
                <a:gd name="GluePoint1X" fmla="*/ 59 w 59"/>
                <a:gd name="GluePoint1Y" fmla="*/ 6 h 60"/>
                <a:gd name="GluePoint2X" fmla="*/ 41 w 59"/>
                <a:gd name="GluePoint2Y" fmla="*/ 37 h 60"/>
                <a:gd name="GluePoint3X" fmla="*/ 41 w 59"/>
                <a:gd name="GluePoint3Y" fmla="*/ 43 h 60"/>
                <a:gd name="GluePoint4X" fmla="*/ 47 w 59"/>
                <a:gd name="GluePoint4Y" fmla="*/ 49 h 60"/>
                <a:gd name="GluePoint5X" fmla="*/ 53 w 59"/>
                <a:gd name="GluePoint5Y" fmla="*/ 61 h 60"/>
                <a:gd name="GluePoint6X" fmla="*/ 53 w 59"/>
                <a:gd name="GluePoint6Y" fmla="*/ 67 h 60"/>
                <a:gd name="GluePoint7X" fmla="*/ 47 w 59"/>
                <a:gd name="GluePoint7Y" fmla="*/ 61 h 60"/>
                <a:gd name="GluePoint8X" fmla="*/ 35 w 59"/>
                <a:gd name="GluePoint8Y" fmla="*/ 55 h 60"/>
                <a:gd name="GluePoint9X" fmla="*/ 23 w 59"/>
                <a:gd name="GluePoint9Y" fmla="*/ 43 h 60"/>
                <a:gd name="GluePoint10X" fmla="*/ 17 w 59"/>
                <a:gd name="GluePoint10Y" fmla="*/ 37 h 60"/>
                <a:gd name="GluePoint11X" fmla="*/ 0 w 59"/>
                <a:gd name="GluePoint11Y" fmla="*/ 0 h 60"/>
                <a:gd name="GluePoint12X" fmla="*/ 59 w 59"/>
                <a:gd name="GluePoint12Y" fmla="*/ 6 h 60"/>
                <a:gd name="GluePoint13X" fmla="*/ 59 w 59"/>
                <a:gd name="GluePoint13Y" fmla="*/ 6 h 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77" name="Freeform 21"/>
            <p:cNvSpPr/>
            <p:nvPr/>
          </p:nvSpPr>
          <p:spPr>
            <a:xfrm>
              <a:off x="835920" y="6049800"/>
              <a:ext cx="518400" cy="328320"/>
            </a:xfrm>
            <a:custGeom>
              <a:avLst/>
              <a:gdLst>
                <a:gd name="textAreaLeft" fmla="*/ 0 w 518400"/>
                <a:gd name="textAreaRight" fmla="*/ 518760 w 518400"/>
                <a:gd name="textAreaTop" fmla="*/ 0 h 328320"/>
                <a:gd name="textAreaBottom" fmla="*/ 328680 h 328320"/>
                <a:gd name="GluePoint1X" fmla="*/ 233 w 245"/>
                <a:gd name="GluePoint1Y" fmla="*/ 43 h 204"/>
                <a:gd name="GluePoint2X" fmla="*/ 245 w 245"/>
                <a:gd name="GluePoint2Y" fmla="*/ 49 h 204"/>
                <a:gd name="GluePoint3X" fmla="*/ 209 w 245"/>
                <a:gd name="GluePoint3Y" fmla="*/ 91 h 204"/>
                <a:gd name="GluePoint4X" fmla="*/ 143 w 245"/>
                <a:gd name="GluePoint4Y" fmla="*/ 146 h 204"/>
                <a:gd name="GluePoint5X" fmla="*/ 167 w 245"/>
                <a:gd name="GluePoint5Y" fmla="*/ 170 h 204"/>
                <a:gd name="GluePoint6X" fmla="*/ 179 w 245"/>
                <a:gd name="GluePoint6Y" fmla="*/ 225 h 204"/>
                <a:gd name="GluePoint7X" fmla="*/ 77 w 245"/>
                <a:gd name="GluePoint7Y" fmla="*/ 146 h 204"/>
                <a:gd name="GluePoint8X" fmla="*/ 47 w 245"/>
                <a:gd name="GluePoint8Y" fmla="*/ 91 h 204"/>
                <a:gd name="GluePoint9X" fmla="*/ 89 w 245"/>
                <a:gd name="GluePoint9Y" fmla="*/ 73 h 204"/>
                <a:gd name="GluePoint10X" fmla="*/ 59 w 245"/>
                <a:gd name="GluePoint10Y" fmla="*/ 43 h 204"/>
                <a:gd name="GluePoint11X" fmla="*/ 0 w 245"/>
                <a:gd name="GluePoint11Y" fmla="*/ 12 h 204"/>
                <a:gd name="GluePoint12X" fmla="*/ 0 w 245"/>
                <a:gd name="GluePoint12Y" fmla="*/ 0 h 204"/>
                <a:gd name="GluePoint13X" fmla="*/ 6 w 245"/>
                <a:gd name="GluePoint13Y" fmla="*/ 0 h 204"/>
                <a:gd name="GluePoint14X" fmla="*/ 12 w 245"/>
                <a:gd name="GluePoint14Y" fmla="*/ 0 h 204"/>
                <a:gd name="GluePoint15X" fmla="*/ 47 w 245"/>
                <a:gd name="GluePoint15Y" fmla="*/ 6 h 204"/>
                <a:gd name="GluePoint16X" fmla="*/ 77 w 245"/>
                <a:gd name="GluePoint16Y" fmla="*/ 6 h 204"/>
                <a:gd name="GluePoint17X" fmla="*/ 83 w 245"/>
                <a:gd name="GluePoint17Y" fmla="*/ 6 h 204"/>
                <a:gd name="GluePoint18X" fmla="*/ 89 w 245"/>
                <a:gd name="GluePoint18Y" fmla="*/ 6 h 204"/>
                <a:gd name="GluePoint19X" fmla="*/ 101 w 245"/>
                <a:gd name="GluePoint19Y" fmla="*/ 12 h 204"/>
                <a:gd name="GluePoint20X" fmla="*/ 125 w 245"/>
                <a:gd name="GluePoint20Y" fmla="*/ 12 h 204"/>
                <a:gd name="GluePoint21X" fmla="*/ 143 w 245"/>
                <a:gd name="GluePoint21Y" fmla="*/ 18 h 204"/>
                <a:gd name="GluePoint22X" fmla="*/ 149 w 245"/>
                <a:gd name="GluePoint22Y" fmla="*/ 18 h 204"/>
                <a:gd name="GluePoint23X" fmla="*/ 149 w 245"/>
                <a:gd name="GluePoint23Y" fmla="*/ 18 h 204"/>
                <a:gd name="GluePoint24X" fmla="*/ 203 w 245"/>
                <a:gd name="GluePoint24Y" fmla="*/ 24 h 204"/>
                <a:gd name="GluePoint25X" fmla="*/ 233 w 245"/>
                <a:gd name="GluePoint25Y" fmla="*/ 43 h 204"/>
                <a:gd name="GluePoint26X" fmla="*/ 233 w 245"/>
                <a:gd name="GluePoint26Y" fmla="*/ 43 h 20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</a:cxnLst>
              <a:rect l="textAreaLeft" t="textAreaTop" r="textAreaRight" b="textAreaBottom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978" name="PlaceHolder 1"/>
          <p:cNvSpPr>
            <a:spLocks noGrp="1"/>
          </p:cNvSpPr>
          <p:nvPr>
            <p:ph type="title"/>
          </p:nvPr>
        </p:nvSpPr>
        <p:spPr>
          <a:xfrm>
            <a:off x="609480" y="228600"/>
            <a:ext cx="109724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5860" strike="noStrike" u="none">
                <a:solidFill>
                  <a:schemeClr val="lt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US" sz="586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979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84520" cy="4495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457200" indent="-457200">
              <a:lnSpc>
                <a:spcPct val="100000"/>
              </a:lnSpc>
              <a:spcBef>
                <a:spcPts val="746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374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US" sz="374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1" marL="990720" indent="-380880">
              <a:lnSpc>
                <a:spcPct val="100000"/>
              </a:lnSpc>
              <a:spcBef>
                <a:spcPts val="641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32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Second level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2" marL="1523880" indent="-304920">
              <a:lnSpc>
                <a:spcPct val="100000"/>
              </a:lnSpc>
              <a:spcBef>
                <a:spcPts val="533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266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Third level</a:t>
            </a:r>
            <a:endParaRPr b="0" lang="en-US" sz="266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3" marL="2133720" indent="-30492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Fourth level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4" marL="2743200" indent="-304920">
              <a:lnSpc>
                <a:spcPct val="100000"/>
              </a:lnSpc>
              <a:spcBef>
                <a:spcPts val="479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Fifth level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980" name="PlaceHolder 3"/>
          <p:cNvSpPr>
            <a:spLocks noGrp="1"/>
          </p:cNvSpPr>
          <p:nvPr>
            <p:ph type="body"/>
          </p:nvPr>
        </p:nvSpPr>
        <p:spPr>
          <a:xfrm>
            <a:off x="6197760" y="1600200"/>
            <a:ext cx="5384520" cy="4495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457200" indent="-457200">
              <a:lnSpc>
                <a:spcPct val="100000"/>
              </a:lnSpc>
              <a:spcBef>
                <a:spcPts val="746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374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US" sz="374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1" marL="990720" indent="-380880">
              <a:lnSpc>
                <a:spcPct val="100000"/>
              </a:lnSpc>
              <a:spcBef>
                <a:spcPts val="641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32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Second level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2" marL="1523880" indent="-304920">
              <a:lnSpc>
                <a:spcPct val="100000"/>
              </a:lnSpc>
              <a:spcBef>
                <a:spcPts val="533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266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Third level</a:t>
            </a:r>
            <a:endParaRPr b="0" lang="en-US" sz="266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3" marL="2133720" indent="-30492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Fourth level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4" marL="2743200" indent="-304920">
              <a:lnSpc>
                <a:spcPct val="100000"/>
              </a:lnSpc>
              <a:spcBef>
                <a:spcPts val="479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Fifth level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981" name="PlaceHolder 4"/>
          <p:cNvSpPr>
            <a:spLocks noGrp="1"/>
          </p:cNvSpPr>
          <p:nvPr>
            <p:ph type="dt" idx="253"/>
          </p:nvPr>
        </p:nvSpPr>
        <p:spPr>
          <a:xfrm>
            <a:off x="60948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982" name="PlaceHolder 5"/>
          <p:cNvSpPr>
            <a:spLocks noGrp="1"/>
          </p:cNvSpPr>
          <p:nvPr>
            <p:ph type="ftr" idx="254"/>
          </p:nvPr>
        </p:nvSpPr>
        <p:spPr>
          <a:xfrm>
            <a:off x="4165560" y="6248520"/>
            <a:ext cx="386028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983" name="PlaceHolder 6"/>
          <p:cNvSpPr>
            <a:spLocks noGrp="1"/>
          </p:cNvSpPr>
          <p:nvPr>
            <p:ph type="sldNum" idx="255"/>
          </p:nvPr>
        </p:nvSpPr>
        <p:spPr>
          <a:xfrm>
            <a:off x="873756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600" strike="noStrike" u="sng">
                <a:solidFill>
                  <a:srgbClr val="ffffff"/>
                </a:solidFill>
                <a:effectLst/>
                <a:uFillTx/>
                <a:latin typeface="Verdana"/>
                <a:ea typeface="文新字海-特行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C99AD2F-E46D-48AA-B283-4C46CA8CA564}" type="slidenum">
              <a:rPr b="0" lang="en-US" sz="1600" strike="noStrike" u="sng">
                <a:solidFill>
                  <a:srgbClr val="ffffff"/>
                </a:solidFill>
                <a:effectLst/>
                <a:uFillTx/>
                <a:latin typeface="Verdana"/>
                <a:ea typeface="文新字海-特行"/>
              </a:rPr>
              <a:t>&lt;number&gt;</a:t>
            </a:fld>
            <a:endParaRPr b="0" lang="en-US" sz="16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65">
    <p:bg>
      <p:bgPr>
        <a:gradFill rotWithShape="0">
          <a:gsLst>
            <a:gs pos="0">
              <a:srgbClr val="001847"/>
            </a:gs>
            <a:gs pos="100000">
              <a:srgbClr val="003399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4" name="Group 2"/>
          <p:cNvGrpSpPr/>
          <p:nvPr/>
        </p:nvGrpSpPr>
        <p:grpSpPr>
          <a:xfrm>
            <a:off x="0" y="0"/>
            <a:ext cx="12191760" cy="6857640"/>
            <a:chOff x="0" y="0"/>
            <a:chExt cx="12191760" cy="6857640"/>
          </a:xfrm>
        </p:grpSpPr>
        <p:sp>
          <p:nvSpPr>
            <p:cNvPr id="985" name="Freeform 3"/>
            <p:cNvSpPr/>
            <p:nvPr/>
          </p:nvSpPr>
          <p:spPr>
            <a:xfrm>
              <a:off x="0" y="4876920"/>
              <a:ext cx="12191760" cy="198072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1980720"/>
                <a:gd name="textAreaBottom" fmla="*/ 1981080 h 1980720"/>
                <a:gd name="GluePoint1X" fmla="*/ 4389 w 6027"/>
                <a:gd name="GluePoint1Y" fmla="*/ 32 h 2296"/>
                <a:gd name="GluePoint2X" fmla="*/ 0 w 6027"/>
                <a:gd name="GluePoint2Y" fmla="*/ 32 h 2296"/>
                <a:gd name="GluePoint3X" fmla="*/ 0 w 6027"/>
                <a:gd name="GluePoint3Y" fmla="*/ 0 h 2296"/>
                <a:gd name="GluePoint4X" fmla="*/ 4389 w 6027"/>
                <a:gd name="GluePoint4Y" fmla="*/ 0 h 2296"/>
                <a:gd name="GluePoint5X" fmla="*/ 4389 w 6027"/>
                <a:gd name="GluePoint5Y" fmla="*/ 32 h 2296"/>
                <a:gd name="GluePoint6X" fmla="*/ 4389 w 6027"/>
                <a:gd name="GluePoint6Y" fmla="*/ 32 h 229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33cccc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86" name="Freeform 4"/>
            <p:cNvSpPr/>
            <p:nvPr/>
          </p:nvSpPr>
          <p:spPr>
            <a:xfrm>
              <a:off x="0" y="0"/>
              <a:ext cx="12191760" cy="487656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4876560"/>
                <a:gd name="textAreaBottom" fmla="*/ 4876920 h 487656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1746"/>
                </a:gs>
                <a:gs pos="100000">
                  <a:srgbClr val="003399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  <a:ea typeface="文新字海-特行"/>
              </a:endParaRPr>
            </a:p>
          </p:txBody>
        </p:sp>
      </p:grpSp>
      <p:sp>
        <p:nvSpPr>
          <p:cNvPr id="987" name="Freeform 5"/>
          <p:cNvSpPr/>
          <p:nvPr/>
        </p:nvSpPr>
        <p:spPr>
          <a:xfrm>
            <a:off x="8331120" y="6262560"/>
            <a:ext cx="3860280" cy="609120"/>
          </a:xfrm>
          <a:custGeom>
            <a:avLst/>
            <a:gdLst>
              <a:gd name="textAreaLeft" fmla="*/ 0 w 3860280"/>
              <a:gd name="textAreaRight" fmla="*/ 3860640 w 3860280"/>
              <a:gd name="textAreaTop" fmla="*/ 0 h 609120"/>
              <a:gd name="textAreaBottom" fmla="*/ 609480 h 609120"/>
              <a:gd name="GluePoint1X" fmla="*/ 2147483646 w 5748"/>
              <a:gd name="GluePoint1Y" fmla="*/ 2147483646 h 246"/>
              <a:gd name="GluePoint2X" fmla="*/ 0 w 5748"/>
              <a:gd name="GluePoint2Y" fmla="*/ 2147483646 h 246"/>
              <a:gd name="GluePoint3X" fmla="*/ 0 w 5748"/>
              <a:gd name="GluePoint3Y" fmla="*/ 0 h 246"/>
              <a:gd name="GluePoint4X" fmla="*/ 2147483646 w 5748"/>
              <a:gd name="GluePoint4Y" fmla="*/ 0 h 246"/>
              <a:gd name="GluePoint5X" fmla="*/ 2147483646 w 5748"/>
              <a:gd name="GluePoint5Y" fmla="*/ 2147483646 h 246"/>
              <a:gd name="GluePoint6X" fmla="*/ 2147483646 w 5748"/>
              <a:gd name="GluePoint6Y" fmla="*/ 2147483646 h 246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</a:cxnLst>
            <a:rect l="textAreaLeft" t="textAreaTop" r="textAreaRight" b="textAreaBottom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003399"/>
              </a:gs>
              <a:gs pos="100000">
                <a:srgbClr val="00ffcc"/>
              </a:gs>
            </a:gsLst>
            <a:lin ang="189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2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grpSp>
        <p:nvGrpSpPr>
          <p:cNvPr id="988" name="Group 6"/>
          <p:cNvGrpSpPr/>
          <p:nvPr/>
        </p:nvGrpSpPr>
        <p:grpSpPr>
          <a:xfrm>
            <a:off x="0" y="6019920"/>
            <a:ext cx="10464480" cy="856800"/>
            <a:chOff x="0" y="6019920"/>
            <a:chExt cx="10464480" cy="856800"/>
          </a:xfrm>
        </p:grpSpPr>
        <p:sp>
          <p:nvSpPr>
            <p:cNvPr id="989" name="Freeform 7"/>
            <p:cNvSpPr/>
            <p:nvPr/>
          </p:nvSpPr>
          <p:spPr>
            <a:xfrm>
              <a:off x="3149640" y="6019920"/>
              <a:ext cx="6857640" cy="850680"/>
            </a:xfrm>
            <a:custGeom>
              <a:avLst/>
              <a:gdLst>
                <a:gd name="textAreaLeft" fmla="*/ 0 w 6857640"/>
                <a:gd name="textAreaRight" fmla="*/ 6858000 w 6857640"/>
                <a:gd name="textAreaTop" fmla="*/ 0 h 850680"/>
                <a:gd name="textAreaBottom" fmla="*/ 851040 h 850680"/>
                <a:gd name="GluePoint1X" fmla="*/ 3132 w 0"/>
                <a:gd name="GluePoint1Y" fmla="*/ 469 h 0"/>
                <a:gd name="GluePoint2X" fmla="*/ 2995 w 0"/>
                <a:gd name="GluePoint2Y" fmla="*/ 395 h 0"/>
                <a:gd name="GluePoint3X" fmla="*/ 2911 w 0"/>
                <a:gd name="GluePoint3Y" fmla="*/ 375 h 0"/>
                <a:gd name="GluePoint4X" fmla="*/ 2678 w 0"/>
                <a:gd name="GluePoint4Y" fmla="*/ 228 h 0"/>
                <a:gd name="GluePoint5X" fmla="*/ 2553 w 0"/>
                <a:gd name="GluePoint5Y" fmla="*/ 74 h 0"/>
                <a:gd name="GluePoint6X" fmla="*/ 2457 w 0"/>
                <a:gd name="GluePoint6Y" fmla="*/ 7 h 0"/>
                <a:gd name="GluePoint7X" fmla="*/ 2403 w 0"/>
                <a:gd name="GluePoint7Y" fmla="*/ 47 h 0"/>
                <a:gd name="GluePoint8X" fmla="*/ 2289 w 0"/>
                <a:gd name="GluePoint8Y" fmla="*/ 74 h 0"/>
                <a:gd name="GluePoint9X" fmla="*/ 2134 w 0"/>
                <a:gd name="GluePoint9Y" fmla="*/ 74 h 0"/>
                <a:gd name="GluePoint10X" fmla="*/ 2044 w 0"/>
                <a:gd name="GluePoint10Y" fmla="*/ 128 h 0"/>
                <a:gd name="GluePoint11X" fmla="*/ 1775 w 0"/>
                <a:gd name="GluePoint11Y" fmla="*/ 222 h 0"/>
                <a:gd name="GluePoint12X" fmla="*/ 1602 w 0"/>
                <a:gd name="GluePoint12Y" fmla="*/ 181 h 0"/>
                <a:gd name="GluePoint13X" fmla="*/ 1560 w 0"/>
                <a:gd name="GluePoint13Y" fmla="*/ 101 h 0"/>
                <a:gd name="GluePoint14X" fmla="*/ 1542 w 0"/>
                <a:gd name="GluePoint14Y" fmla="*/ 87 h 0"/>
                <a:gd name="GluePoint15X" fmla="*/ 1446 w 0"/>
                <a:gd name="GluePoint15Y" fmla="*/ 60 h 0"/>
                <a:gd name="GluePoint16X" fmla="*/ 1375 w 0"/>
                <a:gd name="GluePoint16Y" fmla="*/ 74 h 0"/>
                <a:gd name="GluePoint17X" fmla="*/ 1309 w 0"/>
                <a:gd name="GluePoint17Y" fmla="*/ 87 h 0"/>
                <a:gd name="GluePoint18X" fmla="*/ 1243 w 0"/>
                <a:gd name="GluePoint18Y" fmla="*/ 13 h 0"/>
                <a:gd name="GluePoint19X" fmla="*/ 1225 w 0"/>
                <a:gd name="GluePoint19Y" fmla="logwidth"/>
                <a:gd name="GluePoint20X" fmla="*/ 1189 w 0"/>
                <a:gd name="GluePoint20Y" fmla="logwidth"/>
                <a:gd name="GluePoint21X" fmla="*/ 1106 w 0"/>
                <a:gd name="GluePoint21Y" fmla="*/ 34 h 0"/>
                <a:gd name="GluePoint22X" fmla="*/ 1106 w 0"/>
                <a:gd name="GluePoint22Y" fmla="*/ 34 h 0"/>
                <a:gd name="GluePoint23X" fmla="*/ 1094 w 0"/>
                <a:gd name="GluePoint23Y" fmla="*/ 40 h 0"/>
                <a:gd name="GluePoint24X" fmla="*/ 1070 w 0"/>
                <a:gd name="GluePoint24Y" fmla="*/ 54 h 0"/>
                <a:gd name="GluePoint25X" fmla="*/ 1034 w 0"/>
                <a:gd name="GluePoint25Y" fmla="*/ 74 h 0"/>
                <a:gd name="GluePoint26X" fmla="*/ 1004 w 0"/>
                <a:gd name="GluePoint26Y" fmla="*/ 74 h 0"/>
                <a:gd name="GluePoint27X" fmla="*/ 986 w 0"/>
                <a:gd name="GluePoint27Y" fmla="*/ 74 h 0"/>
                <a:gd name="GluePoint28X" fmla="*/ 956 w 0"/>
                <a:gd name="GluePoint28Y" fmla="*/ 81 h 0"/>
                <a:gd name="GluePoint29X" fmla="*/ 920 w 0"/>
                <a:gd name="GluePoint29Y" fmla="*/ 94 h 0"/>
                <a:gd name="GluePoint30X" fmla="*/ 884 w 0"/>
                <a:gd name="GluePoint30Y" fmla="*/ 107 h 0"/>
                <a:gd name="GluePoint31X" fmla="*/ 843 w 0"/>
                <a:gd name="GluePoint31Y" fmla="*/ 128 h 0"/>
                <a:gd name="GluePoint32X" fmla="*/ 813 w 0"/>
                <a:gd name="GluePoint32Y" fmla="*/ 141 h 0"/>
                <a:gd name="GluePoint33X" fmla="*/ 789 w 0"/>
                <a:gd name="GluePoint33Y" fmla="*/ 148 h 0"/>
                <a:gd name="GluePoint34X" fmla="*/ 783 w 0"/>
                <a:gd name="GluePoint34Y" fmla="*/ 154 h 0"/>
                <a:gd name="GluePoint35X" fmla="*/ 556 w 0"/>
                <a:gd name="GluePoint35Y" fmla="*/ 228 h 0"/>
                <a:gd name="GluePoint36X" fmla="*/ 394 w 0"/>
                <a:gd name="GluePoint36Y" fmla="*/ 294 h 0"/>
                <a:gd name="GluePoint37X" fmla="*/ 107 w 0"/>
                <a:gd name="GluePoint37Y" fmla="*/ 462 h 0"/>
                <a:gd name="GluePoint38X" fmla="logwidth"/>
                <a:gd name="GluePoint38Y" fmla="*/ 536 h 0"/>
                <a:gd name="GluePoint39X" fmla="*/ 3240 w 0"/>
                <a:gd name="GluePoint39Y" fmla="*/ 536 h 0"/>
                <a:gd name="GluePoint40X" fmla="*/ 3132 w 0"/>
                <a:gd name="GluePoint40Y" fmla="*/ 469 h 0"/>
                <a:gd name="GluePoint41X" fmla="*/ 3132 w 0"/>
                <a:gd name="GluePoint41Y" fmla="*/ 469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</a:cxnLst>
              <a:rect l="textAreaLeft" t="textAreaTop" r="textAreaRight" b="textAreaBottom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837763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  <a:ea typeface="文新字海-特行"/>
              </a:endParaRPr>
            </a:p>
          </p:txBody>
        </p:sp>
        <p:grpSp>
          <p:nvGrpSpPr>
            <p:cNvPr id="990" name="Group 8"/>
            <p:cNvGrpSpPr/>
            <p:nvPr/>
          </p:nvGrpSpPr>
          <p:grpSpPr>
            <a:xfrm>
              <a:off x="5262120" y="6019920"/>
              <a:ext cx="5202360" cy="856800"/>
              <a:chOff x="5262120" y="6019920"/>
              <a:chExt cx="5202360" cy="856800"/>
            </a:xfrm>
          </p:grpSpPr>
          <p:sp>
            <p:nvSpPr>
              <p:cNvPr id="991" name="Freeform 9"/>
              <p:cNvSpPr/>
              <p:nvPr/>
            </p:nvSpPr>
            <p:spPr>
              <a:xfrm>
                <a:off x="8356680" y="6031080"/>
                <a:ext cx="2107800" cy="845640"/>
              </a:xfrm>
              <a:custGeom>
                <a:avLst/>
                <a:gdLst>
                  <a:gd name="textAreaLeft" fmla="*/ 0 w 2107800"/>
                  <a:gd name="textAreaRight" fmla="*/ 2108160 w 2107800"/>
                  <a:gd name="textAreaTop" fmla="*/ 0 h 845640"/>
                  <a:gd name="textAreaBottom" fmla="*/ 846000 h 845640"/>
                  <a:gd name="GluePoint1X" fmla="*/ 636 w 996"/>
                  <a:gd name="GluePoint1Y" fmla="*/ 373 h 533"/>
                  <a:gd name="GluePoint2X" fmla="*/ 495 w 996"/>
                  <a:gd name="GluePoint2Y" fmla="*/ 370 h 533"/>
                  <a:gd name="GluePoint3X" fmla="*/ 280 w 996"/>
                  <a:gd name="GluePoint3Y" fmla="*/ 249 h 533"/>
                  <a:gd name="GluePoint4X" fmla="*/ 127 w 996"/>
                  <a:gd name="GluePoint4Y" fmla="*/ 66 h 533"/>
                  <a:gd name="GluePoint5X" fmla="*/ 0 w 996"/>
                  <a:gd name="GluePoint5Y" fmla="*/ 0 h 533"/>
                  <a:gd name="GluePoint6X" fmla="*/ 22 w 996"/>
                  <a:gd name="GluePoint6Y" fmla="*/ 26 h 533"/>
                  <a:gd name="GluePoint7X" fmla="*/ 0 w 996"/>
                  <a:gd name="GluePoint7Y" fmla="*/ 65 h 533"/>
                  <a:gd name="GluePoint8X" fmla="*/ 30 w 996"/>
                  <a:gd name="GluePoint8Y" fmla="*/ 119 h 533"/>
                  <a:gd name="GluePoint9X" fmla="*/ 75 w 996"/>
                  <a:gd name="GluePoint9Y" fmla="*/ 243 h 533"/>
                  <a:gd name="GluePoint10X" fmla="*/ 45 w 996"/>
                  <a:gd name="GluePoint10Y" fmla="*/ 422 h 533"/>
                  <a:gd name="GluePoint11X" fmla="*/ 200 w 996"/>
                  <a:gd name="GluePoint11Y" fmla="*/ 329 h 533"/>
                  <a:gd name="GluePoint12X" fmla="*/ 612 w 996"/>
                  <a:gd name="GluePoint12Y" fmla="*/ 533 h 533"/>
                  <a:gd name="GluePoint13X" fmla="*/ 996 w 996"/>
                  <a:gd name="GluePoint13Y" fmla="*/ 529 h 533"/>
                  <a:gd name="GluePoint14X" fmla="*/ 828 w 996"/>
                  <a:gd name="GluePoint14Y" fmla="*/ 473 h 533"/>
                  <a:gd name="GluePoint15X" fmla="*/ 636 w 996"/>
                  <a:gd name="GluePoint15Y" fmla="*/ 373 h 533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</a:cxnLst>
                <a:rect l="textAreaLeft" t="textAreaTop" r="textAreaRight" b="textAreaBottom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24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92" name="Freeform 10"/>
              <p:cNvSpPr/>
              <p:nvPr/>
            </p:nvSpPr>
            <p:spPr>
              <a:xfrm>
                <a:off x="5666400" y="6019920"/>
                <a:ext cx="393480" cy="626760"/>
              </a:xfrm>
              <a:custGeom>
                <a:avLst/>
                <a:gdLst>
                  <a:gd name="textAreaLeft" fmla="*/ 0 w 393480"/>
                  <a:gd name="textAreaRight" fmla="*/ 393840 w 393480"/>
                  <a:gd name="textAreaTop" fmla="*/ 0 h 626760"/>
                  <a:gd name="textAreaBottom" fmla="*/ 627120 h 626760"/>
                  <a:gd name="GluePoint1X" fmla="*/ 36 w 186"/>
                  <a:gd name="GluePoint1Y" fmla="*/ 0 h 353"/>
                  <a:gd name="GluePoint2X" fmla="*/ 54 w 186"/>
                  <a:gd name="GluePoint2Y" fmla="*/ 39 h 353"/>
                  <a:gd name="GluePoint3X" fmla="*/ 24 w 186"/>
                  <a:gd name="GluePoint3Y" fmla="*/ 67 h 353"/>
                  <a:gd name="GluePoint4X" fmla="*/ 18 w 186"/>
                  <a:gd name="GluePoint4Y" fmla="*/ 145 h 353"/>
                  <a:gd name="GluePoint5X" fmla="*/ 42 w 186"/>
                  <a:gd name="GluePoint5Y" fmla="*/ 251 h 353"/>
                  <a:gd name="GluePoint6X" fmla="*/ 48 w 186"/>
                  <a:gd name="GluePoint6Y" fmla="*/ 356 h 353"/>
                  <a:gd name="GluePoint7X" fmla="*/ 0 w 186"/>
                  <a:gd name="GluePoint7Y" fmla="*/ 777 h 353"/>
                  <a:gd name="GluePoint8X" fmla="*/ 54 w 186"/>
                  <a:gd name="GluePoint8Y" fmla="*/ 514 h 353"/>
                  <a:gd name="GluePoint9X" fmla="*/ 84 w 186"/>
                  <a:gd name="GluePoint9Y" fmla="*/ 474 h 353"/>
                  <a:gd name="GluePoint10X" fmla="*/ 126 w 186"/>
                  <a:gd name="GluePoint10Y" fmla="*/ 278 h 353"/>
                  <a:gd name="GluePoint11X" fmla="*/ 144 w 186"/>
                  <a:gd name="GluePoint11Y" fmla="*/ 263 h 353"/>
                  <a:gd name="GluePoint12X" fmla="*/ 144 w 186"/>
                  <a:gd name="GluePoint12Y" fmla="*/ 198 h 353"/>
                  <a:gd name="GluePoint13X" fmla="*/ 186 w 186"/>
                  <a:gd name="GluePoint13Y" fmla="*/ 145 h 353"/>
                  <a:gd name="GluePoint14X" fmla="*/ 162 w 186"/>
                  <a:gd name="GluePoint14Y" fmla="*/ 131 h 353"/>
                  <a:gd name="GluePoint15X" fmla="*/ 36 w 186"/>
                  <a:gd name="GluePoint15Y" fmla="*/ 0 h 353"/>
                  <a:gd name="GluePoint16X" fmla="*/ 36 w 186"/>
                  <a:gd name="GluePoint16Y" fmla="*/ 0 h 353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</a:cxnLst>
                <a:rect l="textAreaLeft" t="textAreaTop" r="textAreaRight" b="textAreaBottom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24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93" name="Freeform 11"/>
              <p:cNvSpPr/>
              <p:nvPr/>
            </p:nvSpPr>
            <p:spPr>
              <a:xfrm>
                <a:off x="6413400" y="6180120"/>
                <a:ext cx="799920" cy="429840"/>
              </a:xfrm>
              <a:custGeom>
                <a:avLst/>
                <a:gdLst>
                  <a:gd name="textAreaLeft" fmla="*/ 0 w 799920"/>
                  <a:gd name="textAreaRight" fmla="*/ 800280 w 799920"/>
                  <a:gd name="textAreaTop" fmla="*/ 0 h 429840"/>
                  <a:gd name="textAreaBottom" fmla="*/ 430200 h 429840"/>
                  <a:gd name="GluePoint1X" fmla="*/ 18 w 378"/>
                  <a:gd name="GluePoint1Y" fmla="*/ 0 h 271"/>
                  <a:gd name="GluePoint2X" fmla="*/ 12 w 378"/>
                  <a:gd name="GluePoint2Y" fmla="*/ 13 h 271"/>
                  <a:gd name="GluePoint3X" fmla="*/ 0 w 378"/>
                  <a:gd name="GluePoint3Y" fmla="*/ 40 h 271"/>
                  <a:gd name="GluePoint4X" fmla="*/ 60 w 378"/>
                  <a:gd name="GluePoint4Y" fmla="*/ 121 h 271"/>
                  <a:gd name="GluePoint5X" fmla="*/ 310 w 378"/>
                  <a:gd name="GluePoint5Y" fmla="*/ 271 h 271"/>
                  <a:gd name="GluePoint6X" fmla="*/ 290 w 378"/>
                  <a:gd name="GluePoint6Y" fmla="*/ 139 h 271"/>
                  <a:gd name="GluePoint7X" fmla="*/ 378 w 378"/>
                  <a:gd name="GluePoint7Y" fmla="*/ 76 h 271"/>
                  <a:gd name="GluePoint8X" fmla="*/ 251 w 378"/>
                  <a:gd name="GluePoint8Y" fmla="*/ 94 h 271"/>
                  <a:gd name="GluePoint9X" fmla="*/ 90 w 378"/>
                  <a:gd name="GluePoint9Y" fmla="*/ 54 h 271"/>
                  <a:gd name="GluePoint10X" fmla="*/ 18 w 378"/>
                  <a:gd name="GluePoint10Y" fmla="*/ 0 h 271"/>
                  <a:gd name="GluePoint11X" fmla="*/ 18 w 378"/>
                  <a:gd name="GluePoint11Y" fmla="*/ 0 h 27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</a:cxnLst>
                <a:rect l="textAreaLeft" t="textAreaTop" r="textAreaRight" b="textAreaBottom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24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94" name="Freeform 12"/>
              <p:cNvSpPr/>
              <p:nvPr/>
            </p:nvSpPr>
            <p:spPr>
              <a:xfrm>
                <a:off x="7679160" y="6137280"/>
                <a:ext cx="327600" cy="117000"/>
              </a:xfrm>
              <a:custGeom>
                <a:avLst/>
                <a:gdLst>
                  <a:gd name="textAreaLeft" fmla="*/ 0 w 327600"/>
                  <a:gd name="textAreaRight" fmla="*/ 327960 w 327600"/>
                  <a:gd name="textAreaTop" fmla="*/ 0 h 117000"/>
                  <a:gd name="textAreaBottom" fmla="*/ 117360 h 117000"/>
                  <a:gd name="GluePoint1X" fmla="*/ 114 w 155"/>
                  <a:gd name="GluePoint1Y" fmla="*/ 0 h 66"/>
                  <a:gd name="GluePoint2X" fmla="*/ 0 w 155"/>
                  <a:gd name="GluePoint2Y" fmla="*/ 0 h 66"/>
                  <a:gd name="GluePoint3X" fmla="*/ 0 w 155"/>
                  <a:gd name="GluePoint3Y" fmla="*/ 0 h 66"/>
                  <a:gd name="GluePoint4X" fmla="*/ 6 w 155"/>
                  <a:gd name="GluePoint4Y" fmla="*/ 13 h 66"/>
                  <a:gd name="GluePoint5X" fmla="*/ 6 w 155"/>
                  <a:gd name="GluePoint5Y" fmla="*/ 39 h 66"/>
                  <a:gd name="GluePoint6X" fmla="*/ 0 w 155"/>
                  <a:gd name="GluePoint6Y" fmla="*/ 54 h 66"/>
                  <a:gd name="GluePoint7X" fmla="*/ 78 w 155"/>
                  <a:gd name="GluePoint7Y" fmla="*/ 132 h 66"/>
                  <a:gd name="GluePoint8X" fmla="*/ 96 w 155"/>
                  <a:gd name="GluePoint8Y" fmla="*/ 93 h 66"/>
                  <a:gd name="GluePoint9X" fmla="*/ 155 w 155"/>
                  <a:gd name="GluePoint9Y" fmla="*/ 147 h 66"/>
                  <a:gd name="GluePoint10X" fmla="*/ 126 w 155"/>
                  <a:gd name="GluePoint10Y" fmla="*/ 54 h 66"/>
                  <a:gd name="GluePoint11X" fmla="*/ 149 w 155"/>
                  <a:gd name="GluePoint11Y" fmla="*/ 0 h 66"/>
                  <a:gd name="GluePoint12X" fmla="*/ 114 w 155"/>
                  <a:gd name="GluePoint12Y" fmla="*/ 0 h 66"/>
                  <a:gd name="GluePoint13X" fmla="*/ 114 w 155"/>
                  <a:gd name="GluePoint13Y" fmla="*/ 0 h 66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24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95" name="Freeform 13"/>
              <p:cNvSpPr/>
              <p:nvPr/>
            </p:nvSpPr>
            <p:spPr>
              <a:xfrm>
                <a:off x="5262120" y="6126120"/>
                <a:ext cx="88560" cy="128160"/>
              </a:xfrm>
              <a:custGeom>
                <a:avLst/>
                <a:gdLst>
                  <a:gd name="textAreaLeft" fmla="*/ 0 w 88560"/>
                  <a:gd name="textAreaRight" fmla="*/ 88920 w 88560"/>
                  <a:gd name="textAreaTop" fmla="*/ 0 h 128160"/>
                  <a:gd name="textAreaBottom" fmla="*/ 128520 h 128160"/>
                  <a:gd name="GluePoint1X" fmla="*/ 6 w 42"/>
                  <a:gd name="GluePoint1Y" fmla="*/ 83 h 72"/>
                  <a:gd name="GluePoint2X" fmla="*/ 0 w 42"/>
                  <a:gd name="GluePoint2Y" fmla="*/ 42 h 72"/>
                  <a:gd name="GluePoint3X" fmla="*/ 12 w 42"/>
                  <a:gd name="GluePoint3Y" fmla="*/ 14 h 72"/>
                  <a:gd name="GluePoint4X" fmla="*/ 0 w 42"/>
                  <a:gd name="GluePoint4Y" fmla="*/ 14 h 72"/>
                  <a:gd name="GluePoint5X" fmla="*/ 12 w 42"/>
                  <a:gd name="GluePoint5Y" fmla="*/ 14 h 72"/>
                  <a:gd name="GluePoint6X" fmla="*/ 24 w 42"/>
                  <a:gd name="GluePoint6Y" fmla="*/ 14 h 72"/>
                  <a:gd name="GluePoint7X" fmla="*/ 36 w 42"/>
                  <a:gd name="GluePoint7Y" fmla="*/ 14 h 72"/>
                  <a:gd name="GluePoint8X" fmla="*/ 42 w 42"/>
                  <a:gd name="GluePoint8Y" fmla="*/ 0 h 72"/>
                  <a:gd name="GluePoint9X" fmla="*/ 30 w 42"/>
                  <a:gd name="GluePoint9Y" fmla="*/ 42 h 72"/>
                  <a:gd name="GluePoint10X" fmla="*/ 42 w 42"/>
                  <a:gd name="GluePoint10Y" fmla="*/ 111 h 72"/>
                  <a:gd name="GluePoint11X" fmla="*/ 12 w 42"/>
                  <a:gd name="GluePoint11Y" fmla="*/ 163 h 72"/>
                  <a:gd name="GluePoint12X" fmla="*/ 6 w 42"/>
                  <a:gd name="GluePoint12Y" fmla="*/ 83 h 72"/>
                  <a:gd name="GluePoint13X" fmla="*/ 6 w 42"/>
                  <a:gd name="GluePoint13Y" fmla="*/ 83 h 7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24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996" name="Freeform 14"/>
            <p:cNvSpPr/>
            <p:nvPr/>
          </p:nvSpPr>
          <p:spPr>
            <a:xfrm>
              <a:off x="0" y="6019920"/>
              <a:ext cx="8415360" cy="848880"/>
            </a:xfrm>
            <a:custGeom>
              <a:avLst/>
              <a:gdLst>
                <a:gd name="textAreaLeft" fmla="*/ 0 w 8415360"/>
                <a:gd name="textAreaRight" fmla="*/ 8415720 w 8415360"/>
                <a:gd name="textAreaTop" fmla="*/ 0 h 848880"/>
                <a:gd name="textAreaBottom" fmla="*/ 849240 h 848880"/>
                <a:gd name="GluePoint1X" fmla="*/ 3976 w 0"/>
                <a:gd name="GluePoint1Y" fmla="*/ 527 h 0"/>
                <a:gd name="GluePoint2X" fmla="*/ 3970 w 0"/>
                <a:gd name="GluePoint2Y" fmla="*/ 527 h 0"/>
                <a:gd name="GluePoint3X" fmla="*/ 3844 w 0"/>
                <a:gd name="GluePoint3Y" fmla="*/ 509 h 0"/>
                <a:gd name="GluePoint4X" fmla="*/ 2487 w 0"/>
                <a:gd name="GluePoint4Y" fmla="*/ 305 h 0"/>
                <a:gd name="GluePoint5X" fmla="*/ 2039 w 0"/>
                <a:gd name="GluePoint5Y" fmla="*/ 36 h 0"/>
                <a:gd name="GluePoint6X" fmla="*/ 1907 w 0"/>
                <a:gd name="GluePoint6Y" fmla="*/ 24 h 0"/>
                <a:gd name="GluePoint7X" fmla="*/ 1883 w 0"/>
                <a:gd name="GluePoint7Y" fmla="*/ 54 h 0"/>
                <a:gd name="GluePoint8X" fmla="*/ 1859 w 0"/>
                <a:gd name="GluePoint8Y" fmla="*/ 54 h 0"/>
                <a:gd name="GluePoint9X" fmla="*/ 1830 w 0"/>
                <a:gd name="GluePoint9Y" fmla="*/ 30 h 0"/>
                <a:gd name="GluePoint10X" fmla="*/ 1704 w 0"/>
                <a:gd name="GluePoint10Y" fmla="*/ 102 h 0"/>
                <a:gd name="GluePoint11X" fmla="*/ 1608 w 0"/>
                <a:gd name="GluePoint11Y" fmla="*/ 126 h 0"/>
                <a:gd name="GluePoint12X" fmla="*/ 1561 w 0"/>
                <a:gd name="GluePoint12Y" fmla="*/ 132 h 0"/>
                <a:gd name="GluePoint13X" fmla="*/ 1495 w 0"/>
                <a:gd name="GluePoint13Y" fmla="*/ 102 h 0"/>
                <a:gd name="GluePoint14X" fmla="*/ 1357 w 0"/>
                <a:gd name="GluePoint14Y" fmla="*/ 126 h 0"/>
                <a:gd name="GluePoint15X" fmla="*/ 1285 w 0"/>
                <a:gd name="GluePoint15Y" fmla="*/ 24 h 0"/>
                <a:gd name="GluePoint16X" fmla="*/ 1280 w 0"/>
                <a:gd name="GluePoint16Y" fmla="*/ 18 h 0"/>
                <a:gd name="GluePoint17X" fmla="*/ 1262 w 0"/>
                <a:gd name="GluePoint17Y" fmla="*/ 12 h 0"/>
                <a:gd name="GluePoint18X" fmla="*/ 1238 w 0"/>
                <a:gd name="GluePoint18Y" fmla="*/ 6 h 0"/>
                <a:gd name="GluePoint19X" fmla="*/ 1220 w 0"/>
                <a:gd name="GluePoint19Y" fmla="logwidth"/>
                <a:gd name="GluePoint20X" fmla="*/ 1196 w 0"/>
                <a:gd name="GluePoint20Y" fmla="logwidth"/>
                <a:gd name="GluePoint21X" fmla="*/ 1166 w 0"/>
                <a:gd name="GluePoint21Y" fmla="logwidth"/>
                <a:gd name="GluePoint22X" fmla="*/ 1142 w 0"/>
                <a:gd name="GluePoint22Y" fmla="logwidth"/>
                <a:gd name="GluePoint23X" fmla="*/ 1136 w 0"/>
                <a:gd name="GluePoint23Y" fmla="logwidth"/>
                <a:gd name="GluePoint24X" fmla="*/ 1130 w 0"/>
                <a:gd name="GluePoint24Y" fmla="logwidth"/>
                <a:gd name="GluePoint25X" fmla="*/ 1124 w 0"/>
                <a:gd name="GluePoint25Y" fmla="*/ 6 h 0"/>
                <a:gd name="GluePoint26X" fmla="*/ 1118 w 0"/>
                <a:gd name="GluePoint26Y" fmla="*/ 12 h 0"/>
                <a:gd name="GluePoint27X" fmla="*/ 1100 w 0"/>
                <a:gd name="GluePoint27Y" fmla="*/ 18 h 0"/>
                <a:gd name="GluePoint28X" fmla="*/ 1088 w 0"/>
                <a:gd name="GluePoint28Y" fmla="*/ 18 h 0"/>
                <a:gd name="GluePoint29X" fmla="*/ 1070 w 0"/>
                <a:gd name="GluePoint29Y" fmla="*/ 24 h 0"/>
                <a:gd name="GluePoint30X" fmla="*/ 1052 w 0"/>
                <a:gd name="GluePoint30Y" fmla="*/ 30 h 0"/>
                <a:gd name="GluePoint31X" fmla="*/ 1034 w 0"/>
                <a:gd name="GluePoint31Y" fmla="*/ 36 h 0"/>
                <a:gd name="GluePoint32X" fmla="*/ 1028 w 0"/>
                <a:gd name="GluePoint32Y" fmla="*/ 42 h 0"/>
                <a:gd name="GluePoint33X" fmla="*/ 969 w 0"/>
                <a:gd name="GluePoint33Y" fmla="*/ 60 h 0"/>
                <a:gd name="GluePoint34X" fmla="*/ 921 w 0"/>
                <a:gd name="GluePoint34Y" fmla="*/ 72 h 0"/>
                <a:gd name="GluePoint35X" fmla="*/ 855 w 0"/>
                <a:gd name="GluePoint35Y" fmla="*/ 48 h 0"/>
                <a:gd name="GluePoint36X" fmla="*/ 825 w 0"/>
                <a:gd name="GluePoint36Y" fmla="*/ 48 h 0"/>
                <a:gd name="GluePoint37X" fmla="*/ 759 w 0"/>
                <a:gd name="GluePoint37Y" fmla="*/ 72 h 0"/>
                <a:gd name="GluePoint38X" fmla="*/ 735 w 0"/>
                <a:gd name="GluePoint38Y" fmla="*/ 72 h 0"/>
                <a:gd name="GluePoint39X" fmla="*/ 706 w 0"/>
                <a:gd name="GluePoint39Y" fmla="*/ 60 h 0"/>
                <a:gd name="GluePoint40X" fmla="*/ 640 w 0"/>
                <a:gd name="GluePoint40Y" fmla="*/ 60 h 0"/>
                <a:gd name="GluePoint41X" fmla="*/ 544 w 0"/>
                <a:gd name="GluePoint41Y" fmla="*/ 72 h 0"/>
                <a:gd name="GluePoint42X" fmla="*/ 389 w 0"/>
                <a:gd name="GluePoint42Y" fmla="*/ 18 h 0"/>
                <a:gd name="GluePoint43X" fmla="*/ 323 w 0"/>
                <a:gd name="GluePoint43Y" fmla="*/ 60 h 0"/>
                <a:gd name="GluePoint44X" fmla="*/ 317 w 0"/>
                <a:gd name="GluePoint44Y" fmla="*/ 60 h 0"/>
                <a:gd name="GluePoint45X" fmla="*/ 305 w 0"/>
                <a:gd name="GluePoint45Y" fmla="*/ 72 h 0"/>
                <a:gd name="GluePoint46X" fmla="*/ 287 w 0"/>
                <a:gd name="GluePoint46Y" fmla="*/ 78 h 0"/>
                <a:gd name="GluePoint47X" fmla="*/ 263 w 0"/>
                <a:gd name="GluePoint47Y" fmla="*/ 90 h 0"/>
                <a:gd name="GluePoint48X" fmla="*/ 203 w 0"/>
                <a:gd name="GluePoint48Y" fmla="*/ 120 h 0"/>
                <a:gd name="GluePoint49X" fmla="*/ 149 w 0"/>
                <a:gd name="GluePoint49Y" fmla="*/ 150 h 0"/>
                <a:gd name="GluePoint50X" fmla="*/ 78 w 0"/>
                <a:gd name="GluePoint50Y" fmla="*/ 168 h 0"/>
                <a:gd name="GluePoint51X" fmla="logwidth"/>
                <a:gd name="GluePoint51Y" fmla="*/ 180 h 0"/>
                <a:gd name="GluePoint52X" fmla="logwidth"/>
                <a:gd name="GluePoint52Y" fmla="*/ 527 h 0"/>
                <a:gd name="GluePoint53X" fmla="*/ 1010 w 0"/>
                <a:gd name="GluePoint53Y" fmla="*/ 527 h 0"/>
                <a:gd name="GluePoint54X" fmla="*/ 3725 w 0"/>
                <a:gd name="GluePoint54Y" fmla="*/ 527 h 0"/>
                <a:gd name="GluePoint55X" fmla="*/ 3976 w 0"/>
                <a:gd name="GluePoint55Y" fmla="*/ 527 h 0"/>
                <a:gd name="GluePoint56X" fmla="*/ 3976 w 0"/>
                <a:gd name="GluePoint56Y" fmla="*/ 527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  <a:cxn ang="0">
                  <a:pos x="GluePoint55X" y="GluePoint55Y"/>
                </a:cxn>
                <a:cxn ang="0">
                  <a:pos x="GluePoint56X" y="GluePoint56Y"/>
                </a:cxn>
              </a:cxnLst>
              <a:rect l="textAreaLeft" t="textAreaTop" r="textAreaRight" b="textAreaBottom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72654e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  <a:ea typeface="文新字海-特行"/>
              </a:endParaRPr>
            </a:p>
          </p:txBody>
        </p:sp>
      </p:grpSp>
      <p:grpSp>
        <p:nvGrpSpPr>
          <p:cNvPr id="997" name="Group 15"/>
          <p:cNvGrpSpPr/>
          <p:nvPr/>
        </p:nvGrpSpPr>
        <p:grpSpPr>
          <a:xfrm>
            <a:off x="835920" y="6021360"/>
            <a:ext cx="7579440" cy="848880"/>
            <a:chOff x="835920" y="6021360"/>
            <a:chExt cx="7579440" cy="848880"/>
          </a:xfrm>
        </p:grpSpPr>
        <p:sp>
          <p:nvSpPr>
            <p:cNvPr id="998" name="Freeform 16"/>
            <p:cNvSpPr/>
            <p:nvPr/>
          </p:nvSpPr>
          <p:spPr>
            <a:xfrm>
              <a:off x="2531520" y="6021360"/>
              <a:ext cx="772200" cy="461520"/>
            </a:xfrm>
            <a:custGeom>
              <a:avLst/>
              <a:gdLst>
                <a:gd name="textAreaLeft" fmla="*/ 0 w 772200"/>
                <a:gd name="textAreaRight" fmla="*/ 772560 w 772200"/>
                <a:gd name="textAreaTop" fmla="*/ 0 h 461520"/>
                <a:gd name="textAreaBottom" fmla="*/ 461880 h 461520"/>
                <a:gd name="GluePoint1X" fmla="*/ 24 w 365"/>
                <a:gd name="GluePoint1Y" fmla="*/ 24 h 287"/>
                <a:gd name="GluePoint2X" fmla="*/ 0 w 365"/>
                <a:gd name="GluePoint2Y" fmla="*/ 67 h 287"/>
                <a:gd name="GluePoint3X" fmla="*/ 66 w 365"/>
                <a:gd name="GluePoint3Y" fmla="*/ 122 h 287"/>
                <a:gd name="GluePoint4X" fmla="*/ 143 w 365"/>
                <a:gd name="GluePoint4Y" fmla="*/ 201 h 287"/>
                <a:gd name="GluePoint5X" fmla="*/ 191 w 365"/>
                <a:gd name="GluePoint5Y" fmla="*/ 183 h 287"/>
                <a:gd name="GluePoint6X" fmla="*/ 341 w 365"/>
                <a:gd name="GluePoint6Y" fmla="*/ 315 h 287"/>
                <a:gd name="GluePoint7X" fmla="*/ 305 w 365"/>
                <a:gd name="GluePoint7Y" fmla="*/ 192 h 287"/>
                <a:gd name="GluePoint8X" fmla="*/ 365 w 365"/>
                <a:gd name="GluePoint8Y" fmla="*/ 146 h 287"/>
                <a:gd name="GluePoint9X" fmla="*/ 359 w 365"/>
                <a:gd name="GluePoint9Y" fmla="*/ 140 h 287"/>
                <a:gd name="GluePoint10X" fmla="*/ 335 w 365"/>
                <a:gd name="GluePoint10Y" fmla="*/ 128 h 287"/>
                <a:gd name="GluePoint11X" fmla="*/ 299 w 365"/>
                <a:gd name="GluePoint11Y" fmla="*/ 97 h 287"/>
                <a:gd name="GluePoint12X" fmla="*/ 257 w 365"/>
                <a:gd name="GluePoint12Y" fmla="*/ 79 h 287"/>
                <a:gd name="GluePoint13X" fmla="*/ 215 w 365"/>
                <a:gd name="GluePoint13Y" fmla="*/ 61 h 287"/>
                <a:gd name="GluePoint14X" fmla="*/ 173 w 365"/>
                <a:gd name="GluePoint14Y" fmla="*/ 43 h 287"/>
                <a:gd name="GluePoint15X" fmla="*/ 143 w 365"/>
                <a:gd name="GluePoint15Y" fmla="*/ 24 h 287"/>
                <a:gd name="GluePoint16X" fmla="*/ 131 w 365"/>
                <a:gd name="GluePoint16Y" fmla="*/ 18 h 287"/>
                <a:gd name="GluePoint17X" fmla="*/ 107 w 365"/>
                <a:gd name="GluePoint17Y" fmla="*/ 18 h 287"/>
                <a:gd name="GluePoint18X" fmla="*/ 95 w 365"/>
                <a:gd name="GluePoint18Y" fmla="*/ 18 h 287"/>
                <a:gd name="GluePoint19X" fmla="*/ 72 w 365"/>
                <a:gd name="GluePoint19Y" fmla="*/ 12 h 287"/>
                <a:gd name="GluePoint20X" fmla="*/ 66 w 365"/>
                <a:gd name="GluePoint20Y" fmla="*/ 12 h 287"/>
                <a:gd name="GluePoint21X" fmla="*/ 54 w 365"/>
                <a:gd name="GluePoint21Y" fmla="*/ 6 h 287"/>
                <a:gd name="GluePoint22X" fmla="*/ 42 w 365"/>
                <a:gd name="GluePoint22Y" fmla="*/ 0 h 287"/>
                <a:gd name="GluePoint23X" fmla="*/ 30 w 365"/>
                <a:gd name="GluePoint23Y" fmla="*/ 0 h 287"/>
                <a:gd name="GluePoint24X" fmla="*/ 24 w 365"/>
                <a:gd name="GluePoint24Y" fmla="*/ 24 h 287"/>
                <a:gd name="GluePoint25X" fmla="*/ 24 w 365"/>
                <a:gd name="GluePoint25Y" fmla="*/ 24 h 28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</a:cxnLst>
              <a:rect l="textAreaLeft" t="textAreaTop" r="textAreaRight" b="textAreaBottom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99" name="Freeform 17"/>
            <p:cNvSpPr/>
            <p:nvPr/>
          </p:nvSpPr>
          <p:spPr>
            <a:xfrm>
              <a:off x="4112640" y="6078600"/>
              <a:ext cx="4302720" cy="791640"/>
            </a:xfrm>
            <a:custGeom>
              <a:avLst/>
              <a:gdLst>
                <a:gd name="textAreaLeft" fmla="*/ 0 w 4302720"/>
                <a:gd name="textAreaRight" fmla="*/ 4303080 w 4302720"/>
                <a:gd name="textAreaTop" fmla="*/ 0 h 791640"/>
                <a:gd name="textAreaBottom" fmla="*/ 792000 h 791640"/>
                <a:gd name="GluePoint1X" fmla="*/ 186 w 2033"/>
                <a:gd name="GluePoint1Y" fmla="*/ 18 h 499"/>
                <a:gd name="GluePoint2X" fmla="*/ 138 w 2033"/>
                <a:gd name="GluePoint2Y" fmla="*/ 6 h 499"/>
                <a:gd name="GluePoint3X" fmla="*/ 96 w 2033"/>
                <a:gd name="GluePoint3Y" fmla="*/ 0 h 499"/>
                <a:gd name="GluePoint4X" fmla="*/ 36 w 2033"/>
                <a:gd name="GluePoint4Y" fmla="*/ 0 h 499"/>
                <a:gd name="GluePoint5X" fmla="*/ 12 w 2033"/>
                <a:gd name="GluePoint5Y" fmla="*/ 25 h 499"/>
                <a:gd name="GluePoint6X" fmla="*/ 0 w 2033"/>
                <a:gd name="GluePoint6Y" fmla="*/ 128 h 499"/>
                <a:gd name="GluePoint7X" fmla="*/ 60 w 2033"/>
                <a:gd name="GluePoint7Y" fmla="*/ 104 h 499"/>
                <a:gd name="GluePoint8X" fmla="*/ 90 w 2033"/>
                <a:gd name="GluePoint8Y" fmla="*/ 134 h 499"/>
                <a:gd name="GluePoint9X" fmla="*/ 150 w 2033"/>
                <a:gd name="GluePoint9Y" fmla="*/ 153 h 499"/>
                <a:gd name="GluePoint10X" fmla="*/ 209 w 2033"/>
                <a:gd name="GluePoint10Y" fmla="*/ 273 h 499"/>
                <a:gd name="GluePoint11X" fmla="*/ 401 w 2033"/>
                <a:gd name="GluePoint11Y" fmla="*/ 359 h 499"/>
                <a:gd name="GluePoint12X" fmla="*/ 777 w 2033"/>
                <a:gd name="GluePoint12Y" fmla="*/ 359 h 499"/>
                <a:gd name="GluePoint13X" fmla="*/ 2033 w 2033"/>
                <a:gd name="GluePoint13Y" fmla="*/ 499 h 499"/>
                <a:gd name="GluePoint14X" fmla="*/ 2033 w 2033"/>
                <a:gd name="GluePoint14Y" fmla="*/ 499 h 499"/>
                <a:gd name="GluePoint15X" fmla="*/ 1991 w 2033"/>
                <a:gd name="GluePoint15Y" fmla="*/ 493 h 499"/>
                <a:gd name="GluePoint16X" fmla="*/ 676 w 2033"/>
                <a:gd name="GluePoint16Y" fmla="*/ 243 h 499"/>
                <a:gd name="GluePoint17X" fmla="*/ 514 w 2033"/>
                <a:gd name="GluePoint17Y" fmla="*/ 159 h 499"/>
                <a:gd name="GluePoint18X" fmla="*/ 425 w 2033"/>
                <a:gd name="GluePoint18Y" fmla="*/ 110 h 499"/>
                <a:gd name="GluePoint19X" fmla="*/ 365 w 2033"/>
                <a:gd name="GluePoint19Y" fmla="*/ 92 h 499"/>
                <a:gd name="GluePoint20X" fmla="*/ 281 w 2033"/>
                <a:gd name="GluePoint20Y" fmla="*/ 61 h 499"/>
                <a:gd name="GluePoint21X" fmla="*/ 186 w 2033"/>
                <a:gd name="GluePoint21Y" fmla="*/ 18 h 499"/>
                <a:gd name="GluePoint22X" fmla="*/ 186 w 2033"/>
                <a:gd name="GluePoint22Y" fmla="*/ 18 h 49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00" name="Freeform 18"/>
            <p:cNvSpPr/>
            <p:nvPr/>
          </p:nvSpPr>
          <p:spPr>
            <a:xfrm>
              <a:off x="3873600" y="6068880"/>
              <a:ext cx="149760" cy="96480"/>
            </a:xfrm>
            <a:custGeom>
              <a:avLst/>
              <a:gdLst>
                <a:gd name="textAreaLeft" fmla="*/ 0 w 149760"/>
                <a:gd name="textAreaRight" fmla="*/ 150120 w 149760"/>
                <a:gd name="textAreaTop" fmla="*/ 0 h 96480"/>
                <a:gd name="textAreaBottom" fmla="*/ 96840 h 96480"/>
                <a:gd name="GluePoint1X" fmla="*/ 0 w 71"/>
                <a:gd name="GluePoint1Y" fmla="*/ 18 h 60"/>
                <a:gd name="GluePoint2X" fmla="*/ 6 w 71"/>
                <a:gd name="GluePoint2Y" fmla="*/ 18 h 60"/>
                <a:gd name="GluePoint3X" fmla="*/ 12 w 71"/>
                <a:gd name="GluePoint3Y" fmla="*/ 12 h 60"/>
                <a:gd name="GluePoint4X" fmla="*/ 6 w 71"/>
                <a:gd name="GluePoint4Y" fmla="*/ 6 h 60"/>
                <a:gd name="GluePoint5X" fmla="*/ 0 w 71"/>
                <a:gd name="GluePoint5Y" fmla="*/ 0 h 60"/>
                <a:gd name="GluePoint6X" fmla="*/ 29 w 71"/>
                <a:gd name="GluePoint6Y" fmla="*/ 18 h 60"/>
                <a:gd name="GluePoint7X" fmla="*/ 53 w 71"/>
                <a:gd name="GluePoint7Y" fmla="*/ 18 h 60"/>
                <a:gd name="GluePoint8X" fmla="*/ 59 w 71"/>
                <a:gd name="GluePoint8Y" fmla="*/ 37 h 60"/>
                <a:gd name="GluePoint9X" fmla="*/ 65 w 71"/>
                <a:gd name="GluePoint9Y" fmla="*/ 49 h 60"/>
                <a:gd name="GluePoint10X" fmla="*/ 71 w 71"/>
                <a:gd name="GluePoint10Y" fmla="*/ 61 h 60"/>
                <a:gd name="GluePoint11X" fmla="*/ 71 w 71"/>
                <a:gd name="GluePoint11Y" fmla="*/ 67 h 60"/>
                <a:gd name="GluePoint12X" fmla="*/ 59 w 71"/>
                <a:gd name="GluePoint12Y" fmla="*/ 61 h 60"/>
                <a:gd name="GluePoint13X" fmla="*/ 47 w 71"/>
                <a:gd name="GluePoint13Y" fmla="*/ 49 h 60"/>
                <a:gd name="GluePoint14X" fmla="*/ 23 w 71"/>
                <a:gd name="GluePoint14Y" fmla="*/ 37 h 60"/>
                <a:gd name="GluePoint15X" fmla="*/ 23 w 71"/>
                <a:gd name="GluePoint15Y" fmla="*/ 43 h 60"/>
                <a:gd name="GluePoint16X" fmla="*/ 18 w 71"/>
                <a:gd name="GluePoint16Y" fmla="*/ 49 h 60"/>
                <a:gd name="GluePoint17X" fmla="*/ 12 w 71"/>
                <a:gd name="GluePoint17Y" fmla="*/ 55 h 60"/>
                <a:gd name="GluePoint18X" fmla="*/ 6 w 71"/>
                <a:gd name="GluePoint18Y" fmla="*/ 55 h 60"/>
                <a:gd name="GluePoint19X" fmla="*/ 6 w 71"/>
                <a:gd name="GluePoint19Y" fmla="*/ 55 h 60"/>
                <a:gd name="GluePoint20X" fmla="*/ 6 w 71"/>
                <a:gd name="GluePoint20Y" fmla="*/ 43 h 60"/>
                <a:gd name="GluePoint21X" fmla="*/ 0 w 71"/>
                <a:gd name="GluePoint21Y" fmla="*/ 18 h 60"/>
                <a:gd name="GluePoint22X" fmla="*/ 0 w 71"/>
                <a:gd name="GluePoint22Y" fmla="*/ 18 h 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01" name="Freeform 19"/>
            <p:cNvSpPr/>
            <p:nvPr/>
          </p:nvSpPr>
          <p:spPr>
            <a:xfrm>
              <a:off x="1809720" y="6099120"/>
              <a:ext cx="340560" cy="259920"/>
            </a:xfrm>
            <a:custGeom>
              <a:avLst/>
              <a:gdLst>
                <a:gd name="textAreaLeft" fmla="*/ 0 w 340560"/>
                <a:gd name="textAreaRight" fmla="*/ 340920 w 340560"/>
                <a:gd name="textAreaTop" fmla="*/ 0 h 259920"/>
                <a:gd name="textAreaBottom" fmla="*/ 260280 h 259920"/>
                <a:gd name="GluePoint1X" fmla="*/ 30 w 161"/>
                <a:gd name="GluePoint1Y" fmla="*/ 0 h 162"/>
                <a:gd name="GluePoint2X" fmla="*/ 48 w 161"/>
                <a:gd name="GluePoint2Y" fmla="*/ 6 h 162"/>
                <a:gd name="GluePoint3X" fmla="*/ 72 w 161"/>
                <a:gd name="GluePoint3Y" fmla="*/ 6 h 162"/>
                <a:gd name="GluePoint4X" fmla="*/ 114 w 161"/>
                <a:gd name="GluePoint4Y" fmla="*/ 12 h 162"/>
                <a:gd name="GluePoint5X" fmla="*/ 96 w 161"/>
                <a:gd name="GluePoint5Y" fmla="*/ 61 h 162"/>
                <a:gd name="GluePoint6X" fmla="*/ 96 w 161"/>
                <a:gd name="GluePoint6Y" fmla="*/ 67 h 162"/>
                <a:gd name="GluePoint7X" fmla="*/ 102 w 161"/>
                <a:gd name="GluePoint7Y" fmla="*/ 79 h 162"/>
                <a:gd name="GluePoint8X" fmla="*/ 108 w 161"/>
                <a:gd name="GluePoint8Y" fmla="*/ 91 h 162"/>
                <a:gd name="GluePoint9X" fmla="*/ 120 w 161"/>
                <a:gd name="GluePoint9Y" fmla="*/ 103 h 162"/>
                <a:gd name="GluePoint10X" fmla="*/ 143 w 161"/>
                <a:gd name="GluePoint10Y" fmla="*/ 121 h 162"/>
                <a:gd name="GluePoint11X" fmla="*/ 155 w 161"/>
                <a:gd name="GluePoint11Y" fmla="*/ 152 h 162"/>
                <a:gd name="GluePoint12X" fmla="*/ 161 w 161"/>
                <a:gd name="GluePoint12Y" fmla="*/ 170 h 162"/>
                <a:gd name="GluePoint13X" fmla="*/ 161 w 161"/>
                <a:gd name="GluePoint13Y" fmla="*/ 176 h 162"/>
                <a:gd name="GluePoint14X" fmla="*/ 96 w 161"/>
                <a:gd name="GluePoint14Y" fmla="*/ 109 h 162"/>
                <a:gd name="GluePoint15X" fmla="*/ 30 w 161"/>
                <a:gd name="GluePoint15Y" fmla="*/ 61 h 162"/>
                <a:gd name="GluePoint16X" fmla="*/ 0 w 161"/>
                <a:gd name="GluePoint16Y" fmla="*/ 0 h 162"/>
                <a:gd name="GluePoint17X" fmla="*/ 30 w 161"/>
                <a:gd name="GluePoint17Y" fmla="*/ 0 h 162"/>
                <a:gd name="GluePoint18X" fmla="*/ 30 w 161"/>
                <a:gd name="GluePoint18Y" fmla="*/ 0 h 16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</a:cxnLst>
              <a:rect l="textAreaLeft" t="textAreaTop" r="textAreaRight" b="textAreaBottom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02" name="Freeform 20"/>
            <p:cNvSpPr/>
            <p:nvPr/>
          </p:nvSpPr>
          <p:spPr>
            <a:xfrm>
              <a:off x="1494360" y="6118200"/>
              <a:ext cx="124560" cy="96480"/>
            </a:xfrm>
            <a:custGeom>
              <a:avLst/>
              <a:gdLst>
                <a:gd name="textAreaLeft" fmla="*/ 0 w 124560"/>
                <a:gd name="textAreaRight" fmla="*/ 124920 w 124560"/>
                <a:gd name="textAreaTop" fmla="*/ 0 h 96480"/>
                <a:gd name="textAreaBottom" fmla="*/ 96840 h 96480"/>
                <a:gd name="GluePoint1X" fmla="*/ 59 w 59"/>
                <a:gd name="GluePoint1Y" fmla="*/ 6 h 60"/>
                <a:gd name="GluePoint2X" fmla="*/ 41 w 59"/>
                <a:gd name="GluePoint2Y" fmla="*/ 37 h 60"/>
                <a:gd name="GluePoint3X" fmla="*/ 41 w 59"/>
                <a:gd name="GluePoint3Y" fmla="*/ 43 h 60"/>
                <a:gd name="GluePoint4X" fmla="*/ 47 w 59"/>
                <a:gd name="GluePoint4Y" fmla="*/ 49 h 60"/>
                <a:gd name="GluePoint5X" fmla="*/ 53 w 59"/>
                <a:gd name="GluePoint5Y" fmla="*/ 61 h 60"/>
                <a:gd name="GluePoint6X" fmla="*/ 53 w 59"/>
                <a:gd name="GluePoint6Y" fmla="*/ 67 h 60"/>
                <a:gd name="GluePoint7X" fmla="*/ 47 w 59"/>
                <a:gd name="GluePoint7Y" fmla="*/ 61 h 60"/>
                <a:gd name="GluePoint8X" fmla="*/ 35 w 59"/>
                <a:gd name="GluePoint8Y" fmla="*/ 55 h 60"/>
                <a:gd name="GluePoint9X" fmla="*/ 23 w 59"/>
                <a:gd name="GluePoint9Y" fmla="*/ 43 h 60"/>
                <a:gd name="GluePoint10X" fmla="*/ 17 w 59"/>
                <a:gd name="GluePoint10Y" fmla="*/ 37 h 60"/>
                <a:gd name="GluePoint11X" fmla="*/ 0 w 59"/>
                <a:gd name="GluePoint11Y" fmla="*/ 0 h 60"/>
                <a:gd name="GluePoint12X" fmla="*/ 59 w 59"/>
                <a:gd name="GluePoint12Y" fmla="*/ 6 h 60"/>
                <a:gd name="GluePoint13X" fmla="*/ 59 w 59"/>
                <a:gd name="GluePoint13Y" fmla="*/ 6 h 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03" name="Freeform 21"/>
            <p:cNvSpPr/>
            <p:nvPr/>
          </p:nvSpPr>
          <p:spPr>
            <a:xfrm>
              <a:off x="835920" y="6049800"/>
              <a:ext cx="518400" cy="328320"/>
            </a:xfrm>
            <a:custGeom>
              <a:avLst/>
              <a:gdLst>
                <a:gd name="textAreaLeft" fmla="*/ 0 w 518400"/>
                <a:gd name="textAreaRight" fmla="*/ 518760 w 518400"/>
                <a:gd name="textAreaTop" fmla="*/ 0 h 328320"/>
                <a:gd name="textAreaBottom" fmla="*/ 328680 h 328320"/>
                <a:gd name="GluePoint1X" fmla="*/ 233 w 245"/>
                <a:gd name="GluePoint1Y" fmla="*/ 43 h 204"/>
                <a:gd name="GluePoint2X" fmla="*/ 245 w 245"/>
                <a:gd name="GluePoint2Y" fmla="*/ 49 h 204"/>
                <a:gd name="GluePoint3X" fmla="*/ 209 w 245"/>
                <a:gd name="GluePoint3Y" fmla="*/ 91 h 204"/>
                <a:gd name="GluePoint4X" fmla="*/ 143 w 245"/>
                <a:gd name="GluePoint4Y" fmla="*/ 146 h 204"/>
                <a:gd name="GluePoint5X" fmla="*/ 167 w 245"/>
                <a:gd name="GluePoint5Y" fmla="*/ 170 h 204"/>
                <a:gd name="GluePoint6X" fmla="*/ 179 w 245"/>
                <a:gd name="GluePoint6Y" fmla="*/ 225 h 204"/>
                <a:gd name="GluePoint7X" fmla="*/ 77 w 245"/>
                <a:gd name="GluePoint7Y" fmla="*/ 146 h 204"/>
                <a:gd name="GluePoint8X" fmla="*/ 47 w 245"/>
                <a:gd name="GluePoint8Y" fmla="*/ 91 h 204"/>
                <a:gd name="GluePoint9X" fmla="*/ 89 w 245"/>
                <a:gd name="GluePoint9Y" fmla="*/ 73 h 204"/>
                <a:gd name="GluePoint10X" fmla="*/ 59 w 245"/>
                <a:gd name="GluePoint10Y" fmla="*/ 43 h 204"/>
                <a:gd name="GluePoint11X" fmla="*/ 0 w 245"/>
                <a:gd name="GluePoint11Y" fmla="*/ 12 h 204"/>
                <a:gd name="GluePoint12X" fmla="*/ 0 w 245"/>
                <a:gd name="GluePoint12Y" fmla="*/ 0 h 204"/>
                <a:gd name="GluePoint13X" fmla="*/ 6 w 245"/>
                <a:gd name="GluePoint13Y" fmla="*/ 0 h 204"/>
                <a:gd name="GluePoint14X" fmla="*/ 12 w 245"/>
                <a:gd name="GluePoint14Y" fmla="*/ 0 h 204"/>
                <a:gd name="GluePoint15X" fmla="*/ 47 w 245"/>
                <a:gd name="GluePoint15Y" fmla="*/ 6 h 204"/>
                <a:gd name="GluePoint16X" fmla="*/ 77 w 245"/>
                <a:gd name="GluePoint16Y" fmla="*/ 6 h 204"/>
                <a:gd name="GluePoint17X" fmla="*/ 83 w 245"/>
                <a:gd name="GluePoint17Y" fmla="*/ 6 h 204"/>
                <a:gd name="GluePoint18X" fmla="*/ 89 w 245"/>
                <a:gd name="GluePoint18Y" fmla="*/ 6 h 204"/>
                <a:gd name="GluePoint19X" fmla="*/ 101 w 245"/>
                <a:gd name="GluePoint19Y" fmla="*/ 12 h 204"/>
                <a:gd name="GluePoint20X" fmla="*/ 125 w 245"/>
                <a:gd name="GluePoint20Y" fmla="*/ 12 h 204"/>
                <a:gd name="GluePoint21X" fmla="*/ 143 w 245"/>
                <a:gd name="GluePoint21Y" fmla="*/ 18 h 204"/>
                <a:gd name="GluePoint22X" fmla="*/ 149 w 245"/>
                <a:gd name="GluePoint22Y" fmla="*/ 18 h 204"/>
                <a:gd name="GluePoint23X" fmla="*/ 149 w 245"/>
                <a:gd name="GluePoint23Y" fmla="*/ 18 h 204"/>
                <a:gd name="GluePoint24X" fmla="*/ 203 w 245"/>
                <a:gd name="GluePoint24Y" fmla="*/ 24 h 204"/>
                <a:gd name="GluePoint25X" fmla="*/ 233 w 245"/>
                <a:gd name="GluePoint25Y" fmla="*/ 43 h 204"/>
                <a:gd name="GluePoint26X" fmla="*/ 233 w 245"/>
                <a:gd name="GluePoint26Y" fmla="*/ 43 h 20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</a:cxnLst>
              <a:rect l="textAreaLeft" t="textAreaTop" r="textAreaRight" b="textAreaBottom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004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5860" strike="noStrike" u="none">
                <a:solidFill>
                  <a:schemeClr val="lt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US" sz="586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005" name="PlaceHolder 2"/>
          <p:cNvSpPr>
            <a:spLocks noGrp="1"/>
          </p:cNvSpPr>
          <p:nvPr>
            <p:ph type="body"/>
          </p:nvPr>
        </p:nvSpPr>
        <p:spPr>
          <a:xfrm>
            <a:off x="609480" y="1535040"/>
            <a:ext cx="5386680" cy="639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en-US" sz="32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006" name="PlaceHolder 3"/>
          <p:cNvSpPr>
            <a:spLocks noGrp="1"/>
          </p:cNvSpPr>
          <p:nvPr>
            <p:ph type="body"/>
          </p:nvPr>
        </p:nvSpPr>
        <p:spPr>
          <a:xfrm>
            <a:off x="609480" y="2174760"/>
            <a:ext cx="5386680" cy="3951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457200" indent="-457200">
              <a:lnSpc>
                <a:spcPct val="100000"/>
              </a:lnSpc>
              <a:spcBef>
                <a:spcPts val="641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1" marL="990720" indent="-380880">
              <a:lnSpc>
                <a:spcPct val="100000"/>
              </a:lnSpc>
              <a:spcBef>
                <a:spcPts val="533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266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Second level</a:t>
            </a:r>
            <a:endParaRPr b="0" lang="en-US" sz="266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2" marL="1523880" indent="-304920">
              <a:lnSpc>
                <a:spcPct val="100000"/>
              </a:lnSpc>
              <a:spcBef>
                <a:spcPts val="479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Third level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3" marL="2133720" indent="-304920">
              <a:lnSpc>
                <a:spcPct val="100000"/>
              </a:lnSpc>
              <a:spcBef>
                <a:spcPts val="425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213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Fourth level</a:t>
            </a:r>
            <a:endParaRPr b="0" lang="en-US" sz="213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4" marL="2743200" indent="-304920">
              <a:lnSpc>
                <a:spcPct val="100000"/>
              </a:lnSpc>
              <a:spcBef>
                <a:spcPts val="425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213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Fifth level</a:t>
            </a:r>
            <a:endParaRPr b="0" lang="en-US" sz="213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007" name="PlaceHolder 4"/>
          <p:cNvSpPr>
            <a:spLocks noGrp="1"/>
          </p:cNvSpPr>
          <p:nvPr>
            <p:ph type="body"/>
          </p:nvPr>
        </p:nvSpPr>
        <p:spPr>
          <a:xfrm>
            <a:off x="6193440" y="1535040"/>
            <a:ext cx="5388840" cy="639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en-US" sz="32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008" name="PlaceHolder 5"/>
          <p:cNvSpPr>
            <a:spLocks noGrp="1"/>
          </p:cNvSpPr>
          <p:nvPr>
            <p:ph type="body"/>
          </p:nvPr>
        </p:nvSpPr>
        <p:spPr>
          <a:xfrm>
            <a:off x="6193440" y="2174760"/>
            <a:ext cx="5388840" cy="3951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457200" indent="-457200">
              <a:lnSpc>
                <a:spcPct val="100000"/>
              </a:lnSpc>
              <a:spcBef>
                <a:spcPts val="641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1" marL="990720" indent="-380880">
              <a:lnSpc>
                <a:spcPct val="100000"/>
              </a:lnSpc>
              <a:spcBef>
                <a:spcPts val="533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266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Second level</a:t>
            </a:r>
            <a:endParaRPr b="0" lang="en-US" sz="266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2" marL="1523880" indent="-304920">
              <a:lnSpc>
                <a:spcPct val="100000"/>
              </a:lnSpc>
              <a:spcBef>
                <a:spcPts val="479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Third level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3" marL="2133720" indent="-304920">
              <a:lnSpc>
                <a:spcPct val="100000"/>
              </a:lnSpc>
              <a:spcBef>
                <a:spcPts val="425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213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Fourth level</a:t>
            </a:r>
            <a:endParaRPr b="0" lang="en-US" sz="213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4" marL="2743200" indent="-304920">
              <a:lnSpc>
                <a:spcPct val="100000"/>
              </a:lnSpc>
              <a:spcBef>
                <a:spcPts val="425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213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Fifth level</a:t>
            </a:r>
            <a:endParaRPr b="0" lang="en-US" sz="213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009" name="PlaceHolder 6"/>
          <p:cNvSpPr>
            <a:spLocks noGrp="1"/>
          </p:cNvSpPr>
          <p:nvPr>
            <p:ph type="dt" idx="256"/>
          </p:nvPr>
        </p:nvSpPr>
        <p:spPr>
          <a:xfrm>
            <a:off x="60948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010" name="PlaceHolder 7"/>
          <p:cNvSpPr>
            <a:spLocks noGrp="1"/>
          </p:cNvSpPr>
          <p:nvPr>
            <p:ph type="ftr" idx="257"/>
          </p:nvPr>
        </p:nvSpPr>
        <p:spPr>
          <a:xfrm>
            <a:off x="4165560" y="6248520"/>
            <a:ext cx="386028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011" name="PlaceHolder 8"/>
          <p:cNvSpPr>
            <a:spLocks noGrp="1"/>
          </p:cNvSpPr>
          <p:nvPr>
            <p:ph type="sldNum" idx="258"/>
          </p:nvPr>
        </p:nvSpPr>
        <p:spPr>
          <a:xfrm>
            <a:off x="873756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600" strike="noStrike" u="sng">
                <a:solidFill>
                  <a:srgbClr val="ffffff"/>
                </a:solidFill>
                <a:effectLst/>
                <a:uFillTx/>
                <a:latin typeface="Verdana"/>
                <a:ea typeface="文新字海-特行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023B1F4-4AA7-4EAE-AC76-910E88246FA2}" type="slidenum">
              <a:rPr b="0" lang="en-US" sz="1600" strike="noStrike" u="sng">
                <a:solidFill>
                  <a:srgbClr val="ffffff"/>
                </a:solidFill>
                <a:effectLst/>
                <a:uFillTx/>
                <a:latin typeface="Verdana"/>
                <a:ea typeface="文新字海-特行"/>
              </a:rPr>
              <a:t>&lt;number&gt;</a:t>
            </a:fld>
            <a:endParaRPr b="0" lang="en-US" sz="16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66">
    <p:bg>
      <p:bgPr>
        <a:gradFill rotWithShape="0">
          <a:gsLst>
            <a:gs pos="0">
              <a:srgbClr val="001847"/>
            </a:gs>
            <a:gs pos="100000">
              <a:srgbClr val="003399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2" name="Group 2"/>
          <p:cNvGrpSpPr/>
          <p:nvPr/>
        </p:nvGrpSpPr>
        <p:grpSpPr>
          <a:xfrm>
            <a:off x="0" y="0"/>
            <a:ext cx="12191760" cy="6857640"/>
            <a:chOff x="0" y="0"/>
            <a:chExt cx="12191760" cy="6857640"/>
          </a:xfrm>
        </p:grpSpPr>
        <p:sp>
          <p:nvSpPr>
            <p:cNvPr id="1013" name="Freeform 3"/>
            <p:cNvSpPr/>
            <p:nvPr/>
          </p:nvSpPr>
          <p:spPr>
            <a:xfrm>
              <a:off x="0" y="4876920"/>
              <a:ext cx="12191760" cy="198072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1980720"/>
                <a:gd name="textAreaBottom" fmla="*/ 1981080 h 1980720"/>
                <a:gd name="GluePoint1X" fmla="*/ 4389 w 6027"/>
                <a:gd name="GluePoint1Y" fmla="*/ 32 h 2296"/>
                <a:gd name="GluePoint2X" fmla="*/ 0 w 6027"/>
                <a:gd name="GluePoint2Y" fmla="*/ 32 h 2296"/>
                <a:gd name="GluePoint3X" fmla="*/ 0 w 6027"/>
                <a:gd name="GluePoint3Y" fmla="*/ 0 h 2296"/>
                <a:gd name="GluePoint4X" fmla="*/ 4389 w 6027"/>
                <a:gd name="GluePoint4Y" fmla="*/ 0 h 2296"/>
                <a:gd name="GluePoint5X" fmla="*/ 4389 w 6027"/>
                <a:gd name="GluePoint5Y" fmla="*/ 32 h 2296"/>
                <a:gd name="GluePoint6X" fmla="*/ 4389 w 6027"/>
                <a:gd name="GluePoint6Y" fmla="*/ 32 h 229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33cccc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14" name="Freeform 4"/>
            <p:cNvSpPr/>
            <p:nvPr/>
          </p:nvSpPr>
          <p:spPr>
            <a:xfrm>
              <a:off x="0" y="0"/>
              <a:ext cx="12191760" cy="487656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4876560"/>
                <a:gd name="textAreaBottom" fmla="*/ 4876920 h 487656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1746"/>
                </a:gs>
                <a:gs pos="100000">
                  <a:srgbClr val="003399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  <a:ea typeface="文新字海-特行"/>
              </a:endParaRPr>
            </a:p>
          </p:txBody>
        </p:sp>
      </p:grpSp>
      <p:sp>
        <p:nvSpPr>
          <p:cNvPr id="1015" name="Freeform 5"/>
          <p:cNvSpPr/>
          <p:nvPr/>
        </p:nvSpPr>
        <p:spPr>
          <a:xfrm>
            <a:off x="8331120" y="6262560"/>
            <a:ext cx="3860280" cy="609120"/>
          </a:xfrm>
          <a:custGeom>
            <a:avLst/>
            <a:gdLst>
              <a:gd name="textAreaLeft" fmla="*/ 0 w 3860280"/>
              <a:gd name="textAreaRight" fmla="*/ 3860640 w 3860280"/>
              <a:gd name="textAreaTop" fmla="*/ 0 h 609120"/>
              <a:gd name="textAreaBottom" fmla="*/ 609480 h 609120"/>
              <a:gd name="GluePoint1X" fmla="*/ 2147483646 w 5748"/>
              <a:gd name="GluePoint1Y" fmla="*/ 2147483646 h 246"/>
              <a:gd name="GluePoint2X" fmla="*/ 0 w 5748"/>
              <a:gd name="GluePoint2Y" fmla="*/ 2147483646 h 246"/>
              <a:gd name="GluePoint3X" fmla="*/ 0 w 5748"/>
              <a:gd name="GluePoint3Y" fmla="*/ 0 h 246"/>
              <a:gd name="GluePoint4X" fmla="*/ 2147483646 w 5748"/>
              <a:gd name="GluePoint4Y" fmla="*/ 0 h 246"/>
              <a:gd name="GluePoint5X" fmla="*/ 2147483646 w 5748"/>
              <a:gd name="GluePoint5Y" fmla="*/ 2147483646 h 246"/>
              <a:gd name="GluePoint6X" fmla="*/ 2147483646 w 5748"/>
              <a:gd name="GluePoint6Y" fmla="*/ 2147483646 h 246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</a:cxnLst>
            <a:rect l="textAreaLeft" t="textAreaTop" r="textAreaRight" b="textAreaBottom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003399"/>
              </a:gs>
              <a:gs pos="100000">
                <a:srgbClr val="00ffcc"/>
              </a:gs>
            </a:gsLst>
            <a:lin ang="189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2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grpSp>
        <p:nvGrpSpPr>
          <p:cNvPr id="1016" name="Group 6"/>
          <p:cNvGrpSpPr/>
          <p:nvPr/>
        </p:nvGrpSpPr>
        <p:grpSpPr>
          <a:xfrm>
            <a:off x="0" y="6019920"/>
            <a:ext cx="10464480" cy="856800"/>
            <a:chOff x="0" y="6019920"/>
            <a:chExt cx="10464480" cy="856800"/>
          </a:xfrm>
        </p:grpSpPr>
        <p:sp>
          <p:nvSpPr>
            <p:cNvPr id="1017" name="Freeform 7"/>
            <p:cNvSpPr/>
            <p:nvPr/>
          </p:nvSpPr>
          <p:spPr>
            <a:xfrm>
              <a:off x="3149640" y="6019920"/>
              <a:ext cx="6857640" cy="850680"/>
            </a:xfrm>
            <a:custGeom>
              <a:avLst/>
              <a:gdLst>
                <a:gd name="textAreaLeft" fmla="*/ 0 w 6857640"/>
                <a:gd name="textAreaRight" fmla="*/ 6858000 w 6857640"/>
                <a:gd name="textAreaTop" fmla="*/ 0 h 850680"/>
                <a:gd name="textAreaBottom" fmla="*/ 851040 h 850680"/>
                <a:gd name="GluePoint1X" fmla="*/ 3132 w 0"/>
                <a:gd name="GluePoint1Y" fmla="*/ 469 h 0"/>
                <a:gd name="GluePoint2X" fmla="*/ 2995 w 0"/>
                <a:gd name="GluePoint2Y" fmla="*/ 395 h 0"/>
                <a:gd name="GluePoint3X" fmla="*/ 2911 w 0"/>
                <a:gd name="GluePoint3Y" fmla="*/ 375 h 0"/>
                <a:gd name="GluePoint4X" fmla="*/ 2678 w 0"/>
                <a:gd name="GluePoint4Y" fmla="*/ 228 h 0"/>
                <a:gd name="GluePoint5X" fmla="*/ 2553 w 0"/>
                <a:gd name="GluePoint5Y" fmla="*/ 74 h 0"/>
                <a:gd name="GluePoint6X" fmla="*/ 2457 w 0"/>
                <a:gd name="GluePoint6Y" fmla="*/ 7 h 0"/>
                <a:gd name="GluePoint7X" fmla="*/ 2403 w 0"/>
                <a:gd name="GluePoint7Y" fmla="*/ 47 h 0"/>
                <a:gd name="GluePoint8X" fmla="*/ 2289 w 0"/>
                <a:gd name="GluePoint8Y" fmla="*/ 74 h 0"/>
                <a:gd name="GluePoint9X" fmla="*/ 2134 w 0"/>
                <a:gd name="GluePoint9Y" fmla="*/ 74 h 0"/>
                <a:gd name="GluePoint10X" fmla="*/ 2044 w 0"/>
                <a:gd name="GluePoint10Y" fmla="*/ 128 h 0"/>
                <a:gd name="GluePoint11X" fmla="*/ 1775 w 0"/>
                <a:gd name="GluePoint11Y" fmla="*/ 222 h 0"/>
                <a:gd name="GluePoint12X" fmla="*/ 1602 w 0"/>
                <a:gd name="GluePoint12Y" fmla="*/ 181 h 0"/>
                <a:gd name="GluePoint13X" fmla="*/ 1560 w 0"/>
                <a:gd name="GluePoint13Y" fmla="*/ 101 h 0"/>
                <a:gd name="GluePoint14X" fmla="*/ 1542 w 0"/>
                <a:gd name="GluePoint14Y" fmla="*/ 87 h 0"/>
                <a:gd name="GluePoint15X" fmla="*/ 1446 w 0"/>
                <a:gd name="GluePoint15Y" fmla="*/ 60 h 0"/>
                <a:gd name="GluePoint16X" fmla="*/ 1375 w 0"/>
                <a:gd name="GluePoint16Y" fmla="*/ 74 h 0"/>
                <a:gd name="GluePoint17X" fmla="*/ 1309 w 0"/>
                <a:gd name="GluePoint17Y" fmla="*/ 87 h 0"/>
                <a:gd name="GluePoint18X" fmla="*/ 1243 w 0"/>
                <a:gd name="GluePoint18Y" fmla="*/ 13 h 0"/>
                <a:gd name="GluePoint19X" fmla="*/ 1225 w 0"/>
                <a:gd name="GluePoint19Y" fmla="logwidth"/>
                <a:gd name="GluePoint20X" fmla="*/ 1189 w 0"/>
                <a:gd name="GluePoint20Y" fmla="logwidth"/>
                <a:gd name="GluePoint21X" fmla="*/ 1106 w 0"/>
                <a:gd name="GluePoint21Y" fmla="*/ 34 h 0"/>
                <a:gd name="GluePoint22X" fmla="*/ 1106 w 0"/>
                <a:gd name="GluePoint22Y" fmla="*/ 34 h 0"/>
                <a:gd name="GluePoint23X" fmla="*/ 1094 w 0"/>
                <a:gd name="GluePoint23Y" fmla="*/ 40 h 0"/>
                <a:gd name="GluePoint24X" fmla="*/ 1070 w 0"/>
                <a:gd name="GluePoint24Y" fmla="*/ 54 h 0"/>
                <a:gd name="GluePoint25X" fmla="*/ 1034 w 0"/>
                <a:gd name="GluePoint25Y" fmla="*/ 74 h 0"/>
                <a:gd name="GluePoint26X" fmla="*/ 1004 w 0"/>
                <a:gd name="GluePoint26Y" fmla="*/ 74 h 0"/>
                <a:gd name="GluePoint27X" fmla="*/ 986 w 0"/>
                <a:gd name="GluePoint27Y" fmla="*/ 74 h 0"/>
                <a:gd name="GluePoint28X" fmla="*/ 956 w 0"/>
                <a:gd name="GluePoint28Y" fmla="*/ 81 h 0"/>
                <a:gd name="GluePoint29X" fmla="*/ 920 w 0"/>
                <a:gd name="GluePoint29Y" fmla="*/ 94 h 0"/>
                <a:gd name="GluePoint30X" fmla="*/ 884 w 0"/>
                <a:gd name="GluePoint30Y" fmla="*/ 107 h 0"/>
                <a:gd name="GluePoint31X" fmla="*/ 843 w 0"/>
                <a:gd name="GluePoint31Y" fmla="*/ 128 h 0"/>
                <a:gd name="GluePoint32X" fmla="*/ 813 w 0"/>
                <a:gd name="GluePoint32Y" fmla="*/ 141 h 0"/>
                <a:gd name="GluePoint33X" fmla="*/ 789 w 0"/>
                <a:gd name="GluePoint33Y" fmla="*/ 148 h 0"/>
                <a:gd name="GluePoint34X" fmla="*/ 783 w 0"/>
                <a:gd name="GluePoint34Y" fmla="*/ 154 h 0"/>
                <a:gd name="GluePoint35X" fmla="*/ 556 w 0"/>
                <a:gd name="GluePoint35Y" fmla="*/ 228 h 0"/>
                <a:gd name="GluePoint36X" fmla="*/ 394 w 0"/>
                <a:gd name="GluePoint36Y" fmla="*/ 294 h 0"/>
                <a:gd name="GluePoint37X" fmla="*/ 107 w 0"/>
                <a:gd name="GluePoint37Y" fmla="*/ 462 h 0"/>
                <a:gd name="GluePoint38X" fmla="logwidth"/>
                <a:gd name="GluePoint38Y" fmla="*/ 536 h 0"/>
                <a:gd name="GluePoint39X" fmla="*/ 3240 w 0"/>
                <a:gd name="GluePoint39Y" fmla="*/ 536 h 0"/>
                <a:gd name="GluePoint40X" fmla="*/ 3132 w 0"/>
                <a:gd name="GluePoint40Y" fmla="*/ 469 h 0"/>
                <a:gd name="GluePoint41X" fmla="*/ 3132 w 0"/>
                <a:gd name="GluePoint41Y" fmla="*/ 469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</a:cxnLst>
              <a:rect l="textAreaLeft" t="textAreaTop" r="textAreaRight" b="textAreaBottom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837763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  <a:ea typeface="文新字海-特行"/>
              </a:endParaRPr>
            </a:p>
          </p:txBody>
        </p:sp>
        <p:grpSp>
          <p:nvGrpSpPr>
            <p:cNvPr id="1018" name="Group 8"/>
            <p:cNvGrpSpPr/>
            <p:nvPr/>
          </p:nvGrpSpPr>
          <p:grpSpPr>
            <a:xfrm>
              <a:off x="5262120" y="6019920"/>
              <a:ext cx="5202360" cy="856800"/>
              <a:chOff x="5262120" y="6019920"/>
              <a:chExt cx="5202360" cy="856800"/>
            </a:xfrm>
          </p:grpSpPr>
          <p:sp>
            <p:nvSpPr>
              <p:cNvPr id="1019" name="Freeform 9"/>
              <p:cNvSpPr/>
              <p:nvPr/>
            </p:nvSpPr>
            <p:spPr>
              <a:xfrm>
                <a:off x="8356680" y="6031080"/>
                <a:ext cx="2107800" cy="845640"/>
              </a:xfrm>
              <a:custGeom>
                <a:avLst/>
                <a:gdLst>
                  <a:gd name="textAreaLeft" fmla="*/ 0 w 2107800"/>
                  <a:gd name="textAreaRight" fmla="*/ 2108160 w 2107800"/>
                  <a:gd name="textAreaTop" fmla="*/ 0 h 845640"/>
                  <a:gd name="textAreaBottom" fmla="*/ 846000 h 845640"/>
                  <a:gd name="GluePoint1X" fmla="*/ 636 w 996"/>
                  <a:gd name="GluePoint1Y" fmla="*/ 373 h 533"/>
                  <a:gd name="GluePoint2X" fmla="*/ 495 w 996"/>
                  <a:gd name="GluePoint2Y" fmla="*/ 370 h 533"/>
                  <a:gd name="GluePoint3X" fmla="*/ 280 w 996"/>
                  <a:gd name="GluePoint3Y" fmla="*/ 249 h 533"/>
                  <a:gd name="GluePoint4X" fmla="*/ 127 w 996"/>
                  <a:gd name="GluePoint4Y" fmla="*/ 66 h 533"/>
                  <a:gd name="GluePoint5X" fmla="*/ 0 w 996"/>
                  <a:gd name="GluePoint5Y" fmla="*/ 0 h 533"/>
                  <a:gd name="GluePoint6X" fmla="*/ 22 w 996"/>
                  <a:gd name="GluePoint6Y" fmla="*/ 26 h 533"/>
                  <a:gd name="GluePoint7X" fmla="*/ 0 w 996"/>
                  <a:gd name="GluePoint7Y" fmla="*/ 65 h 533"/>
                  <a:gd name="GluePoint8X" fmla="*/ 30 w 996"/>
                  <a:gd name="GluePoint8Y" fmla="*/ 119 h 533"/>
                  <a:gd name="GluePoint9X" fmla="*/ 75 w 996"/>
                  <a:gd name="GluePoint9Y" fmla="*/ 243 h 533"/>
                  <a:gd name="GluePoint10X" fmla="*/ 45 w 996"/>
                  <a:gd name="GluePoint10Y" fmla="*/ 422 h 533"/>
                  <a:gd name="GluePoint11X" fmla="*/ 200 w 996"/>
                  <a:gd name="GluePoint11Y" fmla="*/ 329 h 533"/>
                  <a:gd name="GluePoint12X" fmla="*/ 612 w 996"/>
                  <a:gd name="GluePoint12Y" fmla="*/ 533 h 533"/>
                  <a:gd name="GluePoint13X" fmla="*/ 996 w 996"/>
                  <a:gd name="GluePoint13Y" fmla="*/ 529 h 533"/>
                  <a:gd name="GluePoint14X" fmla="*/ 828 w 996"/>
                  <a:gd name="GluePoint14Y" fmla="*/ 473 h 533"/>
                  <a:gd name="GluePoint15X" fmla="*/ 636 w 996"/>
                  <a:gd name="GluePoint15Y" fmla="*/ 373 h 533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</a:cxnLst>
                <a:rect l="textAreaLeft" t="textAreaTop" r="textAreaRight" b="textAreaBottom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24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20" name="Freeform 10"/>
              <p:cNvSpPr/>
              <p:nvPr/>
            </p:nvSpPr>
            <p:spPr>
              <a:xfrm>
                <a:off x="5666400" y="6019920"/>
                <a:ext cx="393480" cy="626760"/>
              </a:xfrm>
              <a:custGeom>
                <a:avLst/>
                <a:gdLst>
                  <a:gd name="textAreaLeft" fmla="*/ 0 w 393480"/>
                  <a:gd name="textAreaRight" fmla="*/ 393840 w 393480"/>
                  <a:gd name="textAreaTop" fmla="*/ 0 h 626760"/>
                  <a:gd name="textAreaBottom" fmla="*/ 627120 h 626760"/>
                  <a:gd name="GluePoint1X" fmla="*/ 36 w 186"/>
                  <a:gd name="GluePoint1Y" fmla="*/ 0 h 353"/>
                  <a:gd name="GluePoint2X" fmla="*/ 54 w 186"/>
                  <a:gd name="GluePoint2Y" fmla="*/ 39 h 353"/>
                  <a:gd name="GluePoint3X" fmla="*/ 24 w 186"/>
                  <a:gd name="GluePoint3Y" fmla="*/ 67 h 353"/>
                  <a:gd name="GluePoint4X" fmla="*/ 18 w 186"/>
                  <a:gd name="GluePoint4Y" fmla="*/ 145 h 353"/>
                  <a:gd name="GluePoint5X" fmla="*/ 42 w 186"/>
                  <a:gd name="GluePoint5Y" fmla="*/ 251 h 353"/>
                  <a:gd name="GluePoint6X" fmla="*/ 48 w 186"/>
                  <a:gd name="GluePoint6Y" fmla="*/ 356 h 353"/>
                  <a:gd name="GluePoint7X" fmla="*/ 0 w 186"/>
                  <a:gd name="GluePoint7Y" fmla="*/ 777 h 353"/>
                  <a:gd name="GluePoint8X" fmla="*/ 54 w 186"/>
                  <a:gd name="GluePoint8Y" fmla="*/ 514 h 353"/>
                  <a:gd name="GluePoint9X" fmla="*/ 84 w 186"/>
                  <a:gd name="GluePoint9Y" fmla="*/ 474 h 353"/>
                  <a:gd name="GluePoint10X" fmla="*/ 126 w 186"/>
                  <a:gd name="GluePoint10Y" fmla="*/ 278 h 353"/>
                  <a:gd name="GluePoint11X" fmla="*/ 144 w 186"/>
                  <a:gd name="GluePoint11Y" fmla="*/ 263 h 353"/>
                  <a:gd name="GluePoint12X" fmla="*/ 144 w 186"/>
                  <a:gd name="GluePoint12Y" fmla="*/ 198 h 353"/>
                  <a:gd name="GluePoint13X" fmla="*/ 186 w 186"/>
                  <a:gd name="GluePoint13Y" fmla="*/ 145 h 353"/>
                  <a:gd name="GluePoint14X" fmla="*/ 162 w 186"/>
                  <a:gd name="GluePoint14Y" fmla="*/ 131 h 353"/>
                  <a:gd name="GluePoint15X" fmla="*/ 36 w 186"/>
                  <a:gd name="GluePoint15Y" fmla="*/ 0 h 353"/>
                  <a:gd name="GluePoint16X" fmla="*/ 36 w 186"/>
                  <a:gd name="GluePoint16Y" fmla="*/ 0 h 353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</a:cxnLst>
                <a:rect l="textAreaLeft" t="textAreaTop" r="textAreaRight" b="textAreaBottom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24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21" name="Freeform 11"/>
              <p:cNvSpPr/>
              <p:nvPr/>
            </p:nvSpPr>
            <p:spPr>
              <a:xfrm>
                <a:off x="6413400" y="6180120"/>
                <a:ext cx="799920" cy="429840"/>
              </a:xfrm>
              <a:custGeom>
                <a:avLst/>
                <a:gdLst>
                  <a:gd name="textAreaLeft" fmla="*/ 0 w 799920"/>
                  <a:gd name="textAreaRight" fmla="*/ 800280 w 799920"/>
                  <a:gd name="textAreaTop" fmla="*/ 0 h 429840"/>
                  <a:gd name="textAreaBottom" fmla="*/ 430200 h 429840"/>
                  <a:gd name="GluePoint1X" fmla="*/ 18 w 378"/>
                  <a:gd name="GluePoint1Y" fmla="*/ 0 h 271"/>
                  <a:gd name="GluePoint2X" fmla="*/ 12 w 378"/>
                  <a:gd name="GluePoint2Y" fmla="*/ 13 h 271"/>
                  <a:gd name="GluePoint3X" fmla="*/ 0 w 378"/>
                  <a:gd name="GluePoint3Y" fmla="*/ 40 h 271"/>
                  <a:gd name="GluePoint4X" fmla="*/ 60 w 378"/>
                  <a:gd name="GluePoint4Y" fmla="*/ 121 h 271"/>
                  <a:gd name="GluePoint5X" fmla="*/ 310 w 378"/>
                  <a:gd name="GluePoint5Y" fmla="*/ 271 h 271"/>
                  <a:gd name="GluePoint6X" fmla="*/ 290 w 378"/>
                  <a:gd name="GluePoint6Y" fmla="*/ 139 h 271"/>
                  <a:gd name="GluePoint7X" fmla="*/ 378 w 378"/>
                  <a:gd name="GluePoint7Y" fmla="*/ 76 h 271"/>
                  <a:gd name="GluePoint8X" fmla="*/ 251 w 378"/>
                  <a:gd name="GluePoint8Y" fmla="*/ 94 h 271"/>
                  <a:gd name="GluePoint9X" fmla="*/ 90 w 378"/>
                  <a:gd name="GluePoint9Y" fmla="*/ 54 h 271"/>
                  <a:gd name="GluePoint10X" fmla="*/ 18 w 378"/>
                  <a:gd name="GluePoint10Y" fmla="*/ 0 h 271"/>
                  <a:gd name="GluePoint11X" fmla="*/ 18 w 378"/>
                  <a:gd name="GluePoint11Y" fmla="*/ 0 h 27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</a:cxnLst>
                <a:rect l="textAreaLeft" t="textAreaTop" r="textAreaRight" b="textAreaBottom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24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22" name="Freeform 12"/>
              <p:cNvSpPr/>
              <p:nvPr/>
            </p:nvSpPr>
            <p:spPr>
              <a:xfrm>
                <a:off x="7679160" y="6137280"/>
                <a:ext cx="327600" cy="117000"/>
              </a:xfrm>
              <a:custGeom>
                <a:avLst/>
                <a:gdLst>
                  <a:gd name="textAreaLeft" fmla="*/ 0 w 327600"/>
                  <a:gd name="textAreaRight" fmla="*/ 327960 w 327600"/>
                  <a:gd name="textAreaTop" fmla="*/ 0 h 117000"/>
                  <a:gd name="textAreaBottom" fmla="*/ 117360 h 117000"/>
                  <a:gd name="GluePoint1X" fmla="*/ 114 w 155"/>
                  <a:gd name="GluePoint1Y" fmla="*/ 0 h 66"/>
                  <a:gd name="GluePoint2X" fmla="*/ 0 w 155"/>
                  <a:gd name="GluePoint2Y" fmla="*/ 0 h 66"/>
                  <a:gd name="GluePoint3X" fmla="*/ 0 w 155"/>
                  <a:gd name="GluePoint3Y" fmla="*/ 0 h 66"/>
                  <a:gd name="GluePoint4X" fmla="*/ 6 w 155"/>
                  <a:gd name="GluePoint4Y" fmla="*/ 13 h 66"/>
                  <a:gd name="GluePoint5X" fmla="*/ 6 w 155"/>
                  <a:gd name="GluePoint5Y" fmla="*/ 39 h 66"/>
                  <a:gd name="GluePoint6X" fmla="*/ 0 w 155"/>
                  <a:gd name="GluePoint6Y" fmla="*/ 54 h 66"/>
                  <a:gd name="GluePoint7X" fmla="*/ 78 w 155"/>
                  <a:gd name="GluePoint7Y" fmla="*/ 132 h 66"/>
                  <a:gd name="GluePoint8X" fmla="*/ 96 w 155"/>
                  <a:gd name="GluePoint8Y" fmla="*/ 93 h 66"/>
                  <a:gd name="GluePoint9X" fmla="*/ 155 w 155"/>
                  <a:gd name="GluePoint9Y" fmla="*/ 147 h 66"/>
                  <a:gd name="GluePoint10X" fmla="*/ 126 w 155"/>
                  <a:gd name="GluePoint10Y" fmla="*/ 54 h 66"/>
                  <a:gd name="GluePoint11X" fmla="*/ 149 w 155"/>
                  <a:gd name="GluePoint11Y" fmla="*/ 0 h 66"/>
                  <a:gd name="GluePoint12X" fmla="*/ 114 w 155"/>
                  <a:gd name="GluePoint12Y" fmla="*/ 0 h 66"/>
                  <a:gd name="GluePoint13X" fmla="*/ 114 w 155"/>
                  <a:gd name="GluePoint13Y" fmla="*/ 0 h 66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24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23" name="Freeform 13"/>
              <p:cNvSpPr/>
              <p:nvPr/>
            </p:nvSpPr>
            <p:spPr>
              <a:xfrm>
                <a:off x="5262120" y="6126120"/>
                <a:ext cx="88560" cy="128160"/>
              </a:xfrm>
              <a:custGeom>
                <a:avLst/>
                <a:gdLst>
                  <a:gd name="textAreaLeft" fmla="*/ 0 w 88560"/>
                  <a:gd name="textAreaRight" fmla="*/ 88920 w 88560"/>
                  <a:gd name="textAreaTop" fmla="*/ 0 h 128160"/>
                  <a:gd name="textAreaBottom" fmla="*/ 128520 h 128160"/>
                  <a:gd name="GluePoint1X" fmla="*/ 6 w 42"/>
                  <a:gd name="GluePoint1Y" fmla="*/ 83 h 72"/>
                  <a:gd name="GluePoint2X" fmla="*/ 0 w 42"/>
                  <a:gd name="GluePoint2Y" fmla="*/ 42 h 72"/>
                  <a:gd name="GluePoint3X" fmla="*/ 12 w 42"/>
                  <a:gd name="GluePoint3Y" fmla="*/ 14 h 72"/>
                  <a:gd name="GluePoint4X" fmla="*/ 0 w 42"/>
                  <a:gd name="GluePoint4Y" fmla="*/ 14 h 72"/>
                  <a:gd name="GluePoint5X" fmla="*/ 12 w 42"/>
                  <a:gd name="GluePoint5Y" fmla="*/ 14 h 72"/>
                  <a:gd name="GluePoint6X" fmla="*/ 24 w 42"/>
                  <a:gd name="GluePoint6Y" fmla="*/ 14 h 72"/>
                  <a:gd name="GluePoint7X" fmla="*/ 36 w 42"/>
                  <a:gd name="GluePoint7Y" fmla="*/ 14 h 72"/>
                  <a:gd name="GluePoint8X" fmla="*/ 42 w 42"/>
                  <a:gd name="GluePoint8Y" fmla="*/ 0 h 72"/>
                  <a:gd name="GluePoint9X" fmla="*/ 30 w 42"/>
                  <a:gd name="GluePoint9Y" fmla="*/ 42 h 72"/>
                  <a:gd name="GluePoint10X" fmla="*/ 42 w 42"/>
                  <a:gd name="GluePoint10Y" fmla="*/ 111 h 72"/>
                  <a:gd name="GluePoint11X" fmla="*/ 12 w 42"/>
                  <a:gd name="GluePoint11Y" fmla="*/ 163 h 72"/>
                  <a:gd name="GluePoint12X" fmla="*/ 6 w 42"/>
                  <a:gd name="GluePoint12Y" fmla="*/ 83 h 72"/>
                  <a:gd name="GluePoint13X" fmla="*/ 6 w 42"/>
                  <a:gd name="GluePoint13Y" fmla="*/ 83 h 7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24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1024" name="Freeform 14"/>
            <p:cNvSpPr/>
            <p:nvPr/>
          </p:nvSpPr>
          <p:spPr>
            <a:xfrm>
              <a:off x="0" y="6019920"/>
              <a:ext cx="8415360" cy="848880"/>
            </a:xfrm>
            <a:custGeom>
              <a:avLst/>
              <a:gdLst>
                <a:gd name="textAreaLeft" fmla="*/ 0 w 8415360"/>
                <a:gd name="textAreaRight" fmla="*/ 8415720 w 8415360"/>
                <a:gd name="textAreaTop" fmla="*/ 0 h 848880"/>
                <a:gd name="textAreaBottom" fmla="*/ 849240 h 848880"/>
                <a:gd name="GluePoint1X" fmla="*/ 3976 w 0"/>
                <a:gd name="GluePoint1Y" fmla="*/ 527 h 0"/>
                <a:gd name="GluePoint2X" fmla="*/ 3970 w 0"/>
                <a:gd name="GluePoint2Y" fmla="*/ 527 h 0"/>
                <a:gd name="GluePoint3X" fmla="*/ 3844 w 0"/>
                <a:gd name="GluePoint3Y" fmla="*/ 509 h 0"/>
                <a:gd name="GluePoint4X" fmla="*/ 2487 w 0"/>
                <a:gd name="GluePoint4Y" fmla="*/ 305 h 0"/>
                <a:gd name="GluePoint5X" fmla="*/ 2039 w 0"/>
                <a:gd name="GluePoint5Y" fmla="*/ 36 h 0"/>
                <a:gd name="GluePoint6X" fmla="*/ 1907 w 0"/>
                <a:gd name="GluePoint6Y" fmla="*/ 24 h 0"/>
                <a:gd name="GluePoint7X" fmla="*/ 1883 w 0"/>
                <a:gd name="GluePoint7Y" fmla="*/ 54 h 0"/>
                <a:gd name="GluePoint8X" fmla="*/ 1859 w 0"/>
                <a:gd name="GluePoint8Y" fmla="*/ 54 h 0"/>
                <a:gd name="GluePoint9X" fmla="*/ 1830 w 0"/>
                <a:gd name="GluePoint9Y" fmla="*/ 30 h 0"/>
                <a:gd name="GluePoint10X" fmla="*/ 1704 w 0"/>
                <a:gd name="GluePoint10Y" fmla="*/ 102 h 0"/>
                <a:gd name="GluePoint11X" fmla="*/ 1608 w 0"/>
                <a:gd name="GluePoint11Y" fmla="*/ 126 h 0"/>
                <a:gd name="GluePoint12X" fmla="*/ 1561 w 0"/>
                <a:gd name="GluePoint12Y" fmla="*/ 132 h 0"/>
                <a:gd name="GluePoint13X" fmla="*/ 1495 w 0"/>
                <a:gd name="GluePoint13Y" fmla="*/ 102 h 0"/>
                <a:gd name="GluePoint14X" fmla="*/ 1357 w 0"/>
                <a:gd name="GluePoint14Y" fmla="*/ 126 h 0"/>
                <a:gd name="GluePoint15X" fmla="*/ 1285 w 0"/>
                <a:gd name="GluePoint15Y" fmla="*/ 24 h 0"/>
                <a:gd name="GluePoint16X" fmla="*/ 1280 w 0"/>
                <a:gd name="GluePoint16Y" fmla="*/ 18 h 0"/>
                <a:gd name="GluePoint17X" fmla="*/ 1262 w 0"/>
                <a:gd name="GluePoint17Y" fmla="*/ 12 h 0"/>
                <a:gd name="GluePoint18X" fmla="*/ 1238 w 0"/>
                <a:gd name="GluePoint18Y" fmla="*/ 6 h 0"/>
                <a:gd name="GluePoint19X" fmla="*/ 1220 w 0"/>
                <a:gd name="GluePoint19Y" fmla="logwidth"/>
                <a:gd name="GluePoint20X" fmla="*/ 1196 w 0"/>
                <a:gd name="GluePoint20Y" fmla="logwidth"/>
                <a:gd name="GluePoint21X" fmla="*/ 1166 w 0"/>
                <a:gd name="GluePoint21Y" fmla="logwidth"/>
                <a:gd name="GluePoint22X" fmla="*/ 1142 w 0"/>
                <a:gd name="GluePoint22Y" fmla="logwidth"/>
                <a:gd name="GluePoint23X" fmla="*/ 1136 w 0"/>
                <a:gd name="GluePoint23Y" fmla="logwidth"/>
                <a:gd name="GluePoint24X" fmla="*/ 1130 w 0"/>
                <a:gd name="GluePoint24Y" fmla="logwidth"/>
                <a:gd name="GluePoint25X" fmla="*/ 1124 w 0"/>
                <a:gd name="GluePoint25Y" fmla="*/ 6 h 0"/>
                <a:gd name="GluePoint26X" fmla="*/ 1118 w 0"/>
                <a:gd name="GluePoint26Y" fmla="*/ 12 h 0"/>
                <a:gd name="GluePoint27X" fmla="*/ 1100 w 0"/>
                <a:gd name="GluePoint27Y" fmla="*/ 18 h 0"/>
                <a:gd name="GluePoint28X" fmla="*/ 1088 w 0"/>
                <a:gd name="GluePoint28Y" fmla="*/ 18 h 0"/>
                <a:gd name="GluePoint29X" fmla="*/ 1070 w 0"/>
                <a:gd name="GluePoint29Y" fmla="*/ 24 h 0"/>
                <a:gd name="GluePoint30X" fmla="*/ 1052 w 0"/>
                <a:gd name="GluePoint30Y" fmla="*/ 30 h 0"/>
                <a:gd name="GluePoint31X" fmla="*/ 1034 w 0"/>
                <a:gd name="GluePoint31Y" fmla="*/ 36 h 0"/>
                <a:gd name="GluePoint32X" fmla="*/ 1028 w 0"/>
                <a:gd name="GluePoint32Y" fmla="*/ 42 h 0"/>
                <a:gd name="GluePoint33X" fmla="*/ 969 w 0"/>
                <a:gd name="GluePoint33Y" fmla="*/ 60 h 0"/>
                <a:gd name="GluePoint34X" fmla="*/ 921 w 0"/>
                <a:gd name="GluePoint34Y" fmla="*/ 72 h 0"/>
                <a:gd name="GluePoint35X" fmla="*/ 855 w 0"/>
                <a:gd name="GluePoint35Y" fmla="*/ 48 h 0"/>
                <a:gd name="GluePoint36X" fmla="*/ 825 w 0"/>
                <a:gd name="GluePoint36Y" fmla="*/ 48 h 0"/>
                <a:gd name="GluePoint37X" fmla="*/ 759 w 0"/>
                <a:gd name="GluePoint37Y" fmla="*/ 72 h 0"/>
                <a:gd name="GluePoint38X" fmla="*/ 735 w 0"/>
                <a:gd name="GluePoint38Y" fmla="*/ 72 h 0"/>
                <a:gd name="GluePoint39X" fmla="*/ 706 w 0"/>
                <a:gd name="GluePoint39Y" fmla="*/ 60 h 0"/>
                <a:gd name="GluePoint40X" fmla="*/ 640 w 0"/>
                <a:gd name="GluePoint40Y" fmla="*/ 60 h 0"/>
                <a:gd name="GluePoint41X" fmla="*/ 544 w 0"/>
                <a:gd name="GluePoint41Y" fmla="*/ 72 h 0"/>
                <a:gd name="GluePoint42X" fmla="*/ 389 w 0"/>
                <a:gd name="GluePoint42Y" fmla="*/ 18 h 0"/>
                <a:gd name="GluePoint43X" fmla="*/ 323 w 0"/>
                <a:gd name="GluePoint43Y" fmla="*/ 60 h 0"/>
                <a:gd name="GluePoint44X" fmla="*/ 317 w 0"/>
                <a:gd name="GluePoint44Y" fmla="*/ 60 h 0"/>
                <a:gd name="GluePoint45X" fmla="*/ 305 w 0"/>
                <a:gd name="GluePoint45Y" fmla="*/ 72 h 0"/>
                <a:gd name="GluePoint46X" fmla="*/ 287 w 0"/>
                <a:gd name="GluePoint46Y" fmla="*/ 78 h 0"/>
                <a:gd name="GluePoint47X" fmla="*/ 263 w 0"/>
                <a:gd name="GluePoint47Y" fmla="*/ 90 h 0"/>
                <a:gd name="GluePoint48X" fmla="*/ 203 w 0"/>
                <a:gd name="GluePoint48Y" fmla="*/ 120 h 0"/>
                <a:gd name="GluePoint49X" fmla="*/ 149 w 0"/>
                <a:gd name="GluePoint49Y" fmla="*/ 150 h 0"/>
                <a:gd name="GluePoint50X" fmla="*/ 78 w 0"/>
                <a:gd name="GluePoint50Y" fmla="*/ 168 h 0"/>
                <a:gd name="GluePoint51X" fmla="logwidth"/>
                <a:gd name="GluePoint51Y" fmla="*/ 180 h 0"/>
                <a:gd name="GluePoint52X" fmla="logwidth"/>
                <a:gd name="GluePoint52Y" fmla="*/ 527 h 0"/>
                <a:gd name="GluePoint53X" fmla="*/ 1010 w 0"/>
                <a:gd name="GluePoint53Y" fmla="*/ 527 h 0"/>
                <a:gd name="GluePoint54X" fmla="*/ 3725 w 0"/>
                <a:gd name="GluePoint54Y" fmla="*/ 527 h 0"/>
                <a:gd name="GluePoint55X" fmla="*/ 3976 w 0"/>
                <a:gd name="GluePoint55Y" fmla="*/ 527 h 0"/>
                <a:gd name="GluePoint56X" fmla="*/ 3976 w 0"/>
                <a:gd name="GluePoint56Y" fmla="*/ 527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  <a:cxn ang="0">
                  <a:pos x="GluePoint55X" y="GluePoint55Y"/>
                </a:cxn>
                <a:cxn ang="0">
                  <a:pos x="GluePoint56X" y="GluePoint56Y"/>
                </a:cxn>
              </a:cxnLst>
              <a:rect l="textAreaLeft" t="textAreaTop" r="textAreaRight" b="textAreaBottom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72654e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  <a:ea typeface="文新字海-特行"/>
              </a:endParaRPr>
            </a:p>
          </p:txBody>
        </p:sp>
      </p:grpSp>
      <p:grpSp>
        <p:nvGrpSpPr>
          <p:cNvPr id="1025" name="Group 15"/>
          <p:cNvGrpSpPr/>
          <p:nvPr/>
        </p:nvGrpSpPr>
        <p:grpSpPr>
          <a:xfrm>
            <a:off x="835920" y="6021360"/>
            <a:ext cx="7579440" cy="848880"/>
            <a:chOff x="835920" y="6021360"/>
            <a:chExt cx="7579440" cy="848880"/>
          </a:xfrm>
        </p:grpSpPr>
        <p:sp>
          <p:nvSpPr>
            <p:cNvPr id="1026" name="Freeform 16"/>
            <p:cNvSpPr/>
            <p:nvPr/>
          </p:nvSpPr>
          <p:spPr>
            <a:xfrm>
              <a:off x="2531520" y="6021360"/>
              <a:ext cx="772200" cy="461520"/>
            </a:xfrm>
            <a:custGeom>
              <a:avLst/>
              <a:gdLst>
                <a:gd name="textAreaLeft" fmla="*/ 0 w 772200"/>
                <a:gd name="textAreaRight" fmla="*/ 772560 w 772200"/>
                <a:gd name="textAreaTop" fmla="*/ 0 h 461520"/>
                <a:gd name="textAreaBottom" fmla="*/ 461880 h 461520"/>
                <a:gd name="GluePoint1X" fmla="*/ 24 w 365"/>
                <a:gd name="GluePoint1Y" fmla="*/ 24 h 287"/>
                <a:gd name="GluePoint2X" fmla="*/ 0 w 365"/>
                <a:gd name="GluePoint2Y" fmla="*/ 67 h 287"/>
                <a:gd name="GluePoint3X" fmla="*/ 66 w 365"/>
                <a:gd name="GluePoint3Y" fmla="*/ 122 h 287"/>
                <a:gd name="GluePoint4X" fmla="*/ 143 w 365"/>
                <a:gd name="GluePoint4Y" fmla="*/ 201 h 287"/>
                <a:gd name="GluePoint5X" fmla="*/ 191 w 365"/>
                <a:gd name="GluePoint5Y" fmla="*/ 183 h 287"/>
                <a:gd name="GluePoint6X" fmla="*/ 341 w 365"/>
                <a:gd name="GluePoint6Y" fmla="*/ 315 h 287"/>
                <a:gd name="GluePoint7X" fmla="*/ 305 w 365"/>
                <a:gd name="GluePoint7Y" fmla="*/ 192 h 287"/>
                <a:gd name="GluePoint8X" fmla="*/ 365 w 365"/>
                <a:gd name="GluePoint8Y" fmla="*/ 146 h 287"/>
                <a:gd name="GluePoint9X" fmla="*/ 359 w 365"/>
                <a:gd name="GluePoint9Y" fmla="*/ 140 h 287"/>
                <a:gd name="GluePoint10X" fmla="*/ 335 w 365"/>
                <a:gd name="GluePoint10Y" fmla="*/ 128 h 287"/>
                <a:gd name="GluePoint11X" fmla="*/ 299 w 365"/>
                <a:gd name="GluePoint11Y" fmla="*/ 97 h 287"/>
                <a:gd name="GluePoint12X" fmla="*/ 257 w 365"/>
                <a:gd name="GluePoint12Y" fmla="*/ 79 h 287"/>
                <a:gd name="GluePoint13X" fmla="*/ 215 w 365"/>
                <a:gd name="GluePoint13Y" fmla="*/ 61 h 287"/>
                <a:gd name="GluePoint14X" fmla="*/ 173 w 365"/>
                <a:gd name="GluePoint14Y" fmla="*/ 43 h 287"/>
                <a:gd name="GluePoint15X" fmla="*/ 143 w 365"/>
                <a:gd name="GluePoint15Y" fmla="*/ 24 h 287"/>
                <a:gd name="GluePoint16X" fmla="*/ 131 w 365"/>
                <a:gd name="GluePoint16Y" fmla="*/ 18 h 287"/>
                <a:gd name="GluePoint17X" fmla="*/ 107 w 365"/>
                <a:gd name="GluePoint17Y" fmla="*/ 18 h 287"/>
                <a:gd name="GluePoint18X" fmla="*/ 95 w 365"/>
                <a:gd name="GluePoint18Y" fmla="*/ 18 h 287"/>
                <a:gd name="GluePoint19X" fmla="*/ 72 w 365"/>
                <a:gd name="GluePoint19Y" fmla="*/ 12 h 287"/>
                <a:gd name="GluePoint20X" fmla="*/ 66 w 365"/>
                <a:gd name="GluePoint20Y" fmla="*/ 12 h 287"/>
                <a:gd name="GluePoint21X" fmla="*/ 54 w 365"/>
                <a:gd name="GluePoint21Y" fmla="*/ 6 h 287"/>
                <a:gd name="GluePoint22X" fmla="*/ 42 w 365"/>
                <a:gd name="GluePoint22Y" fmla="*/ 0 h 287"/>
                <a:gd name="GluePoint23X" fmla="*/ 30 w 365"/>
                <a:gd name="GluePoint23Y" fmla="*/ 0 h 287"/>
                <a:gd name="GluePoint24X" fmla="*/ 24 w 365"/>
                <a:gd name="GluePoint24Y" fmla="*/ 24 h 287"/>
                <a:gd name="GluePoint25X" fmla="*/ 24 w 365"/>
                <a:gd name="GluePoint25Y" fmla="*/ 24 h 28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</a:cxnLst>
              <a:rect l="textAreaLeft" t="textAreaTop" r="textAreaRight" b="textAreaBottom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27" name="Freeform 17"/>
            <p:cNvSpPr/>
            <p:nvPr/>
          </p:nvSpPr>
          <p:spPr>
            <a:xfrm>
              <a:off x="4112640" y="6078600"/>
              <a:ext cx="4302720" cy="791640"/>
            </a:xfrm>
            <a:custGeom>
              <a:avLst/>
              <a:gdLst>
                <a:gd name="textAreaLeft" fmla="*/ 0 w 4302720"/>
                <a:gd name="textAreaRight" fmla="*/ 4303080 w 4302720"/>
                <a:gd name="textAreaTop" fmla="*/ 0 h 791640"/>
                <a:gd name="textAreaBottom" fmla="*/ 792000 h 791640"/>
                <a:gd name="GluePoint1X" fmla="*/ 186 w 2033"/>
                <a:gd name="GluePoint1Y" fmla="*/ 18 h 499"/>
                <a:gd name="GluePoint2X" fmla="*/ 138 w 2033"/>
                <a:gd name="GluePoint2Y" fmla="*/ 6 h 499"/>
                <a:gd name="GluePoint3X" fmla="*/ 96 w 2033"/>
                <a:gd name="GluePoint3Y" fmla="*/ 0 h 499"/>
                <a:gd name="GluePoint4X" fmla="*/ 36 w 2033"/>
                <a:gd name="GluePoint4Y" fmla="*/ 0 h 499"/>
                <a:gd name="GluePoint5X" fmla="*/ 12 w 2033"/>
                <a:gd name="GluePoint5Y" fmla="*/ 25 h 499"/>
                <a:gd name="GluePoint6X" fmla="*/ 0 w 2033"/>
                <a:gd name="GluePoint6Y" fmla="*/ 128 h 499"/>
                <a:gd name="GluePoint7X" fmla="*/ 60 w 2033"/>
                <a:gd name="GluePoint7Y" fmla="*/ 104 h 499"/>
                <a:gd name="GluePoint8X" fmla="*/ 90 w 2033"/>
                <a:gd name="GluePoint8Y" fmla="*/ 134 h 499"/>
                <a:gd name="GluePoint9X" fmla="*/ 150 w 2033"/>
                <a:gd name="GluePoint9Y" fmla="*/ 153 h 499"/>
                <a:gd name="GluePoint10X" fmla="*/ 209 w 2033"/>
                <a:gd name="GluePoint10Y" fmla="*/ 273 h 499"/>
                <a:gd name="GluePoint11X" fmla="*/ 401 w 2033"/>
                <a:gd name="GluePoint11Y" fmla="*/ 359 h 499"/>
                <a:gd name="GluePoint12X" fmla="*/ 777 w 2033"/>
                <a:gd name="GluePoint12Y" fmla="*/ 359 h 499"/>
                <a:gd name="GluePoint13X" fmla="*/ 2033 w 2033"/>
                <a:gd name="GluePoint13Y" fmla="*/ 499 h 499"/>
                <a:gd name="GluePoint14X" fmla="*/ 2033 w 2033"/>
                <a:gd name="GluePoint14Y" fmla="*/ 499 h 499"/>
                <a:gd name="GluePoint15X" fmla="*/ 1991 w 2033"/>
                <a:gd name="GluePoint15Y" fmla="*/ 493 h 499"/>
                <a:gd name="GluePoint16X" fmla="*/ 676 w 2033"/>
                <a:gd name="GluePoint16Y" fmla="*/ 243 h 499"/>
                <a:gd name="GluePoint17X" fmla="*/ 514 w 2033"/>
                <a:gd name="GluePoint17Y" fmla="*/ 159 h 499"/>
                <a:gd name="GluePoint18X" fmla="*/ 425 w 2033"/>
                <a:gd name="GluePoint18Y" fmla="*/ 110 h 499"/>
                <a:gd name="GluePoint19X" fmla="*/ 365 w 2033"/>
                <a:gd name="GluePoint19Y" fmla="*/ 92 h 499"/>
                <a:gd name="GluePoint20X" fmla="*/ 281 w 2033"/>
                <a:gd name="GluePoint20Y" fmla="*/ 61 h 499"/>
                <a:gd name="GluePoint21X" fmla="*/ 186 w 2033"/>
                <a:gd name="GluePoint21Y" fmla="*/ 18 h 499"/>
                <a:gd name="GluePoint22X" fmla="*/ 186 w 2033"/>
                <a:gd name="GluePoint22Y" fmla="*/ 18 h 49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28" name="Freeform 18"/>
            <p:cNvSpPr/>
            <p:nvPr/>
          </p:nvSpPr>
          <p:spPr>
            <a:xfrm>
              <a:off x="3873600" y="6068880"/>
              <a:ext cx="149760" cy="96480"/>
            </a:xfrm>
            <a:custGeom>
              <a:avLst/>
              <a:gdLst>
                <a:gd name="textAreaLeft" fmla="*/ 0 w 149760"/>
                <a:gd name="textAreaRight" fmla="*/ 150120 w 149760"/>
                <a:gd name="textAreaTop" fmla="*/ 0 h 96480"/>
                <a:gd name="textAreaBottom" fmla="*/ 96840 h 96480"/>
                <a:gd name="GluePoint1X" fmla="*/ 0 w 71"/>
                <a:gd name="GluePoint1Y" fmla="*/ 18 h 60"/>
                <a:gd name="GluePoint2X" fmla="*/ 6 w 71"/>
                <a:gd name="GluePoint2Y" fmla="*/ 18 h 60"/>
                <a:gd name="GluePoint3X" fmla="*/ 12 w 71"/>
                <a:gd name="GluePoint3Y" fmla="*/ 12 h 60"/>
                <a:gd name="GluePoint4X" fmla="*/ 6 w 71"/>
                <a:gd name="GluePoint4Y" fmla="*/ 6 h 60"/>
                <a:gd name="GluePoint5X" fmla="*/ 0 w 71"/>
                <a:gd name="GluePoint5Y" fmla="*/ 0 h 60"/>
                <a:gd name="GluePoint6X" fmla="*/ 29 w 71"/>
                <a:gd name="GluePoint6Y" fmla="*/ 18 h 60"/>
                <a:gd name="GluePoint7X" fmla="*/ 53 w 71"/>
                <a:gd name="GluePoint7Y" fmla="*/ 18 h 60"/>
                <a:gd name="GluePoint8X" fmla="*/ 59 w 71"/>
                <a:gd name="GluePoint8Y" fmla="*/ 37 h 60"/>
                <a:gd name="GluePoint9X" fmla="*/ 65 w 71"/>
                <a:gd name="GluePoint9Y" fmla="*/ 49 h 60"/>
                <a:gd name="GluePoint10X" fmla="*/ 71 w 71"/>
                <a:gd name="GluePoint10Y" fmla="*/ 61 h 60"/>
                <a:gd name="GluePoint11X" fmla="*/ 71 w 71"/>
                <a:gd name="GluePoint11Y" fmla="*/ 67 h 60"/>
                <a:gd name="GluePoint12X" fmla="*/ 59 w 71"/>
                <a:gd name="GluePoint12Y" fmla="*/ 61 h 60"/>
                <a:gd name="GluePoint13X" fmla="*/ 47 w 71"/>
                <a:gd name="GluePoint13Y" fmla="*/ 49 h 60"/>
                <a:gd name="GluePoint14X" fmla="*/ 23 w 71"/>
                <a:gd name="GluePoint14Y" fmla="*/ 37 h 60"/>
                <a:gd name="GluePoint15X" fmla="*/ 23 w 71"/>
                <a:gd name="GluePoint15Y" fmla="*/ 43 h 60"/>
                <a:gd name="GluePoint16X" fmla="*/ 18 w 71"/>
                <a:gd name="GluePoint16Y" fmla="*/ 49 h 60"/>
                <a:gd name="GluePoint17X" fmla="*/ 12 w 71"/>
                <a:gd name="GluePoint17Y" fmla="*/ 55 h 60"/>
                <a:gd name="GluePoint18X" fmla="*/ 6 w 71"/>
                <a:gd name="GluePoint18Y" fmla="*/ 55 h 60"/>
                <a:gd name="GluePoint19X" fmla="*/ 6 w 71"/>
                <a:gd name="GluePoint19Y" fmla="*/ 55 h 60"/>
                <a:gd name="GluePoint20X" fmla="*/ 6 w 71"/>
                <a:gd name="GluePoint20Y" fmla="*/ 43 h 60"/>
                <a:gd name="GluePoint21X" fmla="*/ 0 w 71"/>
                <a:gd name="GluePoint21Y" fmla="*/ 18 h 60"/>
                <a:gd name="GluePoint22X" fmla="*/ 0 w 71"/>
                <a:gd name="GluePoint22Y" fmla="*/ 18 h 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29" name="Freeform 19"/>
            <p:cNvSpPr/>
            <p:nvPr/>
          </p:nvSpPr>
          <p:spPr>
            <a:xfrm>
              <a:off x="1809720" y="6099120"/>
              <a:ext cx="340560" cy="259920"/>
            </a:xfrm>
            <a:custGeom>
              <a:avLst/>
              <a:gdLst>
                <a:gd name="textAreaLeft" fmla="*/ 0 w 340560"/>
                <a:gd name="textAreaRight" fmla="*/ 340920 w 340560"/>
                <a:gd name="textAreaTop" fmla="*/ 0 h 259920"/>
                <a:gd name="textAreaBottom" fmla="*/ 260280 h 259920"/>
                <a:gd name="GluePoint1X" fmla="*/ 30 w 161"/>
                <a:gd name="GluePoint1Y" fmla="*/ 0 h 162"/>
                <a:gd name="GluePoint2X" fmla="*/ 48 w 161"/>
                <a:gd name="GluePoint2Y" fmla="*/ 6 h 162"/>
                <a:gd name="GluePoint3X" fmla="*/ 72 w 161"/>
                <a:gd name="GluePoint3Y" fmla="*/ 6 h 162"/>
                <a:gd name="GluePoint4X" fmla="*/ 114 w 161"/>
                <a:gd name="GluePoint4Y" fmla="*/ 12 h 162"/>
                <a:gd name="GluePoint5X" fmla="*/ 96 w 161"/>
                <a:gd name="GluePoint5Y" fmla="*/ 61 h 162"/>
                <a:gd name="GluePoint6X" fmla="*/ 96 w 161"/>
                <a:gd name="GluePoint6Y" fmla="*/ 67 h 162"/>
                <a:gd name="GluePoint7X" fmla="*/ 102 w 161"/>
                <a:gd name="GluePoint7Y" fmla="*/ 79 h 162"/>
                <a:gd name="GluePoint8X" fmla="*/ 108 w 161"/>
                <a:gd name="GluePoint8Y" fmla="*/ 91 h 162"/>
                <a:gd name="GluePoint9X" fmla="*/ 120 w 161"/>
                <a:gd name="GluePoint9Y" fmla="*/ 103 h 162"/>
                <a:gd name="GluePoint10X" fmla="*/ 143 w 161"/>
                <a:gd name="GluePoint10Y" fmla="*/ 121 h 162"/>
                <a:gd name="GluePoint11X" fmla="*/ 155 w 161"/>
                <a:gd name="GluePoint11Y" fmla="*/ 152 h 162"/>
                <a:gd name="GluePoint12X" fmla="*/ 161 w 161"/>
                <a:gd name="GluePoint12Y" fmla="*/ 170 h 162"/>
                <a:gd name="GluePoint13X" fmla="*/ 161 w 161"/>
                <a:gd name="GluePoint13Y" fmla="*/ 176 h 162"/>
                <a:gd name="GluePoint14X" fmla="*/ 96 w 161"/>
                <a:gd name="GluePoint14Y" fmla="*/ 109 h 162"/>
                <a:gd name="GluePoint15X" fmla="*/ 30 w 161"/>
                <a:gd name="GluePoint15Y" fmla="*/ 61 h 162"/>
                <a:gd name="GluePoint16X" fmla="*/ 0 w 161"/>
                <a:gd name="GluePoint16Y" fmla="*/ 0 h 162"/>
                <a:gd name="GluePoint17X" fmla="*/ 30 w 161"/>
                <a:gd name="GluePoint17Y" fmla="*/ 0 h 162"/>
                <a:gd name="GluePoint18X" fmla="*/ 30 w 161"/>
                <a:gd name="GluePoint18Y" fmla="*/ 0 h 16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</a:cxnLst>
              <a:rect l="textAreaLeft" t="textAreaTop" r="textAreaRight" b="textAreaBottom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30" name="Freeform 20"/>
            <p:cNvSpPr/>
            <p:nvPr/>
          </p:nvSpPr>
          <p:spPr>
            <a:xfrm>
              <a:off x="1494360" y="6118200"/>
              <a:ext cx="124560" cy="96480"/>
            </a:xfrm>
            <a:custGeom>
              <a:avLst/>
              <a:gdLst>
                <a:gd name="textAreaLeft" fmla="*/ 0 w 124560"/>
                <a:gd name="textAreaRight" fmla="*/ 124920 w 124560"/>
                <a:gd name="textAreaTop" fmla="*/ 0 h 96480"/>
                <a:gd name="textAreaBottom" fmla="*/ 96840 h 96480"/>
                <a:gd name="GluePoint1X" fmla="*/ 59 w 59"/>
                <a:gd name="GluePoint1Y" fmla="*/ 6 h 60"/>
                <a:gd name="GluePoint2X" fmla="*/ 41 w 59"/>
                <a:gd name="GluePoint2Y" fmla="*/ 37 h 60"/>
                <a:gd name="GluePoint3X" fmla="*/ 41 w 59"/>
                <a:gd name="GluePoint3Y" fmla="*/ 43 h 60"/>
                <a:gd name="GluePoint4X" fmla="*/ 47 w 59"/>
                <a:gd name="GluePoint4Y" fmla="*/ 49 h 60"/>
                <a:gd name="GluePoint5X" fmla="*/ 53 w 59"/>
                <a:gd name="GluePoint5Y" fmla="*/ 61 h 60"/>
                <a:gd name="GluePoint6X" fmla="*/ 53 w 59"/>
                <a:gd name="GluePoint6Y" fmla="*/ 67 h 60"/>
                <a:gd name="GluePoint7X" fmla="*/ 47 w 59"/>
                <a:gd name="GluePoint7Y" fmla="*/ 61 h 60"/>
                <a:gd name="GluePoint8X" fmla="*/ 35 w 59"/>
                <a:gd name="GluePoint8Y" fmla="*/ 55 h 60"/>
                <a:gd name="GluePoint9X" fmla="*/ 23 w 59"/>
                <a:gd name="GluePoint9Y" fmla="*/ 43 h 60"/>
                <a:gd name="GluePoint10X" fmla="*/ 17 w 59"/>
                <a:gd name="GluePoint10Y" fmla="*/ 37 h 60"/>
                <a:gd name="GluePoint11X" fmla="*/ 0 w 59"/>
                <a:gd name="GluePoint11Y" fmla="*/ 0 h 60"/>
                <a:gd name="GluePoint12X" fmla="*/ 59 w 59"/>
                <a:gd name="GluePoint12Y" fmla="*/ 6 h 60"/>
                <a:gd name="GluePoint13X" fmla="*/ 59 w 59"/>
                <a:gd name="GluePoint13Y" fmla="*/ 6 h 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31" name="Freeform 21"/>
            <p:cNvSpPr/>
            <p:nvPr/>
          </p:nvSpPr>
          <p:spPr>
            <a:xfrm>
              <a:off x="835920" y="6049800"/>
              <a:ext cx="518400" cy="328320"/>
            </a:xfrm>
            <a:custGeom>
              <a:avLst/>
              <a:gdLst>
                <a:gd name="textAreaLeft" fmla="*/ 0 w 518400"/>
                <a:gd name="textAreaRight" fmla="*/ 518760 w 518400"/>
                <a:gd name="textAreaTop" fmla="*/ 0 h 328320"/>
                <a:gd name="textAreaBottom" fmla="*/ 328680 h 328320"/>
                <a:gd name="GluePoint1X" fmla="*/ 233 w 245"/>
                <a:gd name="GluePoint1Y" fmla="*/ 43 h 204"/>
                <a:gd name="GluePoint2X" fmla="*/ 245 w 245"/>
                <a:gd name="GluePoint2Y" fmla="*/ 49 h 204"/>
                <a:gd name="GluePoint3X" fmla="*/ 209 w 245"/>
                <a:gd name="GluePoint3Y" fmla="*/ 91 h 204"/>
                <a:gd name="GluePoint4X" fmla="*/ 143 w 245"/>
                <a:gd name="GluePoint4Y" fmla="*/ 146 h 204"/>
                <a:gd name="GluePoint5X" fmla="*/ 167 w 245"/>
                <a:gd name="GluePoint5Y" fmla="*/ 170 h 204"/>
                <a:gd name="GluePoint6X" fmla="*/ 179 w 245"/>
                <a:gd name="GluePoint6Y" fmla="*/ 225 h 204"/>
                <a:gd name="GluePoint7X" fmla="*/ 77 w 245"/>
                <a:gd name="GluePoint7Y" fmla="*/ 146 h 204"/>
                <a:gd name="GluePoint8X" fmla="*/ 47 w 245"/>
                <a:gd name="GluePoint8Y" fmla="*/ 91 h 204"/>
                <a:gd name="GluePoint9X" fmla="*/ 89 w 245"/>
                <a:gd name="GluePoint9Y" fmla="*/ 73 h 204"/>
                <a:gd name="GluePoint10X" fmla="*/ 59 w 245"/>
                <a:gd name="GluePoint10Y" fmla="*/ 43 h 204"/>
                <a:gd name="GluePoint11X" fmla="*/ 0 w 245"/>
                <a:gd name="GluePoint11Y" fmla="*/ 12 h 204"/>
                <a:gd name="GluePoint12X" fmla="*/ 0 w 245"/>
                <a:gd name="GluePoint12Y" fmla="*/ 0 h 204"/>
                <a:gd name="GluePoint13X" fmla="*/ 6 w 245"/>
                <a:gd name="GluePoint13Y" fmla="*/ 0 h 204"/>
                <a:gd name="GluePoint14X" fmla="*/ 12 w 245"/>
                <a:gd name="GluePoint14Y" fmla="*/ 0 h 204"/>
                <a:gd name="GluePoint15X" fmla="*/ 47 w 245"/>
                <a:gd name="GluePoint15Y" fmla="*/ 6 h 204"/>
                <a:gd name="GluePoint16X" fmla="*/ 77 w 245"/>
                <a:gd name="GluePoint16Y" fmla="*/ 6 h 204"/>
                <a:gd name="GluePoint17X" fmla="*/ 83 w 245"/>
                <a:gd name="GluePoint17Y" fmla="*/ 6 h 204"/>
                <a:gd name="GluePoint18X" fmla="*/ 89 w 245"/>
                <a:gd name="GluePoint18Y" fmla="*/ 6 h 204"/>
                <a:gd name="GluePoint19X" fmla="*/ 101 w 245"/>
                <a:gd name="GluePoint19Y" fmla="*/ 12 h 204"/>
                <a:gd name="GluePoint20X" fmla="*/ 125 w 245"/>
                <a:gd name="GluePoint20Y" fmla="*/ 12 h 204"/>
                <a:gd name="GluePoint21X" fmla="*/ 143 w 245"/>
                <a:gd name="GluePoint21Y" fmla="*/ 18 h 204"/>
                <a:gd name="GluePoint22X" fmla="*/ 149 w 245"/>
                <a:gd name="GluePoint22Y" fmla="*/ 18 h 204"/>
                <a:gd name="GluePoint23X" fmla="*/ 149 w 245"/>
                <a:gd name="GluePoint23Y" fmla="*/ 18 h 204"/>
                <a:gd name="GluePoint24X" fmla="*/ 203 w 245"/>
                <a:gd name="GluePoint24Y" fmla="*/ 24 h 204"/>
                <a:gd name="GluePoint25X" fmla="*/ 233 w 245"/>
                <a:gd name="GluePoint25Y" fmla="*/ 43 h 204"/>
                <a:gd name="GluePoint26X" fmla="*/ 233 w 245"/>
                <a:gd name="GluePoint26Y" fmla="*/ 43 h 20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</a:cxnLst>
              <a:rect l="textAreaLeft" t="textAreaTop" r="textAreaRight" b="textAreaBottom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032" name="PlaceHolder 1"/>
          <p:cNvSpPr>
            <a:spLocks noGrp="1"/>
          </p:cNvSpPr>
          <p:nvPr>
            <p:ph type="title"/>
          </p:nvPr>
        </p:nvSpPr>
        <p:spPr>
          <a:xfrm>
            <a:off x="609480" y="228600"/>
            <a:ext cx="109724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5860" strike="noStrike" u="none">
                <a:solidFill>
                  <a:schemeClr val="lt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US" sz="586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033" name="PlaceHolder 2"/>
          <p:cNvSpPr>
            <a:spLocks noGrp="1"/>
          </p:cNvSpPr>
          <p:nvPr>
            <p:ph type="dt" idx="259"/>
          </p:nvPr>
        </p:nvSpPr>
        <p:spPr>
          <a:xfrm>
            <a:off x="60948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034" name="PlaceHolder 3"/>
          <p:cNvSpPr>
            <a:spLocks noGrp="1"/>
          </p:cNvSpPr>
          <p:nvPr>
            <p:ph type="ftr" idx="260"/>
          </p:nvPr>
        </p:nvSpPr>
        <p:spPr>
          <a:xfrm>
            <a:off x="4165560" y="6248520"/>
            <a:ext cx="386028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035" name="PlaceHolder 4"/>
          <p:cNvSpPr>
            <a:spLocks noGrp="1"/>
          </p:cNvSpPr>
          <p:nvPr>
            <p:ph type="sldNum" idx="261"/>
          </p:nvPr>
        </p:nvSpPr>
        <p:spPr>
          <a:xfrm>
            <a:off x="873756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600" strike="noStrike" u="sng">
                <a:solidFill>
                  <a:srgbClr val="ffffff"/>
                </a:solidFill>
                <a:effectLst/>
                <a:uFillTx/>
                <a:latin typeface="Verdana"/>
                <a:ea typeface="文新字海-特行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60F0ACB-CC27-401D-9ACC-17FD4CB924AC}" type="slidenum">
              <a:rPr b="0" lang="en-US" sz="1600" strike="noStrike" u="sng">
                <a:solidFill>
                  <a:srgbClr val="ffffff"/>
                </a:solidFill>
                <a:effectLst/>
                <a:uFillTx/>
                <a:latin typeface="Verdana"/>
                <a:ea typeface="文新字海-特行"/>
              </a:rPr>
              <a:t>&lt;number&gt;</a:t>
            </a:fld>
            <a:endParaRPr b="0" lang="en-US" sz="16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67">
    <p:bg>
      <p:bgPr>
        <a:gradFill rotWithShape="0">
          <a:gsLst>
            <a:gs pos="0">
              <a:srgbClr val="001847"/>
            </a:gs>
            <a:gs pos="100000">
              <a:srgbClr val="003399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6" name="Group 2"/>
          <p:cNvGrpSpPr/>
          <p:nvPr/>
        </p:nvGrpSpPr>
        <p:grpSpPr>
          <a:xfrm>
            <a:off x="0" y="0"/>
            <a:ext cx="12191760" cy="6857640"/>
            <a:chOff x="0" y="0"/>
            <a:chExt cx="12191760" cy="6857640"/>
          </a:xfrm>
        </p:grpSpPr>
        <p:sp>
          <p:nvSpPr>
            <p:cNvPr id="1037" name="Freeform 3"/>
            <p:cNvSpPr/>
            <p:nvPr/>
          </p:nvSpPr>
          <p:spPr>
            <a:xfrm>
              <a:off x="0" y="4876920"/>
              <a:ext cx="12191760" cy="198072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1980720"/>
                <a:gd name="textAreaBottom" fmla="*/ 1981080 h 1980720"/>
                <a:gd name="GluePoint1X" fmla="*/ 4389 w 6027"/>
                <a:gd name="GluePoint1Y" fmla="*/ 32 h 2296"/>
                <a:gd name="GluePoint2X" fmla="*/ 0 w 6027"/>
                <a:gd name="GluePoint2Y" fmla="*/ 32 h 2296"/>
                <a:gd name="GluePoint3X" fmla="*/ 0 w 6027"/>
                <a:gd name="GluePoint3Y" fmla="*/ 0 h 2296"/>
                <a:gd name="GluePoint4X" fmla="*/ 4389 w 6027"/>
                <a:gd name="GluePoint4Y" fmla="*/ 0 h 2296"/>
                <a:gd name="GluePoint5X" fmla="*/ 4389 w 6027"/>
                <a:gd name="GluePoint5Y" fmla="*/ 32 h 2296"/>
                <a:gd name="GluePoint6X" fmla="*/ 4389 w 6027"/>
                <a:gd name="GluePoint6Y" fmla="*/ 32 h 229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33cccc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38" name="Freeform 4"/>
            <p:cNvSpPr/>
            <p:nvPr/>
          </p:nvSpPr>
          <p:spPr>
            <a:xfrm>
              <a:off x="0" y="0"/>
              <a:ext cx="12191760" cy="487656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4876560"/>
                <a:gd name="textAreaBottom" fmla="*/ 4876920 h 487656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1746"/>
                </a:gs>
                <a:gs pos="100000">
                  <a:srgbClr val="003399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  <a:ea typeface="文新字海-特行"/>
              </a:endParaRPr>
            </a:p>
          </p:txBody>
        </p:sp>
      </p:grpSp>
      <p:sp>
        <p:nvSpPr>
          <p:cNvPr id="1039" name="Freeform 5"/>
          <p:cNvSpPr/>
          <p:nvPr/>
        </p:nvSpPr>
        <p:spPr>
          <a:xfrm>
            <a:off x="8331120" y="6262560"/>
            <a:ext cx="3860280" cy="609120"/>
          </a:xfrm>
          <a:custGeom>
            <a:avLst/>
            <a:gdLst>
              <a:gd name="textAreaLeft" fmla="*/ 0 w 3860280"/>
              <a:gd name="textAreaRight" fmla="*/ 3860640 w 3860280"/>
              <a:gd name="textAreaTop" fmla="*/ 0 h 609120"/>
              <a:gd name="textAreaBottom" fmla="*/ 609480 h 609120"/>
              <a:gd name="GluePoint1X" fmla="*/ 2147483646 w 5748"/>
              <a:gd name="GluePoint1Y" fmla="*/ 2147483646 h 246"/>
              <a:gd name="GluePoint2X" fmla="*/ 0 w 5748"/>
              <a:gd name="GluePoint2Y" fmla="*/ 2147483646 h 246"/>
              <a:gd name="GluePoint3X" fmla="*/ 0 w 5748"/>
              <a:gd name="GluePoint3Y" fmla="*/ 0 h 246"/>
              <a:gd name="GluePoint4X" fmla="*/ 2147483646 w 5748"/>
              <a:gd name="GluePoint4Y" fmla="*/ 0 h 246"/>
              <a:gd name="GluePoint5X" fmla="*/ 2147483646 w 5748"/>
              <a:gd name="GluePoint5Y" fmla="*/ 2147483646 h 246"/>
              <a:gd name="GluePoint6X" fmla="*/ 2147483646 w 5748"/>
              <a:gd name="GluePoint6Y" fmla="*/ 2147483646 h 246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</a:cxnLst>
            <a:rect l="textAreaLeft" t="textAreaTop" r="textAreaRight" b="textAreaBottom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003399"/>
              </a:gs>
              <a:gs pos="100000">
                <a:srgbClr val="00ffcc"/>
              </a:gs>
            </a:gsLst>
            <a:lin ang="189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2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grpSp>
        <p:nvGrpSpPr>
          <p:cNvPr id="1040" name="Group 6"/>
          <p:cNvGrpSpPr/>
          <p:nvPr/>
        </p:nvGrpSpPr>
        <p:grpSpPr>
          <a:xfrm>
            <a:off x="0" y="6019920"/>
            <a:ext cx="10464480" cy="856800"/>
            <a:chOff x="0" y="6019920"/>
            <a:chExt cx="10464480" cy="856800"/>
          </a:xfrm>
        </p:grpSpPr>
        <p:sp>
          <p:nvSpPr>
            <p:cNvPr id="1041" name="Freeform 7"/>
            <p:cNvSpPr/>
            <p:nvPr/>
          </p:nvSpPr>
          <p:spPr>
            <a:xfrm>
              <a:off x="3149640" y="6019920"/>
              <a:ext cx="6857640" cy="850680"/>
            </a:xfrm>
            <a:custGeom>
              <a:avLst/>
              <a:gdLst>
                <a:gd name="textAreaLeft" fmla="*/ 0 w 6857640"/>
                <a:gd name="textAreaRight" fmla="*/ 6858000 w 6857640"/>
                <a:gd name="textAreaTop" fmla="*/ 0 h 850680"/>
                <a:gd name="textAreaBottom" fmla="*/ 851040 h 850680"/>
                <a:gd name="GluePoint1X" fmla="*/ 3132 w 0"/>
                <a:gd name="GluePoint1Y" fmla="*/ 469 h 0"/>
                <a:gd name="GluePoint2X" fmla="*/ 2995 w 0"/>
                <a:gd name="GluePoint2Y" fmla="*/ 395 h 0"/>
                <a:gd name="GluePoint3X" fmla="*/ 2911 w 0"/>
                <a:gd name="GluePoint3Y" fmla="*/ 375 h 0"/>
                <a:gd name="GluePoint4X" fmla="*/ 2678 w 0"/>
                <a:gd name="GluePoint4Y" fmla="*/ 228 h 0"/>
                <a:gd name="GluePoint5X" fmla="*/ 2553 w 0"/>
                <a:gd name="GluePoint5Y" fmla="*/ 74 h 0"/>
                <a:gd name="GluePoint6X" fmla="*/ 2457 w 0"/>
                <a:gd name="GluePoint6Y" fmla="*/ 7 h 0"/>
                <a:gd name="GluePoint7X" fmla="*/ 2403 w 0"/>
                <a:gd name="GluePoint7Y" fmla="*/ 47 h 0"/>
                <a:gd name="GluePoint8X" fmla="*/ 2289 w 0"/>
                <a:gd name="GluePoint8Y" fmla="*/ 74 h 0"/>
                <a:gd name="GluePoint9X" fmla="*/ 2134 w 0"/>
                <a:gd name="GluePoint9Y" fmla="*/ 74 h 0"/>
                <a:gd name="GluePoint10X" fmla="*/ 2044 w 0"/>
                <a:gd name="GluePoint10Y" fmla="*/ 128 h 0"/>
                <a:gd name="GluePoint11X" fmla="*/ 1775 w 0"/>
                <a:gd name="GluePoint11Y" fmla="*/ 222 h 0"/>
                <a:gd name="GluePoint12X" fmla="*/ 1602 w 0"/>
                <a:gd name="GluePoint12Y" fmla="*/ 181 h 0"/>
                <a:gd name="GluePoint13X" fmla="*/ 1560 w 0"/>
                <a:gd name="GluePoint13Y" fmla="*/ 101 h 0"/>
                <a:gd name="GluePoint14X" fmla="*/ 1542 w 0"/>
                <a:gd name="GluePoint14Y" fmla="*/ 87 h 0"/>
                <a:gd name="GluePoint15X" fmla="*/ 1446 w 0"/>
                <a:gd name="GluePoint15Y" fmla="*/ 60 h 0"/>
                <a:gd name="GluePoint16X" fmla="*/ 1375 w 0"/>
                <a:gd name="GluePoint16Y" fmla="*/ 74 h 0"/>
                <a:gd name="GluePoint17X" fmla="*/ 1309 w 0"/>
                <a:gd name="GluePoint17Y" fmla="*/ 87 h 0"/>
                <a:gd name="GluePoint18X" fmla="*/ 1243 w 0"/>
                <a:gd name="GluePoint18Y" fmla="*/ 13 h 0"/>
                <a:gd name="GluePoint19X" fmla="*/ 1225 w 0"/>
                <a:gd name="GluePoint19Y" fmla="logwidth"/>
                <a:gd name="GluePoint20X" fmla="*/ 1189 w 0"/>
                <a:gd name="GluePoint20Y" fmla="logwidth"/>
                <a:gd name="GluePoint21X" fmla="*/ 1106 w 0"/>
                <a:gd name="GluePoint21Y" fmla="*/ 34 h 0"/>
                <a:gd name="GluePoint22X" fmla="*/ 1106 w 0"/>
                <a:gd name="GluePoint22Y" fmla="*/ 34 h 0"/>
                <a:gd name="GluePoint23X" fmla="*/ 1094 w 0"/>
                <a:gd name="GluePoint23Y" fmla="*/ 40 h 0"/>
                <a:gd name="GluePoint24X" fmla="*/ 1070 w 0"/>
                <a:gd name="GluePoint24Y" fmla="*/ 54 h 0"/>
                <a:gd name="GluePoint25X" fmla="*/ 1034 w 0"/>
                <a:gd name="GluePoint25Y" fmla="*/ 74 h 0"/>
                <a:gd name="GluePoint26X" fmla="*/ 1004 w 0"/>
                <a:gd name="GluePoint26Y" fmla="*/ 74 h 0"/>
                <a:gd name="GluePoint27X" fmla="*/ 986 w 0"/>
                <a:gd name="GluePoint27Y" fmla="*/ 74 h 0"/>
                <a:gd name="GluePoint28X" fmla="*/ 956 w 0"/>
                <a:gd name="GluePoint28Y" fmla="*/ 81 h 0"/>
                <a:gd name="GluePoint29X" fmla="*/ 920 w 0"/>
                <a:gd name="GluePoint29Y" fmla="*/ 94 h 0"/>
                <a:gd name="GluePoint30X" fmla="*/ 884 w 0"/>
                <a:gd name="GluePoint30Y" fmla="*/ 107 h 0"/>
                <a:gd name="GluePoint31X" fmla="*/ 843 w 0"/>
                <a:gd name="GluePoint31Y" fmla="*/ 128 h 0"/>
                <a:gd name="GluePoint32X" fmla="*/ 813 w 0"/>
                <a:gd name="GluePoint32Y" fmla="*/ 141 h 0"/>
                <a:gd name="GluePoint33X" fmla="*/ 789 w 0"/>
                <a:gd name="GluePoint33Y" fmla="*/ 148 h 0"/>
                <a:gd name="GluePoint34X" fmla="*/ 783 w 0"/>
                <a:gd name="GluePoint34Y" fmla="*/ 154 h 0"/>
                <a:gd name="GluePoint35X" fmla="*/ 556 w 0"/>
                <a:gd name="GluePoint35Y" fmla="*/ 228 h 0"/>
                <a:gd name="GluePoint36X" fmla="*/ 394 w 0"/>
                <a:gd name="GluePoint36Y" fmla="*/ 294 h 0"/>
                <a:gd name="GluePoint37X" fmla="*/ 107 w 0"/>
                <a:gd name="GluePoint37Y" fmla="*/ 462 h 0"/>
                <a:gd name="GluePoint38X" fmla="logwidth"/>
                <a:gd name="GluePoint38Y" fmla="*/ 536 h 0"/>
                <a:gd name="GluePoint39X" fmla="*/ 3240 w 0"/>
                <a:gd name="GluePoint39Y" fmla="*/ 536 h 0"/>
                <a:gd name="GluePoint40X" fmla="*/ 3132 w 0"/>
                <a:gd name="GluePoint40Y" fmla="*/ 469 h 0"/>
                <a:gd name="GluePoint41X" fmla="*/ 3132 w 0"/>
                <a:gd name="GluePoint41Y" fmla="*/ 469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</a:cxnLst>
              <a:rect l="textAreaLeft" t="textAreaTop" r="textAreaRight" b="textAreaBottom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837763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  <a:ea typeface="文新字海-特行"/>
              </a:endParaRPr>
            </a:p>
          </p:txBody>
        </p:sp>
        <p:grpSp>
          <p:nvGrpSpPr>
            <p:cNvPr id="1042" name="Group 8"/>
            <p:cNvGrpSpPr/>
            <p:nvPr/>
          </p:nvGrpSpPr>
          <p:grpSpPr>
            <a:xfrm>
              <a:off x="5262120" y="6019920"/>
              <a:ext cx="5202360" cy="856800"/>
              <a:chOff x="5262120" y="6019920"/>
              <a:chExt cx="5202360" cy="856800"/>
            </a:xfrm>
          </p:grpSpPr>
          <p:sp>
            <p:nvSpPr>
              <p:cNvPr id="1043" name="Freeform 9"/>
              <p:cNvSpPr/>
              <p:nvPr/>
            </p:nvSpPr>
            <p:spPr>
              <a:xfrm>
                <a:off x="8356680" y="6031080"/>
                <a:ext cx="2107800" cy="845640"/>
              </a:xfrm>
              <a:custGeom>
                <a:avLst/>
                <a:gdLst>
                  <a:gd name="textAreaLeft" fmla="*/ 0 w 2107800"/>
                  <a:gd name="textAreaRight" fmla="*/ 2108160 w 2107800"/>
                  <a:gd name="textAreaTop" fmla="*/ 0 h 845640"/>
                  <a:gd name="textAreaBottom" fmla="*/ 846000 h 845640"/>
                  <a:gd name="GluePoint1X" fmla="*/ 636 w 996"/>
                  <a:gd name="GluePoint1Y" fmla="*/ 373 h 533"/>
                  <a:gd name="GluePoint2X" fmla="*/ 495 w 996"/>
                  <a:gd name="GluePoint2Y" fmla="*/ 370 h 533"/>
                  <a:gd name="GluePoint3X" fmla="*/ 280 w 996"/>
                  <a:gd name="GluePoint3Y" fmla="*/ 249 h 533"/>
                  <a:gd name="GluePoint4X" fmla="*/ 127 w 996"/>
                  <a:gd name="GluePoint4Y" fmla="*/ 66 h 533"/>
                  <a:gd name="GluePoint5X" fmla="*/ 0 w 996"/>
                  <a:gd name="GluePoint5Y" fmla="*/ 0 h 533"/>
                  <a:gd name="GluePoint6X" fmla="*/ 22 w 996"/>
                  <a:gd name="GluePoint6Y" fmla="*/ 26 h 533"/>
                  <a:gd name="GluePoint7X" fmla="*/ 0 w 996"/>
                  <a:gd name="GluePoint7Y" fmla="*/ 65 h 533"/>
                  <a:gd name="GluePoint8X" fmla="*/ 30 w 996"/>
                  <a:gd name="GluePoint8Y" fmla="*/ 119 h 533"/>
                  <a:gd name="GluePoint9X" fmla="*/ 75 w 996"/>
                  <a:gd name="GluePoint9Y" fmla="*/ 243 h 533"/>
                  <a:gd name="GluePoint10X" fmla="*/ 45 w 996"/>
                  <a:gd name="GluePoint10Y" fmla="*/ 422 h 533"/>
                  <a:gd name="GluePoint11X" fmla="*/ 200 w 996"/>
                  <a:gd name="GluePoint11Y" fmla="*/ 329 h 533"/>
                  <a:gd name="GluePoint12X" fmla="*/ 612 w 996"/>
                  <a:gd name="GluePoint12Y" fmla="*/ 533 h 533"/>
                  <a:gd name="GluePoint13X" fmla="*/ 996 w 996"/>
                  <a:gd name="GluePoint13Y" fmla="*/ 529 h 533"/>
                  <a:gd name="GluePoint14X" fmla="*/ 828 w 996"/>
                  <a:gd name="GluePoint14Y" fmla="*/ 473 h 533"/>
                  <a:gd name="GluePoint15X" fmla="*/ 636 w 996"/>
                  <a:gd name="GluePoint15Y" fmla="*/ 373 h 533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</a:cxnLst>
                <a:rect l="textAreaLeft" t="textAreaTop" r="textAreaRight" b="textAreaBottom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24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44" name="Freeform 10"/>
              <p:cNvSpPr/>
              <p:nvPr/>
            </p:nvSpPr>
            <p:spPr>
              <a:xfrm>
                <a:off x="5666400" y="6019920"/>
                <a:ext cx="393480" cy="626760"/>
              </a:xfrm>
              <a:custGeom>
                <a:avLst/>
                <a:gdLst>
                  <a:gd name="textAreaLeft" fmla="*/ 0 w 393480"/>
                  <a:gd name="textAreaRight" fmla="*/ 393840 w 393480"/>
                  <a:gd name="textAreaTop" fmla="*/ 0 h 626760"/>
                  <a:gd name="textAreaBottom" fmla="*/ 627120 h 626760"/>
                  <a:gd name="GluePoint1X" fmla="*/ 36 w 186"/>
                  <a:gd name="GluePoint1Y" fmla="*/ 0 h 353"/>
                  <a:gd name="GluePoint2X" fmla="*/ 54 w 186"/>
                  <a:gd name="GluePoint2Y" fmla="*/ 39 h 353"/>
                  <a:gd name="GluePoint3X" fmla="*/ 24 w 186"/>
                  <a:gd name="GluePoint3Y" fmla="*/ 67 h 353"/>
                  <a:gd name="GluePoint4X" fmla="*/ 18 w 186"/>
                  <a:gd name="GluePoint4Y" fmla="*/ 145 h 353"/>
                  <a:gd name="GluePoint5X" fmla="*/ 42 w 186"/>
                  <a:gd name="GluePoint5Y" fmla="*/ 251 h 353"/>
                  <a:gd name="GluePoint6X" fmla="*/ 48 w 186"/>
                  <a:gd name="GluePoint6Y" fmla="*/ 356 h 353"/>
                  <a:gd name="GluePoint7X" fmla="*/ 0 w 186"/>
                  <a:gd name="GluePoint7Y" fmla="*/ 777 h 353"/>
                  <a:gd name="GluePoint8X" fmla="*/ 54 w 186"/>
                  <a:gd name="GluePoint8Y" fmla="*/ 514 h 353"/>
                  <a:gd name="GluePoint9X" fmla="*/ 84 w 186"/>
                  <a:gd name="GluePoint9Y" fmla="*/ 474 h 353"/>
                  <a:gd name="GluePoint10X" fmla="*/ 126 w 186"/>
                  <a:gd name="GluePoint10Y" fmla="*/ 278 h 353"/>
                  <a:gd name="GluePoint11X" fmla="*/ 144 w 186"/>
                  <a:gd name="GluePoint11Y" fmla="*/ 263 h 353"/>
                  <a:gd name="GluePoint12X" fmla="*/ 144 w 186"/>
                  <a:gd name="GluePoint12Y" fmla="*/ 198 h 353"/>
                  <a:gd name="GluePoint13X" fmla="*/ 186 w 186"/>
                  <a:gd name="GluePoint13Y" fmla="*/ 145 h 353"/>
                  <a:gd name="GluePoint14X" fmla="*/ 162 w 186"/>
                  <a:gd name="GluePoint14Y" fmla="*/ 131 h 353"/>
                  <a:gd name="GluePoint15X" fmla="*/ 36 w 186"/>
                  <a:gd name="GluePoint15Y" fmla="*/ 0 h 353"/>
                  <a:gd name="GluePoint16X" fmla="*/ 36 w 186"/>
                  <a:gd name="GluePoint16Y" fmla="*/ 0 h 353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</a:cxnLst>
                <a:rect l="textAreaLeft" t="textAreaTop" r="textAreaRight" b="textAreaBottom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24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45" name="Freeform 11"/>
              <p:cNvSpPr/>
              <p:nvPr/>
            </p:nvSpPr>
            <p:spPr>
              <a:xfrm>
                <a:off x="6413400" y="6180120"/>
                <a:ext cx="799920" cy="429840"/>
              </a:xfrm>
              <a:custGeom>
                <a:avLst/>
                <a:gdLst>
                  <a:gd name="textAreaLeft" fmla="*/ 0 w 799920"/>
                  <a:gd name="textAreaRight" fmla="*/ 800280 w 799920"/>
                  <a:gd name="textAreaTop" fmla="*/ 0 h 429840"/>
                  <a:gd name="textAreaBottom" fmla="*/ 430200 h 429840"/>
                  <a:gd name="GluePoint1X" fmla="*/ 18 w 378"/>
                  <a:gd name="GluePoint1Y" fmla="*/ 0 h 271"/>
                  <a:gd name="GluePoint2X" fmla="*/ 12 w 378"/>
                  <a:gd name="GluePoint2Y" fmla="*/ 13 h 271"/>
                  <a:gd name="GluePoint3X" fmla="*/ 0 w 378"/>
                  <a:gd name="GluePoint3Y" fmla="*/ 40 h 271"/>
                  <a:gd name="GluePoint4X" fmla="*/ 60 w 378"/>
                  <a:gd name="GluePoint4Y" fmla="*/ 121 h 271"/>
                  <a:gd name="GluePoint5X" fmla="*/ 310 w 378"/>
                  <a:gd name="GluePoint5Y" fmla="*/ 271 h 271"/>
                  <a:gd name="GluePoint6X" fmla="*/ 290 w 378"/>
                  <a:gd name="GluePoint6Y" fmla="*/ 139 h 271"/>
                  <a:gd name="GluePoint7X" fmla="*/ 378 w 378"/>
                  <a:gd name="GluePoint7Y" fmla="*/ 76 h 271"/>
                  <a:gd name="GluePoint8X" fmla="*/ 251 w 378"/>
                  <a:gd name="GluePoint8Y" fmla="*/ 94 h 271"/>
                  <a:gd name="GluePoint9X" fmla="*/ 90 w 378"/>
                  <a:gd name="GluePoint9Y" fmla="*/ 54 h 271"/>
                  <a:gd name="GluePoint10X" fmla="*/ 18 w 378"/>
                  <a:gd name="GluePoint10Y" fmla="*/ 0 h 271"/>
                  <a:gd name="GluePoint11X" fmla="*/ 18 w 378"/>
                  <a:gd name="GluePoint11Y" fmla="*/ 0 h 27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</a:cxnLst>
                <a:rect l="textAreaLeft" t="textAreaTop" r="textAreaRight" b="textAreaBottom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24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46" name="Freeform 12"/>
              <p:cNvSpPr/>
              <p:nvPr/>
            </p:nvSpPr>
            <p:spPr>
              <a:xfrm>
                <a:off x="7679160" y="6137280"/>
                <a:ext cx="327600" cy="117000"/>
              </a:xfrm>
              <a:custGeom>
                <a:avLst/>
                <a:gdLst>
                  <a:gd name="textAreaLeft" fmla="*/ 0 w 327600"/>
                  <a:gd name="textAreaRight" fmla="*/ 327960 w 327600"/>
                  <a:gd name="textAreaTop" fmla="*/ 0 h 117000"/>
                  <a:gd name="textAreaBottom" fmla="*/ 117360 h 117000"/>
                  <a:gd name="GluePoint1X" fmla="*/ 114 w 155"/>
                  <a:gd name="GluePoint1Y" fmla="*/ 0 h 66"/>
                  <a:gd name="GluePoint2X" fmla="*/ 0 w 155"/>
                  <a:gd name="GluePoint2Y" fmla="*/ 0 h 66"/>
                  <a:gd name="GluePoint3X" fmla="*/ 0 w 155"/>
                  <a:gd name="GluePoint3Y" fmla="*/ 0 h 66"/>
                  <a:gd name="GluePoint4X" fmla="*/ 6 w 155"/>
                  <a:gd name="GluePoint4Y" fmla="*/ 13 h 66"/>
                  <a:gd name="GluePoint5X" fmla="*/ 6 w 155"/>
                  <a:gd name="GluePoint5Y" fmla="*/ 39 h 66"/>
                  <a:gd name="GluePoint6X" fmla="*/ 0 w 155"/>
                  <a:gd name="GluePoint6Y" fmla="*/ 54 h 66"/>
                  <a:gd name="GluePoint7X" fmla="*/ 78 w 155"/>
                  <a:gd name="GluePoint7Y" fmla="*/ 132 h 66"/>
                  <a:gd name="GluePoint8X" fmla="*/ 96 w 155"/>
                  <a:gd name="GluePoint8Y" fmla="*/ 93 h 66"/>
                  <a:gd name="GluePoint9X" fmla="*/ 155 w 155"/>
                  <a:gd name="GluePoint9Y" fmla="*/ 147 h 66"/>
                  <a:gd name="GluePoint10X" fmla="*/ 126 w 155"/>
                  <a:gd name="GluePoint10Y" fmla="*/ 54 h 66"/>
                  <a:gd name="GluePoint11X" fmla="*/ 149 w 155"/>
                  <a:gd name="GluePoint11Y" fmla="*/ 0 h 66"/>
                  <a:gd name="GluePoint12X" fmla="*/ 114 w 155"/>
                  <a:gd name="GluePoint12Y" fmla="*/ 0 h 66"/>
                  <a:gd name="GluePoint13X" fmla="*/ 114 w 155"/>
                  <a:gd name="GluePoint13Y" fmla="*/ 0 h 66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24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47" name="Freeform 13"/>
              <p:cNvSpPr/>
              <p:nvPr/>
            </p:nvSpPr>
            <p:spPr>
              <a:xfrm>
                <a:off x="5262120" y="6126120"/>
                <a:ext cx="88560" cy="128160"/>
              </a:xfrm>
              <a:custGeom>
                <a:avLst/>
                <a:gdLst>
                  <a:gd name="textAreaLeft" fmla="*/ 0 w 88560"/>
                  <a:gd name="textAreaRight" fmla="*/ 88920 w 88560"/>
                  <a:gd name="textAreaTop" fmla="*/ 0 h 128160"/>
                  <a:gd name="textAreaBottom" fmla="*/ 128520 h 128160"/>
                  <a:gd name="GluePoint1X" fmla="*/ 6 w 42"/>
                  <a:gd name="GluePoint1Y" fmla="*/ 83 h 72"/>
                  <a:gd name="GluePoint2X" fmla="*/ 0 w 42"/>
                  <a:gd name="GluePoint2Y" fmla="*/ 42 h 72"/>
                  <a:gd name="GluePoint3X" fmla="*/ 12 w 42"/>
                  <a:gd name="GluePoint3Y" fmla="*/ 14 h 72"/>
                  <a:gd name="GluePoint4X" fmla="*/ 0 w 42"/>
                  <a:gd name="GluePoint4Y" fmla="*/ 14 h 72"/>
                  <a:gd name="GluePoint5X" fmla="*/ 12 w 42"/>
                  <a:gd name="GluePoint5Y" fmla="*/ 14 h 72"/>
                  <a:gd name="GluePoint6X" fmla="*/ 24 w 42"/>
                  <a:gd name="GluePoint6Y" fmla="*/ 14 h 72"/>
                  <a:gd name="GluePoint7X" fmla="*/ 36 w 42"/>
                  <a:gd name="GluePoint7Y" fmla="*/ 14 h 72"/>
                  <a:gd name="GluePoint8X" fmla="*/ 42 w 42"/>
                  <a:gd name="GluePoint8Y" fmla="*/ 0 h 72"/>
                  <a:gd name="GluePoint9X" fmla="*/ 30 w 42"/>
                  <a:gd name="GluePoint9Y" fmla="*/ 42 h 72"/>
                  <a:gd name="GluePoint10X" fmla="*/ 42 w 42"/>
                  <a:gd name="GluePoint10Y" fmla="*/ 111 h 72"/>
                  <a:gd name="GluePoint11X" fmla="*/ 12 w 42"/>
                  <a:gd name="GluePoint11Y" fmla="*/ 163 h 72"/>
                  <a:gd name="GluePoint12X" fmla="*/ 6 w 42"/>
                  <a:gd name="GluePoint12Y" fmla="*/ 83 h 72"/>
                  <a:gd name="GluePoint13X" fmla="*/ 6 w 42"/>
                  <a:gd name="GluePoint13Y" fmla="*/ 83 h 7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24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1048" name="Freeform 14"/>
            <p:cNvSpPr/>
            <p:nvPr/>
          </p:nvSpPr>
          <p:spPr>
            <a:xfrm>
              <a:off x="0" y="6019920"/>
              <a:ext cx="8415360" cy="848880"/>
            </a:xfrm>
            <a:custGeom>
              <a:avLst/>
              <a:gdLst>
                <a:gd name="textAreaLeft" fmla="*/ 0 w 8415360"/>
                <a:gd name="textAreaRight" fmla="*/ 8415720 w 8415360"/>
                <a:gd name="textAreaTop" fmla="*/ 0 h 848880"/>
                <a:gd name="textAreaBottom" fmla="*/ 849240 h 848880"/>
                <a:gd name="GluePoint1X" fmla="*/ 3976 w 0"/>
                <a:gd name="GluePoint1Y" fmla="*/ 527 h 0"/>
                <a:gd name="GluePoint2X" fmla="*/ 3970 w 0"/>
                <a:gd name="GluePoint2Y" fmla="*/ 527 h 0"/>
                <a:gd name="GluePoint3X" fmla="*/ 3844 w 0"/>
                <a:gd name="GluePoint3Y" fmla="*/ 509 h 0"/>
                <a:gd name="GluePoint4X" fmla="*/ 2487 w 0"/>
                <a:gd name="GluePoint4Y" fmla="*/ 305 h 0"/>
                <a:gd name="GluePoint5X" fmla="*/ 2039 w 0"/>
                <a:gd name="GluePoint5Y" fmla="*/ 36 h 0"/>
                <a:gd name="GluePoint6X" fmla="*/ 1907 w 0"/>
                <a:gd name="GluePoint6Y" fmla="*/ 24 h 0"/>
                <a:gd name="GluePoint7X" fmla="*/ 1883 w 0"/>
                <a:gd name="GluePoint7Y" fmla="*/ 54 h 0"/>
                <a:gd name="GluePoint8X" fmla="*/ 1859 w 0"/>
                <a:gd name="GluePoint8Y" fmla="*/ 54 h 0"/>
                <a:gd name="GluePoint9X" fmla="*/ 1830 w 0"/>
                <a:gd name="GluePoint9Y" fmla="*/ 30 h 0"/>
                <a:gd name="GluePoint10X" fmla="*/ 1704 w 0"/>
                <a:gd name="GluePoint10Y" fmla="*/ 102 h 0"/>
                <a:gd name="GluePoint11X" fmla="*/ 1608 w 0"/>
                <a:gd name="GluePoint11Y" fmla="*/ 126 h 0"/>
                <a:gd name="GluePoint12X" fmla="*/ 1561 w 0"/>
                <a:gd name="GluePoint12Y" fmla="*/ 132 h 0"/>
                <a:gd name="GluePoint13X" fmla="*/ 1495 w 0"/>
                <a:gd name="GluePoint13Y" fmla="*/ 102 h 0"/>
                <a:gd name="GluePoint14X" fmla="*/ 1357 w 0"/>
                <a:gd name="GluePoint14Y" fmla="*/ 126 h 0"/>
                <a:gd name="GluePoint15X" fmla="*/ 1285 w 0"/>
                <a:gd name="GluePoint15Y" fmla="*/ 24 h 0"/>
                <a:gd name="GluePoint16X" fmla="*/ 1280 w 0"/>
                <a:gd name="GluePoint16Y" fmla="*/ 18 h 0"/>
                <a:gd name="GluePoint17X" fmla="*/ 1262 w 0"/>
                <a:gd name="GluePoint17Y" fmla="*/ 12 h 0"/>
                <a:gd name="GluePoint18X" fmla="*/ 1238 w 0"/>
                <a:gd name="GluePoint18Y" fmla="*/ 6 h 0"/>
                <a:gd name="GluePoint19X" fmla="*/ 1220 w 0"/>
                <a:gd name="GluePoint19Y" fmla="logwidth"/>
                <a:gd name="GluePoint20X" fmla="*/ 1196 w 0"/>
                <a:gd name="GluePoint20Y" fmla="logwidth"/>
                <a:gd name="GluePoint21X" fmla="*/ 1166 w 0"/>
                <a:gd name="GluePoint21Y" fmla="logwidth"/>
                <a:gd name="GluePoint22X" fmla="*/ 1142 w 0"/>
                <a:gd name="GluePoint22Y" fmla="logwidth"/>
                <a:gd name="GluePoint23X" fmla="*/ 1136 w 0"/>
                <a:gd name="GluePoint23Y" fmla="logwidth"/>
                <a:gd name="GluePoint24X" fmla="*/ 1130 w 0"/>
                <a:gd name="GluePoint24Y" fmla="logwidth"/>
                <a:gd name="GluePoint25X" fmla="*/ 1124 w 0"/>
                <a:gd name="GluePoint25Y" fmla="*/ 6 h 0"/>
                <a:gd name="GluePoint26X" fmla="*/ 1118 w 0"/>
                <a:gd name="GluePoint26Y" fmla="*/ 12 h 0"/>
                <a:gd name="GluePoint27X" fmla="*/ 1100 w 0"/>
                <a:gd name="GluePoint27Y" fmla="*/ 18 h 0"/>
                <a:gd name="GluePoint28X" fmla="*/ 1088 w 0"/>
                <a:gd name="GluePoint28Y" fmla="*/ 18 h 0"/>
                <a:gd name="GluePoint29X" fmla="*/ 1070 w 0"/>
                <a:gd name="GluePoint29Y" fmla="*/ 24 h 0"/>
                <a:gd name="GluePoint30X" fmla="*/ 1052 w 0"/>
                <a:gd name="GluePoint30Y" fmla="*/ 30 h 0"/>
                <a:gd name="GluePoint31X" fmla="*/ 1034 w 0"/>
                <a:gd name="GluePoint31Y" fmla="*/ 36 h 0"/>
                <a:gd name="GluePoint32X" fmla="*/ 1028 w 0"/>
                <a:gd name="GluePoint32Y" fmla="*/ 42 h 0"/>
                <a:gd name="GluePoint33X" fmla="*/ 969 w 0"/>
                <a:gd name="GluePoint33Y" fmla="*/ 60 h 0"/>
                <a:gd name="GluePoint34X" fmla="*/ 921 w 0"/>
                <a:gd name="GluePoint34Y" fmla="*/ 72 h 0"/>
                <a:gd name="GluePoint35X" fmla="*/ 855 w 0"/>
                <a:gd name="GluePoint35Y" fmla="*/ 48 h 0"/>
                <a:gd name="GluePoint36X" fmla="*/ 825 w 0"/>
                <a:gd name="GluePoint36Y" fmla="*/ 48 h 0"/>
                <a:gd name="GluePoint37X" fmla="*/ 759 w 0"/>
                <a:gd name="GluePoint37Y" fmla="*/ 72 h 0"/>
                <a:gd name="GluePoint38X" fmla="*/ 735 w 0"/>
                <a:gd name="GluePoint38Y" fmla="*/ 72 h 0"/>
                <a:gd name="GluePoint39X" fmla="*/ 706 w 0"/>
                <a:gd name="GluePoint39Y" fmla="*/ 60 h 0"/>
                <a:gd name="GluePoint40X" fmla="*/ 640 w 0"/>
                <a:gd name="GluePoint40Y" fmla="*/ 60 h 0"/>
                <a:gd name="GluePoint41X" fmla="*/ 544 w 0"/>
                <a:gd name="GluePoint41Y" fmla="*/ 72 h 0"/>
                <a:gd name="GluePoint42X" fmla="*/ 389 w 0"/>
                <a:gd name="GluePoint42Y" fmla="*/ 18 h 0"/>
                <a:gd name="GluePoint43X" fmla="*/ 323 w 0"/>
                <a:gd name="GluePoint43Y" fmla="*/ 60 h 0"/>
                <a:gd name="GluePoint44X" fmla="*/ 317 w 0"/>
                <a:gd name="GluePoint44Y" fmla="*/ 60 h 0"/>
                <a:gd name="GluePoint45X" fmla="*/ 305 w 0"/>
                <a:gd name="GluePoint45Y" fmla="*/ 72 h 0"/>
                <a:gd name="GluePoint46X" fmla="*/ 287 w 0"/>
                <a:gd name="GluePoint46Y" fmla="*/ 78 h 0"/>
                <a:gd name="GluePoint47X" fmla="*/ 263 w 0"/>
                <a:gd name="GluePoint47Y" fmla="*/ 90 h 0"/>
                <a:gd name="GluePoint48X" fmla="*/ 203 w 0"/>
                <a:gd name="GluePoint48Y" fmla="*/ 120 h 0"/>
                <a:gd name="GluePoint49X" fmla="*/ 149 w 0"/>
                <a:gd name="GluePoint49Y" fmla="*/ 150 h 0"/>
                <a:gd name="GluePoint50X" fmla="*/ 78 w 0"/>
                <a:gd name="GluePoint50Y" fmla="*/ 168 h 0"/>
                <a:gd name="GluePoint51X" fmla="logwidth"/>
                <a:gd name="GluePoint51Y" fmla="*/ 180 h 0"/>
                <a:gd name="GluePoint52X" fmla="logwidth"/>
                <a:gd name="GluePoint52Y" fmla="*/ 527 h 0"/>
                <a:gd name="GluePoint53X" fmla="*/ 1010 w 0"/>
                <a:gd name="GluePoint53Y" fmla="*/ 527 h 0"/>
                <a:gd name="GluePoint54X" fmla="*/ 3725 w 0"/>
                <a:gd name="GluePoint54Y" fmla="*/ 527 h 0"/>
                <a:gd name="GluePoint55X" fmla="*/ 3976 w 0"/>
                <a:gd name="GluePoint55Y" fmla="*/ 527 h 0"/>
                <a:gd name="GluePoint56X" fmla="*/ 3976 w 0"/>
                <a:gd name="GluePoint56Y" fmla="*/ 527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  <a:cxn ang="0">
                  <a:pos x="GluePoint55X" y="GluePoint55Y"/>
                </a:cxn>
                <a:cxn ang="0">
                  <a:pos x="GluePoint56X" y="GluePoint56Y"/>
                </a:cxn>
              </a:cxnLst>
              <a:rect l="textAreaLeft" t="textAreaTop" r="textAreaRight" b="textAreaBottom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72654e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  <a:ea typeface="文新字海-特行"/>
              </a:endParaRPr>
            </a:p>
          </p:txBody>
        </p:sp>
      </p:grpSp>
      <p:grpSp>
        <p:nvGrpSpPr>
          <p:cNvPr id="1049" name="Group 15"/>
          <p:cNvGrpSpPr/>
          <p:nvPr/>
        </p:nvGrpSpPr>
        <p:grpSpPr>
          <a:xfrm>
            <a:off x="835920" y="6021360"/>
            <a:ext cx="7579440" cy="848880"/>
            <a:chOff x="835920" y="6021360"/>
            <a:chExt cx="7579440" cy="848880"/>
          </a:xfrm>
        </p:grpSpPr>
        <p:sp>
          <p:nvSpPr>
            <p:cNvPr id="1050" name="Freeform 16"/>
            <p:cNvSpPr/>
            <p:nvPr/>
          </p:nvSpPr>
          <p:spPr>
            <a:xfrm>
              <a:off x="2531520" y="6021360"/>
              <a:ext cx="772200" cy="461520"/>
            </a:xfrm>
            <a:custGeom>
              <a:avLst/>
              <a:gdLst>
                <a:gd name="textAreaLeft" fmla="*/ 0 w 772200"/>
                <a:gd name="textAreaRight" fmla="*/ 772560 w 772200"/>
                <a:gd name="textAreaTop" fmla="*/ 0 h 461520"/>
                <a:gd name="textAreaBottom" fmla="*/ 461880 h 461520"/>
                <a:gd name="GluePoint1X" fmla="*/ 24 w 365"/>
                <a:gd name="GluePoint1Y" fmla="*/ 24 h 287"/>
                <a:gd name="GluePoint2X" fmla="*/ 0 w 365"/>
                <a:gd name="GluePoint2Y" fmla="*/ 67 h 287"/>
                <a:gd name="GluePoint3X" fmla="*/ 66 w 365"/>
                <a:gd name="GluePoint3Y" fmla="*/ 122 h 287"/>
                <a:gd name="GluePoint4X" fmla="*/ 143 w 365"/>
                <a:gd name="GluePoint4Y" fmla="*/ 201 h 287"/>
                <a:gd name="GluePoint5X" fmla="*/ 191 w 365"/>
                <a:gd name="GluePoint5Y" fmla="*/ 183 h 287"/>
                <a:gd name="GluePoint6X" fmla="*/ 341 w 365"/>
                <a:gd name="GluePoint6Y" fmla="*/ 315 h 287"/>
                <a:gd name="GluePoint7X" fmla="*/ 305 w 365"/>
                <a:gd name="GluePoint7Y" fmla="*/ 192 h 287"/>
                <a:gd name="GluePoint8X" fmla="*/ 365 w 365"/>
                <a:gd name="GluePoint8Y" fmla="*/ 146 h 287"/>
                <a:gd name="GluePoint9X" fmla="*/ 359 w 365"/>
                <a:gd name="GluePoint9Y" fmla="*/ 140 h 287"/>
                <a:gd name="GluePoint10X" fmla="*/ 335 w 365"/>
                <a:gd name="GluePoint10Y" fmla="*/ 128 h 287"/>
                <a:gd name="GluePoint11X" fmla="*/ 299 w 365"/>
                <a:gd name="GluePoint11Y" fmla="*/ 97 h 287"/>
                <a:gd name="GluePoint12X" fmla="*/ 257 w 365"/>
                <a:gd name="GluePoint12Y" fmla="*/ 79 h 287"/>
                <a:gd name="GluePoint13X" fmla="*/ 215 w 365"/>
                <a:gd name="GluePoint13Y" fmla="*/ 61 h 287"/>
                <a:gd name="GluePoint14X" fmla="*/ 173 w 365"/>
                <a:gd name="GluePoint14Y" fmla="*/ 43 h 287"/>
                <a:gd name="GluePoint15X" fmla="*/ 143 w 365"/>
                <a:gd name="GluePoint15Y" fmla="*/ 24 h 287"/>
                <a:gd name="GluePoint16X" fmla="*/ 131 w 365"/>
                <a:gd name="GluePoint16Y" fmla="*/ 18 h 287"/>
                <a:gd name="GluePoint17X" fmla="*/ 107 w 365"/>
                <a:gd name="GluePoint17Y" fmla="*/ 18 h 287"/>
                <a:gd name="GluePoint18X" fmla="*/ 95 w 365"/>
                <a:gd name="GluePoint18Y" fmla="*/ 18 h 287"/>
                <a:gd name="GluePoint19X" fmla="*/ 72 w 365"/>
                <a:gd name="GluePoint19Y" fmla="*/ 12 h 287"/>
                <a:gd name="GluePoint20X" fmla="*/ 66 w 365"/>
                <a:gd name="GluePoint20Y" fmla="*/ 12 h 287"/>
                <a:gd name="GluePoint21X" fmla="*/ 54 w 365"/>
                <a:gd name="GluePoint21Y" fmla="*/ 6 h 287"/>
                <a:gd name="GluePoint22X" fmla="*/ 42 w 365"/>
                <a:gd name="GluePoint22Y" fmla="*/ 0 h 287"/>
                <a:gd name="GluePoint23X" fmla="*/ 30 w 365"/>
                <a:gd name="GluePoint23Y" fmla="*/ 0 h 287"/>
                <a:gd name="GluePoint24X" fmla="*/ 24 w 365"/>
                <a:gd name="GluePoint24Y" fmla="*/ 24 h 287"/>
                <a:gd name="GluePoint25X" fmla="*/ 24 w 365"/>
                <a:gd name="GluePoint25Y" fmla="*/ 24 h 28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</a:cxnLst>
              <a:rect l="textAreaLeft" t="textAreaTop" r="textAreaRight" b="textAreaBottom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51" name="Freeform 17"/>
            <p:cNvSpPr/>
            <p:nvPr/>
          </p:nvSpPr>
          <p:spPr>
            <a:xfrm>
              <a:off x="4112640" y="6078600"/>
              <a:ext cx="4302720" cy="791640"/>
            </a:xfrm>
            <a:custGeom>
              <a:avLst/>
              <a:gdLst>
                <a:gd name="textAreaLeft" fmla="*/ 0 w 4302720"/>
                <a:gd name="textAreaRight" fmla="*/ 4303080 w 4302720"/>
                <a:gd name="textAreaTop" fmla="*/ 0 h 791640"/>
                <a:gd name="textAreaBottom" fmla="*/ 792000 h 791640"/>
                <a:gd name="GluePoint1X" fmla="*/ 186 w 2033"/>
                <a:gd name="GluePoint1Y" fmla="*/ 18 h 499"/>
                <a:gd name="GluePoint2X" fmla="*/ 138 w 2033"/>
                <a:gd name="GluePoint2Y" fmla="*/ 6 h 499"/>
                <a:gd name="GluePoint3X" fmla="*/ 96 w 2033"/>
                <a:gd name="GluePoint3Y" fmla="*/ 0 h 499"/>
                <a:gd name="GluePoint4X" fmla="*/ 36 w 2033"/>
                <a:gd name="GluePoint4Y" fmla="*/ 0 h 499"/>
                <a:gd name="GluePoint5X" fmla="*/ 12 w 2033"/>
                <a:gd name="GluePoint5Y" fmla="*/ 25 h 499"/>
                <a:gd name="GluePoint6X" fmla="*/ 0 w 2033"/>
                <a:gd name="GluePoint6Y" fmla="*/ 128 h 499"/>
                <a:gd name="GluePoint7X" fmla="*/ 60 w 2033"/>
                <a:gd name="GluePoint7Y" fmla="*/ 104 h 499"/>
                <a:gd name="GluePoint8X" fmla="*/ 90 w 2033"/>
                <a:gd name="GluePoint8Y" fmla="*/ 134 h 499"/>
                <a:gd name="GluePoint9X" fmla="*/ 150 w 2033"/>
                <a:gd name="GluePoint9Y" fmla="*/ 153 h 499"/>
                <a:gd name="GluePoint10X" fmla="*/ 209 w 2033"/>
                <a:gd name="GluePoint10Y" fmla="*/ 273 h 499"/>
                <a:gd name="GluePoint11X" fmla="*/ 401 w 2033"/>
                <a:gd name="GluePoint11Y" fmla="*/ 359 h 499"/>
                <a:gd name="GluePoint12X" fmla="*/ 777 w 2033"/>
                <a:gd name="GluePoint12Y" fmla="*/ 359 h 499"/>
                <a:gd name="GluePoint13X" fmla="*/ 2033 w 2033"/>
                <a:gd name="GluePoint13Y" fmla="*/ 499 h 499"/>
                <a:gd name="GluePoint14X" fmla="*/ 2033 w 2033"/>
                <a:gd name="GluePoint14Y" fmla="*/ 499 h 499"/>
                <a:gd name="GluePoint15X" fmla="*/ 1991 w 2033"/>
                <a:gd name="GluePoint15Y" fmla="*/ 493 h 499"/>
                <a:gd name="GluePoint16X" fmla="*/ 676 w 2033"/>
                <a:gd name="GluePoint16Y" fmla="*/ 243 h 499"/>
                <a:gd name="GluePoint17X" fmla="*/ 514 w 2033"/>
                <a:gd name="GluePoint17Y" fmla="*/ 159 h 499"/>
                <a:gd name="GluePoint18X" fmla="*/ 425 w 2033"/>
                <a:gd name="GluePoint18Y" fmla="*/ 110 h 499"/>
                <a:gd name="GluePoint19X" fmla="*/ 365 w 2033"/>
                <a:gd name="GluePoint19Y" fmla="*/ 92 h 499"/>
                <a:gd name="GluePoint20X" fmla="*/ 281 w 2033"/>
                <a:gd name="GluePoint20Y" fmla="*/ 61 h 499"/>
                <a:gd name="GluePoint21X" fmla="*/ 186 w 2033"/>
                <a:gd name="GluePoint21Y" fmla="*/ 18 h 499"/>
                <a:gd name="GluePoint22X" fmla="*/ 186 w 2033"/>
                <a:gd name="GluePoint22Y" fmla="*/ 18 h 49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52" name="Freeform 18"/>
            <p:cNvSpPr/>
            <p:nvPr/>
          </p:nvSpPr>
          <p:spPr>
            <a:xfrm>
              <a:off x="3873600" y="6068880"/>
              <a:ext cx="149760" cy="96480"/>
            </a:xfrm>
            <a:custGeom>
              <a:avLst/>
              <a:gdLst>
                <a:gd name="textAreaLeft" fmla="*/ 0 w 149760"/>
                <a:gd name="textAreaRight" fmla="*/ 150120 w 149760"/>
                <a:gd name="textAreaTop" fmla="*/ 0 h 96480"/>
                <a:gd name="textAreaBottom" fmla="*/ 96840 h 96480"/>
                <a:gd name="GluePoint1X" fmla="*/ 0 w 71"/>
                <a:gd name="GluePoint1Y" fmla="*/ 18 h 60"/>
                <a:gd name="GluePoint2X" fmla="*/ 6 w 71"/>
                <a:gd name="GluePoint2Y" fmla="*/ 18 h 60"/>
                <a:gd name="GluePoint3X" fmla="*/ 12 w 71"/>
                <a:gd name="GluePoint3Y" fmla="*/ 12 h 60"/>
                <a:gd name="GluePoint4X" fmla="*/ 6 w 71"/>
                <a:gd name="GluePoint4Y" fmla="*/ 6 h 60"/>
                <a:gd name="GluePoint5X" fmla="*/ 0 w 71"/>
                <a:gd name="GluePoint5Y" fmla="*/ 0 h 60"/>
                <a:gd name="GluePoint6X" fmla="*/ 29 w 71"/>
                <a:gd name="GluePoint6Y" fmla="*/ 18 h 60"/>
                <a:gd name="GluePoint7X" fmla="*/ 53 w 71"/>
                <a:gd name="GluePoint7Y" fmla="*/ 18 h 60"/>
                <a:gd name="GluePoint8X" fmla="*/ 59 w 71"/>
                <a:gd name="GluePoint8Y" fmla="*/ 37 h 60"/>
                <a:gd name="GluePoint9X" fmla="*/ 65 w 71"/>
                <a:gd name="GluePoint9Y" fmla="*/ 49 h 60"/>
                <a:gd name="GluePoint10X" fmla="*/ 71 w 71"/>
                <a:gd name="GluePoint10Y" fmla="*/ 61 h 60"/>
                <a:gd name="GluePoint11X" fmla="*/ 71 w 71"/>
                <a:gd name="GluePoint11Y" fmla="*/ 67 h 60"/>
                <a:gd name="GluePoint12X" fmla="*/ 59 w 71"/>
                <a:gd name="GluePoint12Y" fmla="*/ 61 h 60"/>
                <a:gd name="GluePoint13X" fmla="*/ 47 w 71"/>
                <a:gd name="GluePoint13Y" fmla="*/ 49 h 60"/>
                <a:gd name="GluePoint14X" fmla="*/ 23 w 71"/>
                <a:gd name="GluePoint14Y" fmla="*/ 37 h 60"/>
                <a:gd name="GluePoint15X" fmla="*/ 23 w 71"/>
                <a:gd name="GluePoint15Y" fmla="*/ 43 h 60"/>
                <a:gd name="GluePoint16X" fmla="*/ 18 w 71"/>
                <a:gd name="GluePoint16Y" fmla="*/ 49 h 60"/>
                <a:gd name="GluePoint17X" fmla="*/ 12 w 71"/>
                <a:gd name="GluePoint17Y" fmla="*/ 55 h 60"/>
                <a:gd name="GluePoint18X" fmla="*/ 6 w 71"/>
                <a:gd name="GluePoint18Y" fmla="*/ 55 h 60"/>
                <a:gd name="GluePoint19X" fmla="*/ 6 w 71"/>
                <a:gd name="GluePoint19Y" fmla="*/ 55 h 60"/>
                <a:gd name="GluePoint20X" fmla="*/ 6 w 71"/>
                <a:gd name="GluePoint20Y" fmla="*/ 43 h 60"/>
                <a:gd name="GluePoint21X" fmla="*/ 0 w 71"/>
                <a:gd name="GluePoint21Y" fmla="*/ 18 h 60"/>
                <a:gd name="GluePoint22X" fmla="*/ 0 w 71"/>
                <a:gd name="GluePoint22Y" fmla="*/ 18 h 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53" name="Freeform 19"/>
            <p:cNvSpPr/>
            <p:nvPr/>
          </p:nvSpPr>
          <p:spPr>
            <a:xfrm>
              <a:off x="1809720" y="6099120"/>
              <a:ext cx="340560" cy="259920"/>
            </a:xfrm>
            <a:custGeom>
              <a:avLst/>
              <a:gdLst>
                <a:gd name="textAreaLeft" fmla="*/ 0 w 340560"/>
                <a:gd name="textAreaRight" fmla="*/ 340920 w 340560"/>
                <a:gd name="textAreaTop" fmla="*/ 0 h 259920"/>
                <a:gd name="textAreaBottom" fmla="*/ 260280 h 259920"/>
                <a:gd name="GluePoint1X" fmla="*/ 30 w 161"/>
                <a:gd name="GluePoint1Y" fmla="*/ 0 h 162"/>
                <a:gd name="GluePoint2X" fmla="*/ 48 w 161"/>
                <a:gd name="GluePoint2Y" fmla="*/ 6 h 162"/>
                <a:gd name="GluePoint3X" fmla="*/ 72 w 161"/>
                <a:gd name="GluePoint3Y" fmla="*/ 6 h 162"/>
                <a:gd name="GluePoint4X" fmla="*/ 114 w 161"/>
                <a:gd name="GluePoint4Y" fmla="*/ 12 h 162"/>
                <a:gd name="GluePoint5X" fmla="*/ 96 w 161"/>
                <a:gd name="GluePoint5Y" fmla="*/ 61 h 162"/>
                <a:gd name="GluePoint6X" fmla="*/ 96 w 161"/>
                <a:gd name="GluePoint6Y" fmla="*/ 67 h 162"/>
                <a:gd name="GluePoint7X" fmla="*/ 102 w 161"/>
                <a:gd name="GluePoint7Y" fmla="*/ 79 h 162"/>
                <a:gd name="GluePoint8X" fmla="*/ 108 w 161"/>
                <a:gd name="GluePoint8Y" fmla="*/ 91 h 162"/>
                <a:gd name="GluePoint9X" fmla="*/ 120 w 161"/>
                <a:gd name="GluePoint9Y" fmla="*/ 103 h 162"/>
                <a:gd name="GluePoint10X" fmla="*/ 143 w 161"/>
                <a:gd name="GluePoint10Y" fmla="*/ 121 h 162"/>
                <a:gd name="GluePoint11X" fmla="*/ 155 w 161"/>
                <a:gd name="GluePoint11Y" fmla="*/ 152 h 162"/>
                <a:gd name="GluePoint12X" fmla="*/ 161 w 161"/>
                <a:gd name="GluePoint12Y" fmla="*/ 170 h 162"/>
                <a:gd name="GluePoint13X" fmla="*/ 161 w 161"/>
                <a:gd name="GluePoint13Y" fmla="*/ 176 h 162"/>
                <a:gd name="GluePoint14X" fmla="*/ 96 w 161"/>
                <a:gd name="GluePoint14Y" fmla="*/ 109 h 162"/>
                <a:gd name="GluePoint15X" fmla="*/ 30 w 161"/>
                <a:gd name="GluePoint15Y" fmla="*/ 61 h 162"/>
                <a:gd name="GluePoint16X" fmla="*/ 0 w 161"/>
                <a:gd name="GluePoint16Y" fmla="*/ 0 h 162"/>
                <a:gd name="GluePoint17X" fmla="*/ 30 w 161"/>
                <a:gd name="GluePoint17Y" fmla="*/ 0 h 162"/>
                <a:gd name="GluePoint18X" fmla="*/ 30 w 161"/>
                <a:gd name="GluePoint18Y" fmla="*/ 0 h 16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</a:cxnLst>
              <a:rect l="textAreaLeft" t="textAreaTop" r="textAreaRight" b="textAreaBottom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54" name="Freeform 20"/>
            <p:cNvSpPr/>
            <p:nvPr/>
          </p:nvSpPr>
          <p:spPr>
            <a:xfrm>
              <a:off x="1494360" y="6118200"/>
              <a:ext cx="124560" cy="96480"/>
            </a:xfrm>
            <a:custGeom>
              <a:avLst/>
              <a:gdLst>
                <a:gd name="textAreaLeft" fmla="*/ 0 w 124560"/>
                <a:gd name="textAreaRight" fmla="*/ 124920 w 124560"/>
                <a:gd name="textAreaTop" fmla="*/ 0 h 96480"/>
                <a:gd name="textAreaBottom" fmla="*/ 96840 h 96480"/>
                <a:gd name="GluePoint1X" fmla="*/ 59 w 59"/>
                <a:gd name="GluePoint1Y" fmla="*/ 6 h 60"/>
                <a:gd name="GluePoint2X" fmla="*/ 41 w 59"/>
                <a:gd name="GluePoint2Y" fmla="*/ 37 h 60"/>
                <a:gd name="GluePoint3X" fmla="*/ 41 w 59"/>
                <a:gd name="GluePoint3Y" fmla="*/ 43 h 60"/>
                <a:gd name="GluePoint4X" fmla="*/ 47 w 59"/>
                <a:gd name="GluePoint4Y" fmla="*/ 49 h 60"/>
                <a:gd name="GluePoint5X" fmla="*/ 53 w 59"/>
                <a:gd name="GluePoint5Y" fmla="*/ 61 h 60"/>
                <a:gd name="GluePoint6X" fmla="*/ 53 w 59"/>
                <a:gd name="GluePoint6Y" fmla="*/ 67 h 60"/>
                <a:gd name="GluePoint7X" fmla="*/ 47 w 59"/>
                <a:gd name="GluePoint7Y" fmla="*/ 61 h 60"/>
                <a:gd name="GluePoint8X" fmla="*/ 35 w 59"/>
                <a:gd name="GluePoint8Y" fmla="*/ 55 h 60"/>
                <a:gd name="GluePoint9X" fmla="*/ 23 w 59"/>
                <a:gd name="GluePoint9Y" fmla="*/ 43 h 60"/>
                <a:gd name="GluePoint10X" fmla="*/ 17 w 59"/>
                <a:gd name="GluePoint10Y" fmla="*/ 37 h 60"/>
                <a:gd name="GluePoint11X" fmla="*/ 0 w 59"/>
                <a:gd name="GluePoint11Y" fmla="*/ 0 h 60"/>
                <a:gd name="GluePoint12X" fmla="*/ 59 w 59"/>
                <a:gd name="GluePoint12Y" fmla="*/ 6 h 60"/>
                <a:gd name="GluePoint13X" fmla="*/ 59 w 59"/>
                <a:gd name="GluePoint13Y" fmla="*/ 6 h 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55" name="Freeform 21"/>
            <p:cNvSpPr/>
            <p:nvPr/>
          </p:nvSpPr>
          <p:spPr>
            <a:xfrm>
              <a:off x="835920" y="6049800"/>
              <a:ext cx="518400" cy="328320"/>
            </a:xfrm>
            <a:custGeom>
              <a:avLst/>
              <a:gdLst>
                <a:gd name="textAreaLeft" fmla="*/ 0 w 518400"/>
                <a:gd name="textAreaRight" fmla="*/ 518760 w 518400"/>
                <a:gd name="textAreaTop" fmla="*/ 0 h 328320"/>
                <a:gd name="textAreaBottom" fmla="*/ 328680 h 328320"/>
                <a:gd name="GluePoint1X" fmla="*/ 233 w 245"/>
                <a:gd name="GluePoint1Y" fmla="*/ 43 h 204"/>
                <a:gd name="GluePoint2X" fmla="*/ 245 w 245"/>
                <a:gd name="GluePoint2Y" fmla="*/ 49 h 204"/>
                <a:gd name="GluePoint3X" fmla="*/ 209 w 245"/>
                <a:gd name="GluePoint3Y" fmla="*/ 91 h 204"/>
                <a:gd name="GluePoint4X" fmla="*/ 143 w 245"/>
                <a:gd name="GluePoint4Y" fmla="*/ 146 h 204"/>
                <a:gd name="GluePoint5X" fmla="*/ 167 w 245"/>
                <a:gd name="GluePoint5Y" fmla="*/ 170 h 204"/>
                <a:gd name="GluePoint6X" fmla="*/ 179 w 245"/>
                <a:gd name="GluePoint6Y" fmla="*/ 225 h 204"/>
                <a:gd name="GluePoint7X" fmla="*/ 77 w 245"/>
                <a:gd name="GluePoint7Y" fmla="*/ 146 h 204"/>
                <a:gd name="GluePoint8X" fmla="*/ 47 w 245"/>
                <a:gd name="GluePoint8Y" fmla="*/ 91 h 204"/>
                <a:gd name="GluePoint9X" fmla="*/ 89 w 245"/>
                <a:gd name="GluePoint9Y" fmla="*/ 73 h 204"/>
                <a:gd name="GluePoint10X" fmla="*/ 59 w 245"/>
                <a:gd name="GluePoint10Y" fmla="*/ 43 h 204"/>
                <a:gd name="GluePoint11X" fmla="*/ 0 w 245"/>
                <a:gd name="GluePoint11Y" fmla="*/ 12 h 204"/>
                <a:gd name="GluePoint12X" fmla="*/ 0 w 245"/>
                <a:gd name="GluePoint12Y" fmla="*/ 0 h 204"/>
                <a:gd name="GluePoint13X" fmla="*/ 6 w 245"/>
                <a:gd name="GluePoint13Y" fmla="*/ 0 h 204"/>
                <a:gd name="GluePoint14X" fmla="*/ 12 w 245"/>
                <a:gd name="GluePoint14Y" fmla="*/ 0 h 204"/>
                <a:gd name="GluePoint15X" fmla="*/ 47 w 245"/>
                <a:gd name="GluePoint15Y" fmla="*/ 6 h 204"/>
                <a:gd name="GluePoint16X" fmla="*/ 77 w 245"/>
                <a:gd name="GluePoint16Y" fmla="*/ 6 h 204"/>
                <a:gd name="GluePoint17X" fmla="*/ 83 w 245"/>
                <a:gd name="GluePoint17Y" fmla="*/ 6 h 204"/>
                <a:gd name="GluePoint18X" fmla="*/ 89 w 245"/>
                <a:gd name="GluePoint18Y" fmla="*/ 6 h 204"/>
                <a:gd name="GluePoint19X" fmla="*/ 101 w 245"/>
                <a:gd name="GluePoint19Y" fmla="*/ 12 h 204"/>
                <a:gd name="GluePoint20X" fmla="*/ 125 w 245"/>
                <a:gd name="GluePoint20Y" fmla="*/ 12 h 204"/>
                <a:gd name="GluePoint21X" fmla="*/ 143 w 245"/>
                <a:gd name="GluePoint21Y" fmla="*/ 18 h 204"/>
                <a:gd name="GluePoint22X" fmla="*/ 149 w 245"/>
                <a:gd name="GluePoint22Y" fmla="*/ 18 h 204"/>
                <a:gd name="GluePoint23X" fmla="*/ 149 w 245"/>
                <a:gd name="GluePoint23Y" fmla="*/ 18 h 204"/>
                <a:gd name="GluePoint24X" fmla="*/ 203 w 245"/>
                <a:gd name="GluePoint24Y" fmla="*/ 24 h 204"/>
                <a:gd name="GluePoint25X" fmla="*/ 233 w 245"/>
                <a:gd name="GluePoint25Y" fmla="*/ 43 h 204"/>
                <a:gd name="GluePoint26X" fmla="*/ 233 w 245"/>
                <a:gd name="GluePoint26Y" fmla="*/ 43 h 20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</a:cxnLst>
              <a:rect l="textAreaLeft" t="textAreaTop" r="textAreaRight" b="textAreaBottom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056" name="PlaceHolder 1"/>
          <p:cNvSpPr>
            <a:spLocks noGrp="1"/>
          </p:cNvSpPr>
          <p:nvPr>
            <p:ph type="dt" idx="262"/>
          </p:nvPr>
        </p:nvSpPr>
        <p:spPr>
          <a:xfrm>
            <a:off x="60948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057" name="PlaceHolder 2"/>
          <p:cNvSpPr>
            <a:spLocks noGrp="1"/>
          </p:cNvSpPr>
          <p:nvPr>
            <p:ph type="ftr" idx="263"/>
          </p:nvPr>
        </p:nvSpPr>
        <p:spPr>
          <a:xfrm>
            <a:off x="4165560" y="6248520"/>
            <a:ext cx="386028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058" name="PlaceHolder 3"/>
          <p:cNvSpPr>
            <a:spLocks noGrp="1"/>
          </p:cNvSpPr>
          <p:nvPr>
            <p:ph type="sldNum" idx="264"/>
          </p:nvPr>
        </p:nvSpPr>
        <p:spPr>
          <a:xfrm>
            <a:off x="873756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600" strike="noStrike" u="sng">
                <a:solidFill>
                  <a:srgbClr val="ffffff"/>
                </a:solidFill>
                <a:effectLst/>
                <a:uFillTx/>
                <a:latin typeface="Verdana"/>
                <a:ea typeface="文新字海-特行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26A0ED1-0F80-447E-8109-F730A89A39FA}" type="slidenum">
              <a:rPr b="0" lang="en-US" sz="1600" strike="noStrike" u="sng">
                <a:solidFill>
                  <a:srgbClr val="ffffff"/>
                </a:solidFill>
                <a:effectLst/>
                <a:uFillTx/>
                <a:latin typeface="Verdana"/>
                <a:ea typeface="文新字海-特行"/>
              </a:rPr>
              <a:t>&lt;number&gt;</a:t>
            </a:fld>
            <a:endParaRPr b="0" lang="en-US" sz="16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68">
    <p:bg>
      <p:bgPr>
        <a:gradFill rotWithShape="0">
          <a:gsLst>
            <a:gs pos="0">
              <a:srgbClr val="001847"/>
            </a:gs>
            <a:gs pos="100000">
              <a:srgbClr val="003399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9" name="Group 2"/>
          <p:cNvGrpSpPr/>
          <p:nvPr/>
        </p:nvGrpSpPr>
        <p:grpSpPr>
          <a:xfrm>
            <a:off x="0" y="0"/>
            <a:ext cx="12191760" cy="6857640"/>
            <a:chOff x="0" y="0"/>
            <a:chExt cx="12191760" cy="6857640"/>
          </a:xfrm>
        </p:grpSpPr>
        <p:sp>
          <p:nvSpPr>
            <p:cNvPr id="1060" name="Freeform 3"/>
            <p:cNvSpPr/>
            <p:nvPr/>
          </p:nvSpPr>
          <p:spPr>
            <a:xfrm>
              <a:off x="0" y="4876920"/>
              <a:ext cx="12191760" cy="198072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1980720"/>
                <a:gd name="textAreaBottom" fmla="*/ 1981080 h 1980720"/>
                <a:gd name="GluePoint1X" fmla="*/ 4389 w 6027"/>
                <a:gd name="GluePoint1Y" fmla="*/ 32 h 2296"/>
                <a:gd name="GluePoint2X" fmla="*/ 0 w 6027"/>
                <a:gd name="GluePoint2Y" fmla="*/ 32 h 2296"/>
                <a:gd name="GluePoint3X" fmla="*/ 0 w 6027"/>
                <a:gd name="GluePoint3Y" fmla="*/ 0 h 2296"/>
                <a:gd name="GluePoint4X" fmla="*/ 4389 w 6027"/>
                <a:gd name="GluePoint4Y" fmla="*/ 0 h 2296"/>
                <a:gd name="GluePoint5X" fmla="*/ 4389 w 6027"/>
                <a:gd name="GluePoint5Y" fmla="*/ 32 h 2296"/>
                <a:gd name="GluePoint6X" fmla="*/ 4389 w 6027"/>
                <a:gd name="GluePoint6Y" fmla="*/ 32 h 229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33cccc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61" name="Freeform 4"/>
            <p:cNvSpPr/>
            <p:nvPr/>
          </p:nvSpPr>
          <p:spPr>
            <a:xfrm>
              <a:off x="0" y="0"/>
              <a:ext cx="12191760" cy="487656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4876560"/>
                <a:gd name="textAreaBottom" fmla="*/ 4876920 h 487656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1746"/>
                </a:gs>
                <a:gs pos="100000">
                  <a:srgbClr val="003399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  <a:ea typeface="文新字海-特行"/>
              </a:endParaRPr>
            </a:p>
          </p:txBody>
        </p:sp>
      </p:grpSp>
      <p:sp>
        <p:nvSpPr>
          <p:cNvPr id="1062" name="Freeform 5"/>
          <p:cNvSpPr/>
          <p:nvPr/>
        </p:nvSpPr>
        <p:spPr>
          <a:xfrm>
            <a:off x="8331120" y="6262560"/>
            <a:ext cx="3860280" cy="609120"/>
          </a:xfrm>
          <a:custGeom>
            <a:avLst/>
            <a:gdLst>
              <a:gd name="textAreaLeft" fmla="*/ 0 w 3860280"/>
              <a:gd name="textAreaRight" fmla="*/ 3860640 w 3860280"/>
              <a:gd name="textAreaTop" fmla="*/ 0 h 609120"/>
              <a:gd name="textAreaBottom" fmla="*/ 609480 h 609120"/>
              <a:gd name="GluePoint1X" fmla="*/ 2147483646 w 5748"/>
              <a:gd name="GluePoint1Y" fmla="*/ 2147483646 h 246"/>
              <a:gd name="GluePoint2X" fmla="*/ 0 w 5748"/>
              <a:gd name="GluePoint2Y" fmla="*/ 2147483646 h 246"/>
              <a:gd name="GluePoint3X" fmla="*/ 0 w 5748"/>
              <a:gd name="GluePoint3Y" fmla="*/ 0 h 246"/>
              <a:gd name="GluePoint4X" fmla="*/ 2147483646 w 5748"/>
              <a:gd name="GluePoint4Y" fmla="*/ 0 h 246"/>
              <a:gd name="GluePoint5X" fmla="*/ 2147483646 w 5748"/>
              <a:gd name="GluePoint5Y" fmla="*/ 2147483646 h 246"/>
              <a:gd name="GluePoint6X" fmla="*/ 2147483646 w 5748"/>
              <a:gd name="GluePoint6Y" fmla="*/ 2147483646 h 246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</a:cxnLst>
            <a:rect l="textAreaLeft" t="textAreaTop" r="textAreaRight" b="textAreaBottom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003399"/>
              </a:gs>
              <a:gs pos="100000">
                <a:srgbClr val="00ffcc"/>
              </a:gs>
            </a:gsLst>
            <a:lin ang="189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2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grpSp>
        <p:nvGrpSpPr>
          <p:cNvPr id="1063" name="Group 6"/>
          <p:cNvGrpSpPr/>
          <p:nvPr/>
        </p:nvGrpSpPr>
        <p:grpSpPr>
          <a:xfrm>
            <a:off x="0" y="6019920"/>
            <a:ext cx="10464480" cy="856800"/>
            <a:chOff x="0" y="6019920"/>
            <a:chExt cx="10464480" cy="856800"/>
          </a:xfrm>
        </p:grpSpPr>
        <p:sp>
          <p:nvSpPr>
            <p:cNvPr id="1064" name="Freeform 7"/>
            <p:cNvSpPr/>
            <p:nvPr/>
          </p:nvSpPr>
          <p:spPr>
            <a:xfrm>
              <a:off x="3149640" y="6019920"/>
              <a:ext cx="6857640" cy="850680"/>
            </a:xfrm>
            <a:custGeom>
              <a:avLst/>
              <a:gdLst>
                <a:gd name="textAreaLeft" fmla="*/ 0 w 6857640"/>
                <a:gd name="textAreaRight" fmla="*/ 6858000 w 6857640"/>
                <a:gd name="textAreaTop" fmla="*/ 0 h 850680"/>
                <a:gd name="textAreaBottom" fmla="*/ 851040 h 850680"/>
                <a:gd name="GluePoint1X" fmla="*/ 3132 w 0"/>
                <a:gd name="GluePoint1Y" fmla="*/ 469 h 0"/>
                <a:gd name="GluePoint2X" fmla="*/ 2995 w 0"/>
                <a:gd name="GluePoint2Y" fmla="*/ 395 h 0"/>
                <a:gd name="GluePoint3X" fmla="*/ 2911 w 0"/>
                <a:gd name="GluePoint3Y" fmla="*/ 375 h 0"/>
                <a:gd name="GluePoint4X" fmla="*/ 2678 w 0"/>
                <a:gd name="GluePoint4Y" fmla="*/ 228 h 0"/>
                <a:gd name="GluePoint5X" fmla="*/ 2553 w 0"/>
                <a:gd name="GluePoint5Y" fmla="*/ 74 h 0"/>
                <a:gd name="GluePoint6X" fmla="*/ 2457 w 0"/>
                <a:gd name="GluePoint6Y" fmla="*/ 7 h 0"/>
                <a:gd name="GluePoint7X" fmla="*/ 2403 w 0"/>
                <a:gd name="GluePoint7Y" fmla="*/ 47 h 0"/>
                <a:gd name="GluePoint8X" fmla="*/ 2289 w 0"/>
                <a:gd name="GluePoint8Y" fmla="*/ 74 h 0"/>
                <a:gd name="GluePoint9X" fmla="*/ 2134 w 0"/>
                <a:gd name="GluePoint9Y" fmla="*/ 74 h 0"/>
                <a:gd name="GluePoint10X" fmla="*/ 2044 w 0"/>
                <a:gd name="GluePoint10Y" fmla="*/ 128 h 0"/>
                <a:gd name="GluePoint11X" fmla="*/ 1775 w 0"/>
                <a:gd name="GluePoint11Y" fmla="*/ 222 h 0"/>
                <a:gd name="GluePoint12X" fmla="*/ 1602 w 0"/>
                <a:gd name="GluePoint12Y" fmla="*/ 181 h 0"/>
                <a:gd name="GluePoint13X" fmla="*/ 1560 w 0"/>
                <a:gd name="GluePoint13Y" fmla="*/ 101 h 0"/>
                <a:gd name="GluePoint14X" fmla="*/ 1542 w 0"/>
                <a:gd name="GluePoint14Y" fmla="*/ 87 h 0"/>
                <a:gd name="GluePoint15X" fmla="*/ 1446 w 0"/>
                <a:gd name="GluePoint15Y" fmla="*/ 60 h 0"/>
                <a:gd name="GluePoint16X" fmla="*/ 1375 w 0"/>
                <a:gd name="GluePoint16Y" fmla="*/ 74 h 0"/>
                <a:gd name="GluePoint17X" fmla="*/ 1309 w 0"/>
                <a:gd name="GluePoint17Y" fmla="*/ 87 h 0"/>
                <a:gd name="GluePoint18X" fmla="*/ 1243 w 0"/>
                <a:gd name="GluePoint18Y" fmla="*/ 13 h 0"/>
                <a:gd name="GluePoint19X" fmla="*/ 1225 w 0"/>
                <a:gd name="GluePoint19Y" fmla="logwidth"/>
                <a:gd name="GluePoint20X" fmla="*/ 1189 w 0"/>
                <a:gd name="GluePoint20Y" fmla="logwidth"/>
                <a:gd name="GluePoint21X" fmla="*/ 1106 w 0"/>
                <a:gd name="GluePoint21Y" fmla="*/ 34 h 0"/>
                <a:gd name="GluePoint22X" fmla="*/ 1106 w 0"/>
                <a:gd name="GluePoint22Y" fmla="*/ 34 h 0"/>
                <a:gd name="GluePoint23X" fmla="*/ 1094 w 0"/>
                <a:gd name="GluePoint23Y" fmla="*/ 40 h 0"/>
                <a:gd name="GluePoint24X" fmla="*/ 1070 w 0"/>
                <a:gd name="GluePoint24Y" fmla="*/ 54 h 0"/>
                <a:gd name="GluePoint25X" fmla="*/ 1034 w 0"/>
                <a:gd name="GluePoint25Y" fmla="*/ 74 h 0"/>
                <a:gd name="GluePoint26X" fmla="*/ 1004 w 0"/>
                <a:gd name="GluePoint26Y" fmla="*/ 74 h 0"/>
                <a:gd name="GluePoint27X" fmla="*/ 986 w 0"/>
                <a:gd name="GluePoint27Y" fmla="*/ 74 h 0"/>
                <a:gd name="GluePoint28X" fmla="*/ 956 w 0"/>
                <a:gd name="GluePoint28Y" fmla="*/ 81 h 0"/>
                <a:gd name="GluePoint29X" fmla="*/ 920 w 0"/>
                <a:gd name="GluePoint29Y" fmla="*/ 94 h 0"/>
                <a:gd name="GluePoint30X" fmla="*/ 884 w 0"/>
                <a:gd name="GluePoint30Y" fmla="*/ 107 h 0"/>
                <a:gd name="GluePoint31X" fmla="*/ 843 w 0"/>
                <a:gd name="GluePoint31Y" fmla="*/ 128 h 0"/>
                <a:gd name="GluePoint32X" fmla="*/ 813 w 0"/>
                <a:gd name="GluePoint32Y" fmla="*/ 141 h 0"/>
                <a:gd name="GluePoint33X" fmla="*/ 789 w 0"/>
                <a:gd name="GluePoint33Y" fmla="*/ 148 h 0"/>
                <a:gd name="GluePoint34X" fmla="*/ 783 w 0"/>
                <a:gd name="GluePoint34Y" fmla="*/ 154 h 0"/>
                <a:gd name="GluePoint35X" fmla="*/ 556 w 0"/>
                <a:gd name="GluePoint35Y" fmla="*/ 228 h 0"/>
                <a:gd name="GluePoint36X" fmla="*/ 394 w 0"/>
                <a:gd name="GluePoint36Y" fmla="*/ 294 h 0"/>
                <a:gd name="GluePoint37X" fmla="*/ 107 w 0"/>
                <a:gd name="GluePoint37Y" fmla="*/ 462 h 0"/>
                <a:gd name="GluePoint38X" fmla="logwidth"/>
                <a:gd name="GluePoint38Y" fmla="*/ 536 h 0"/>
                <a:gd name="GluePoint39X" fmla="*/ 3240 w 0"/>
                <a:gd name="GluePoint39Y" fmla="*/ 536 h 0"/>
                <a:gd name="GluePoint40X" fmla="*/ 3132 w 0"/>
                <a:gd name="GluePoint40Y" fmla="*/ 469 h 0"/>
                <a:gd name="GluePoint41X" fmla="*/ 3132 w 0"/>
                <a:gd name="GluePoint41Y" fmla="*/ 469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</a:cxnLst>
              <a:rect l="textAreaLeft" t="textAreaTop" r="textAreaRight" b="textAreaBottom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837763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  <a:ea typeface="文新字海-特行"/>
              </a:endParaRPr>
            </a:p>
          </p:txBody>
        </p:sp>
        <p:grpSp>
          <p:nvGrpSpPr>
            <p:cNvPr id="1065" name="Group 8"/>
            <p:cNvGrpSpPr/>
            <p:nvPr/>
          </p:nvGrpSpPr>
          <p:grpSpPr>
            <a:xfrm>
              <a:off x="5262120" y="6019920"/>
              <a:ext cx="5202360" cy="856800"/>
              <a:chOff x="5262120" y="6019920"/>
              <a:chExt cx="5202360" cy="856800"/>
            </a:xfrm>
          </p:grpSpPr>
          <p:sp>
            <p:nvSpPr>
              <p:cNvPr id="1066" name="Freeform 9"/>
              <p:cNvSpPr/>
              <p:nvPr/>
            </p:nvSpPr>
            <p:spPr>
              <a:xfrm>
                <a:off x="8356680" y="6031080"/>
                <a:ext cx="2107800" cy="845640"/>
              </a:xfrm>
              <a:custGeom>
                <a:avLst/>
                <a:gdLst>
                  <a:gd name="textAreaLeft" fmla="*/ 0 w 2107800"/>
                  <a:gd name="textAreaRight" fmla="*/ 2108160 w 2107800"/>
                  <a:gd name="textAreaTop" fmla="*/ 0 h 845640"/>
                  <a:gd name="textAreaBottom" fmla="*/ 846000 h 845640"/>
                  <a:gd name="GluePoint1X" fmla="*/ 636 w 996"/>
                  <a:gd name="GluePoint1Y" fmla="*/ 373 h 533"/>
                  <a:gd name="GluePoint2X" fmla="*/ 495 w 996"/>
                  <a:gd name="GluePoint2Y" fmla="*/ 370 h 533"/>
                  <a:gd name="GluePoint3X" fmla="*/ 280 w 996"/>
                  <a:gd name="GluePoint3Y" fmla="*/ 249 h 533"/>
                  <a:gd name="GluePoint4X" fmla="*/ 127 w 996"/>
                  <a:gd name="GluePoint4Y" fmla="*/ 66 h 533"/>
                  <a:gd name="GluePoint5X" fmla="*/ 0 w 996"/>
                  <a:gd name="GluePoint5Y" fmla="*/ 0 h 533"/>
                  <a:gd name="GluePoint6X" fmla="*/ 22 w 996"/>
                  <a:gd name="GluePoint6Y" fmla="*/ 26 h 533"/>
                  <a:gd name="GluePoint7X" fmla="*/ 0 w 996"/>
                  <a:gd name="GluePoint7Y" fmla="*/ 65 h 533"/>
                  <a:gd name="GluePoint8X" fmla="*/ 30 w 996"/>
                  <a:gd name="GluePoint8Y" fmla="*/ 119 h 533"/>
                  <a:gd name="GluePoint9X" fmla="*/ 75 w 996"/>
                  <a:gd name="GluePoint9Y" fmla="*/ 243 h 533"/>
                  <a:gd name="GluePoint10X" fmla="*/ 45 w 996"/>
                  <a:gd name="GluePoint10Y" fmla="*/ 422 h 533"/>
                  <a:gd name="GluePoint11X" fmla="*/ 200 w 996"/>
                  <a:gd name="GluePoint11Y" fmla="*/ 329 h 533"/>
                  <a:gd name="GluePoint12X" fmla="*/ 612 w 996"/>
                  <a:gd name="GluePoint12Y" fmla="*/ 533 h 533"/>
                  <a:gd name="GluePoint13X" fmla="*/ 996 w 996"/>
                  <a:gd name="GluePoint13Y" fmla="*/ 529 h 533"/>
                  <a:gd name="GluePoint14X" fmla="*/ 828 w 996"/>
                  <a:gd name="GluePoint14Y" fmla="*/ 473 h 533"/>
                  <a:gd name="GluePoint15X" fmla="*/ 636 w 996"/>
                  <a:gd name="GluePoint15Y" fmla="*/ 373 h 533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</a:cxnLst>
                <a:rect l="textAreaLeft" t="textAreaTop" r="textAreaRight" b="textAreaBottom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24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67" name="Freeform 10"/>
              <p:cNvSpPr/>
              <p:nvPr/>
            </p:nvSpPr>
            <p:spPr>
              <a:xfrm>
                <a:off x="5666400" y="6019920"/>
                <a:ext cx="393480" cy="626760"/>
              </a:xfrm>
              <a:custGeom>
                <a:avLst/>
                <a:gdLst>
                  <a:gd name="textAreaLeft" fmla="*/ 0 w 393480"/>
                  <a:gd name="textAreaRight" fmla="*/ 393840 w 393480"/>
                  <a:gd name="textAreaTop" fmla="*/ 0 h 626760"/>
                  <a:gd name="textAreaBottom" fmla="*/ 627120 h 626760"/>
                  <a:gd name="GluePoint1X" fmla="*/ 36 w 186"/>
                  <a:gd name="GluePoint1Y" fmla="*/ 0 h 353"/>
                  <a:gd name="GluePoint2X" fmla="*/ 54 w 186"/>
                  <a:gd name="GluePoint2Y" fmla="*/ 39 h 353"/>
                  <a:gd name="GluePoint3X" fmla="*/ 24 w 186"/>
                  <a:gd name="GluePoint3Y" fmla="*/ 67 h 353"/>
                  <a:gd name="GluePoint4X" fmla="*/ 18 w 186"/>
                  <a:gd name="GluePoint4Y" fmla="*/ 145 h 353"/>
                  <a:gd name="GluePoint5X" fmla="*/ 42 w 186"/>
                  <a:gd name="GluePoint5Y" fmla="*/ 251 h 353"/>
                  <a:gd name="GluePoint6X" fmla="*/ 48 w 186"/>
                  <a:gd name="GluePoint6Y" fmla="*/ 356 h 353"/>
                  <a:gd name="GluePoint7X" fmla="*/ 0 w 186"/>
                  <a:gd name="GluePoint7Y" fmla="*/ 777 h 353"/>
                  <a:gd name="GluePoint8X" fmla="*/ 54 w 186"/>
                  <a:gd name="GluePoint8Y" fmla="*/ 514 h 353"/>
                  <a:gd name="GluePoint9X" fmla="*/ 84 w 186"/>
                  <a:gd name="GluePoint9Y" fmla="*/ 474 h 353"/>
                  <a:gd name="GluePoint10X" fmla="*/ 126 w 186"/>
                  <a:gd name="GluePoint10Y" fmla="*/ 278 h 353"/>
                  <a:gd name="GluePoint11X" fmla="*/ 144 w 186"/>
                  <a:gd name="GluePoint11Y" fmla="*/ 263 h 353"/>
                  <a:gd name="GluePoint12X" fmla="*/ 144 w 186"/>
                  <a:gd name="GluePoint12Y" fmla="*/ 198 h 353"/>
                  <a:gd name="GluePoint13X" fmla="*/ 186 w 186"/>
                  <a:gd name="GluePoint13Y" fmla="*/ 145 h 353"/>
                  <a:gd name="GluePoint14X" fmla="*/ 162 w 186"/>
                  <a:gd name="GluePoint14Y" fmla="*/ 131 h 353"/>
                  <a:gd name="GluePoint15X" fmla="*/ 36 w 186"/>
                  <a:gd name="GluePoint15Y" fmla="*/ 0 h 353"/>
                  <a:gd name="GluePoint16X" fmla="*/ 36 w 186"/>
                  <a:gd name="GluePoint16Y" fmla="*/ 0 h 353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</a:cxnLst>
                <a:rect l="textAreaLeft" t="textAreaTop" r="textAreaRight" b="textAreaBottom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24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68" name="Freeform 11"/>
              <p:cNvSpPr/>
              <p:nvPr/>
            </p:nvSpPr>
            <p:spPr>
              <a:xfrm>
                <a:off x="6413400" y="6180120"/>
                <a:ext cx="799920" cy="429840"/>
              </a:xfrm>
              <a:custGeom>
                <a:avLst/>
                <a:gdLst>
                  <a:gd name="textAreaLeft" fmla="*/ 0 w 799920"/>
                  <a:gd name="textAreaRight" fmla="*/ 800280 w 799920"/>
                  <a:gd name="textAreaTop" fmla="*/ 0 h 429840"/>
                  <a:gd name="textAreaBottom" fmla="*/ 430200 h 429840"/>
                  <a:gd name="GluePoint1X" fmla="*/ 18 w 378"/>
                  <a:gd name="GluePoint1Y" fmla="*/ 0 h 271"/>
                  <a:gd name="GluePoint2X" fmla="*/ 12 w 378"/>
                  <a:gd name="GluePoint2Y" fmla="*/ 13 h 271"/>
                  <a:gd name="GluePoint3X" fmla="*/ 0 w 378"/>
                  <a:gd name="GluePoint3Y" fmla="*/ 40 h 271"/>
                  <a:gd name="GluePoint4X" fmla="*/ 60 w 378"/>
                  <a:gd name="GluePoint4Y" fmla="*/ 121 h 271"/>
                  <a:gd name="GluePoint5X" fmla="*/ 310 w 378"/>
                  <a:gd name="GluePoint5Y" fmla="*/ 271 h 271"/>
                  <a:gd name="GluePoint6X" fmla="*/ 290 w 378"/>
                  <a:gd name="GluePoint6Y" fmla="*/ 139 h 271"/>
                  <a:gd name="GluePoint7X" fmla="*/ 378 w 378"/>
                  <a:gd name="GluePoint7Y" fmla="*/ 76 h 271"/>
                  <a:gd name="GluePoint8X" fmla="*/ 251 w 378"/>
                  <a:gd name="GluePoint8Y" fmla="*/ 94 h 271"/>
                  <a:gd name="GluePoint9X" fmla="*/ 90 w 378"/>
                  <a:gd name="GluePoint9Y" fmla="*/ 54 h 271"/>
                  <a:gd name="GluePoint10X" fmla="*/ 18 w 378"/>
                  <a:gd name="GluePoint10Y" fmla="*/ 0 h 271"/>
                  <a:gd name="GluePoint11X" fmla="*/ 18 w 378"/>
                  <a:gd name="GluePoint11Y" fmla="*/ 0 h 27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</a:cxnLst>
                <a:rect l="textAreaLeft" t="textAreaTop" r="textAreaRight" b="textAreaBottom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24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69" name="Freeform 12"/>
              <p:cNvSpPr/>
              <p:nvPr/>
            </p:nvSpPr>
            <p:spPr>
              <a:xfrm>
                <a:off x="7679160" y="6137280"/>
                <a:ext cx="327600" cy="117000"/>
              </a:xfrm>
              <a:custGeom>
                <a:avLst/>
                <a:gdLst>
                  <a:gd name="textAreaLeft" fmla="*/ 0 w 327600"/>
                  <a:gd name="textAreaRight" fmla="*/ 327960 w 327600"/>
                  <a:gd name="textAreaTop" fmla="*/ 0 h 117000"/>
                  <a:gd name="textAreaBottom" fmla="*/ 117360 h 117000"/>
                  <a:gd name="GluePoint1X" fmla="*/ 114 w 155"/>
                  <a:gd name="GluePoint1Y" fmla="*/ 0 h 66"/>
                  <a:gd name="GluePoint2X" fmla="*/ 0 w 155"/>
                  <a:gd name="GluePoint2Y" fmla="*/ 0 h 66"/>
                  <a:gd name="GluePoint3X" fmla="*/ 0 w 155"/>
                  <a:gd name="GluePoint3Y" fmla="*/ 0 h 66"/>
                  <a:gd name="GluePoint4X" fmla="*/ 6 w 155"/>
                  <a:gd name="GluePoint4Y" fmla="*/ 13 h 66"/>
                  <a:gd name="GluePoint5X" fmla="*/ 6 w 155"/>
                  <a:gd name="GluePoint5Y" fmla="*/ 39 h 66"/>
                  <a:gd name="GluePoint6X" fmla="*/ 0 w 155"/>
                  <a:gd name="GluePoint6Y" fmla="*/ 54 h 66"/>
                  <a:gd name="GluePoint7X" fmla="*/ 78 w 155"/>
                  <a:gd name="GluePoint7Y" fmla="*/ 132 h 66"/>
                  <a:gd name="GluePoint8X" fmla="*/ 96 w 155"/>
                  <a:gd name="GluePoint8Y" fmla="*/ 93 h 66"/>
                  <a:gd name="GluePoint9X" fmla="*/ 155 w 155"/>
                  <a:gd name="GluePoint9Y" fmla="*/ 147 h 66"/>
                  <a:gd name="GluePoint10X" fmla="*/ 126 w 155"/>
                  <a:gd name="GluePoint10Y" fmla="*/ 54 h 66"/>
                  <a:gd name="GluePoint11X" fmla="*/ 149 w 155"/>
                  <a:gd name="GluePoint11Y" fmla="*/ 0 h 66"/>
                  <a:gd name="GluePoint12X" fmla="*/ 114 w 155"/>
                  <a:gd name="GluePoint12Y" fmla="*/ 0 h 66"/>
                  <a:gd name="GluePoint13X" fmla="*/ 114 w 155"/>
                  <a:gd name="GluePoint13Y" fmla="*/ 0 h 66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24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70" name="Freeform 13"/>
              <p:cNvSpPr/>
              <p:nvPr/>
            </p:nvSpPr>
            <p:spPr>
              <a:xfrm>
                <a:off x="5262120" y="6126120"/>
                <a:ext cx="88560" cy="128160"/>
              </a:xfrm>
              <a:custGeom>
                <a:avLst/>
                <a:gdLst>
                  <a:gd name="textAreaLeft" fmla="*/ 0 w 88560"/>
                  <a:gd name="textAreaRight" fmla="*/ 88920 w 88560"/>
                  <a:gd name="textAreaTop" fmla="*/ 0 h 128160"/>
                  <a:gd name="textAreaBottom" fmla="*/ 128520 h 128160"/>
                  <a:gd name="GluePoint1X" fmla="*/ 6 w 42"/>
                  <a:gd name="GluePoint1Y" fmla="*/ 83 h 72"/>
                  <a:gd name="GluePoint2X" fmla="*/ 0 w 42"/>
                  <a:gd name="GluePoint2Y" fmla="*/ 42 h 72"/>
                  <a:gd name="GluePoint3X" fmla="*/ 12 w 42"/>
                  <a:gd name="GluePoint3Y" fmla="*/ 14 h 72"/>
                  <a:gd name="GluePoint4X" fmla="*/ 0 w 42"/>
                  <a:gd name="GluePoint4Y" fmla="*/ 14 h 72"/>
                  <a:gd name="GluePoint5X" fmla="*/ 12 w 42"/>
                  <a:gd name="GluePoint5Y" fmla="*/ 14 h 72"/>
                  <a:gd name="GluePoint6X" fmla="*/ 24 w 42"/>
                  <a:gd name="GluePoint6Y" fmla="*/ 14 h 72"/>
                  <a:gd name="GluePoint7X" fmla="*/ 36 w 42"/>
                  <a:gd name="GluePoint7Y" fmla="*/ 14 h 72"/>
                  <a:gd name="GluePoint8X" fmla="*/ 42 w 42"/>
                  <a:gd name="GluePoint8Y" fmla="*/ 0 h 72"/>
                  <a:gd name="GluePoint9X" fmla="*/ 30 w 42"/>
                  <a:gd name="GluePoint9Y" fmla="*/ 42 h 72"/>
                  <a:gd name="GluePoint10X" fmla="*/ 42 w 42"/>
                  <a:gd name="GluePoint10Y" fmla="*/ 111 h 72"/>
                  <a:gd name="GluePoint11X" fmla="*/ 12 w 42"/>
                  <a:gd name="GluePoint11Y" fmla="*/ 163 h 72"/>
                  <a:gd name="GluePoint12X" fmla="*/ 6 w 42"/>
                  <a:gd name="GluePoint12Y" fmla="*/ 83 h 72"/>
                  <a:gd name="GluePoint13X" fmla="*/ 6 w 42"/>
                  <a:gd name="GluePoint13Y" fmla="*/ 83 h 7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24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1071" name="Freeform 14"/>
            <p:cNvSpPr/>
            <p:nvPr/>
          </p:nvSpPr>
          <p:spPr>
            <a:xfrm>
              <a:off x="0" y="6019920"/>
              <a:ext cx="8415360" cy="848880"/>
            </a:xfrm>
            <a:custGeom>
              <a:avLst/>
              <a:gdLst>
                <a:gd name="textAreaLeft" fmla="*/ 0 w 8415360"/>
                <a:gd name="textAreaRight" fmla="*/ 8415720 w 8415360"/>
                <a:gd name="textAreaTop" fmla="*/ 0 h 848880"/>
                <a:gd name="textAreaBottom" fmla="*/ 849240 h 848880"/>
                <a:gd name="GluePoint1X" fmla="*/ 3976 w 0"/>
                <a:gd name="GluePoint1Y" fmla="*/ 527 h 0"/>
                <a:gd name="GluePoint2X" fmla="*/ 3970 w 0"/>
                <a:gd name="GluePoint2Y" fmla="*/ 527 h 0"/>
                <a:gd name="GluePoint3X" fmla="*/ 3844 w 0"/>
                <a:gd name="GluePoint3Y" fmla="*/ 509 h 0"/>
                <a:gd name="GluePoint4X" fmla="*/ 2487 w 0"/>
                <a:gd name="GluePoint4Y" fmla="*/ 305 h 0"/>
                <a:gd name="GluePoint5X" fmla="*/ 2039 w 0"/>
                <a:gd name="GluePoint5Y" fmla="*/ 36 h 0"/>
                <a:gd name="GluePoint6X" fmla="*/ 1907 w 0"/>
                <a:gd name="GluePoint6Y" fmla="*/ 24 h 0"/>
                <a:gd name="GluePoint7X" fmla="*/ 1883 w 0"/>
                <a:gd name="GluePoint7Y" fmla="*/ 54 h 0"/>
                <a:gd name="GluePoint8X" fmla="*/ 1859 w 0"/>
                <a:gd name="GluePoint8Y" fmla="*/ 54 h 0"/>
                <a:gd name="GluePoint9X" fmla="*/ 1830 w 0"/>
                <a:gd name="GluePoint9Y" fmla="*/ 30 h 0"/>
                <a:gd name="GluePoint10X" fmla="*/ 1704 w 0"/>
                <a:gd name="GluePoint10Y" fmla="*/ 102 h 0"/>
                <a:gd name="GluePoint11X" fmla="*/ 1608 w 0"/>
                <a:gd name="GluePoint11Y" fmla="*/ 126 h 0"/>
                <a:gd name="GluePoint12X" fmla="*/ 1561 w 0"/>
                <a:gd name="GluePoint12Y" fmla="*/ 132 h 0"/>
                <a:gd name="GluePoint13X" fmla="*/ 1495 w 0"/>
                <a:gd name="GluePoint13Y" fmla="*/ 102 h 0"/>
                <a:gd name="GluePoint14X" fmla="*/ 1357 w 0"/>
                <a:gd name="GluePoint14Y" fmla="*/ 126 h 0"/>
                <a:gd name="GluePoint15X" fmla="*/ 1285 w 0"/>
                <a:gd name="GluePoint15Y" fmla="*/ 24 h 0"/>
                <a:gd name="GluePoint16X" fmla="*/ 1280 w 0"/>
                <a:gd name="GluePoint16Y" fmla="*/ 18 h 0"/>
                <a:gd name="GluePoint17X" fmla="*/ 1262 w 0"/>
                <a:gd name="GluePoint17Y" fmla="*/ 12 h 0"/>
                <a:gd name="GluePoint18X" fmla="*/ 1238 w 0"/>
                <a:gd name="GluePoint18Y" fmla="*/ 6 h 0"/>
                <a:gd name="GluePoint19X" fmla="*/ 1220 w 0"/>
                <a:gd name="GluePoint19Y" fmla="logwidth"/>
                <a:gd name="GluePoint20X" fmla="*/ 1196 w 0"/>
                <a:gd name="GluePoint20Y" fmla="logwidth"/>
                <a:gd name="GluePoint21X" fmla="*/ 1166 w 0"/>
                <a:gd name="GluePoint21Y" fmla="logwidth"/>
                <a:gd name="GluePoint22X" fmla="*/ 1142 w 0"/>
                <a:gd name="GluePoint22Y" fmla="logwidth"/>
                <a:gd name="GluePoint23X" fmla="*/ 1136 w 0"/>
                <a:gd name="GluePoint23Y" fmla="logwidth"/>
                <a:gd name="GluePoint24X" fmla="*/ 1130 w 0"/>
                <a:gd name="GluePoint24Y" fmla="logwidth"/>
                <a:gd name="GluePoint25X" fmla="*/ 1124 w 0"/>
                <a:gd name="GluePoint25Y" fmla="*/ 6 h 0"/>
                <a:gd name="GluePoint26X" fmla="*/ 1118 w 0"/>
                <a:gd name="GluePoint26Y" fmla="*/ 12 h 0"/>
                <a:gd name="GluePoint27X" fmla="*/ 1100 w 0"/>
                <a:gd name="GluePoint27Y" fmla="*/ 18 h 0"/>
                <a:gd name="GluePoint28X" fmla="*/ 1088 w 0"/>
                <a:gd name="GluePoint28Y" fmla="*/ 18 h 0"/>
                <a:gd name="GluePoint29X" fmla="*/ 1070 w 0"/>
                <a:gd name="GluePoint29Y" fmla="*/ 24 h 0"/>
                <a:gd name="GluePoint30X" fmla="*/ 1052 w 0"/>
                <a:gd name="GluePoint30Y" fmla="*/ 30 h 0"/>
                <a:gd name="GluePoint31X" fmla="*/ 1034 w 0"/>
                <a:gd name="GluePoint31Y" fmla="*/ 36 h 0"/>
                <a:gd name="GluePoint32X" fmla="*/ 1028 w 0"/>
                <a:gd name="GluePoint32Y" fmla="*/ 42 h 0"/>
                <a:gd name="GluePoint33X" fmla="*/ 969 w 0"/>
                <a:gd name="GluePoint33Y" fmla="*/ 60 h 0"/>
                <a:gd name="GluePoint34X" fmla="*/ 921 w 0"/>
                <a:gd name="GluePoint34Y" fmla="*/ 72 h 0"/>
                <a:gd name="GluePoint35X" fmla="*/ 855 w 0"/>
                <a:gd name="GluePoint35Y" fmla="*/ 48 h 0"/>
                <a:gd name="GluePoint36X" fmla="*/ 825 w 0"/>
                <a:gd name="GluePoint36Y" fmla="*/ 48 h 0"/>
                <a:gd name="GluePoint37X" fmla="*/ 759 w 0"/>
                <a:gd name="GluePoint37Y" fmla="*/ 72 h 0"/>
                <a:gd name="GluePoint38X" fmla="*/ 735 w 0"/>
                <a:gd name="GluePoint38Y" fmla="*/ 72 h 0"/>
                <a:gd name="GluePoint39X" fmla="*/ 706 w 0"/>
                <a:gd name="GluePoint39Y" fmla="*/ 60 h 0"/>
                <a:gd name="GluePoint40X" fmla="*/ 640 w 0"/>
                <a:gd name="GluePoint40Y" fmla="*/ 60 h 0"/>
                <a:gd name="GluePoint41X" fmla="*/ 544 w 0"/>
                <a:gd name="GluePoint41Y" fmla="*/ 72 h 0"/>
                <a:gd name="GluePoint42X" fmla="*/ 389 w 0"/>
                <a:gd name="GluePoint42Y" fmla="*/ 18 h 0"/>
                <a:gd name="GluePoint43X" fmla="*/ 323 w 0"/>
                <a:gd name="GluePoint43Y" fmla="*/ 60 h 0"/>
                <a:gd name="GluePoint44X" fmla="*/ 317 w 0"/>
                <a:gd name="GluePoint44Y" fmla="*/ 60 h 0"/>
                <a:gd name="GluePoint45X" fmla="*/ 305 w 0"/>
                <a:gd name="GluePoint45Y" fmla="*/ 72 h 0"/>
                <a:gd name="GluePoint46X" fmla="*/ 287 w 0"/>
                <a:gd name="GluePoint46Y" fmla="*/ 78 h 0"/>
                <a:gd name="GluePoint47X" fmla="*/ 263 w 0"/>
                <a:gd name="GluePoint47Y" fmla="*/ 90 h 0"/>
                <a:gd name="GluePoint48X" fmla="*/ 203 w 0"/>
                <a:gd name="GluePoint48Y" fmla="*/ 120 h 0"/>
                <a:gd name="GluePoint49X" fmla="*/ 149 w 0"/>
                <a:gd name="GluePoint49Y" fmla="*/ 150 h 0"/>
                <a:gd name="GluePoint50X" fmla="*/ 78 w 0"/>
                <a:gd name="GluePoint50Y" fmla="*/ 168 h 0"/>
                <a:gd name="GluePoint51X" fmla="logwidth"/>
                <a:gd name="GluePoint51Y" fmla="*/ 180 h 0"/>
                <a:gd name="GluePoint52X" fmla="logwidth"/>
                <a:gd name="GluePoint52Y" fmla="*/ 527 h 0"/>
                <a:gd name="GluePoint53X" fmla="*/ 1010 w 0"/>
                <a:gd name="GluePoint53Y" fmla="*/ 527 h 0"/>
                <a:gd name="GluePoint54X" fmla="*/ 3725 w 0"/>
                <a:gd name="GluePoint54Y" fmla="*/ 527 h 0"/>
                <a:gd name="GluePoint55X" fmla="*/ 3976 w 0"/>
                <a:gd name="GluePoint55Y" fmla="*/ 527 h 0"/>
                <a:gd name="GluePoint56X" fmla="*/ 3976 w 0"/>
                <a:gd name="GluePoint56Y" fmla="*/ 527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  <a:cxn ang="0">
                  <a:pos x="GluePoint55X" y="GluePoint55Y"/>
                </a:cxn>
                <a:cxn ang="0">
                  <a:pos x="GluePoint56X" y="GluePoint56Y"/>
                </a:cxn>
              </a:cxnLst>
              <a:rect l="textAreaLeft" t="textAreaTop" r="textAreaRight" b="textAreaBottom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72654e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  <a:ea typeface="文新字海-特行"/>
              </a:endParaRPr>
            </a:p>
          </p:txBody>
        </p:sp>
      </p:grpSp>
      <p:grpSp>
        <p:nvGrpSpPr>
          <p:cNvPr id="1072" name="Group 15"/>
          <p:cNvGrpSpPr/>
          <p:nvPr/>
        </p:nvGrpSpPr>
        <p:grpSpPr>
          <a:xfrm>
            <a:off x="835920" y="6021360"/>
            <a:ext cx="7579440" cy="848880"/>
            <a:chOff x="835920" y="6021360"/>
            <a:chExt cx="7579440" cy="848880"/>
          </a:xfrm>
        </p:grpSpPr>
        <p:sp>
          <p:nvSpPr>
            <p:cNvPr id="1073" name="Freeform 16"/>
            <p:cNvSpPr/>
            <p:nvPr/>
          </p:nvSpPr>
          <p:spPr>
            <a:xfrm>
              <a:off x="2531520" y="6021360"/>
              <a:ext cx="772200" cy="461520"/>
            </a:xfrm>
            <a:custGeom>
              <a:avLst/>
              <a:gdLst>
                <a:gd name="textAreaLeft" fmla="*/ 0 w 772200"/>
                <a:gd name="textAreaRight" fmla="*/ 772560 w 772200"/>
                <a:gd name="textAreaTop" fmla="*/ 0 h 461520"/>
                <a:gd name="textAreaBottom" fmla="*/ 461880 h 461520"/>
                <a:gd name="GluePoint1X" fmla="*/ 24 w 365"/>
                <a:gd name="GluePoint1Y" fmla="*/ 24 h 287"/>
                <a:gd name="GluePoint2X" fmla="*/ 0 w 365"/>
                <a:gd name="GluePoint2Y" fmla="*/ 67 h 287"/>
                <a:gd name="GluePoint3X" fmla="*/ 66 w 365"/>
                <a:gd name="GluePoint3Y" fmla="*/ 122 h 287"/>
                <a:gd name="GluePoint4X" fmla="*/ 143 w 365"/>
                <a:gd name="GluePoint4Y" fmla="*/ 201 h 287"/>
                <a:gd name="GluePoint5X" fmla="*/ 191 w 365"/>
                <a:gd name="GluePoint5Y" fmla="*/ 183 h 287"/>
                <a:gd name="GluePoint6X" fmla="*/ 341 w 365"/>
                <a:gd name="GluePoint6Y" fmla="*/ 315 h 287"/>
                <a:gd name="GluePoint7X" fmla="*/ 305 w 365"/>
                <a:gd name="GluePoint7Y" fmla="*/ 192 h 287"/>
                <a:gd name="GluePoint8X" fmla="*/ 365 w 365"/>
                <a:gd name="GluePoint8Y" fmla="*/ 146 h 287"/>
                <a:gd name="GluePoint9X" fmla="*/ 359 w 365"/>
                <a:gd name="GluePoint9Y" fmla="*/ 140 h 287"/>
                <a:gd name="GluePoint10X" fmla="*/ 335 w 365"/>
                <a:gd name="GluePoint10Y" fmla="*/ 128 h 287"/>
                <a:gd name="GluePoint11X" fmla="*/ 299 w 365"/>
                <a:gd name="GluePoint11Y" fmla="*/ 97 h 287"/>
                <a:gd name="GluePoint12X" fmla="*/ 257 w 365"/>
                <a:gd name="GluePoint12Y" fmla="*/ 79 h 287"/>
                <a:gd name="GluePoint13X" fmla="*/ 215 w 365"/>
                <a:gd name="GluePoint13Y" fmla="*/ 61 h 287"/>
                <a:gd name="GluePoint14X" fmla="*/ 173 w 365"/>
                <a:gd name="GluePoint14Y" fmla="*/ 43 h 287"/>
                <a:gd name="GluePoint15X" fmla="*/ 143 w 365"/>
                <a:gd name="GluePoint15Y" fmla="*/ 24 h 287"/>
                <a:gd name="GluePoint16X" fmla="*/ 131 w 365"/>
                <a:gd name="GluePoint16Y" fmla="*/ 18 h 287"/>
                <a:gd name="GluePoint17X" fmla="*/ 107 w 365"/>
                <a:gd name="GluePoint17Y" fmla="*/ 18 h 287"/>
                <a:gd name="GluePoint18X" fmla="*/ 95 w 365"/>
                <a:gd name="GluePoint18Y" fmla="*/ 18 h 287"/>
                <a:gd name="GluePoint19X" fmla="*/ 72 w 365"/>
                <a:gd name="GluePoint19Y" fmla="*/ 12 h 287"/>
                <a:gd name="GluePoint20X" fmla="*/ 66 w 365"/>
                <a:gd name="GluePoint20Y" fmla="*/ 12 h 287"/>
                <a:gd name="GluePoint21X" fmla="*/ 54 w 365"/>
                <a:gd name="GluePoint21Y" fmla="*/ 6 h 287"/>
                <a:gd name="GluePoint22X" fmla="*/ 42 w 365"/>
                <a:gd name="GluePoint22Y" fmla="*/ 0 h 287"/>
                <a:gd name="GluePoint23X" fmla="*/ 30 w 365"/>
                <a:gd name="GluePoint23Y" fmla="*/ 0 h 287"/>
                <a:gd name="GluePoint24X" fmla="*/ 24 w 365"/>
                <a:gd name="GluePoint24Y" fmla="*/ 24 h 287"/>
                <a:gd name="GluePoint25X" fmla="*/ 24 w 365"/>
                <a:gd name="GluePoint25Y" fmla="*/ 24 h 28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</a:cxnLst>
              <a:rect l="textAreaLeft" t="textAreaTop" r="textAreaRight" b="textAreaBottom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74" name="Freeform 17"/>
            <p:cNvSpPr/>
            <p:nvPr/>
          </p:nvSpPr>
          <p:spPr>
            <a:xfrm>
              <a:off x="4112640" y="6078600"/>
              <a:ext cx="4302720" cy="791640"/>
            </a:xfrm>
            <a:custGeom>
              <a:avLst/>
              <a:gdLst>
                <a:gd name="textAreaLeft" fmla="*/ 0 w 4302720"/>
                <a:gd name="textAreaRight" fmla="*/ 4303080 w 4302720"/>
                <a:gd name="textAreaTop" fmla="*/ 0 h 791640"/>
                <a:gd name="textAreaBottom" fmla="*/ 792000 h 791640"/>
                <a:gd name="GluePoint1X" fmla="*/ 186 w 2033"/>
                <a:gd name="GluePoint1Y" fmla="*/ 18 h 499"/>
                <a:gd name="GluePoint2X" fmla="*/ 138 w 2033"/>
                <a:gd name="GluePoint2Y" fmla="*/ 6 h 499"/>
                <a:gd name="GluePoint3X" fmla="*/ 96 w 2033"/>
                <a:gd name="GluePoint3Y" fmla="*/ 0 h 499"/>
                <a:gd name="GluePoint4X" fmla="*/ 36 w 2033"/>
                <a:gd name="GluePoint4Y" fmla="*/ 0 h 499"/>
                <a:gd name="GluePoint5X" fmla="*/ 12 w 2033"/>
                <a:gd name="GluePoint5Y" fmla="*/ 25 h 499"/>
                <a:gd name="GluePoint6X" fmla="*/ 0 w 2033"/>
                <a:gd name="GluePoint6Y" fmla="*/ 128 h 499"/>
                <a:gd name="GluePoint7X" fmla="*/ 60 w 2033"/>
                <a:gd name="GluePoint7Y" fmla="*/ 104 h 499"/>
                <a:gd name="GluePoint8X" fmla="*/ 90 w 2033"/>
                <a:gd name="GluePoint8Y" fmla="*/ 134 h 499"/>
                <a:gd name="GluePoint9X" fmla="*/ 150 w 2033"/>
                <a:gd name="GluePoint9Y" fmla="*/ 153 h 499"/>
                <a:gd name="GluePoint10X" fmla="*/ 209 w 2033"/>
                <a:gd name="GluePoint10Y" fmla="*/ 273 h 499"/>
                <a:gd name="GluePoint11X" fmla="*/ 401 w 2033"/>
                <a:gd name="GluePoint11Y" fmla="*/ 359 h 499"/>
                <a:gd name="GluePoint12X" fmla="*/ 777 w 2033"/>
                <a:gd name="GluePoint12Y" fmla="*/ 359 h 499"/>
                <a:gd name="GluePoint13X" fmla="*/ 2033 w 2033"/>
                <a:gd name="GluePoint13Y" fmla="*/ 499 h 499"/>
                <a:gd name="GluePoint14X" fmla="*/ 2033 w 2033"/>
                <a:gd name="GluePoint14Y" fmla="*/ 499 h 499"/>
                <a:gd name="GluePoint15X" fmla="*/ 1991 w 2033"/>
                <a:gd name="GluePoint15Y" fmla="*/ 493 h 499"/>
                <a:gd name="GluePoint16X" fmla="*/ 676 w 2033"/>
                <a:gd name="GluePoint16Y" fmla="*/ 243 h 499"/>
                <a:gd name="GluePoint17X" fmla="*/ 514 w 2033"/>
                <a:gd name="GluePoint17Y" fmla="*/ 159 h 499"/>
                <a:gd name="GluePoint18X" fmla="*/ 425 w 2033"/>
                <a:gd name="GluePoint18Y" fmla="*/ 110 h 499"/>
                <a:gd name="GluePoint19X" fmla="*/ 365 w 2033"/>
                <a:gd name="GluePoint19Y" fmla="*/ 92 h 499"/>
                <a:gd name="GluePoint20X" fmla="*/ 281 w 2033"/>
                <a:gd name="GluePoint20Y" fmla="*/ 61 h 499"/>
                <a:gd name="GluePoint21X" fmla="*/ 186 w 2033"/>
                <a:gd name="GluePoint21Y" fmla="*/ 18 h 499"/>
                <a:gd name="GluePoint22X" fmla="*/ 186 w 2033"/>
                <a:gd name="GluePoint22Y" fmla="*/ 18 h 49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75" name="Freeform 18"/>
            <p:cNvSpPr/>
            <p:nvPr/>
          </p:nvSpPr>
          <p:spPr>
            <a:xfrm>
              <a:off x="3873600" y="6068880"/>
              <a:ext cx="149760" cy="96480"/>
            </a:xfrm>
            <a:custGeom>
              <a:avLst/>
              <a:gdLst>
                <a:gd name="textAreaLeft" fmla="*/ 0 w 149760"/>
                <a:gd name="textAreaRight" fmla="*/ 150120 w 149760"/>
                <a:gd name="textAreaTop" fmla="*/ 0 h 96480"/>
                <a:gd name="textAreaBottom" fmla="*/ 96840 h 96480"/>
                <a:gd name="GluePoint1X" fmla="*/ 0 w 71"/>
                <a:gd name="GluePoint1Y" fmla="*/ 18 h 60"/>
                <a:gd name="GluePoint2X" fmla="*/ 6 w 71"/>
                <a:gd name="GluePoint2Y" fmla="*/ 18 h 60"/>
                <a:gd name="GluePoint3X" fmla="*/ 12 w 71"/>
                <a:gd name="GluePoint3Y" fmla="*/ 12 h 60"/>
                <a:gd name="GluePoint4X" fmla="*/ 6 w 71"/>
                <a:gd name="GluePoint4Y" fmla="*/ 6 h 60"/>
                <a:gd name="GluePoint5X" fmla="*/ 0 w 71"/>
                <a:gd name="GluePoint5Y" fmla="*/ 0 h 60"/>
                <a:gd name="GluePoint6X" fmla="*/ 29 w 71"/>
                <a:gd name="GluePoint6Y" fmla="*/ 18 h 60"/>
                <a:gd name="GluePoint7X" fmla="*/ 53 w 71"/>
                <a:gd name="GluePoint7Y" fmla="*/ 18 h 60"/>
                <a:gd name="GluePoint8X" fmla="*/ 59 w 71"/>
                <a:gd name="GluePoint8Y" fmla="*/ 37 h 60"/>
                <a:gd name="GluePoint9X" fmla="*/ 65 w 71"/>
                <a:gd name="GluePoint9Y" fmla="*/ 49 h 60"/>
                <a:gd name="GluePoint10X" fmla="*/ 71 w 71"/>
                <a:gd name="GluePoint10Y" fmla="*/ 61 h 60"/>
                <a:gd name="GluePoint11X" fmla="*/ 71 w 71"/>
                <a:gd name="GluePoint11Y" fmla="*/ 67 h 60"/>
                <a:gd name="GluePoint12X" fmla="*/ 59 w 71"/>
                <a:gd name="GluePoint12Y" fmla="*/ 61 h 60"/>
                <a:gd name="GluePoint13X" fmla="*/ 47 w 71"/>
                <a:gd name="GluePoint13Y" fmla="*/ 49 h 60"/>
                <a:gd name="GluePoint14X" fmla="*/ 23 w 71"/>
                <a:gd name="GluePoint14Y" fmla="*/ 37 h 60"/>
                <a:gd name="GluePoint15X" fmla="*/ 23 w 71"/>
                <a:gd name="GluePoint15Y" fmla="*/ 43 h 60"/>
                <a:gd name="GluePoint16X" fmla="*/ 18 w 71"/>
                <a:gd name="GluePoint16Y" fmla="*/ 49 h 60"/>
                <a:gd name="GluePoint17X" fmla="*/ 12 w 71"/>
                <a:gd name="GluePoint17Y" fmla="*/ 55 h 60"/>
                <a:gd name="GluePoint18X" fmla="*/ 6 w 71"/>
                <a:gd name="GluePoint18Y" fmla="*/ 55 h 60"/>
                <a:gd name="GluePoint19X" fmla="*/ 6 w 71"/>
                <a:gd name="GluePoint19Y" fmla="*/ 55 h 60"/>
                <a:gd name="GluePoint20X" fmla="*/ 6 w 71"/>
                <a:gd name="GluePoint20Y" fmla="*/ 43 h 60"/>
                <a:gd name="GluePoint21X" fmla="*/ 0 w 71"/>
                <a:gd name="GluePoint21Y" fmla="*/ 18 h 60"/>
                <a:gd name="GluePoint22X" fmla="*/ 0 w 71"/>
                <a:gd name="GluePoint22Y" fmla="*/ 18 h 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76" name="Freeform 19"/>
            <p:cNvSpPr/>
            <p:nvPr/>
          </p:nvSpPr>
          <p:spPr>
            <a:xfrm>
              <a:off x="1809720" y="6099120"/>
              <a:ext cx="340560" cy="259920"/>
            </a:xfrm>
            <a:custGeom>
              <a:avLst/>
              <a:gdLst>
                <a:gd name="textAreaLeft" fmla="*/ 0 w 340560"/>
                <a:gd name="textAreaRight" fmla="*/ 340920 w 340560"/>
                <a:gd name="textAreaTop" fmla="*/ 0 h 259920"/>
                <a:gd name="textAreaBottom" fmla="*/ 260280 h 259920"/>
                <a:gd name="GluePoint1X" fmla="*/ 30 w 161"/>
                <a:gd name="GluePoint1Y" fmla="*/ 0 h 162"/>
                <a:gd name="GluePoint2X" fmla="*/ 48 w 161"/>
                <a:gd name="GluePoint2Y" fmla="*/ 6 h 162"/>
                <a:gd name="GluePoint3X" fmla="*/ 72 w 161"/>
                <a:gd name="GluePoint3Y" fmla="*/ 6 h 162"/>
                <a:gd name="GluePoint4X" fmla="*/ 114 w 161"/>
                <a:gd name="GluePoint4Y" fmla="*/ 12 h 162"/>
                <a:gd name="GluePoint5X" fmla="*/ 96 w 161"/>
                <a:gd name="GluePoint5Y" fmla="*/ 61 h 162"/>
                <a:gd name="GluePoint6X" fmla="*/ 96 w 161"/>
                <a:gd name="GluePoint6Y" fmla="*/ 67 h 162"/>
                <a:gd name="GluePoint7X" fmla="*/ 102 w 161"/>
                <a:gd name="GluePoint7Y" fmla="*/ 79 h 162"/>
                <a:gd name="GluePoint8X" fmla="*/ 108 w 161"/>
                <a:gd name="GluePoint8Y" fmla="*/ 91 h 162"/>
                <a:gd name="GluePoint9X" fmla="*/ 120 w 161"/>
                <a:gd name="GluePoint9Y" fmla="*/ 103 h 162"/>
                <a:gd name="GluePoint10X" fmla="*/ 143 w 161"/>
                <a:gd name="GluePoint10Y" fmla="*/ 121 h 162"/>
                <a:gd name="GluePoint11X" fmla="*/ 155 w 161"/>
                <a:gd name="GluePoint11Y" fmla="*/ 152 h 162"/>
                <a:gd name="GluePoint12X" fmla="*/ 161 w 161"/>
                <a:gd name="GluePoint12Y" fmla="*/ 170 h 162"/>
                <a:gd name="GluePoint13X" fmla="*/ 161 w 161"/>
                <a:gd name="GluePoint13Y" fmla="*/ 176 h 162"/>
                <a:gd name="GluePoint14X" fmla="*/ 96 w 161"/>
                <a:gd name="GluePoint14Y" fmla="*/ 109 h 162"/>
                <a:gd name="GluePoint15X" fmla="*/ 30 w 161"/>
                <a:gd name="GluePoint15Y" fmla="*/ 61 h 162"/>
                <a:gd name="GluePoint16X" fmla="*/ 0 w 161"/>
                <a:gd name="GluePoint16Y" fmla="*/ 0 h 162"/>
                <a:gd name="GluePoint17X" fmla="*/ 30 w 161"/>
                <a:gd name="GluePoint17Y" fmla="*/ 0 h 162"/>
                <a:gd name="GluePoint18X" fmla="*/ 30 w 161"/>
                <a:gd name="GluePoint18Y" fmla="*/ 0 h 16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</a:cxnLst>
              <a:rect l="textAreaLeft" t="textAreaTop" r="textAreaRight" b="textAreaBottom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77" name="Freeform 20"/>
            <p:cNvSpPr/>
            <p:nvPr/>
          </p:nvSpPr>
          <p:spPr>
            <a:xfrm>
              <a:off x="1494360" y="6118200"/>
              <a:ext cx="124560" cy="96480"/>
            </a:xfrm>
            <a:custGeom>
              <a:avLst/>
              <a:gdLst>
                <a:gd name="textAreaLeft" fmla="*/ 0 w 124560"/>
                <a:gd name="textAreaRight" fmla="*/ 124920 w 124560"/>
                <a:gd name="textAreaTop" fmla="*/ 0 h 96480"/>
                <a:gd name="textAreaBottom" fmla="*/ 96840 h 96480"/>
                <a:gd name="GluePoint1X" fmla="*/ 59 w 59"/>
                <a:gd name="GluePoint1Y" fmla="*/ 6 h 60"/>
                <a:gd name="GluePoint2X" fmla="*/ 41 w 59"/>
                <a:gd name="GluePoint2Y" fmla="*/ 37 h 60"/>
                <a:gd name="GluePoint3X" fmla="*/ 41 w 59"/>
                <a:gd name="GluePoint3Y" fmla="*/ 43 h 60"/>
                <a:gd name="GluePoint4X" fmla="*/ 47 w 59"/>
                <a:gd name="GluePoint4Y" fmla="*/ 49 h 60"/>
                <a:gd name="GluePoint5X" fmla="*/ 53 w 59"/>
                <a:gd name="GluePoint5Y" fmla="*/ 61 h 60"/>
                <a:gd name="GluePoint6X" fmla="*/ 53 w 59"/>
                <a:gd name="GluePoint6Y" fmla="*/ 67 h 60"/>
                <a:gd name="GluePoint7X" fmla="*/ 47 w 59"/>
                <a:gd name="GluePoint7Y" fmla="*/ 61 h 60"/>
                <a:gd name="GluePoint8X" fmla="*/ 35 w 59"/>
                <a:gd name="GluePoint8Y" fmla="*/ 55 h 60"/>
                <a:gd name="GluePoint9X" fmla="*/ 23 w 59"/>
                <a:gd name="GluePoint9Y" fmla="*/ 43 h 60"/>
                <a:gd name="GluePoint10X" fmla="*/ 17 w 59"/>
                <a:gd name="GluePoint10Y" fmla="*/ 37 h 60"/>
                <a:gd name="GluePoint11X" fmla="*/ 0 w 59"/>
                <a:gd name="GluePoint11Y" fmla="*/ 0 h 60"/>
                <a:gd name="GluePoint12X" fmla="*/ 59 w 59"/>
                <a:gd name="GluePoint12Y" fmla="*/ 6 h 60"/>
                <a:gd name="GluePoint13X" fmla="*/ 59 w 59"/>
                <a:gd name="GluePoint13Y" fmla="*/ 6 h 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78" name="Freeform 21"/>
            <p:cNvSpPr/>
            <p:nvPr/>
          </p:nvSpPr>
          <p:spPr>
            <a:xfrm>
              <a:off x="835920" y="6049800"/>
              <a:ext cx="518400" cy="328320"/>
            </a:xfrm>
            <a:custGeom>
              <a:avLst/>
              <a:gdLst>
                <a:gd name="textAreaLeft" fmla="*/ 0 w 518400"/>
                <a:gd name="textAreaRight" fmla="*/ 518760 w 518400"/>
                <a:gd name="textAreaTop" fmla="*/ 0 h 328320"/>
                <a:gd name="textAreaBottom" fmla="*/ 328680 h 328320"/>
                <a:gd name="GluePoint1X" fmla="*/ 233 w 245"/>
                <a:gd name="GluePoint1Y" fmla="*/ 43 h 204"/>
                <a:gd name="GluePoint2X" fmla="*/ 245 w 245"/>
                <a:gd name="GluePoint2Y" fmla="*/ 49 h 204"/>
                <a:gd name="GluePoint3X" fmla="*/ 209 w 245"/>
                <a:gd name="GluePoint3Y" fmla="*/ 91 h 204"/>
                <a:gd name="GluePoint4X" fmla="*/ 143 w 245"/>
                <a:gd name="GluePoint4Y" fmla="*/ 146 h 204"/>
                <a:gd name="GluePoint5X" fmla="*/ 167 w 245"/>
                <a:gd name="GluePoint5Y" fmla="*/ 170 h 204"/>
                <a:gd name="GluePoint6X" fmla="*/ 179 w 245"/>
                <a:gd name="GluePoint6Y" fmla="*/ 225 h 204"/>
                <a:gd name="GluePoint7X" fmla="*/ 77 w 245"/>
                <a:gd name="GluePoint7Y" fmla="*/ 146 h 204"/>
                <a:gd name="GluePoint8X" fmla="*/ 47 w 245"/>
                <a:gd name="GluePoint8Y" fmla="*/ 91 h 204"/>
                <a:gd name="GluePoint9X" fmla="*/ 89 w 245"/>
                <a:gd name="GluePoint9Y" fmla="*/ 73 h 204"/>
                <a:gd name="GluePoint10X" fmla="*/ 59 w 245"/>
                <a:gd name="GluePoint10Y" fmla="*/ 43 h 204"/>
                <a:gd name="GluePoint11X" fmla="*/ 0 w 245"/>
                <a:gd name="GluePoint11Y" fmla="*/ 12 h 204"/>
                <a:gd name="GluePoint12X" fmla="*/ 0 w 245"/>
                <a:gd name="GluePoint12Y" fmla="*/ 0 h 204"/>
                <a:gd name="GluePoint13X" fmla="*/ 6 w 245"/>
                <a:gd name="GluePoint13Y" fmla="*/ 0 h 204"/>
                <a:gd name="GluePoint14X" fmla="*/ 12 w 245"/>
                <a:gd name="GluePoint14Y" fmla="*/ 0 h 204"/>
                <a:gd name="GluePoint15X" fmla="*/ 47 w 245"/>
                <a:gd name="GluePoint15Y" fmla="*/ 6 h 204"/>
                <a:gd name="GluePoint16X" fmla="*/ 77 w 245"/>
                <a:gd name="GluePoint16Y" fmla="*/ 6 h 204"/>
                <a:gd name="GluePoint17X" fmla="*/ 83 w 245"/>
                <a:gd name="GluePoint17Y" fmla="*/ 6 h 204"/>
                <a:gd name="GluePoint18X" fmla="*/ 89 w 245"/>
                <a:gd name="GluePoint18Y" fmla="*/ 6 h 204"/>
                <a:gd name="GluePoint19X" fmla="*/ 101 w 245"/>
                <a:gd name="GluePoint19Y" fmla="*/ 12 h 204"/>
                <a:gd name="GluePoint20X" fmla="*/ 125 w 245"/>
                <a:gd name="GluePoint20Y" fmla="*/ 12 h 204"/>
                <a:gd name="GluePoint21X" fmla="*/ 143 w 245"/>
                <a:gd name="GluePoint21Y" fmla="*/ 18 h 204"/>
                <a:gd name="GluePoint22X" fmla="*/ 149 w 245"/>
                <a:gd name="GluePoint22Y" fmla="*/ 18 h 204"/>
                <a:gd name="GluePoint23X" fmla="*/ 149 w 245"/>
                <a:gd name="GluePoint23Y" fmla="*/ 18 h 204"/>
                <a:gd name="GluePoint24X" fmla="*/ 203 w 245"/>
                <a:gd name="GluePoint24Y" fmla="*/ 24 h 204"/>
                <a:gd name="GluePoint25X" fmla="*/ 233 w 245"/>
                <a:gd name="GluePoint25Y" fmla="*/ 43 h 204"/>
                <a:gd name="GluePoint26X" fmla="*/ 233 w 245"/>
                <a:gd name="GluePoint26Y" fmla="*/ 43 h 20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</a:cxnLst>
              <a:rect l="textAreaLeft" t="textAreaTop" r="textAreaRight" b="textAreaBottom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079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4010760" cy="11617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n-US" sz="2660" strike="noStrike" u="none">
                <a:solidFill>
                  <a:schemeClr val="lt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US" sz="266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080" name="PlaceHolder 2"/>
          <p:cNvSpPr>
            <a:spLocks noGrp="1"/>
          </p:cNvSpPr>
          <p:nvPr>
            <p:ph type="body"/>
          </p:nvPr>
        </p:nvSpPr>
        <p:spPr>
          <a:xfrm>
            <a:off x="4766760" y="272880"/>
            <a:ext cx="6815160" cy="5852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457200" indent="-457200">
              <a:lnSpc>
                <a:spcPct val="100000"/>
              </a:lnSpc>
              <a:spcBef>
                <a:spcPts val="853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427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US" sz="427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1" marL="990720" indent="-380880">
              <a:lnSpc>
                <a:spcPct val="100000"/>
              </a:lnSpc>
              <a:spcBef>
                <a:spcPts val="746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374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Second level</a:t>
            </a:r>
            <a:endParaRPr b="0" lang="en-US" sz="374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2" marL="1523880" indent="-304920">
              <a:lnSpc>
                <a:spcPct val="100000"/>
              </a:lnSpc>
              <a:spcBef>
                <a:spcPts val="641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Third level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3" marL="2133720" indent="-304920">
              <a:lnSpc>
                <a:spcPct val="100000"/>
              </a:lnSpc>
              <a:spcBef>
                <a:spcPts val="533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266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Fourth level</a:t>
            </a:r>
            <a:endParaRPr b="0" lang="en-US" sz="266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4" marL="2743200" indent="-304920">
              <a:lnSpc>
                <a:spcPct val="100000"/>
              </a:lnSpc>
              <a:spcBef>
                <a:spcPts val="533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266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Fifth level</a:t>
            </a:r>
            <a:endParaRPr b="0" lang="en-US" sz="266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081" name="PlaceHolder 3"/>
          <p:cNvSpPr>
            <a:spLocks noGrp="1"/>
          </p:cNvSpPr>
          <p:nvPr>
            <p:ph type="body"/>
          </p:nvPr>
        </p:nvSpPr>
        <p:spPr>
          <a:xfrm>
            <a:off x="609480" y="1434960"/>
            <a:ext cx="4010760" cy="4690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spcBef>
                <a:spcPts val="374"/>
              </a:spcBef>
              <a:buNone/>
              <a:tabLst>
                <a:tab algn="l" pos="0"/>
              </a:tabLst>
            </a:pPr>
            <a:r>
              <a:rPr b="0" lang="en-US" sz="187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US" sz="187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082" name="PlaceHolder 4"/>
          <p:cNvSpPr>
            <a:spLocks noGrp="1"/>
          </p:cNvSpPr>
          <p:nvPr>
            <p:ph type="dt" idx="265"/>
          </p:nvPr>
        </p:nvSpPr>
        <p:spPr>
          <a:xfrm>
            <a:off x="60948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083" name="PlaceHolder 5"/>
          <p:cNvSpPr>
            <a:spLocks noGrp="1"/>
          </p:cNvSpPr>
          <p:nvPr>
            <p:ph type="ftr" idx="266"/>
          </p:nvPr>
        </p:nvSpPr>
        <p:spPr>
          <a:xfrm>
            <a:off x="4165560" y="6248520"/>
            <a:ext cx="386028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084" name="PlaceHolder 6"/>
          <p:cNvSpPr>
            <a:spLocks noGrp="1"/>
          </p:cNvSpPr>
          <p:nvPr>
            <p:ph type="sldNum" idx="267"/>
          </p:nvPr>
        </p:nvSpPr>
        <p:spPr>
          <a:xfrm>
            <a:off x="873756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600" strike="noStrike" u="sng">
                <a:solidFill>
                  <a:srgbClr val="ffffff"/>
                </a:solidFill>
                <a:effectLst/>
                <a:uFillTx/>
                <a:latin typeface="Verdana"/>
                <a:ea typeface="文新字海-特行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1870542-00BA-48DC-917A-300D57621D46}" type="slidenum">
              <a:rPr b="0" lang="en-US" sz="1600" strike="noStrike" u="sng">
                <a:solidFill>
                  <a:srgbClr val="ffffff"/>
                </a:solidFill>
                <a:effectLst/>
                <a:uFillTx/>
                <a:latin typeface="Verdana"/>
                <a:ea typeface="文新字海-特行"/>
              </a:rPr>
              <a:t>&lt;number&gt;</a:t>
            </a:fld>
            <a:endParaRPr b="0" lang="en-US" sz="16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dt" idx="25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ftr" idx="26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sldNum" idx="27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2B873E4-94BB-4A1A-872E-F40642801A2D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69">
    <p:bg>
      <p:bgPr>
        <a:gradFill rotWithShape="0">
          <a:gsLst>
            <a:gs pos="0">
              <a:srgbClr val="001847"/>
            </a:gs>
            <a:gs pos="100000">
              <a:srgbClr val="003399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" name="Group 2"/>
          <p:cNvGrpSpPr/>
          <p:nvPr/>
        </p:nvGrpSpPr>
        <p:grpSpPr>
          <a:xfrm>
            <a:off x="0" y="0"/>
            <a:ext cx="12191760" cy="6857640"/>
            <a:chOff x="0" y="0"/>
            <a:chExt cx="12191760" cy="6857640"/>
          </a:xfrm>
        </p:grpSpPr>
        <p:sp>
          <p:nvSpPr>
            <p:cNvPr id="1086" name="Freeform 3"/>
            <p:cNvSpPr/>
            <p:nvPr/>
          </p:nvSpPr>
          <p:spPr>
            <a:xfrm>
              <a:off x="0" y="4876920"/>
              <a:ext cx="12191760" cy="198072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1980720"/>
                <a:gd name="textAreaBottom" fmla="*/ 1981080 h 1980720"/>
                <a:gd name="GluePoint1X" fmla="*/ 4389 w 6027"/>
                <a:gd name="GluePoint1Y" fmla="*/ 32 h 2296"/>
                <a:gd name="GluePoint2X" fmla="*/ 0 w 6027"/>
                <a:gd name="GluePoint2Y" fmla="*/ 32 h 2296"/>
                <a:gd name="GluePoint3X" fmla="*/ 0 w 6027"/>
                <a:gd name="GluePoint3Y" fmla="*/ 0 h 2296"/>
                <a:gd name="GluePoint4X" fmla="*/ 4389 w 6027"/>
                <a:gd name="GluePoint4Y" fmla="*/ 0 h 2296"/>
                <a:gd name="GluePoint5X" fmla="*/ 4389 w 6027"/>
                <a:gd name="GluePoint5Y" fmla="*/ 32 h 2296"/>
                <a:gd name="GluePoint6X" fmla="*/ 4389 w 6027"/>
                <a:gd name="GluePoint6Y" fmla="*/ 32 h 229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33cccc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87" name="Freeform 4"/>
            <p:cNvSpPr/>
            <p:nvPr/>
          </p:nvSpPr>
          <p:spPr>
            <a:xfrm>
              <a:off x="0" y="0"/>
              <a:ext cx="12191760" cy="487656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4876560"/>
                <a:gd name="textAreaBottom" fmla="*/ 4876920 h 487656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1746"/>
                </a:gs>
                <a:gs pos="100000">
                  <a:srgbClr val="003399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  <a:ea typeface="文新字海-特行"/>
              </a:endParaRPr>
            </a:p>
          </p:txBody>
        </p:sp>
      </p:grpSp>
      <p:sp>
        <p:nvSpPr>
          <p:cNvPr id="1088" name="Freeform 5"/>
          <p:cNvSpPr/>
          <p:nvPr/>
        </p:nvSpPr>
        <p:spPr>
          <a:xfrm>
            <a:off x="8331120" y="6262560"/>
            <a:ext cx="3860280" cy="609120"/>
          </a:xfrm>
          <a:custGeom>
            <a:avLst/>
            <a:gdLst>
              <a:gd name="textAreaLeft" fmla="*/ 0 w 3860280"/>
              <a:gd name="textAreaRight" fmla="*/ 3860640 w 3860280"/>
              <a:gd name="textAreaTop" fmla="*/ 0 h 609120"/>
              <a:gd name="textAreaBottom" fmla="*/ 609480 h 609120"/>
              <a:gd name="GluePoint1X" fmla="*/ 2147483646 w 5748"/>
              <a:gd name="GluePoint1Y" fmla="*/ 2147483646 h 246"/>
              <a:gd name="GluePoint2X" fmla="*/ 0 w 5748"/>
              <a:gd name="GluePoint2Y" fmla="*/ 2147483646 h 246"/>
              <a:gd name="GluePoint3X" fmla="*/ 0 w 5748"/>
              <a:gd name="GluePoint3Y" fmla="*/ 0 h 246"/>
              <a:gd name="GluePoint4X" fmla="*/ 2147483646 w 5748"/>
              <a:gd name="GluePoint4Y" fmla="*/ 0 h 246"/>
              <a:gd name="GluePoint5X" fmla="*/ 2147483646 w 5748"/>
              <a:gd name="GluePoint5Y" fmla="*/ 2147483646 h 246"/>
              <a:gd name="GluePoint6X" fmla="*/ 2147483646 w 5748"/>
              <a:gd name="GluePoint6Y" fmla="*/ 2147483646 h 246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</a:cxnLst>
            <a:rect l="textAreaLeft" t="textAreaTop" r="textAreaRight" b="textAreaBottom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003399"/>
              </a:gs>
              <a:gs pos="100000">
                <a:srgbClr val="00ffcc"/>
              </a:gs>
            </a:gsLst>
            <a:lin ang="189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2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grpSp>
        <p:nvGrpSpPr>
          <p:cNvPr id="1089" name="Group 6"/>
          <p:cNvGrpSpPr/>
          <p:nvPr/>
        </p:nvGrpSpPr>
        <p:grpSpPr>
          <a:xfrm>
            <a:off x="0" y="6019920"/>
            <a:ext cx="10464480" cy="856800"/>
            <a:chOff x="0" y="6019920"/>
            <a:chExt cx="10464480" cy="856800"/>
          </a:xfrm>
        </p:grpSpPr>
        <p:sp>
          <p:nvSpPr>
            <p:cNvPr id="1090" name="Freeform 7"/>
            <p:cNvSpPr/>
            <p:nvPr/>
          </p:nvSpPr>
          <p:spPr>
            <a:xfrm>
              <a:off x="3149640" y="6019920"/>
              <a:ext cx="6857640" cy="850680"/>
            </a:xfrm>
            <a:custGeom>
              <a:avLst/>
              <a:gdLst>
                <a:gd name="textAreaLeft" fmla="*/ 0 w 6857640"/>
                <a:gd name="textAreaRight" fmla="*/ 6858000 w 6857640"/>
                <a:gd name="textAreaTop" fmla="*/ 0 h 850680"/>
                <a:gd name="textAreaBottom" fmla="*/ 851040 h 850680"/>
                <a:gd name="GluePoint1X" fmla="*/ 3132 w 0"/>
                <a:gd name="GluePoint1Y" fmla="*/ 469 h 0"/>
                <a:gd name="GluePoint2X" fmla="*/ 2995 w 0"/>
                <a:gd name="GluePoint2Y" fmla="*/ 395 h 0"/>
                <a:gd name="GluePoint3X" fmla="*/ 2911 w 0"/>
                <a:gd name="GluePoint3Y" fmla="*/ 375 h 0"/>
                <a:gd name="GluePoint4X" fmla="*/ 2678 w 0"/>
                <a:gd name="GluePoint4Y" fmla="*/ 228 h 0"/>
                <a:gd name="GluePoint5X" fmla="*/ 2553 w 0"/>
                <a:gd name="GluePoint5Y" fmla="*/ 74 h 0"/>
                <a:gd name="GluePoint6X" fmla="*/ 2457 w 0"/>
                <a:gd name="GluePoint6Y" fmla="*/ 7 h 0"/>
                <a:gd name="GluePoint7X" fmla="*/ 2403 w 0"/>
                <a:gd name="GluePoint7Y" fmla="*/ 47 h 0"/>
                <a:gd name="GluePoint8X" fmla="*/ 2289 w 0"/>
                <a:gd name="GluePoint8Y" fmla="*/ 74 h 0"/>
                <a:gd name="GluePoint9X" fmla="*/ 2134 w 0"/>
                <a:gd name="GluePoint9Y" fmla="*/ 74 h 0"/>
                <a:gd name="GluePoint10X" fmla="*/ 2044 w 0"/>
                <a:gd name="GluePoint10Y" fmla="*/ 128 h 0"/>
                <a:gd name="GluePoint11X" fmla="*/ 1775 w 0"/>
                <a:gd name="GluePoint11Y" fmla="*/ 222 h 0"/>
                <a:gd name="GluePoint12X" fmla="*/ 1602 w 0"/>
                <a:gd name="GluePoint12Y" fmla="*/ 181 h 0"/>
                <a:gd name="GluePoint13X" fmla="*/ 1560 w 0"/>
                <a:gd name="GluePoint13Y" fmla="*/ 101 h 0"/>
                <a:gd name="GluePoint14X" fmla="*/ 1542 w 0"/>
                <a:gd name="GluePoint14Y" fmla="*/ 87 h 0"/>
                <a:gd name="GluePoint15X" fmla="*/ 1446 w 0"/>
                <a:gd name="GluePoint15Y" fmla="*/ 60 h 0"/>
                <a:gd name="GluePoint16X" fmla="*/ 1375 w 0"/>
                <a:gd name="GluePoint16Y" fmla="*/ 74 h 0"/>
                <a:gd name="GluePoint17X" fmla="*/ 1309 w 0"/>
                <a:gd name="GluePoint17Y" fmla="*/ 87 h 0"/>
                <a:gd name="GluePoint18X" fmla="*/ 1243 w 0"/>
                <a:gd name="GluePoint18Y" fmla="*/ 13 h 0"/>
                <a:gd name="GluePoint19X" fmla="*/ 1225 w 0"/>
                <a:gd name="GluePoint19Y" fmla="logwidth"/>
                <a:gd name="GluePoint20X" fmla="*/ 1189 w 0"/>
                <a:gd name="GluePoint20Y" fmla="logwidth"/>
                <a:gd name="GluePoint21X" fmla="*/ 1106 w 0"/>
                <a:gd name="GluePoint21Y" fmla="*/ 34 h 0"/>
                <a:gd name="GluePoint22X" fmla="*/ 1106 w 0"/>
                <a:gd name="GluePoint22Y" fmla="*/ 34 h 0"/>
                <a:gd name="GluePoint23X" fmla="*/ 1094 w 0"/>
                <a:gd name="GluePoint23Y" fmla="*/ 40 h 0"/>
                <a:gd name="GluePoint24X" fmla="*/ 1070 w 0"/>
                <a:gd name="GluePoint24Y" fmla="*/ 54 h 0"/>
                <a:gd name="GluePoint25X" fmla="*/ 1034 w 0"/>
                <a:gd name="GluePoint25Y" fmla="*/ 74 h 0"/>
                <a:gd name="GluePoint26X" fmla="*/ 1004 w 0"/>
                <a:gd name="GluePoint26Y" fmla="*/ 74 h 0"/>
                <a:gd name="GluePoint27X" fmla="*/ 986 w 0"/>
                <a:gd name="GluePoint27Y" fmla="*/ 74 h 0"/>
                <a:gd name="GluePoint28X" fmla="*/ 956 w 0"/>
                <a:gd name="GluePoint28Y" fmla="*/ 81 h 0"/>
                <a:gd name="GluePoint29X" fmla="*/ 920 w 0"/>
                <a:gd name="GluePoint29Y" fmla="*/ 94 h 0"/>
                <a:gd name="GluePoint30X" fmla="*/ 884 w 0"/>
                <a:gd name="GluePoint30Y" fmla="*/ 107 h 0"/>
                <a:gd name="GluePoint31X" fmla="*/ 843 w 0"/>
                <a:gd name="GluePoint31Y" fmla="*/ 128 h 0"/>
                <a:gd name="GluePoint32X" fmla="*/ 813 w 0"/>
                <a:gd name="GluePoint32Y" fmla="*/ 141 h 0"/>
                <a:gd name="GluePoint33X" fmla="*/ 789 w 0"/>
                <a:gd name="GluePoint33Y" fmla="*/ 148 h 0"/>
                <a:gd name="GluePoint34X" fmla="*/ 783 w 0"/>
                <a:gd name="GluePoint34Y" fmla="*/ 154 h 0"/>
                <a:gd name="GluePoint35X" fmla="*/ 556 w 0"/>
                <a:gd name="GluePoint35Y" fmla="*/ 228 h 0"/>
                <a:gd name="GluePoint36X" fmla="*/ 394 w 0"/>
                <a:gd name="GluePoint36Y" fmla="*/ 294 h 0"/>
                <a:gd name="GluePoint37X" fmla="*/ 107 w 0"/>
                <a:gd name="GluePoint37Y" fmla="*/ 462 h 0"/>
                <a:gd name="GluePoint38X" fmla="logwidth"/>
                <a:gd name="GluePoint38Y" fmla="*/ 536 h 0"/>
                <a:gd name="GluePoint39X" fmla="*/ 3240 w 0"/>
                <a:gd name="GluePoint39Y" fmla="*/ 536 h 0"/>
                <a:gd name="GluePoint40X" fmla="*/ 3132 w 0"/>
                <a:gd name="GluePoint40Y" fmla="*/ 469 h 0"/>
                <a:gd name="GluePoint41X" fmla="*/ 3132 w 0"/>
                <a:gd name="GluePoint41Y" fmla="*/ 469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</a:cxnLst>
              <a:rect l="textAreaLeft" t="textAreaTop" r="textAreaRight" b="textAreaBottom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837763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  <a:ea typeface="文新字海-特行"/>
              </a:endParaRPr>
            </a:p>
          </p:txBody>
        </p:sp>
        <p:grpSp>
          <p:nvGrpSpPr>
            <p:cNvPr id="1091" name="Group 8"/>
            <p:cNvGrpSpPr/>
            <p:nvPr/>
          </p:nvGrpSpPr>
          <p:grpSpPr>
            <a:xfrm>
              <a:off x="5262120" y="6019920"/>
              <a:ext cx="5202360" cy="856800"/>
              <a:chOff x="5262120" y="6019920"/>
              <a:chExt cx="5202360" cy="856800"/>
            </a:xfrm>
          </p:grpSpPr>
          <p:sp>
            <p:nvSpPr>
              <p:cNvPr id="1092" name="Freeform 9"/>
              <p:cNvSpPr/>
              <p:nvPr/>
            </p:nvSpPr>
            <p:spPr>
              <a:xfrm>
                <a:off x="8356680" y="6031080"/>
                <a:ext cx="2107800" cy="845640"/>
              </a:xfrm>
              <a:custGeom>
                <a:avLst/>
                <a:gdLst>
                  <a:gd name="textAreaLeft" fmla="*/ 0 w 2107800"/>
                  <a:gd name="textAreaRight" fmla="*/ 2108160 w 2107800"/>
                  <a:gd name="textAreaTop" fmla="*/ 0 h 845640"/>
                  <a:gd name="textAreaBottom" fmla="*/ 846000 h 845640"/>
                  <a:gd name="GluePoint1X" fmla="*/ 636 w 996"/>
                  <a:gd name="GluePoint1Y" fmla="*/ 373 h 533"/>
                  <a:gd name="GluePoint2X" fmla="*/ 495 w 996"/>
                  <a:gd name="GluePoint2Y" fmla="*/ 370 h 533"/>
                  <a:gd name="GluePoint3X" fmla="*/ 280 w 996"/>
                  <a:gd name="GluePoint3Y" fmla="*/ 249 h 533"/>
                  <a:gd name="GluePoint4X" fmla="*/ 127 w 996"/>
                  <a:gd name="GluePoint4Y" fmla="*/ 66 h 533"/>
                  <a:gd name="GluePoint5X" fmla="*/ 0 w 996"/>
                  <a:gd name="GluePoint5Y" fmla="*/ 0 h 533"/>
                  <a:gd name="GluePoint6X" fmla="*/ 22 w 996"/>
                  <a:gd name="GluePoint6Y" fmla="*/ 26 h 533"/>
                  <a:gd name="GluePoint7X" fmla="*/ 0 w 996"/>
                  <a:gd name="GluePoint7Y" fmla="*/ 65 h 533"/>
                  <a:gd name="GluePoint8X" fmla="*/ 30 w 996"/>
                  <a:gd name="GluePoint8Y" fmla="*/ 119 h 533"/>
                  <a:gd name="GluePoint9X" fmla="*/ 75 w 996"/>
                  <a:gd name="GluePoint9Y" fmla="*/ 243 h 533"/>
                  <a:gd name="GluePoint10X" fmla="*/ 45 w 996"/>
                  <a:gd name="GluePoint10Y" fmla="*/ 422 h 533"/>
                  <a:gd name="GluePoint11X" fmla="*/ 200 w 996"/>
                  <a:gd name="GluePoint11Y" fmla="*/ 329 h 533"/>
                  <a:gd name="GluePoint12X" fmla="*/ 612 w 996"/>
                  <a:gd name="GluePoint12Y" fmla="*/ 533 h 533"/>
                  <a:gd name="GluePoint13X" fmla="*/ 996 w 996"/>
                  <a:gd name="GluePoint13Y" fmla="*/ 529 h 533"/>
                  <a:gd name="GluePoint14X" fmla="*/ 828 w 996"/>
                  <a:gd name="GluePoint14Y" fmla="*/ 473 h 533"/>
                  <a:gd name="GluePoint15X" fmla="*/ 636 w 996"/>
                  <a:gd name="GluePoint15Y" fmla="*/ 373 h 533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</a:cxnLst>
                <a:rect l="textAreaLeft" t="textAreaTop" r="textAreaRight" b="textAreaBottom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24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93" name="Freeform 10"/>
              <p:cNvSpPr/>
              <p:nvPr/>
            </p:nvSpPr>
            <p:spPr>
              <a:xfrm>
                <a:off x="5666400" y="6019920"/>
                <a:ext cx="393480" cy="626760"/>
              </a:xfrm>
              <a:custGeom>
                <a:avLst/>
                <a:gdLst>
                  <a:gd name="textAreaLeft" fmla="*/ 0 w 393480"/>
                  <a:gd name="textAreaRight" fmla="*/ 393840 w 393480"/>
                  <a:gd name="textAreaTop" fmla="*/ 0 h 626760"/>
                  <a:gd name="textAreaBottom" fmla="*/ 627120 h 626760"/>
                  <a:gd name="GluePoint1X" fmla="*/ 36 w 186"/>
                  <a:gd name="GluePoint1Y" fmla="*/ 0 h 353"/>
                  <a:gd name="GluePoint2X" fmla="*/ 54 w 186"/>
                  <a:gd name="GluePoint2Y" fmla="*/ 39 h 353"/>
                  <a:gd name="GluePoint3X" fmla="*/ 24 w 186"/>
                  <a:gd name="GluePoint3Y" fmla="*/ 67 h 353"/>
                  <a:gd name="GluePoint4X" fmla="*/ 18 w 186"/>
                  <a:gd name="GluePoint4Y" fmla="*/ 145 h 353"/>
                  <a:gd name="GluePoint5X" fmla="*/ 42 w 186"/>
                  <a:gd name="GluePoint5Y" fmla="*/ 251 h 353"/>
                  <a:gd name="GluePoint6X" fmla="*/ 48 w 186"/>
                  <a:gd name="GluePoint6Y" fmla="*/ 356 h 353"/>
                  <a:gd name="GluePoint7X" fmla="*/ 0 w 186"/>
                  <a:gd name="GluePoint7Y" fmla="*/ 777 h 353"/>
                  <a:gd name="GluePoint8X" fmla="*/ 54 w 186"/>
                  <a:gd name="GluePoint8Y" fmla="*/ 514 h 353"/>
                  <a:gd name="GluePoint9X" fmla="*/ 84 w 186"/>
                  <a:gd name="GluePoint9Y" fmla="*/ 474 h 353"/>
                  <a:gd name="GluePoint10X" fmla="*/ 126 w 186"/>
                  <a:gd name="GluePoint10Y" fmla="*/ 278 h 353"/>
                  <a:gd name="GluePoint11X" fmla="*/ 144 w 186"/>
                  <a:gd name="GluePoint11Y" fmla="*/ 263 h 353"/>
                  <a:gd name="GluePoint12X" fmla="*/ 144 w 186"/>
                  <a:gd name="GluePoint12Y" fmla="*/ 198 h 353"/>
                  <a:gd name="GluePoint13X" fmla="*/ 186 w 186"/>
                  <a:gd name="GluePoint13Y" fmla="*/ 145 h 353"/>
                  <a:gd name="GluePoint14X" fmla="*/ 162 w 186"/>
                  <a:gd name="GluePoint14Y" fmla="*/ 131 h 353"/>
                  <a:gd name="GluePoint15X" fmla="*/ 36 w 186"/>
                  <a:gd name="GluePoint15Y" fmla="*/ 0 h 353"/>
                  <a:gd name="GluePoint16X" fmla="*/ 36 w 186"/>
                  <a:gd name="GluePoint16Y" fmla="*/ 0 h 353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</a:cxnLst>
                <a:rect l="textAreaLeft" t="textAreaTop" r="textAreaRight" b="textAreaBottom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24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94" name="Freeform 11"/>
              <p:cNvSpPr/>
              <p:nvPr/>
            </p:nvSpPr>
            <p:spPr>
              <a:xfrm>
                <a:off x="6413400" y="6180120"/>
                <a:ext cx="799920" cy="429840"/>
              </a:xfrm>
              <a:custGeom>
                <a:avLst/>
                <a:gdLst>
                  <a:gd name="textAreaLeft" fmla="*/ 0 w 799920"/>
                  <a:gd name="textAreaRight" fmla="*/ 800280 w 799920"/>
                  <a:gd name="textAreaTop" fmla="*/ 0 h 429840"/>
                  <a:gd name="textAreaBottom" fmla="*/ 430200 h 429840"/>
                  <a:gd name="GluePoint1X" fmla="*/ 18 w 378"/>
                  <a:gd name="GluePoint1Y" fmla="*/ 0 h 271"/>
                  <a:gd name="GluePoint2X" fmla="*/ 12 w 378"/>
                  <a:gd name="GluePoint2Y" fmla="*/ 13 h 271"/>
                  <a:gd name="GluePoint3X" fmla="*/ 0 w 378"/>
                  <a:gd name="GluePoint3Y" fmla="*/ 40 h 271"/>
                  <a:gd name="GluePoint4X" fmla="*/ 60 w 378"/>
                  <a:gd name="GluePoint4Y" fmla="*/ 121 h 271"/>
                  <a:gd name="GluePoint5X" fmla="*/ 310 w 378"/>
                  <a:gd name="GluePoint5Y" fmla="*/ 271 h 271"/>
                  <a:gd name="GluePoint6X" fmla="*/ 290 w 378"/>
                  <a:gd name="GluePoint6Y" fmla="*/ 139 h 271"/>
                  <a:gd name="GluePoint7X" fmla="*/ 378 w 378"/>
                  <a:gd name="GluePoint7Y" fmla="*/ 76 h 271"/>
                  <a:gd name="GluePoint8X" fmla="*/ 251 w 378"/>
                  <a:gd name="GluePoint8Y" fmla="*/ 94 h 271"/>
                  <a:gd name="GluePoint9X" fmla="*/ 90 w 378"/>
                  <a:gd name="GluePoint9Y" fmla="*/ 54 h 271"/>
                  <a:gd name="GluePoint10X" fmla="*/ 18 w 378"/>
                  <a:gd name="GluePoint10Y" fmla="*/ 0 h 271"/>
                  <a:gd name="GluePoint11X" fmla="*/ 18 w 378"/>
                  <a:gd name="GluePoint11Y" fmla="*/ 0 h 27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</a:cxnLst>
                <a:rect l="textAreaLeft" t="textAreaTop" r="textAreaRight" b="textAreaBottom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24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95" name="Freeform 12"/>
              <p:cNvSpPr/>
              <p:nvPr/>
            </p:nvSpPr>
            <p:spPr>
              <a:xfrm>
                <a:off x="7679160" y="6137280"/>
                <a:ext cx="327600" cy="117000"/>
              </a:xfrm>
              <a:custGeom>
                <a:avLst/>
                <a:gdLst>
                  <a:gd name="textAreaLeft" fmla="*/ 0 w 327600"/>
                  <a:gd name="textAreaRight" fmla="*/ 327960 w 327600"/>
                  <a:gd name="textAreaTop" fmla="*/ 0 h 117000"/>
                  <a:gd name="textAreaBottom" fmla="*/ 117360 h 117000"/>
                  <a:gd name="GluePoint1X" fmla="*/ 114 w 155"/>
                  <a:gd name="GluePoint1Y" fmla="*/ 0 h 66"/>
                  <a:gd name="GluePoint2X" fmla="*/ 0 w 155"/>
                  <a:gd name="GluePoint2Y" fmla="*/ 0 h 66"/>
                  <a:gd name="GluePoint3X" fmla="*/ 0 w 155"/>
                  <a:gd name="GluePoint3Y" fmla="*/ 0 h 66"/>
                  <a:gd name="GluePoint4X" fmla="*/ 6 w 155"/>
                  <a:gd name="GluePoint4Y" fmla="*/ 13 h 66"/>
                  <a:gd name="GluePoint5X" fmla="*/ 6 w 155"/>
                  <a:gd name="GluePoint5Y" fmla="*/ 39 h 66"/>
                  <a:gd name="GluePoint6X" fmla="*/ 0 w 155"/>
                  <a:gd name="GluePoint6Y" fmla="*/ 54 h 66"/>
                  <a:gd name="GluePoint7X" fmla="*/ 78 w 155"/>
                  <a:gd name="GluePoint7Y" fmla="*/ 132 h 66"/>
                  <a:gd name="GluePoint8X" fmla="*/ 96 w 155"/>
                  <a:gd name="GluePoint8Y" fmla="*/ 93 h 66"/>
                  <a:gd name="GluePoint9X" fmla="*/ 155 w 155"/>
                  <a:gd name="GluePoint9Y" fmla="*/ 147 h 66"/>
                  <a:gd name="GluePoint10X" fmla="*/ 126 w 155"/>
                  <a:gd name="GluePoint10Y" fmla="*/ 54 h 66"/>
                  <a:gd name="GluePoint11X" fmla="*/ 149 w 155"/>
                  <a:gd name="GluePoint11Y" fmla="*/ 0 h 66"/>
                  <a:gd name="GluePoint12X" fmla="*/ 114 w 155"/>
                  <a:gd name="GluePoint12Y" fmla="*/ 0 h 66"/>
                  <a:gd name="GluePoint13X" fmla="*/ 114 w 155"/>
                  <a:gd name="GluePoint13Y" fmla="*/ 0 h 66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24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96" name="Freeform 13"/>
              <p:cNvSpPr/>
              <p:nvPr/>
            </p:nvSpPr>
            <p:spPr>
              <a:xfrm>
                <a:off x="5262120" y="6126120"/>
                <a:ext cx="88560" cy="128160"/>
              </a:xfrm>
              <a:custGeom>
                <a:avLst/>
                <a:gdLst>
                  <a:gd name="textAreaLeft" fmla="*/ 0 w 88560"/>
                  <a:gd name="textAreaRight" fmla="*/ 88920 w 88560"/>
                  <a:gd name="textAreaTop" fmla="*/ 0 h 128160"/>
                  <a:gd name="textAreaBottom" fmla="*/ 128520 h 128160"/>
                  <a:gd name="GluePoint1X" fmla="*/ 6 w 42"/>
                  <a:gd name="GluePoint1Y" fmla="*/ 83 h 72"/>
                  <a:gd name="GluePoint2X" fmla="*/ 0 w 42"/>
                  <a:gd name="GluePoint2Y" fmla="*/ 42 h 72"/>
                  <a:gd name="GluePoint3X" fmla="*/ 12 w 42"/>
                  <a:gd name="GluePoint3Y" fmla="*/ 14 h 72"/>
                  <a:gd name="GluePoint4X" fmla="*/ 0 w 42"/>
                  <a:gd name="GluePoint4Y" fmla="*/ 14 h 72"/>
                  <a:gd name="GluePoint5X" fmla="*/ 12 w 42"/>
                  <a:gd name="GluePoint5Y" fmla="*/ 14 h 72"/>
                  <a:gd name="GluePoint6X" fmla="*/ 24 w 42"/>
                  <a:gd name="GluePoint6Y" fmla="*/ 14 h 72"/>
                  <a:gd name="GluePoint7X" fmla="*/ 36 w 42"/>
                  <a:gd name="GluePoint7Y" fmla="*/ 14 h 72"/>
                  <a:gd name="GluePoint8X" fmla="*/ 42 w 42"/>
                  <a:gd name="GluePoint8Y" fmla="*/ 0 h 72"/>
                  <a:gd name="GluePoint9X" fmla="*/ 30 w 42"/>
                  <a:gd name="GluePoint9Y" fmla="*/ 42 h 72"/>
                  <a:gd name="GluePoint10X" fmla="*/ 42 w 42"/>
                  <a:gd name="GluePoint10Y" fmla="*/ 111 h 72"/>
                  <a:gd name="GluePoint11X" fmla="*/ 12 w 42"/>
                  <a:gd name="GluePoint11Y" fmla="*/ 163 h 72"/>
                  <a:gd name="GluePoint12X" fmla="*/ 6 w 42"/>
                  <a:gd name="GluePoint12Y" fmla="*/ 83 h 72"/>
                  <a:gd name="GluePoint13X" fmla="*/ 6 w 42"/>
                  <a:gd name="GluePoint13Y" fmla="*/ 83 h 7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24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1097" name="Freeform 14"/>
            <p:cNvSpPr/>
            <p:nvPr/>
          </p:nvSpPr>
          <p:spPr>
            <a:xfrm>
              <a:off x="0" y="6019920"/>
              <a:ext cx="8415360" cy="848880"/>
            </a:xfrm>
            <a:custGeom>
              <a:avLst/>
              <a:gdLst>
                <a:gd name="textAreaLeft" fmla="*/ 0 w 8415360"/>
                <a:gd name="textAreaRight" fmla="*/ 8415720 w 8415360"/>
                <a:gd name="textAreaTop" fmla="*/ 0 h 848880"/>
                <a:gd name="textAreaBottom" fmla="*/ 849240 h 848880"/>
                <a:gd name="GluePoint1X" fmla="*/ 3976 w 0"/>
                <a:gd name="GluePoint1Y" fmla="*/ 527 h 0"/>
                <a:gd name="GluePoint2X" fmla="*/ 3970 w 0"/>
                <a:gd name="GluePoint2Y" fmla="*/ 527 h 0"/>
                <a:gd name="GluePoint3X" fmla="*/ 3844 w 0"/>
                <a:gd name="GluePoint3Y" fmla="*/ 509 h 0"/>
                <a:gd name="GluePoint4X" fmla="*/ 2487 w 0"/>
                <a:gd name="GluePoint4Y" fmla="*/ 305 h 0"/>
                <a:gd name="GluePoint5X" fmla="*/ 2039 w 0"/>
                <a:gd name="GluePoint5Y" fmla="*/ 36 h 0"/>
                <a:gd name="GluePoint6X" fmla="*/ 1907 w 0"/>
                <a:gd name="GluePoint6Y" fmla="*/ 24 h 0"/>
                <a:gd name="GluePoint7X" fmla="*/ 1883 w 0"/>
                <a:gd name="GluePoint7Y" fmla="*/ 54 h 0"/>
                <a:gd name="GluePoint8X" fmla="*/ 1859 w 0"/>
                <a:gd name="GluePoint8Y" fmla="*/ 54 h 0"/>
                <a:gd name="GluePoint9X" fmla="*/ 1830 w 0"/>
                <a:gd name="GluePoint9Y" fmla="*/ 30 h 0"/>
                <a:gd name="GluePoint10X" fmla="*/ 1704 w 0"/>
                <a:gd name="GluePoint10Y" fmla="*/ 102 h 0"/>
                <a:gd name="GluePoint11X" fmla="*/ 1608 w 0"/>
                <a:gd name="GluePoint11Y" fmla="*/ 126 h 0"/>
                <a:gd name="GluePoint12X" fmla="*/ 1561 w 0"/>
                <a:gd name="GluePoint12Y" fmla="*/ 132 h 0"/>
                <a:gd name="GluePoint13X" fmla="*/ 1495 w 0"/>
                <a:gd name="GluePoint13Y" fmla="*/ 102 h 0"/>
                <a:gd name="GluePoint14X" fmla="*/ 1357 w 0"/>
                <a:gd name="GluePoint14Y" fmla="*/ 126 h 0"/>
                <a:gd name="GluePoint15X" fmla="*/ 1285 w 0"/>
                <a:gd name="GluePoint15Y" fmla="*/ 24 h 0"/>
                <a:gd name="GluePoint16X" fmla="*/ 1280 w 0"/>
                <a:gd name="GluePoint16Y" fmla="*/ 18 h 0"/>
                <a:gd name="GluePoint17X" fmla="*/ 1262 w 0"/>
                <a:gd name="GluePoint17Y" fmla="*/ 12 h 0"/>
                <a:gd name="GluePoint18X" fmla="*/ 1238 w 0"/>
                <a:gd name="GluePoint18Y" fmla="*/ 6 h 0"/>
                <a:gd name="GluePoint19X" fmla="*/ 1220 w 0"/>
                <a:gd name="GluePoint19Y" fmla="logwidth"/>
                <a:gd name="GluePoint20X" fmla="*/ 1196 w 0"/>
                <a:gd name="GluePoint20Y" fmla="logwidth"/>
                <a:gd name="GluePoint21X" fmla="*/ 1166 w 0"/>
                <a:gd name="GluePoint21Y" fmla="logwidth"/>
                <a:gd name="GluePoint22X" fmla="*/ 1142 w 0"/>
                <a:gd name="GluePoint22Y" fmla="logwidth"/>
                <a:gd name="GluePoint23X" fmla="*/ 1136 w 0"/>
                <a:gd name="GluePoint23Y" fmla="logwidth"/>
                <a:gd name="GluePoint24X" fmla="*/ 1130 w 0"/>
                <a:gd name="GluePoint24Y" fmla="logwidth"/>
                <a:gd name="GluePoint25X" fmla="*/ 1124 w 0"/>
                <a:gd name="GluePoint25Y" fmla="*/ 6 h 0"/>
                <a:gd name="GluePoint26X" fmla="*/ 1118 w 0"/>
                <a:gd name="GluePoint26Y" fmla="*/ 12 h 0"/>
                <a:gd name="GluePoint27X" fmla="*/ 1100 w 0"/>
                <a:gd name="GluePoint27Y" fmla="*/ 18 h 0"/>
                <a:gd name="GluePoint28X" fmla="*/ 1088 w 0"/>
                <a:gd name="GluePoint28Y" fmla="*/ 18 h 0"/>
                <a:gd name="GluePoint29X" fmla="*/ 1070 w 0"/>
                <a:gd name="GluePoint29Y" fmla="*/ 24 h 0"/>
                <a:gd name="GluePoint30X" fmla="*/ 1052 w 0"/>
                <a:gd name="GluePoint30Y" fmla="*/ 30 h 0"/>
                <a:gd name="GluePoint31X" fmla="*/ 1034 w 0"/>
                <a:gd name="GluePoint31Y" fmla="*/ 36 h 0"/>
                <a:gd name="GluePoint32X" fmla="*/ 1028 w 0"/>
                <a:gd name="GluePoint32Y" fmla="*/ 42 h 0"/>
                <a:gd name="GluePoint33X" fmla="*/ 969 w 0"/>
                <a:gd name="GluePoint33Y" fmla="*/ 60 h 0"/>
                <a:gd name="GluePoint34X" fmla="*/ 921 w 0"/>
                <a:gd name="GluePoint34Y" fmla="*/ 72 h 0"/>
                <a:gd name="GluePoint35X" fmla="*/ 855 w 0"/>
                <a:gd name="GluePoint35Y" fmla="*/ 48 h 0"/>
                <a:gd name="GluePoint36X" fmla="*/ 825 w 0"/>
                <a:gd name="GluePoint36Y" fmla="*/ 48 h 0"/>
                <a:gd name="GluePoint37X" fmla="*/ 759 w 0"/>
                <a:gd name="GluePoint37Y" fmla="*/ 72 h 0"/>
                <a:gd name="GluePoint38X" fmla="*/ 735 w 0"/>
                <a:gd name="GluePoint38Y" fmla="*/ 72 h 0"/>
                <a:gd name="GluePoint39X" fmla="*/ 706 w 0"/>
                <a:gd name="GluePoint39Y" fmla="*/ 60 h 0"/>
                <a:gd name="GluePoint40X" fmla="*/ 640 w 0"/>
                <a:gd name="GluePoint40Y" fmla="*/ 60 h 0"/>
                <a:gd name="GluePoint41X" fmla="*/ 544 w 0"/>
                <a:gd name="GluePoint41Y" fmla="*/ 72 h 0"/>
                <a:gd name="GluePoint42X" fmla="*/ 389 w 0"/>
                <a:gd name="GluePoint42Y" fmla="*/ 18 h 0"/>
                <a:gd name="GluePoint43X" fmla="*/ 323 w 0"/>
                <a:gd name="GluePoint43Y" fmla="*/ 60 h 0"/>
                <a:gd name="GluePoint44X" fmla="*/ 317 w 0"/>
                <a:gd name="GluePoint44Y" fmla="*/ 60 h 0"/>
                <a:gd name="GluePoint45X" fmla="*/ 305 w 0"/>
                <a:gd name="GluePoint45Y" fmla="*/ 72 h 0"/>
                <a:gd name="GluePoint46X" fmla="*/ 287 w 0"/>
                <a:gd name="GluePoint46Y" fmla="*/ 78 h 0"/>
                <a:gd name="GluePoint47X" fmla="*/ 263 w 0"/>
                <a:gd name="GluePoint47Y" fmla="*/ 90 h 0"/>
                <a:gd name="GluePoint48X" fmla="*/ 203 w 0"/>
                <a:gd name="GluePoint48Y" fmla="*/ 120 h 0"/>
                <a:gd name="GluePoint49X" fmla="*/ 149 w 0"/>
                <a:gd name="GluePoint49Y" fmla="*/ 150 h 0"/>
                <a:gd name="GluePoint50X" fmla="*/ 78 w 0"/>
                <a:gd name="GluePoint50Y" fmla="*/ 168 h 0"/>
                <a:gd name="GluePoint51X" fmla="logwidth"/>
                <a:gd name="GluePoint51Y" fmla="*/ 180 h 0"/>
                <a:gd name="GluePoint52X" fmla="logwidth"/>
                <a:gd name="GluePoint52Y" fmla="*/ 527 h 0"/>
                <a:gd name="GluePoint53X" fmla="*/ 1010 w 0"/>
                <a:gd name="GluePoint53Y" fmla="*/ 527 h 0"/>
                <a:gd name="GluePoint54X" fmla="*/ 3725 w 0"/>
                <a:gd name="GluePoint54Y" fmla="*/ 527 h 0"/>
                <a:gd name="GluePoint55X" fmla="*/ 3976 w 0"/>
                <a:gd name="GluePoint55Y" fmla="*/ 527 h 0"/>
                <a:gd name="GluePoint56X" fmla="*/ 3976 w 0"/>
                <a:gd name="GluePoint56Y" fmla="*/ 527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  <a:cxn ang="0">
                  <a:pos x="GluePoint55X" y="GluePoint55Y"/>
                </a:cxn>
                <a:cxn ang="0">
                  <a:pos x="GluePoint56X" y="GluePoint56Y"/>
                </a:cxn>
              </a:cxnLst>
              <a:rect l="textAreaLeft" t="textAreaTop" r="textAreaRight" b="textAreaBottom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72654e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  <a:ea typeface="文新字海-特行"/>
              </a:endParaRPr>
            </a:p>
          </p:txBody>
        </p:sp>
      </p:grpSp>
      <p:grpSp>
        <p:nvGrpSpPr>
          <p:cNvPr id="1098" name="Group 15"/>
          <p:cNvGrpSpPr/>
          <p:nvPr/>
        </p:nvGrpSpPr>
        <p:grpSpPr>
          <a:xfrm>
            <a:off x="835920" y="6021360"/>
            <a:ext cx="7579440" cy="848880"/>
            <a:chOff x="835920" y="6021360"/>
            <a:chExt cx="7579440" cy="848880"/>
          </a:xfrm>
        </p:grpSpPr>
        <p:sp>
          <p:nvSpPr>
            <p:cNvPr id="1099" name="Freeform 16"/>
            <p:cNvSpPr/>
            <p:nvPr/>
          </p:nvSpPr>
          <p:spPr>
            <a:xfrm>
              <a:off x="2531520" y="6021360"/>
              <a:ext cx="772200" cy="461520"/>
            </a:xfrm>
            <a:custGeom>
              <a:avLst/>
              <a:gdLst>
                <a:gd name="textAreaLeft" fmla="*/ 0 w 772200"/>
                <a:gd name="textAreaRight" fmla="*/ 772560 w 772200"/>
                <a:gd name="textAreaTop" fmla="*/ 0 h 461520"/>
                <a:gd name="textAreaBottom" fmla="*/ 461880 h 461520"/>
                <a:gd name="GluePoint1X" fmla="*/ 24 w 365"/>
                <a:gd name="GluePoint1Y" fmla="*/ 24 h 287"/>
                <a:gd name="GluePoint2X" fmla="*/ 0 w 365"/>
                <a:gd name="GluePoint2Y" fmla="*/ 67 h 287"/>
                <a:gd name="GluePoint3X" fmla="*/ 66 w 365"/>
                <a:gd name="GluePoint3Y" fmla="*/ 122 h 287"/>
                <a:gd name="GluePoint4X" fmla="*/ 143 w 365"/>
                <a:gd name="GluePoint4Y" fmla="*/ 201 h 287"/>
                <a:gd name="GluePoint5X" fmla="*/ 191 w 365"/>
                <a:gd name="GluePoint5Y" fmla="*/ 183 h 287"/>
                <a:gd name="GluePoint6X" fmla="*/ 341 w 365"/>
                <a:gd name="GluePoint6Y" fmla="*/ 315 h 287"/>
                <a:gd name="GluePoint7X" fmla="*/ 305 w 365"/>
                <a:gd name="GluePoint7Y" fmla="*/ 192 h 287"/>
                <a:gd name="GluePoint8X" fmla="*/ 365 w 365"/>
                <a:gd name="GluePoint8Y" fmla="*/ 146 h 287"/>
                <a:gd name="GluePoint9X" fmla="*/ 359 w 365"/>
                <a:gd name="GluePoint9Y" fmla="*/ 140 h 287"/>
                <a:gd name="GluePoint10X" fmla="*/ 335 w 365"/>
                <a:gd name="GluePoint10Y" fmla="*/ 128 h 287"/>
                <a:gd name="GluePoint11X" fmla="*/ 299 w 365"/>
                <a:gd name="GluePoint11Y" fmla="*/ 97 h 287"/>
                <a:gd name="GluePoint12X" fmla="*/ 257 w 365"/>
                <a:gd name="GluePoint12Y" fmla="*/ 79 h 287"/>
                <a:gd name="GluePoint13X" fmla="*/ 215 w 365"/>
                <a:gd name="GluePoint13Y" fmla="*/ 61 h 287"/>
                <a:gd name="GluePoint14X" fmla="*/ 173 w 365"/>
                <a:gd name="GluePoint14Y" fmla="*/ 43 h 287"/>
                <a:gd name="GluePoint15X" fmla="*/ 143 w 365"/>
                <a:gd name="GluePoint15Y" fmla="*/ 24 h 287"/>
                <a:gd name="GluePoint16X" fmla="*/ 131 w 365"/>
                <a:gd name="GluePoint16Y" fmla="*/ 18 h 287"/>
                <a:gd name="GluePoint17X" fmla="*/ 107 w 365"/>
                <a:gd name="GluePoint17Y" fmla="*/ 18 h 287"/>
                <a:gd name="GluePoint18X" fmla="*/ 95 w 365"/>
                <a:gd name="GluePoint18Y" fmla="*/ 18 h 287"/>
                <a:gd name="GluePoint19X" fmla="*/ 72 w 365"/>
                <a:gd name="GluePoint19Y" fmla="*/ 12 h 287"/>
                <a:gd name="GluePoint20X" fmla="*/ 66 w 365"/>
                <a:gd name="GluePoint20Y" fmla="*/ 12 h 287"/>
                <a:gd name="GluePoint21X" fmla="*/ 54 w 365"/>
                <a:gd name="GluePoint21Y" fmla="*/ 6 h 287"/>
                <a:gd name="GluePoint22X" fmla="*/ 42 w 365"/>
                <a:gd name="GluePoint22Y" fmla="*/ 0 h 287"/>
                <a:gd name="GluePoint23X" fmla="*/ 30 w 365"/>
                <a:gd name="GluePoint23Y" fmla="*/ 0 h 287"/>
                <a:gd name="GluePoint24X" fmla="*/ 24 w 365"/>
                <a:gd name="GluePoint24Y" fmla="*/ 24 h 287"/>
                <a:gd name="GluePoint25X" fmla="*/ 24 w 365"/>
                <a:gd name="GluePoint25Y" fmla="*/ 24 h 28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</a:cxnLst>
              <a:rect l="textAreaLeft" t="textAreaTop" r="textAreaRight" b="textAreaBottom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00" name="Freeform 17"/>
            <p:cNvSpPr/>
            <p:nvPr/>
          </p:nvSpPr>
          <p:spPr>
            <a:xfrm>
              <a:off x="4112640" y="6078600"/>
              <a:ext cx="4302720" cy="791640"/>
            </a:xfrm>
            <a:custGeom>
              <a:avLst/>
              <a:gdLst>
                <a:gd name="textAreaLeft" fmla="*/ 0 w 4302720"/>
                <a:gd name="textAreaRight" fmla="*/ 4303080 w 4302720"/>
                <a:gd name="textAreaTop" fmla="*/ 0 h 791640"/>
                <a:gd name="textAreaBottom" fmla="*/ 792000 h 791640"/>
                <a:gd name="GluePoint1X" fmla="*/ 186 w 2033"/>
                <a:gd name="GluePoint1Y" fmla="*/ 18 h 499"/>
                <a:gd name="GluePoint2X" fmla="*/ 138 w 2033"/>
                <a:gd name="GluePoint2Y" fmla="*/ 6 h 499"/>
                <a:gd name="GluePoint3X" fmla="*/ 96 w 2033"/>
                <a:gd name="GluePoint3Y" fmla="*/ 0 h 499"/>
                <a:gd name="GluePoint4X" fmla="*/ 36 w 2033"/>
                <a:gd name="GluePoint4Y" fmla="*/ 0 h 499"/>
                <a:gd name="GluePoint5X" fmla="*/ 12 w 2033"/>
                <a:gd name="GluePoint5Y" fmla="*/ 25 h 499"/>
                <a:gd name="GluePoint6X" fmla="*/ 0 w 2033"/>
                <a:gd name="GluePoint6Y" fmla="*/ 128 h 499"/>
                <a:gd name="GluePoint7X" fmla="*/ 60 w 2033"/>
                <a:gd name="GluePoint7Y" fmla="*/ 104 h 499"/>
                <a:gd name="GluePoint8X" fmla="*/ 90 w 2033"/>
                <a:gd name="GluePoint8Y" fmla="*/ 134 h 499"/>
                <a:gd name="GluePoint9X" fmla="*/ 150 w 2033"/>
                <a:gd name="GluePoint9Y" fmla="*/ 153 h 499"/>
                <a:gd name="GluePoint10X" fmla="*/ 209 w 2033"/>
                <a:gd name="GluePoint10Y" fmla="*/ 273 h 499"/>
                <a:gd name="GluePoint11X" fmla="*/ 401 w 2033"/>
                <a:gd name="GluePoint11Y" fmla="*/ 359 h 499"/>
                <a:gd name="GluePoint12X" fmla="*/ 777 w 2033"/>
                <a:gd name="GluePoint12Y" fmla="*/ 359 h 499"/>
                <a:gd name="GluePoint13X" fmla="*/ 2033 w 2033"/>
                <a:gd name="GluePoint13Y" fmla="*/ 499 h 499"/>
                <a:gd name="GluePoint14X" fmla="*/ 2033 w 2033"/>
                <a:gd name="GluePoint14Y" fmla="*/ 499 h 499"/>
                <a:gd name="GluePoint15X" fmla="*/ 1991 w 2033"/>
                <a:gd name="GluePoint15Y" fmla="*/ 493 h 499"/>
                <a:gd name="GluePoint16X" fmla="*/ 676 w 2033"/>
                <a:gd name="GluePoint16Y" fmla="*/ 243 h 499"/>
                <a:gd name="GluePoint17X" fmla="*/ 514 w 2033"/>
                <a:gd name="GluePoint17Y" fmla="*/ 159 h 499"/>
                <a:gd name="GluePoint18X" fmla="*/ 425 w 2033"/>
                <a:gd name="GluePoint18Y" fmla="*/ 110 h 499"/>
                <a:gd name="GluePoint19X" fmla="*/ 365 w 2033"/>
                <a:gd name="GluePoint19Y" fmla="*/ 92 h 499"/>
                <a:gd name="GluePoint20X" fmla="*/ 281 w 2033"/>
                <a:gd name="GluePoint20Y" fmla="*/ 61 h 499"/>
                <a:gd name="GluePoint21X" fmla="*/ 186 w 2033"/>
                <a:gd name="GluePoint21Y" fmla="*/ 18 h 499"/>
                <a:gd name="GluePoint22X" fmla="*/ 186 w 2033"/>
                <a:gd name="GluePoint22Y" fmla="*/ 18 h 49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01" name="Freeform 18"/>
            <p:cNvSpPr/>
            <p:nvPr/>
          </p:nvSpPr>
          <p:spPr>
            <a:xfrm>
              <a:off x="3873600" y="6068880"/>
              <a:ext cx="149760" cy="96480"/>
            </a:xfrm>
            <a:custGeom>
              <a:avLst/>
              <a:gdLst>
                <a:gd name="textAreaLeft" fmla="*/ 0 w 149760"/>
                <a:gd name="textAreaRight" fmla="*/ 150120 w 149760"/>
                <a:gd name="textAreaTop" fmla="*/ 0 h 96480"/>
                <a:gd name="textAreaBottom" fmla="*/ 96840 h 96480"/>
                <a:gd name="GluePoint1X" fmla="*/ 0 w 71"/>
                <a:gd name="GluePoint1Y" fmla="*/ 18 h 60"/>
                <a:gd name="GluePoint2X" fmla="*/ 6 w 71"/>
                <a:gd name="GluePoint2Y" fmla="*/ 18 h 60"/>
                <a:gd name="GluePoint3X" fmla="*/ 12 w 71"/>
                <a:gd name="GluePoint3Y" fmla="*/ 12 h 60"/>
                <a:gd name="GluePoint4X" fmla="*/ 6 w 71"/>
                <a:gd name="GluePoint4Y" fmla="*/ 6 h 60"/>
                <a:gd name="GluePoint5X" fmla="*/ 0 w 71"/>
                <a:gd name="GluePoint5Y" fmla="*/ 0 h 60"/>
                <a:gd name="GluePoint6X" fmla="*/ 29 w 71"/>
                <a:gd name="GluePoint6Y" fmla="*/ 18 h 60"/>
                <a:gd name="GluePoint7X" fmla="*/ 53 w 71"/>
                <a:gd name="GluePoint7Y" fmla="*/ 18 h 60"/>
                <a:gd name="GluePoint8X" fmla="*/ 59 w 71"/>
                <a:gd name="GluePoint8Y" fmla="*/ 37 h 60"/>
                <a:gd name="GluePoint9X" fmla="*/ 65 w 71"/>
                <a:gd name="GluePoint9Y" fmla="*/ 49 h 60"/>
                <a:gd name="GluePoint10X" fmla="*/ 71 w 71"/>
                <a:gd name="GluePoint10Y" fmla="*/ 61 h 60"/>
                <a:gd name="GluePoint11X" fmla="*/ 71 w 71"/>
                <a:gd name="GluePoint11Y" fmla="*/ 67 h 60"/>
                <a:gd name="GluePoint12X" fmla="*/ 59 w 71"/>
                <a:gd name="GluePoint12Y" fmla="*/ 61 h 60"/>
                <a:gd name="GluePoint13X" fmla="*/ 47 w 71"/>
                <a:gd name="GluePoint13Y" fmla="*/ 49 h 60"/>
                <a:gd name="GluePoint14X" fmla="*/ 23 w 71"/>
                <a:gd name="GluePoint14Y" fmla="*/ 37 h 60"/>
                <a:gd name="GluePoint15X" fmla="*/ 23 w 71"/>
                <a:gd name="GluePoint15Y" fmla="*/ 43 h 60"/>
                <a:gd name="GluePoint16X" fmla="*/ 18 w 71"/>
                <a:gd name="GluePoint16Y" fmla="*/ 49 h 60"/>
                <a:gd name="GluePoint17X" fmla="*/ 12 w 71"/>
                <a:gd name="GluePoint17Y" fmla="*/ 55 h 60"/>
                <a:gd name="GluePoint18X" fmla="*/ 6 w 71"/>
                <a:gd name="GluePoint18Y" fmla="*/ 55 h 60"/>
                <a:gd name="GluePoint19X" fmla="*/ 6 w 71"/>
                <a:gd name="GluePoint19Y" fmla="*/ 55 h 60"/>
                <a:gd name="GluePoint20X" fmla="*/ 6 w 71"/>
                <a:gd name="GluePoint20Y" fmla="*/ 43 h 60"/>
                <a:gd name="GluePoint21X" fmla="*/ 0 w 71"/>
                <a:gd name="GluePoint21Y" fmla="*/ 18 h 60"/>
                <a:gd name="GluePoint22X" fmla="*/ 0 w 71"/>
                <a:gd name="GluePoint22Y" fmla="*/ 18 h 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02" name="Freeform 19"/>
            <p:cNvSpPr/>
            <p:nvPr/>
          </p:nvSpPr>
          <p:spPr>
            <a:xfrm>
              <a:off x="1809720" y="6099120"/>
              <a:ext cx="340560" cy="259920"/>
            </a:xfrm>
            <a:custGeom>
              <a:avLst/>
              <a:gdLst>
                <a:gd name="textAreaLeft" fmla="*/ 0 w 340560"/>
                <a:gd name="textAreaRight" fmla="*/ 340920 w 340560"/>
                <a:gd name="textAreaTop" fmla="*/ 0 h 259920"/>
                <a:gd name="textAreaBottom" fmla="*/ 260280 h 259920"/>
                <a:gd name="GluePoint1X" fmla="*/ 30 w 161"/>
                <a:gd name="GluePoint1Y" fmla="*/ 0 h 162"/>
                <a:gd name="GluePoint2X" fmla="*/ 48 w 161"/>
                <a:gd name="GluePoint2Y" fmla="*/ 6 h 162"/>
                <a:gd name="GluePoint3X" fmla="*/ 72 w 161"/>
                <a:gd name="GluePoint3Y" fmla="*/ 6 h 162"/>
                <a:gd name="GluePoint4X" fmla="*/ 114 w 161"/>
                <a:gd name="GluePoint4Y" fmla="*/ 12 h 162"/>
                <a:gd name="GluePoint5X" fmla="*/ 96 w 161"/>
                <a:gd name="GluePoint5Y" fmla="*/ 61 h 162"/>
                <a:gd name="GluePoint6X" fmla="*/ 96 w 161"/>
                <a:gd name="GluePoint6Y" fmla="*/ 67 h 162"/>
                <a:gd name="GluePoint7X" fmla="*/ 102 w 161"/>
                <a:gd name="GluePoint7Y" fmla="*/ 79 h 162"/>
                <a:gd name="GluePoint8X" fmla="*/ 108 w 161"/>
                <a:gd name="GluePoint8Y" fmla="*/ 91 h 162"/>
                <a:gd name="GluePoint9X" fmla="*/ 120 w 161"/>
                <a:gd name="GluePoint9Y" fmla="*/ 103 h 162"/>
                <a:gd name="GluePoint10X" fmla="*/ 143 w 161"/>
                <a:gd name="GluePoint10Y" fmla="*/ 121 h 162"/>
                <a:gd name="GluePoint11X" fmla="*/ 155 w 161"/>
                <a:gd name="GluePoint11Y" fmla="*/ 152 h 162"/>
                <a:gd name="GluePoint12X" fmla="*/ 161 w 161"/>
                <a:gd name="GluePoint12Y" fmla="*/ 170 h 162"/>
                <a:gd name="GluePoint13X" fmla="*/ 161 w 161"/>
                <a:gd name="GluePoint13Y" fmla="*/ 176 h 162"/>
                <a:gd name="GluePoint14X" fmla="*/ 96 w 161"/>
                <a:gd name="GluePoint14Y" fmla="*/ 109 h 162"/>
                <a:gd name="GluePoint15X" fmla="*/ 30 w 161"/>
                <a:gd name="GluePoint15Y" fmla="*/ 61 h 162"/>
                <a:gd name="GluePoint16X" fmla="*/ 0 w 161"/>
                <a:gd name="GluePoint16Y" fmla="*/ 0 h 162"/>
                <a:gd name="GluePoint17X" fmla="*/ 30 w 161"/>
                <a:gd name="GluePoint17Y" fmla="*/ 0 h 162"/>
                <a:gd name="GluePoint18X" fmla="*/ 30 w 161"/>
                <a:gd name="GluePoint18Y" fmla="*/ 0 h 16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</a:cxnLst>
              <a:rect l="textAreaLeft" t="textAreaTop" r="textAreaRight" b="textAreaBottom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03" name="Freeform 20"/>
            <p:cNvSpPr/>
            <p:nvPr/>
          </p:nvSpPr>
          <p:spPr>
            <a:xfrm>
              <a:off x="1494360" y="6118200"/>
              <a:ext cx="124560" cy="96480"/>
            </a:xfrm>
            <a:custGeom>
              <a:avLst/>
              <a:gdLst>
                <a:gd name="textAreaLeft" fmla="*/ 0 w 124560"/>
                <a:gd name="textAreaRight" fmla="*/ 124920 w 124560"/>
                <a:gd name="textAreaTop" fmla="*/ 0 h 96480"/>
                <a:gd name="textAreaBottom" fmla="*/ 96840 h 96480"/>
                <a:gd name="GluePoint1X" fmla="*/ 59 w 59"/>
                <a:gd name="GluePoint1Y" fmla="*/ 6 h 60"/>
                <a:gd name="GluePoint2X" fmla="*/ 41 w 59"/>
                <a:gd name="GluePoint2Y" fmla="*/ 37 h 60"/>
                <a:gd name="GluePoint3X" fmla="*/ 41 w 59"/>
                <a:gd name="GluePoint3Y" fmla="*/ 43 h 60"/>
                <a:gd name="GluePoint4X" fmla="*/ 47 w 59"/>
                <a:gd name="GluePoint4Y" fmla="*/ 49 h 60"/>
                <a:gd name="GluePoint5X" fmla="*/ 53 w 59"/>
                <a:gd name="GluePoint5Y" fmla="*/ 61 h 60"/>
                <a:gd name="GluePoint6X" fmla="*/ 53 w 59"/>
                <a:gd name="GluePoint6Y" fmla="*/ 67 h 60"/>
                <a:gd name="GluePoint7X" fmla="*/ 47 w 59"/>
                <a:gd name="GluePoint7Y" fmla="*/ 61 h 60"/>
                <a:gd name="GluePoint8X" fmla="*/ 35 w 59"/>
                <a:gd name="GluePoint8Y" fmla="*/ 55 h 60"/>
                <a:gd name="GluePoint9X" fmla="*/ 23 w 59"/>
                <a:gd name="GluePoint9Y" fmla="*/ 43 h 60"/>
                <a:gd name="GluePoint10X" fmla="*/ 17 w 59"/>
                <a:gd name="GluePoint10Y" fmla="*/ 37 h 60"/>
                <a:gd name="GluePoint11X" fmla="*/ 0 w 59"/>
                <a:gd name="GluePoint11Y" fmla="*/ 0 h 60"/>
                <a:gd name="GluePoint12X" fmla="*/ 59 w 59"/>
                <a:gd name="GluePoint12Y" fmla="*/ 6 h 60"/>
                <a:gd name="GluePoint13X" fmla="*/ 59 w 59"/>
                <a:gd name="GluePoint13Y" fmla="*/ 6 h 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04" name="Freeform 21"/>
            <p:cNvSpPr/>
            <p:nvPr/>
          </p:nvSpPr>
          <p:spPr>
            <a:xfrm>
              <a:off x="835920" y="6049800"/>
              <a:ext cx="518400" cy="328320"/>
            </a:xfrm>
            <a:custGeom>
              <a:avLst/>
              <a:gdLst>
                <a:gd name="textAreaLeft" fmla="*/ 0 w 518400"/>
                <a:gd name="textAreaRight" fmla="*/ 518760 w 518400"/>
                <a:gd name="textAreaTop" fmla="*/ 0 h 328320"/>
                <a:gd name="textAreaBottom" fmla="*/ 328680 h 328320"/>
                <a:gd name="GluePoint1X" fmla="*/ 233 w 245"/>
                <a:gd name="GluePoint1Y" fmla="*/ 43 h 204"/>
                <a:gd name="GluePoint2X" fmla="*/ 245 w 245"/>
                <a:gd name="GluePoint2Y" fmla="*/ 49 h 204"/>
                <a:gd name="GluePoint3X" fmla="*/ 209 w 245"/>
                <a:gd name="GluePoint3Y" fmla="*/ 91 h 204"/>
                <a:gd name="GluePoint4X" fmla="*/ 143 w 245"/>
                <a:gd name="GluePoint4Y" fmla="*/ 146 h 204"/>
                <a:gd name="GluePoint5X" fmla="*/ 167 w 245"/>
                <a:gd name="GluePoint5Y" fmla="*/ 170 h 204"/>
                <a:gd name="GluePoint6X" fmla="*/ 179 w 245"/>
                <a:gd name="GluePoint6Y" fmla="*/ 225 h 204"/>
                <a:gd name="GluePoint7X" fmla="*/ 77 w 245"/>
                <a:gd name="GluePoint7Y" fmla="*/ 146 h 204"/>
                <a:gd name="GluePoint8X" fmla="*/ 47 w 245"/>
                <a:gd name="GluePoint8Y" fmla="*/ 91 h 204"/>
                <a:gd name="GluePoint9X" fmla="*/ 89 w 245"/>
                <a:gd name="GluePoint9Y" fmla="*/ 73 h 204"/>
                <a:gd name="GluePoint10X" fmla="*/ 59 w 245"/>
                <a:gd name="GluePoint10Y" fmla="*/ 43 h 204"/>
                <a:gd name="GluePoint11X" fmla="*/ 0 w 245"/>
                <a:gd name="GluePoint11Y" fmla="*/ 12 h 204"/>
                <a:gd name="GluePoint12X" fmla="*/ 0 w 245"/>
                <a:gd name="GluePoint12Y" fmla="*/ 0 h 204"/>
                <a:gd name="GluePoint13X" fmla="*/ 6 w 245"/>
                <a:gd name="GluePoint13Y" fmla="*/ 0 h 204"/>
                <a:gd name="GluePoint14X" fmla="*/ 12 w 245"/>
                <a:gd name="GluePoint14Y" fmla="*/ 0 h 204"/>
                <a:gd name="GluePoint15X" fmla="*/ 47 w 245"/>
                <a:gd name="GluePoint15Y" fmla="*/ 6 h 204"/>
                <a:gd name="GluePoint16X" fmla="*/ 77 w 245"/>
                <a:gd name="GluePoint16Y" fmla="*/ 6 h 204"/>
                <a:gd name="GluePoint17X" fmla="*/ 83 w 245"/>
                <a:gd name="GluePoint17Y" fmla="*/ 6 h 204"/>
                <a:gd name="GluePoint18X" fmla="*/ 89 w 245"/>
                <a:gd name="GluePoint18Y" fmla="*/ 6 h 204"/>
                <a:gd name="GluePoint19X" fmla="*/ 101 w 245"/>
                <a:gd name="GluePoint19Y" fmla="*/ 12 h 204"/>
                <a:gd name="GluePoint20X" fmla="*/ 125 w 245"/>
                <a:gd name="GluePoint20Y" fmla="*/ 12 h 204"/>
                <a:gd name="GluePoint21X" fmla="*/ 143 w 245"/>
                <a:gd name="GluePoint21Y" fmla="*/ 18 h 204"/>
                <a:gd name="GluePoint22X" fmla="*/ 149 w 245"/>
                <a:gd name="GluePoint22Y" fmla="*/ 18 h 204"/>
                <a:gd name="GluePoint23X" fmla="*/ 149 w 245"/>
                <a:gd name="GluePoint23Y" fmla="*/ 18 h 204"/>
                <a:gd name="GluePoint24X" fmla="*/ 203 w 245"/>
                <a:gd name="GluePoint24Y" fmla="*/ 24 h 204"/>
                <a:gd name="GluePoint25X" fmla="*/ 233 w 245"/>
                <a:gd name="GluePoint25Y" fmla="*/ 43 h 204"/>
                <a:gd name="GluePoint26X" fmla="*/ 233 w 245"/>
                <a:gd name="GluePoint26Y" fmla="*/ 43 h 20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</a:cxnLst>
              <a:rect l="textAreaLeft" t="textAreaTop" r="textAreaRight" b="textAreaBottom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105" name="PlaceHolder 1"/>
          <p:cNvSpPr>
            <a:spLocks noGrp="1"/>
          </p:cNvSpPr>
          <p:nvPr>
            <p:ph type="title"/>
          </p:nvPr>
        </p:nvSpPr>
        <p:spPr>
          <a:xfrm>
            <a:off x="2389680" y="4800600"/>
            <a:ext cx="7314840" cy="566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n-US" sz="2660" strike="noStrike" u="none">
                <a:solidFill>
                  <a:schemeClr val="lt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US" sz="266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106" name="PlaceHolder 2"/>
          <p:cNvSpPr>
            <a:spLocks noGrp="1"/>
          </p:cNvSpPr>
          <p:nvPr>
            <p:ph type="body"/>
          </p:nvPr>
        </p:nvSpPr>
        <p:spPr>
          <a:xfrm>
            <a:off x="2389680" y="612720"/>
            <a:ext cx="7314840" cy="4114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427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427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427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Second Outline Level</a:t>
            </a:r>
            <a:endParaRPr b="0" lang="en-US" sz="427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427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Third Outline Level</a:t>
            </a:r>
            <a:endParaRPr b="0" lang="en-US" sz="427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427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Fourth Outline Level</a:t>
            </a:r>
            <a:endParaRPr b="0" lang="en-US" sz="427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427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Fifth Outline Level</a:t>
            </a:r>
            <a:endParaRPr b="0" lang="en-US" sz="427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427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Sixth Outline Level</a:t>
            </a:r>
            <a:endParaRPr b="0" lang="en-US" sz="427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427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Seventh Outline Level</a:t>
            </a:r>
            <a:endParaRPr b="0" lang="en-US" sz="427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107" name="PlaceHolder 3"/>
          <p:cNvSpPr>
            <a:spLocks noGrp="1"/>
          </p:cNvSpPr>
          <p:nvPr>
            <p:ph type="body"/>
          </p:nvPr>
        </p:nvSpPr>
        <p:spPr>
          <a:xfrm>
            <a:off x="2389680" y="5367240"/>
            <a:ext cx="7314840" cy="804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spcBef>
                <a:spcPts val="374"/>
              </a:spcBef>
              <a:buNone/>
              <a:tabLst>
                <a:tab algn="l" pos="0"/>
              </a:tabLst>
            </a:pPr>
            <a:r>
              <a:rPr b="0" lang="en-US" sz="187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US" sz="187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108" name="PlaceHolder 4"/>
          <p:cNvSpPr>
            <a:spLocks noGrp="1"/>
          </p:cNvSpPr>
          <p:nvPr>
            <p:ph type="dt" idx="268"/>
          </p:nvPr>
        </p:nvSpPr>
        <p:spPr>
          <a:xfrm>
            <a:off x="60948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109" name="PlaceHolder 5"/>
          <p:cNvSpPr>
            <a:spLocks noGrp="1"/>
          </p:cNvSpPr>
          <p:nvPr>
            <p:ph type="ftr" idx="269"/>
          </p:nvPr>
        </p:nvSpPr>
        <p:spPr>
          <a:xfrm>
            <a:off x="4165560" y="6248520"/>
            <a:ext cx="386028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110" name="PlaceHolder 6"/>
          <p:cNvSpPr>
            <a:spLocks noGrp="1"/>
          </p:cNvSpPr>
          <p:nvPr>
            <p:ph type="sldNum" idx="270"/>
          </p:nvPr>
        </p:nvSpPr>
        <p:spPr>
          <a:xfrm>
            <a:off x="873756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600" strike="noStrike" u="sng">
                <a:solidFill>
                  <a:srgbClr val="ffffff"/>
                </a:solidFill>
                <a:effectLst/>
                <a:uFillTx/>
                <a:latin typeface="Verdana"/>
                <a:ea typeface="文新字海-特行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6325B3C-02F0-4BAD-BE23-47B3C64592E3}" type="slidenum">
              <a:rPr b="0" lang="en-US" sz="1600" strike="noStrike" u="sng">
                <a:solidFill>
                  <a:srgbClr val="ffffff"/>
                </a:solidFill>
                <a:effectLst/>
                <a:uFillTx/>
                <a:latin typeface="Verdana"/>
                <a:ea typeface="文新字海-特行"/>
              </a:rPr>
              <a:t>&lt;number&gt;</a:t>
            </a:fld>
            <a:endParaRPr b="0" lang="en-US" sz="16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 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13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7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73"/>
          </p:nvPr>
        </p:nvSpPr>
        <p:spPr/>
        <p:txBody>
          <a:bodyPr/>
          <a:p>
            <a:fld id="{7D5FA935-0992-4050-9CD7-205D2F61DC9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7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7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9" name="Group 6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cxnSp>
          <p:nvCxnSpPr>
            <p:cNvPr id="1140" name="Straight Connector 19"/>
            <p:cNvCxnSpPr/>
            <p:nvPr/>
          </p:nvCxnSpPr>
          <p:spPr>
            <a:xfrm>
              <a:off x="9370800" y="0"/>
              <a:ext cx="1219680" cy="6858360"/>
            </a:xfrm>
            <a:prstGeom prst="straightConnector1">
              <a:avLst/>
            </a:prstGeom>
            <a:ln cap="rnd" w="9525">
              <a:solidFill>
                <a:srgbClr val="ffffff">
                  <a:lumMod val="75000"/>
                </a:srgbClr>
              </a:solidFill>
              <a:round/>
            </a:ln>
          </p:spPr>
        </p:cxnSp>
        <p:cxnSp>
          <p:nvCxnSpPr>
            <p:cNvPr id="1141" name="Straight Connector 20"/>
            <p:cNvCxnSpPr/>
            <p:nvPr/>
          </p:nvCxnSpPr>
          <p:spPr>
            <a:xfrm flipH="1">
              <a:off x="7425000" y="3681360"/>
              <a:ext cx="4763880" cy="3177000"/>
            </a:xfrm>
            <a:prstGeom prst="straightConnector1">
              <a:avLst/>
            </a:prstGeom>
            <a:ln cap="rnd" w="9525">
              <a:solidFill>
                <a:srgbClr val="ffffff">
                  <a:lumMod val="85000"/>
                </a:srgbClr>
              </a:solidFill>
              <a:round/>
            </a:ln>
          </p:spPr>
        </p:cxnSp>
        <p:sp>
          <p:nvSpPr>
            <p:cNvPr id="1142" name="Rectangle 23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textAreaLeft" fmla="*/ 0 w 3007080"/>
                <a:gd name="textAreaRight" fmla="*/ 3007440 w 3007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143" name="Rectangle 2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textAreaLeft" fmla="*/ 0 w 2588040"/>
                <a:gd name="textAreaRight" fmla="*/ 2588400 w 258804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144" name="Isosceles Triangle 23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145" name="Rectangle 2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textAreaLeft" fmla="*/ 0 w 2854080"/>
                <a:gd name="textAreaRight" fmla="*/ 2854440 w 2854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146" name="Rectangle 2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textAreaLeft" fmla="*/ 0 w 1289880"/>
                <a:gd name="textAreaRight" fmla="*/ 1290240 w 12898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147" name="Rectangle 2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>
                <a:gd name="textAreaLeft" fmla="*/ 0 w 1249560"/>
                <a:gd name="textAreaRight" fmla="*/ 1249920 w 12495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148" name="Isosceles Triangle 27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149" name="Isosceles Triangle 28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</p:grpSp>
      <p:sp>
        <p:nvSpPr>
          <p:cNvPr id="115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3403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Click to edit Master title style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Trebuchet MS"/>
            </a:endParaRPr>
          </a:p>
        </p:txBody>
      </p:sp>
      <p:sp>
        <p:nvSpPr>
          <p:cNvPr id="1151" name="PlaceHolder 2"/>
          <p:cNvSpPr>
            <a:spLocks noGrp="1"/>
          </p:cNvSpPr>
          <p:nvPr>
            <p:ph type="body"/>
          </p:nvPr>
        </p:nvSpPr>
        <p:spPr>
          <a:xfrm>
            <a:off x="677160" y="4470480"/>
            <a:ext cx="8596440" cy="1570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Click to edit Master text styles</a:t>
            </a:r>
            <a:endParaRPr b="0" lang="en-US" sz="18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</p:txBody>
      </p:sp>
      <p:sp>
        <p:nvSpPr>
          <p:cNvPr id="1152" name="PlaceHolder 3"/>
          <p:cNvSpPr>
            <a:spLocks noGrp="1"/>
          </p:cNvSpPr>
          <p:nvPr>
            <p:ph type="dt" idx="274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en-US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Trebuchet MS"/>
              </a:rPr>
              <a:t>&lt;date/time&gt;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3" name="PlaceHolder 4"/>
          <p:cNvSpPr>
            <a:spLocks noGrp="1"/>
          </p:cNvSpPr>
          <p:nvPr>
            <p:ph type="ftr" idx="275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4" name="PlaceHolder 5"/>
          <p:cNvSpPr>
            <a:spLocks noGrp="1"/>
          </p:cNvSpPr>
          <p:nvPr>
            <p:ph type="sldNum" idx="276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900" strike="noStrike" u="non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3C9CB17-4E09-4CA9-AF4C-B949CF50EA51}" type="slidenum">
              <a:rPr b="0" lang="en-US" sz="9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&lt;number&gt;</a:t>
            </a:fld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7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5" name="Group 6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cxnSp>
          <p:nvCxnSpPr>
            <p:cNvPr id="1156" name="Straight Connector 19"/>
            <p:cNvCxnSpPr/>
            <p:nvPr/>
          </p:nvCxnSpPr>
          <p:spPr>
            <a:xfrm>
              <a:off x="9370800" y="0"/>
              <a:ext cx="1219680" cy="6858360"/>
            </a:xfrm>
            <a:prstGeom prst="straightConnector1">
              <a:avLst/>
            </a:prstGeom>
            <a:ln cap="rnd" w="9525">
              <a:solidFill>
                <a:srgbClr val="ffffff">
                  <a:lumMod val="75000"/>
                </a:srgbClr>
              </a:solidFill>
              <a:round/>
            </a:ln>
          </p:spPr>
        </p:cxnSp>
        <p:cxnSp>
          <p:nvCxnSpPr>
            <p:cNvPr id="1157" name="Straight Connector 20"/>
            <p:cNvCxnSpPr/>
            <p:nvPr/>
          </p:nvCxnSpPr>
          <p:spPr>
            <a:xfrm flipH="1">
              <a:off x="7425000" y="3681360"/>
              <a:ext cx="4763880" cy="3177000"/>
            </a:xfrm>
            <a:prstGeom prst="straightConnector1">
              <a:avLst/>
            </a:prstGeom>
            <a:ln cap="rnd" w="9525">
              <a:solidFill>
                <a:srgbClr val="ffffff">
                  <a:lumMod val="85000"/>
                </a:srgbClr>
              </a:solidFill>
              <a:round/>
            </a:ln>
          </p:spPr>
        </p:cxnSp>
        <p:sp>
          <p:nvSpPr>
            <p:cNvPr id="1158" name="Rectangle 23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textAreaLeft" fmla="*/ 0 w 3007080"/>
                <a:gd name="textAreaRight" fmla="*/ 3007440 w 3007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159" name="Rectangle 2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textAreaLeft" fmla="*/ 0 w 2588040"/>
                <a:gd name="textAreaRight" fmla="*/ 2588400 w 258804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160" name="Isosceles Triangle 23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161" name="Rectangle 2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textAreaLeft" fmla="*/ 0 w 2854080"/>
                <a:gd name="textAreaRight" fmla="*/ 2854440 w 2854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162" name="Rectangle 2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textAreaLeft" fmla="*/ 0 w 1289880"/>
                <a:gd name="textAreaRight" fmla="*/ 1290240 w 12898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163" name="Rectangle 2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>
                <a:gd name="textAreaLeft" fmla="*/ 0 w 1249560"/>
                <a:gd name="textAreaRight" fmla="*/ 1249920 w 12495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164" name="Isosceles Triangle 27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165" name="Isosceles Triangle 28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</p:grpSp>
      <p:sp>
        <p:nvSpPr>
          <p:cNvPr id="1166" name="PlaceHolder 1"/>
          <p:cNvSpPr>
            <a:spLocks noGrp="1"/>
          </p:cNvSpPr>
          <p:nvPr>
            <p:ph type="title"/>
          </p:nvPr>
        </p:nvSpPr>
        <p:spPr>
          <a:xfrm>
            <a:off x="931320" y="609480"/>
            <a:ext cx="8093880" cy="3022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Click to edit Master title style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Trebuchet MS"/>
            </a:endParaRPr>
          </a:p>
        </p:txBody>
      </p:sp>
      <p:sp>
        <p:nvSpPr>
          <p:cNvPr id="1167" name="PlaceHolder 2"/>
          <p:cNvSpPr>
            <a:spLocks noGrp="1"/>
          </p:cNvSpPr>
          <p:nvPr>
            <p:ph type="body"/>
          </p:nvPr>
        </p:nvSpPr>
        <p:spPr>
          <a:xfrm>
            <a:off x="1366200" y="3632040"/>
            <a:ext cx="7224120" cy="380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Trebuchet MS"/>
              </a:rPr>
              <a:t>Click to edit Master text styles</a:t>
            </a:r>
            <a:endParaRPr b="0" lang="en-US" sz="16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</p:txBody>
      </p:sp>
      <p:sp>
        <p:nvSpPr>
          <p:cNvPr id="1168" name="PlaceHolder 3"/>
          <p:cNvSpPr>
            <a:spLocks noGrp="1"/>
          </p:cNvSpPr>
          <p:nvPr>
            <p:ph type="body"/>
          </p:nvPr>
        </p:nvSpPr>
        <p:spPr>
          <a:xfrm>
            <a:off x="677160" y="4470480"/>
            <a:ext cx="8596440" cy="1570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Click to edit Master text styles</a:t>
            </a:r>
            <a:endParaRPr b="0" lang="en-US" sz="18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</p:txBody>
      </p:sp>
      <p:sp>
        <p:nvSpPr>
          <p:cNvPr id="1169" name="PlaceHolder 4"/>
          <p:cNvSpPr>
            <a:spLocks noGrp="1"/>
          </p:cNvSpPr>
          <p:nvPr>
            <p:ph type="dt" idx="277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en-US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Trebuchet MS"/>
              </a:rPr>
              <a:t>&lt;date/time&gt;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0" name="PlaceHolder 5"/>
          <p:cNvSpPr>
            <a:spLocks noGrp="1"/>
          </p:cNvSpPr>
          <p:nvPr>
            <p:ph type="ftr" idx="278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1" name="PlaceHolder 6"/>
          <p:cNvSpPr>
            <a:spLocks noGrp="1"/>
          </p:cNvSpPr>
          <p:nvPr>
            <p:ph type="sldNum" idx="279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900" strike="noStrike" u="non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D9EF181-AFFE-4C6F-97D6-6F0A38AE396F}" type="slidenum">
              <a:rPr b="0" lang="en-US" sz="9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&lt;number&gt;</a:t>
            </a:fld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2" name="TextBox 19"/>
          <p:cNvSpPr/>
          <p:nvPr/>
        </p:nvSpPr>
        <p:spPr>
          <a:xfrm>
            <a:off x="541800" y="790200"/>
            <a:ext cx="609120" cy="58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en-US" sz="8000" strike="noStrike" u="none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FillTx/>
                <a:latin typeface="Arial"/>
              </a:rPr>
              <a:t>“</a:t>
            </a:r>
            <a:endParaRPr b="0" lang="en-US" sz="8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73" name="TextBox 21"/>
          <p:cNvSpPr/>
          <p:nvPr/>
        </p:nvSpPr>
        <p:spPr>
          <a:xfrm>
            <a:off x="8893080" y="2886480"/>
            <a:ext cx="609120" cy="58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en-US" sz="8000" strike="noStrike" u="none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FillTx/>
                <a:latin typeface="Arial"/>
              </a:rPr>
              <a:t>”</a:t>
            </a:r>
            <a:endParaRPr b="0" lang="en-US" sz="8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7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4" name="Group 6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cxnSp>
          <p:nvCxnSpPr>
            <p:cNvPr id="1175" name="Straight Connector 19"/>
            <p:cNvCxnSpPr/>
            <p:nvPr/>
          </p:nvCxnSpPr>
          <p:spPr>
            <a:xfrm>
              <a:off x="9370800" y="0"/>
              <a:ext cx="1219680" cy="6858360"/>
            </a:xfrm>
            <a:prstGeom prst="straightConnector1">
              <a:avLst/>
            </a:prstGeom>
            <a:ln cap="rnd" w="9525">
              <a:solidFill>
                <a:srgbClr val="ffffff">
                  <a:lumMod val="75000"/>
                </a:srgbClr>
              </a:solidFill>
              <a:round/>
            </a:ln>
          </p:spPr>
        </p:cxnSp>
        <p:cxnSp>
          <p:nvCxnSpPr>
            <p:cNvPr id="1176" name="Straight Connector 20"/>
            <p:cNvCxnSpPr/>
            <p:nvPr/>
          </p:nvCxnSpPr>
          <p:spPr>
            <a:xfrm flipH="1">
              <a:off x="7425000" y="3681360"/>
              <a:ext cx="4763880" cy="3177000"/>
            </a:xfrm>
            <a:prstGeom prst="straightConnector1">
              <a:avLst/>
            </a:prstGeom>
            <a:ln cap="rnd" w="9525">
              <a:solidFill>
                <a:srgbClr val="ffffff">
                  <a:lumMod val="85000"/>
                </a:srgbClr>
              </a:solidFill>
              <a:round/>
            </a:ln>
          </p:spPr>
        </p:cxnSp>
        <p:sp>
          <p:nvSpPr>
            <p:cNvPr id="1177" name="Rectangle 23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textAreaLeft" fmla="*/ 0 w 3007080"/>
                <a:gd name="textAreaRight" fmla="*/ 3007440 w 3007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178" name="Rectangle 2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textAreaLeft" fmla="*/ 0 w 2588040"/>
                <a:gd name="textAreaRight" fmla="*/ 2588400 w 258804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179" name="Isosceles Triangle 23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180" name="Rectangle 2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textAreaLeft" fmla="*/ 0 w 2854080"/>
                <a:gd name="textAreaRight" fmla="*/ 2854440 w 2854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181" name="Rectangle 2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textAreaLeft" fmla="*/ 0 w 1289880"/>
                <a:gd name="textAreaRight" fmla="*/ 1290240 w 12898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182" name="Rectangle 2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>
                <a:gd name="textAreaLeft" fmla="*/ 0 w 1249560"/>
                <a:gd name="textAreaRight" fmla="*/ 1249920 w 12495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183" name="Isosceles Triangle 27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184" name="Isosceles Triangle 28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</p:grpSp>
      <p:sp>
        <p:nvSpPr>
          <p:cNvPr id="1185" name="PlaceHolder 1"/>
          <p:cNvSpPr>
            <a:spLocks noGrp="1"/>
          </p:cNvSpPr>
          <p:nvPr>
            <p:ph type="title"/>
          </p:nvPr>
        </p:nvSpPr>
        <p:spPr>
          <a:xfrm>
            <a:off x="677160" y="1932120"/>
            <a:ext cx="8596440" cy="2595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Click to edit Master title style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Trebuchet MS"/>
            </a:endParaRPr>
          </a:p>
        </p:txBody>
      </p:sp>
      <p:sp>
        <p:nvSpPr>
          <p:cNvPr id="1186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8596440" cy="1513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Click to edit Master text styles</a:t>
            </a:r>
            <a:endParaRPr b="0" lang="en-US" sz="18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</p:txBody>
      </p:sp>
      <p:sp>
        <p:nvSpPr>
          <p:cNvPr id="1187" name="PlaceHolder 3"/>
          <p:cNvSpPr>
            <a:spLocks noGrp="1"/>
          </p:cNvSpPr>
          <p:nvPr>
            <p:ph type="dt" idx="280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en-US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Trebuchet MS"/>
              </a:rPr>
              <a:t>&lt;date/time&gt;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88" name="PlaceHolder 4"/>
          <p:cNvSpPr>
            <a:spLocks noGrp="1"/>
          </p:cNvSpPr>
          <p:nvPr>
            <p:ph type="ftr" idx="281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89" name="PlaceHolder 5"/>
          <p:cNvSpPr>
            <a:spLocks noGrp="1"/>
          </p:cNvSpPr>
          <p:nvPr>
            <p:ph type="sldNum" idx="282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900" strike="noStrike" u="non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0EAFA12-A8D3-48F7-9990-E19BD6FAE0D8}" type="slidenum">
              <a:rPr b="0" lang="en-US" sz="9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&lt;number&gt;</a:t>
            </a:fld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7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0" name="Group 6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cxnSp>
          <p:nvCxnSpPr>
            <p:cNvPr id="1191" name="Straight Connector 19"/>
            <p:cNvCxnSpPr/>
            <p:nvPr/>
          </p:nvCxnSpPr>
          <p:spPr>
            <a:xfrm>
              <a:off x="9370800" y="0"/>
              <a:ext cx="1219680" cy="6858360"/>
            </a:xfrm>
            <a:prstGeom prst="straightConnector1">
              <a:avLst/>
            </a:prstGeom>
            <a:ln cap="rnd" w="9525">
              <a:solidFill>
                <a:srgbClr val="ffffff">
                  <a:lumMod val="75000"/>
                </a:srgbClr>
              </a:solidFill>
              <a:round/>
            </a:ln>
          </p:spPr>
        </p:cxnSp>
        <p:cxnSp>
          <p:nvCxnSpPr>
            <p:cNvPr id="1192" name="Straight Connector 20"/>
            <p:cNvCxnSpPr/>
            <p:nvPr/>
          </p:nvCxnSpPr>
          <p:spPr>
            <a:xfrm flipH="1">
              <a:off x="7425000" y="3681360"/>
              <a:ext cx="4763880" cy="3177000"/>
            </a:xfrm>
            <a:prstGeom prst="straightConnector1">
              <a:avLst/>
            </a:prstGeom>
            <a:ln cap="rnd" w="9525">
              <a:solidFill>
                <a:srgbClr val="ffffff">
                  <a:lumMod val="85000"/>
                </a:srgbClr>
              </a:solidFill>
              <a:round/>
            </a:ln>
          </p:spPr>
        </p:cxnSp>
        <p:sp>
          <p:nvSpPr>
            <p:cNvPr id="1193" name="Rectangle 23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textAreaLeft" fmla="*/ 0 w 3007080"/>
                <a:gd name="textAreaRight" fmla="*/ 3007440 w 3007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194" name="Rectangle 2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textAreaLeft" fmla="*/ 0 w 2588040"/>
                <a:gd name="textAreaRight" fmla="*/ 2588400 w 258804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195" name="Isosceles Triangle 23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196" name="Rectangle 2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textAreaLeft" fmla="*/ 0 w 2854080"/>
                <a:gd name="textAreaRight" fmla="*/ 2854440 w 2854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197" name="Rectangle 2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textAreaLeft" fmla="*/ 0 w 1289880"/>
                <a:gd name="textAreaRight" fmla="*/ 1290240 w 12898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198" name="Rectangle 2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>
                <a:gd name="textAreaLeft" fmla="*/ 0 w 1249560"/>
                <a:gd name="textAreaRight" fmla="*/ 1249920 w 12495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199" name="Isosceles Triangle 27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200" name="Isosceles Triangle 28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</p:grpSp>
      <p:sp>
        <p:nvSpPr>
          <p:cNvPr id="1201" name="PlaceHolder 1"/>
          <p:cNvSpPr>
            <a:spLocks noGrp="1"/>
          </p:cNvSpPr>
          <p:nvPr>
            <p:ph type="title"/>
          </p:nvPr>
        </p:nvSpPr>
        <p:spPr>
          <a:xfrm>
            <a:off x="931320" y="609480"/>
            <a:ext cx="8093880" cy="3022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Click to edit Master title style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Trebuchet MS"/>
            </a:endParaRPr>
          </a:p>
        </p:txBody>
      </p:sp>
      <p:sp>
        <p:nvSpPr>
          <p:cNvPr id="1202" name="PlaceHolder 2"/>
          <p:cNvSpPr>
            <a:spLocks noGrp="1"/>
          </p:cNvSpPr>
          <p:nvPr>
            <p:ph type="body"/>
          </p:nvPr>
        </p:nvSpPr>
        <p:spPr>
          <a:xfrm>
            <a:off x="677160" y="4013280"/>
            <a:ext cx="8596440" cy="513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Click to edit Master text styles</a:t>
            </a:r>
            <a:endParaRPr b="0" lang="en-US" sz="24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</p:txBody>
      </p:sp>
      <p:sp>
        <p:nvSpPr>
          <p:cNvPr id="1203" name="PlaceHolder 3"/>
          <p:cNvSpPr>
            <a:spLocks noGrp="1"/>
          </p:cNvSpPr>
          <p:nvPr>
            <p:ph type="body"/>
          </p:nvPr>
        </p:nvSpPr>
        <p:spPr>
          <a:xfrm>
            <a:off x="677160" y="4527360"/>
            <a:ext cx="8596440" cy="1513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Trebuchet MS"/>
              </a:rPr>
              <a:t>Click to edit Master text styles</a:t>
            </a:r>
            <a:endParaRPr b="0" lang="en-US" sz="18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</p:txBody>
      </p:sp>
      <p:sp>
        <p:nvSpPr>
          <p:cNvPr id="1204" name="PlaceHolder 4"/>
          <p:cNvSpPr>
            <a:spLocks noGrp="1"/>
          </p:cNvSpPr>
          <p:nvPr>
            <p:ph type="dt" idx="283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en-US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Trebuchet MS"/>
              </a:rPr>
              <a:t>&lt;date/time&gt;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5" name="PlaceHolder 5"/>
          <p:cNvSpPr>
            <a:spLocks noGrp="1"/>
          </p:cNvSpPr>
          <p:nvPr>
            <p:ph type="ftr" idx="284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6" name="PlaceHolder 6"/>
          <p:cNvSpPr>
            <a:spLocks noGrp="1"/>
          </p:cNvSpPr>
          <p:nvPr>
            <p:ph type="sldNum" idx="285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900" strike="noStrike" u="non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AAC3A07-E94F-4A0C-B78A-14AF6DA87578}" type="slidenum">
              <a:rPr b="0" lang="en-US" sz="9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&lt;number&gt;</a:t>
            </a:fld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7" name="TextBox 23"/>
          <p:cNvSpPr/>
          <p:nvPr/>
        </p:nvSpPr>
        <p:spPr>
          <a:xfrm>
            <a:off x="541800" y="790200"/>
            <a:ext cx="609120" cy="58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en-US" sz="8000" strike="noStrike" u="none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FillTx/>
                <a:latin typeface="Arial"/>
              </a:rPr>
              <a:t>“</a:t>
            </a:r>
            <a:endParaRPr b="0" lang="en-US" sz="8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08" name="TextBox 24"/>
          <p:cNvSpPr/>
          <p:nvPr/>
        </p:nvSpPr>
        <p:spPr>
          <a:xfrm>
            <a:off x="8893080" y="2886480"/>
            <a:ext cx="609120" cy="58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en-US" sz="8000" strike="noStrike" u="none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FillTx/>
                <a:latin typeface="Arial"/>
              </a:rPr>
              <a:t>”</a:t>
            </a:r>
            <a:endParaRPr b="0" lang="en-US" sz="8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7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9" name="Group 6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cxnSp>
          <p:nvCxnSpPr>
            <p:cNvPr id="1210" name="Straight Connector 19"/>
            <p:cNvCxnSpPr/>
            <p:nvPr/>
          </p:nvCxnSpPr>
          <p:spPr>
            <a:xfrm>
              <a:off x="9370800" y="0"/>
              <a:ext cx="1219680" cy="6858360"/>
            </a:xfrm>
            <a:prstGeom prst="straightConnector1">
              <a:avLst/>
            </a:prstGeom>
            <a:ln cap="rnd" w="9525">
              <a:solidFill>
                <a:srgbClr val="ffffff">
                  <a:lumMod val="75000"/>
                </a:srgbClr>
              </a:solidFill>
              <a:round/>
            </a:ln>
          </p:spPr>
        </p:cxnSp>
        <p:cxnSp>
          <p:nvCxnSpPr>
            <p:cNvPr id="1211" name="Straight Connector 20"/>
            <p:cNvCxnSpPr/>
            <p:nvPr/>
          </p:nvCxnSpPr>
          <p:spPr>
            <a:xfrm flipH="1">
              <a:off x="7425000" y="3681360"/>
              <a:ext cx="4763880" cy="3177000"/>
            </a:xfrm>
            <a:prstGeom prst="straightConnector1">
              <a:avLst/>
            </a:prstGeom>
            <a:ln cap="rnd" w="9525">
              <a:solidFill>
                <a:srgbClr val="ffffff">
                  <a:lumMod val="85000"/>
                </a:srgbClr>
              </a:solidFill>
              <a:round/>
            </a:ln>
          </p:spPr>
        </p:cxnSp>
        <p:sp>
          <p:nvSpPr>
            <p:cNvPr id="1212" name="Rectangle 23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textAreaLeft" fmla="*/ 0 w 3007080"/>
                <a:gd name="textAreaRight" fmla="*/ 3007440 w 3007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213" name="Rectangle 2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textAreaLeft" fmla="*/ 0 w 2588040"/>
                <a:gd name="textAreaRight" fmla="*/ 2588400 w 258804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214" name="Isosceles Triangle 23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215" name="Rectangle 2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textAreaLeft" fmla="*/ 0 w 2854080"/>
                <a:gd name="textAreaRight" fmla="*/ 2854440 w 2854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216" name="Rectangle 2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textAreaLeft" fmla="*/ 0 w 1289880"/>
                <a:gd name="textAreaRight" fmla="*/ 1290240 w 12898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217" name="Rectangle 2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>
                <a:gd name="textAreaLeft" fmla="*/ 0 w 1249560"/>
                <a:gd name="textAreaRight" fmla="*/ 1249920 w 12495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218" name="Isosceles Triangle 27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219" name="Isosceles Triangle 28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</p:grpSp>
      <p:sp>
        <p:nvSpPr>
          <p:cNvPr id="1220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8587800" cy="3022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Click to edit Master title style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Trebuchet MS"/>
            </a:endParaRPr>
          </a:p>
        </p:txBody>
      </p:sp>
      <p:sp>
        <p:nvSpPr>
          <p:cNvPr id="1221" name="PlaceHolder 2"/>
          <p:cNvSpPr>
            <a:spLocks noGrp="1"/>
          </p:cNvSpPr>
          <p:nvPr>
            <p:ph type="body"/>
          </p:nvPr>
        </p:nvSpPr>
        <p:spPr>
          <a:xfrm>
            <a:off x="677160" y="4013280"/>
            <a:ext cx="8596440" cy="513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Click to edit Master text styles</a:t>
            </a:r>
            <a:endParaRPr b="0" lang="en-US" sz="24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</p:txBody>
      </p:sp>
      <p:sp>
        <p:nvSpPr>
          <p:cNvPr id="1222" name="PlaceHolder 3"/>
          <p:cNvSpPr>
            <a:spLocks noGrp="1"/>
          </p:cNvSpPr>
          <p:nvPr>
            <p:ph type="body"/>
          </p:nvPr>
        </p:nvSpPr>
        <p:spPr>
          <a:xfrm>
            <a:off x="677160" y="4527360"/>
            <a:ext cx="8596440" cy="1513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Trebuchet MS"/>
              </a:rPr>
              <a:t>Click to edit Master text styles</a:t>
            </a:r>
            <a:endParaRPr b="0" lang="en-US" sz="18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</p:txBody>
      </p:sp>
      <p:sp>
        <p:nvSpPr>
          <p:cNvPr id="1223" name="PlaceHolder 4"/>
          <p:cNvSpPr>
            <a:spLocks noGrp="1"/>
          </p:cNvSpPr>
          <p:nvPr>
            <p:ph type="dt" idx="286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en-US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Trebuchet MS"/>
              </a:rPr>
              <a:t>&lt;date/time&gt;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4" name="PlaceHolder 5"/>
          <p:cNvSpPr>
            <a:spLocks noGrp="1"/>
          </p:cNvSpPr>
          <p:nvPr>
            <p:ph type="ftr" idx="287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5" name="PlaceHolder 6"/>
          <p:cNvSpPr>
            <a:spLocks noGrp="1"/>
          </p:cNvSpPr>
          <p:nvPr>
            <p:ph type="sldNum" idx="288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900" strike="noStrike" u="non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DC067CA-257E-4D46-8EAC-13AC4A747EC7}" type="slidenum">
              <a:rPr b="0" lang="en-US" sz="9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&lt;number&gt;</a:t>
            </a:fld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Default 7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6" name="Group 6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cxnSp>
          <p:nvCxnSpPr>
            <p:cNvPr id="1227" name="Straight Connector 19"/>
            <p:cNvCxnSpPr/>
            <p:nvPr/>
          </p:nvCxnSpPr>
          <p:spPr>
            <a:xfrm>
              <a:off x="9370800" y="0"/>
              <a:ext cx="1219680" cy="6858360"/>
            </a:xfrm>
            <a:prstGeom prst="straightConnector1">
              <a:avLst/>
            </a:prstGeom>
            <a:ln cap="rnd" w="9525">
              <a:solidFill>
                <a:srgbClr val="ffffff">
                  <a:lumMod val="75000"/>
                </a:srgbClr>
              </a:solidFill>
              <a:round/>
            </a:ln>
          </p:spPr>
        </p:cxnSp>
        <p:cxnSp>
          <p:nvCxnSpPr>
            <p:cNvPr id="1228" name="Straight Connector 20"/>
            <p:cNvCxnSpPr/>
            <p:nvPr/>
          </p:nvCxnSpPr>
          <p:spPr>
            <a:xfrm flipH="1">
              <a:off x="7425000" y="3681360"/>
              <a:ext cx="4763880" cy="3177000"/>
            </a:xfrm>
            <a:prstGeom prst="straightConnector1">
              <a:avLst/>
            </a:prstGeom>
            <a:ln cap="rnd" w="9525">
              <a:solidFill>
                <a:srgbClr val="ffffff">
                  <a:lumMod val="85000"/>
                </a:srgbClr>
              </a:solidFill>
              <a:round/>
            </a:ln>
          </p:spPr>
        </p:cxnSp>
        <p:sp>
          <p:nvSpPr>
            <p:cNvPr id="1229" name="Rectangle 23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textAreaLeft" fmla="*/ 0 w 3007080"/>
                <a:gd name="textAreaRight" fmla="*/ 3007440 w 3007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230" name="Rectangle 2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textAreaLeft" fmla="*/ 0 w 2588040"/>
                <a:gd name="textAreaRight" fmla="*/ 2588400 w 258804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231" name="Isosceles Triangle 23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232" name="Rectangle 2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textAreaLeft" fmla="*/ 0 w 2854080"/>
                <a:gd name="textAreaRight" fmla="*/ 2854440 w 2854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233" name="Rectangle 2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textAreaLeft" fmla="*/ 0 w 1289880"/>
                <a:gd name="textAreaRight" fmla="*/ 1290240 w 12898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234" name="Rectangle 2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>
                <a:gd name="textAreaLeft" fmla="*/ 0 w 1249560"/>
                <a:gd name="textAreaRight" fmla="*/ 1249920 w 12495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235" name="Isosceles Triangle 27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236" name="Isosceles Triangle 28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</p:grpSp>
      <p:sp>
        <p:nvSpPr>
          <p:cNvPr id="123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6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Click to edit Master title style</a:t>
            </a:r>
            <a:endParaRPr b="0" lang="en-US" sz="3600" strike="noStrike" u="none">
              <a:solidFill>
                <a:schemeClr val="dk1"/>
              </a:solidFill>
              <a:effectLst/>
              <a:uFillTx/>
              <a:latin typeface="Trebuchet MS"/>
            </a:endParaRPr>
          </a:p>
        </p:txBody>
      </p:sp>
      <p:sp>
        <p:nvSpPr>
          <p:cNvPr id="1238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Click to edit Master text styles</a:t>
            </a:r>
            <a:endParaRPr b="0" lang="en-US" sz="18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6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Second level</a:t>
            </a:r>
            <a:endParaRPr b="0" lang="en-US" sz="16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4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Third level</a:t>
            </a:r>
            <a:endParaRPr b="0" lang="en-US" sz="14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2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Fourth level</a:t>
            </a:r>
            <a:endParaRPr b="0" lang="en-US" sz="12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2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Fifth level</a:t>
            </a:r>
            <a:endParaRPr b="0" lang="en-US" sz="12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</p:txBody>
      </p:sp>
      <p:sp>
        <p:nvSpPr>
          <p:cNvPr id="1239" name="PlaceHolder 3"/>
          <p:cNvSpPr>
            <a:spLocks noGrp="1"/>
          </p:cNvSpPr>
          <p:nvPr>
            <p:ph type="dt" idx="289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en-US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Trebuchet MS"/>
              </a:rPr>
              <a:t>&lt;date/time&gt;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0" name="PlaceHolder 4"/>
          <p:cNvSpPr>
            <a:spLocks noGrp="1"/>
          </p:cNvSpPr>
          <p:nvPr>
            <p:ph type="ftr" idx="290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1" name="PlaceHolder 5"/>
          <p:cNvSpPr>
            <a:spLocks noGrp="1"/>
          </p:cNvSpPr>
          <p:nvPr>
            <p:ph type="sldNum" idx="291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900" strike="noStrike" u="non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E85C383-EE25-4550-B1DD-EA20D8E8EE1D}" type="slidenum">
              <a:rPr b="0" lang="en-US" sz="9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&lt;number&gt;</a:t>
            </a:fld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Default 7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2" name="Group 6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cxnSp>
          <p:nvCxnSpPr>
            <p:cNvPr id="1243" name="Straight Connector 19"/>
            <p:cNvCxnSpPr/>
            <p:nvPr/>
          </p:nvCxnSpPr>
          <p:spPr>
            <a:xfrm>
              <a:off x="9370800" y="0"/>
              <a:ext cx="1219680" cy="6858360"/>
            </a:xfrm>
            <a:prstGeom prst="straightConnector1">
              <a:avLst/>
            </a:prstGeom>
            <a:ln cap="rnd" w="9525">
              <a:solidFill>
                <a:srgbClr val="ffffff">
                  <a:lumMod val="75000"/>
                </a:srgbClr>
              </a:solidFill>
              <a:round/>
            </a:ln>
          </p:spPr>
        </p:cxnSp>
        <p:cxnSp>
          <p:nvCxnSpPr>
            <p:cNvPr id="1244" name="Straight Connector 20"/>
            <p:cNvCxnSpPr/>
            <p:nvPr/>
          </p:nvCxnSpPr>
          <p:spPr>
            <a:xfrm flipH="1">
              <a:off x="7425000" y="3681360"/>
              <a:ext cx="4763880" cy="3177000"/>
            </a:xfrm>
            <a:prstGeom prst="straightConnector1">
              <a:avLst/>
            </a:prstGeom>
            <a:ln cap="rnd" w="9525">
              <a:solidFill>
                <a:srgbClr val="ffffff">
                  <a:lumMod val="85000"/>
                </a:srgbClr>
              </a:solidFill>
              <a:round/>
            </a:ln>
          </p:spPr>
        </p:cxnSp>
        <p:sp>
          <p:nvSpPr>
            <p:cNvPr id="1245" name="Rectangle 23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textAreaLeft" fmla="*/ 0 w 3007080"/>
                <a:gd name="textAreaRight" fmla="*/ 3007440 w 3007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246" name="Rectangle 2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textAreaLeft" fmla="*/ 0 w 2588040"/>
                <a:gd name="textAreaRight" fmla="*/ 2588400 w 258804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247" name="Isosceles Triangle 23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248" name="Rectangle 2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textAreaLeft" fmla="*/ 0 w 2854080"/>
                <a:gd name="textAreaRight" fmla="*/ 2854440 w 2854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249" name="Rectangle 2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textAreaLeft" fmla="*/ 0 w 1289880"/>
                <a:gd name="textAreaRight" fmla="*/ 1290240 w 12898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250" name="Rectangle 2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>
                <a:gd name="textAreaLeft" fmla="*/ 0 w 1249560"/>
                <a:gd name="textAreaRight" fmla="*/ 1249920 w 12495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251" name="Isosceles Triangle 27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252" name="Isosceles Triangle 28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</p:grpSp>
      <p:sp>
        <p:nvSpPr>
          <p:cNvPr id="1253" name="PlaceHolder 1"/>
          <p:cNvSpPr>
            <a:spLocks noGrp="1"/>
          </p:cNvSpPr>
          <p:nvPr>
            <p:ph type="title"/>
          </p:nvPr>
        </p:nvSpPr>
        <p:spPr>
          <a:xfrm>
            <a:off x="7967520" y="609480"/>
            <a:ext cx="1304280" cy="52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6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Click to edit Master title style</a:t>
            </a:r>
            <a:endParaRPr b="0" lang="en-US" sz="3600" strike="noStrike" u="none">
              <a:solidFill>
                <a:schemeClr val="dk1"/>
              </a:solidFill>
              <a:effectLst/>
              <a:uFillTx/>
              <a:latin typeface="Trebuchet MS"/>
            </a:endParaRPr>
          </a:p>
        </p:txBody>
      </p:sp>
      <p:sp>
        <p:nvSpPr>
          <p:cNvPr id="1254" name="PlaceHolder 2"/>
          <p:cNvSpPr>
            <a:spLocks noGrp="1"/>
          </p:cNvSpPr>
          <p:nvPr>
            <p:ph type="body"/>
          </p:nvPr>
        </p:nvSpPr>
        <p:spPr>
          <a:xfrm>
            <a:off x="677160" y="609480"/>
            <a:ext cx="7059960" cy="52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Click to edit Master text styles</a:t>
            </a:r>
            <a:endParaRPr b="0" lang="en-US" sz="18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6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Second level</a:t>
            </a:r>
            <a:endParaRPr b="0" lang="en-US" sz="16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4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Third level</a:t>
            </a:r>
            <a:endParaRPr b="0" lang="en-US" sz="14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2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Fourth level</a:t>
            </a:r>
            <a:endParaRPr b="0" lang="en-US" sz="12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2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Fifth level</a:t>
            </a:r>
            <a:endParaRPr b="0" lang="en-US" sz="12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</p:txBody>
      </p:sp>
      <p:sp>
        <p:nvSpPr>
          <p:cNvPr id="1255" name="PlaceHolder 3"/>
          <p:cNvSpPr>
            <a:spLocks noGrp="1"/>
          </p:cNvSpPr>
          <p:nvPr>
            <p:ph type="dt" idx="292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en-US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Trebuchet MS"/>
              </a:rPr>
              <a:t>&lt;date/time&gt;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6" name="PlaceHolder 4"/>
          <p:cNvSpPr>
            <a:spLocks noGrp="1"/>
          </p:cNvSpPr>
          <p:nvPr>
            <p:ph type="ftr" idx="293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7" name="PlaceHolder 5"/>
          <p:cNvSpPr>
            <a:spLocks noGrp="1"/>
          </p:cNvSpPr>
          <p:nvPr>
            <p:ph type="sldNum" idx="294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900" strike="noStrike" u="non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49A63AE-C44F-4AB2-AECA-ACAC3497C63E}" type="slidenum">
              <a:rPr b="0" lang="en-US" sz="9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&lt;number&gt;</a:t>
            </a:fld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7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6" name="Group 6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cxnSp>
          <p:nvCxnSpPr>
            <p:cNvPr id="1277" name="Straight Connector 19"/>
            <p:cNvCxnSpPr/>
            <p:nvPr/>
          </p:nvCxnSpPr>
          <p:spPr>
            <a:xfrm>
              <a:off x="9370800" y="0"/>
              <a:ext cx="1219680" cy="6858360"/>
            </a:xfrm>
            <a:prstGeom prst="straightConnector1">
              <a:avLst/>
            </a:prstGeom>
            <a:ln cap="rnd" w="9525">
              <a:solidFill>
                <a:srgbClr val="ffffff">
                  <a:lumMod val="75000"/>
                </a:srgbClr>
              </a:solidFill>
              <a:round/>
            </a:ln>
          </p:spPr>
        </p:cxnSp>
        <p:cxnSp>
          <p:nvCxnSpPr>
            <p:cNvPr id="1278" name="Straight Connector 20"/>
            <p:cNvCxnSpPr/>
            <p:nvPr/>
          </p:nvCxnSpPr>
          <p:spPr>
            <a:xfrm flipH="1">
              <a:off x="7425000" y="3681360"/>
              <a:ext cx="4763880" cy="3177000"/>
            </a:xfrm>
            <a:prstGeom prst="straightConnector1">
              <a:avLst/>
            </a:prstGeom>
            <a:ln cap="rnd" w="9525">
              <a:solidFill>
                <a:srgbClr val="ffffff">
                  <a:lumMod val="85000"/>
                </a:srgbClr>
              </a:solidFill>
              <a:round/>
            </a:ln>
          </p:spPr>
        </p:cxnSp>
        <p:sp>
          <p:nvSpPr>
            <p:cNvPr id="1279" name="Rectangle 23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textAreaLeft" fmla="*/ 0 w 3007080"/>
                <a:gd name="textAreaRight" fmla="*/ 3007440 w 3007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280" name="Rectangle 2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textAreaLeft" fmla="*/ 0 w 2588040"/>
                <a:gd name="textAreaRight" fmla="*/ 2588400 w 258804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281" name="Isosceles Triangle 23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282" name="Rectangle 2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textAreaLeft" fmla="*/ 0 w 2854080"/>
                <a:gd name="textAreaRight" fmla="*/ 2854440 w 2854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283" name="Rectangle 2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textAreaLeft" fmla="*/ 0 w 1289880"/>
                <a:gd name="textAreaRight" fmla="*/ 1290240 w 12898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284" name="Rectangle 2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>
                <a:gd name="textAreaLeft" fmla="*/ 0 w 1249560"/>
                <a:gd name="textAreaRight" fmla="*/ 1249920 w 12495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285" name="Isosceles Triangle 27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286" name="Isosceles Triangle 28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</p:grpSp>
      <p:sp>
        <p:nvSpPr>
          <p:cNvPr id="1287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40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Click to edit Master title style</a:t>
            </a:r>
            <a:endParaRPr b="0" lang="en-US" sz="4000" strike="noStrike" u="none">
              <a:solidFill>
                <a:schemeClr val="dk1"/>
              </a:solidFill>
              <a:effectLst/>
              <a:uFillTx/>
              <a:latin typeface="Trebuchet MS"/>
            </a:endParaRPr>
          </a:p>
        </p:txBody>
      </p:sp>
      <p:sp>
        <p:nvSpPr>
          <p:cNvPr id="1288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8596440" cy="860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Trebuchet MS"/>
              </a:rPr>
              <a:t>Click to edit Master text styles</a:t>
            </a:r>
            <a:endParaRPr b="0" lang="en-US" sz="20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</p:txBody>
      </p:sp>
      <p:sp>
        <p:nvSpPr>
          <p:cNvPr id="1289" name="PlaceHolder 3"/>
          <p:cNvSpPr>
            <a:spLocks noGrp="1"/>
          </p:cNvSpPr>
          <p:nvPr>
            <p:ph type="dt" idx="298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en-US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Trebuchet MS"/>
              </a:rPr>
              <a:t> 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90" name="PlaceHolder 4"/>
          <p:cNvSpPr>
            <a:spLocks noGrp="1"/>
          </p:cNvSpPr>
          <p:nvPr>
            <p:ph type="ftr" idx="299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91" name="PlaceHolder 5"/>
          <p:cNvSpPr>
            <a:spLocks noGrp="1"/>
          </p:cNvSpPr>
          <p:nvPr>
            <p:ph type="sldNum" idx="300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900" strike="noStrike" u="non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1015363-9810-40C4-A2AD-01C7AB11E200}" type="slidenum">
              <a:rPr b="0" lang="en-US" sz="9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1</a:t>
            </a:fld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107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2.xml"/><Relationship Id="rId8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17.xml"/>
</Relationships>
</file>

<file path=ppt/slideMasters/_rels/slideMaster118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31.xml"/><Relationship Id="rId16" Type="http://schemas.openxmlformats.org/officeDocument/2006/relationships/slideLayout" Target="../slideLayouts/slideLayout132.xml"/><Relationship Id="rId17" Type="http://schemas.openxmlformats.org/officeDocument/2006/relationships/slideLayout" Target="../slideLayouts/slideLayout133.xml"/><Relationship Id="rId18" Type="http://schemas.openxmlformats.org/officeDocument/2006/relationships/slideLayout" Target="../slideLayouts/slideLayout134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
</Relationships>
</file>

<file path=ppt/slideMasters/_rels/slideMaster13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0.xml"/><Relationship Id="rId8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4.xml"/><Relationship Id="rId12" Type="http://schemas.openxmlformats.org/officeDocument/2006/relationships/slideLayout" Target="../slideLayouts/slideLayout145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
</Relationships>
</file>

<file path=ppt/slideMasters/_rels/slideMaster35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5.xml"/>
</Relationships>
</file>

<file path=ppt/slideMasters/_rels/slideMaster36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50.xml"/>
</Relationships>
</file>

<file path=ppt/slideMasters/_rels/slideMaster44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51.xml"/>
</Relationships>
</file>

<file path=ppt/slideMasters/_rels/slideMaster52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52.xml"/><Relationship Id="rId3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5.xml"/><Relationship Id="rId6" Type="http://schemas.openxmlformats.org/officeDocument/2006/relationships/slideLayout" Target="../slideLayouts/slideLayout56.xml"/><Relationship Id="rId7" Type="http://schemas.openxmlformats.org/officeDocument/2006/relationships/slideLayout" Target="../slideLayouts/slideLayout57.xml"/><Relationship Id="rId8" Type="http://schemas.openxmlformats.org/officeDocument/2006/relationships/slideLayout" Target="../slideLayouts/slideLayout58.xml"/><Relationship Id="rId9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2.xml"/>
</Relationships>
</file>

<file path=ppt/slideMasters/_rels/slideMaster63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63.xml"/><Relationship Id="rId3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6.xml"/><Relationship Id="rId6" Type="http://schemas.openxmlformats.org/officeDocument/2006/relationships/slideLayout" Target="../slideLayouts/slideLayout67.xml"/><Relationship Id="rId7" Type="http://schemas.openxmlformats.org/officeDocument/2006/relationships/slideLayout" Target="../slideLayouts/slideLayout68.xml"/><Relationship Id="rId8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76.xml"/><Relationship Id="rId16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78.xml"/><Relationship Id="rId18" Type="http://schemas.openxmlformats.org/officeDocument/2006/relationships/slideLayout" Target="../slideLayouts/slideLayout79.xml"/>
</Relationships>
</file>

<file path=ppt/slideMasters/_rels/slideMaster80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80.xml"/><Relationship Id="rId3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2.xml"/><Relationship Id="rId5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5.xml"/><Relationship Id="rId8" Type="http://schemas.openxmlformats.org/officeDocument/2006/relationships/slideLayout" Target="../slideLayouts/slideLayout86.xml"/><Relationship Id="rId9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0.xml"/>
</Relationships>
</file>

<file path=ppt/slideMasters/_rels/slideMaster91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91.xml"/>
</Relationships>
</file>

<file path=ppt/slideMasters/_rels/slideMaster92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92.xml"/><Relationship Id="rId3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5.xml"/><Relationship Id="rId6" Type="http://schemas.openxmlformats.org/officeDocument/2006/relationships/slideLayout" Target="../slideLayouts/slideLayout96.xml"/><Relationship Id="rId7" Type="http://schemas.openxmlformats.org/officeDocument/2006/relationships/slideLayout" Target="../slideLayouts/slideLayout97.xml"/><Relationship Id="rId8" Type="http://schemas.openxmlformats.org/officeDocument/2006/relationships/slideLayout" Target="../slideLayouts/slideLayout98.xml"/><Relationship Id="rId9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05.xml"/>
</Relationships>
</file>

<file path=ppt/slideMasters/_rels/slideMaster99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0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10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</p:sldMaster>
</file>

<file path=ppt/slideMasters/slideMaster1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  <p:sldLayoutId id="2147483795" r:id="rId18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</p:sldMaster>
</file>

<file path=ppt/slideMasters/slideMaster13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</p:sldMaster>
</file>

<file path=ppt/slideMasters/slideMaster3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10000">
              <a:srgbClr val="ff3612"/>
            </a:gs>
            <a:gs pos="100000">
              <a:srgbClr val="6906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181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82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83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84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185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684360" y="685800"/>
            <a:ext cx="8000640" cy="2971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48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48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dt" idx="103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ftr" idx="104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 type="sldNum" idx="105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31AA209-606B-4A18-BB3D-447A308090A3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cxnSp>
        <p:nvCxnSpPr>
          <p:cNvPr id="190" name="Straight Connector 15"/>
          <p:cNvCxnSpPr/>
          <p:nvPr/>
        </p:nvCxnSpPr>
        <p:spPr>
          <a:xfrm flipH="1">
            <a:off x="8227800" y="8280"/>
            <a:ext cx="3810240" cy="3810240"/>
          </a:xfrm>
          <a:prstGeom prst="straightConnector1">
            <a:avLst/>
          </a:prstGeom>
          <a:ln cap="rnd" w="12700">
            <a:solidFill>
              <a:srgbClr val="ffffff"/>
            </a:solidFill>
            <a:round/>
          </a:ln>
        </p:spPr>
      </p:cxnSp>
      <p:cxnSp>
        <p:nvCxnSpPr>
          <p:cNvPr id="191" name="Straight Connector 16"/>
          <p:cNvCxnSpPr/>
          <p:nvPr/>
        </p:nvCxnSpPr>
        <p:spPr>
          <a:xfrm flipH="1">
            <a:off x="6108120" y="91440"/>
            <a:ext cx="6080760" cy="6081120"/>
          </a:xfrm>
          <a:prstGeom prst="straightConnector1">
            <a:avLst/>
          </a:prstGeom>
          <a:ln cap="rnd" w="12700">
            <a:solidFill>
              <a:srgbClr val="ffffff"/>
            </a:solidFill>
            <a:round/>
          </a:ln>
        </p:spPr>
      </p:cxnSp>
      <p:cxnSp>
        <p:nvCxnSpPr>
          <p:cNvPr id="192" name="Straight Connector 18"/>
          <p:cNvCxnSpPr/>
          <p:nvPr/>
        </p:nvCxnSpPr>
        <p:spPr>
          <a:xfrm flipH="1">
            <a:off x="7235640" y="228600"/>
            <a:ext cx="4953240" cy="4953240"/>
          </a:xfrm>
          <a:prstGeom prst="straightConnector1">
            <a:avLst/>
          </a:prstGeom>
          <a:ln cap="rnd" w="12700">
            <a:solidFill>
              <a:srgbClr val="ffffff"/>
            </a:solidFill>
            <a:round/>
          </a:ln>
        </p:spPr>
      </p:cxnSp>
      <p:cxnSp>
        <p:nvCxnSpPr>
          <p:cNvPr id="193" name="Straight Connector 20"/>
          <p:cNvCxnSpPr/>
          <p:nvPr/>
        </p:nvCxnSpPr>
        <p:spPr>
          <a:xfrm flipH="1">
            <a:off x="7335720" y="32040"/>
            <a:ext cx="4853160" cy="4853520"/>
          </a:xfrm>
          <a:prstGeom prst="straightConnector1">
            <a:avLst/>
          </a:prstGeom>
          <a:ln cap="rnd" w="31750">
            <a:solidFill>
              <a:srgbClr val="ffffff"/>
            </a:solidFill>
            <a:round/>
          </a:ln>
        </p:spPr>
      </p:cxnSp>
      <p:cxnSp>
        <p:nvCxnSpPr>
          <p:cNvPr id="194" name="Straight Connector 22"/>
          <p:cNvCxnSpPr/>
          <p:nvPr/>
        </p:nvCxnSpPr>
        <p:spPr>
          <a:xfrm flipH="1">
            <a:off x="7845120" y="609480"/>
            <a:ext cx="4343760" cy="4343760"/>
          </a:xfrm>
          <a:prstGeom prst="straightConnector1">
            <a:avLst/>
          </a:prstGeom>
          <a:ln cap="rnd" w="31750">
            <a:solidFill>
              <a:srgbClr val="ffffff"/>
            </a:solidFill>
            <a:rou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2"/>
  </p:sldLayoutIdLst>
</p:sldMaster>
</file>

<file path=ppt/slideMasters/slideMaster3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</p:sldLayoutIdLst>
</p:sldMaster>
</file>

<file path=ppt/slideMasters/slideMaster4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10000">
              <a:srgbClr val="ff3612"/>
            </a:gs>
            <a:gs pos="100000">
              <a:srgbClr val="6906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294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295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296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297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298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6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6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684360" y="685800"/>
            <a:ext cx="8534160" cy="3614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85840" indent="-28584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Second level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2" marL="1200240" indent="-285840" defTabSz="4572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6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Third level</a:t>
            </a:r>
            <a:endParaRPr b="0" lang="en-US" sz="16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3" marL="15429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Fourth level</a:t>
            </a:r>
            <a:endParaRPr b="0" lang="en-US" sz="14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4" marL="20001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Fifth level</a:t>
            </a:r>
            <a:endParaRPr b="0" lang="en-US" sz="14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301" name="PlaceHolder 3"/>
          <p:cNvSpPr>
            <a:spLocks noGrp="1"/>
          </p:cNvSpPr>
          <p:nvPr>
            <p:ph type="dt" idx="130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302" name="PlaceHolder 4"/>
          <p:cNvSpPr>
            <a:spLocks noGrp="1"/>
          </p:cNvSpPr>
          <p:nvPr>
            <p:ph type="ftr" idx="131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303" name="PlaceHolder 5"/>
          <p:cNvSpPr>
            <a:spLocks noGrp="1"/>
          </p:cNvSpPr>
          <p:nvPr>
            <p:ph type="sldNum" idx="132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6390763-90C1-401A-8F8E-81761662EDC2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2"/>
  </p:sldLayoutIdLst>
</p:sldMaster>
</file>

<file path=ppt/slideMasters/slideMaster5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</p:sldMaster>
</file>

<file path=ppt/slideMasters/slideMaster6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</p:sldLayoutIdLst>
</p:sldMaster>
</file>

<file path=ppt/slideMasters/slideMaster8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</p:sldMaster>
</file>

<file path=ppt/slideMasters/slideMaster9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1" name="Group 6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cxnSp>
          <p:nvCxnSpPr>
            <p:cNvPr id="1112" name="Straight Connector 19"/>
            <p:cNvCxnSpPr/>
            <p:nvPr/>
          </p:nvCxnSpPr>
          <p:spPr>
            <a:xfrm>
              <a:off x="9370800" y="0"/>
              <a:ext cx="1219680" cy="6858360"/>
            </a:xfrm>
            <a:prstGeom prst="straightConnector1">
              <a:avLst/>
            </a:prstGeom>
            <a:ln cap="rnd" w="9525">
              <a:solidFill>
                <a:srgbClr val="ffffff">
                  <a:lumMod val="75000"/>
                </a:srgbClr>
              </a:solidFill>
              <a:round/>
            </a:ln>
          </p:spPr>
        </p:cxnSp>
        <p:cxnSp>
          <p:nvCxnSpPr>
            <p:cNvPr id="1113" name="Straight Connector 20"/>
            <p:cNvCxnSpPr/>
            <p:nvPr/>
          </p:nvCxnSpPr>
          <p:spPr>
            <a:xfrm flipH="1">
              <a:off x="7425000" y="3681360"/>
              <a:ext cx="4763880" cy="3177000"/>
            </a:xfrm>
            <a:prstGeom prst="straightConnector1">
              <a:avLst/>
            </a:prstGeom>
            <a:ln cap="rnd" w="9525">
              <a:solidFill>
                <a:srgbClr val="ffffff">
                  <a:lumMod val="85000"/>
                </a:srgbClr>
              </a:solidFill>
              <a:round/>
            </a:ln>
          </p:spPr>
        </p:cxnSp>
        <p:sp>
          <p:nvSpPr>
            <p:cNvPr id="1114" name="Rectangle 23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textAreaLeft" fmla="*/ 0 w 3007080"/>
                <a:gd name="textAreaRight" fmla="*/ 3007440 w 3007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115" name="Rectangle 2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textAreaLeft" fmla="*/ 0 w 2588040"/>
                <a:gd name="textAreaRight" fmla="*/ 2588400 w 258804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116" name="Isosceles Triangle 23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117" name="Rectangle 2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textAreaLeft" fmla="*/ 0 w 2854080"/>
                <a:gd name="textAreaRight" fmla="*/ 2854440 w 2854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118" name="Rectangle 2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textAreaLeft" fmla="*/ 0 w 1289880"/>
                <a:gd name="textAreaRight" fmla="*/ 1290240 w 12898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119" name="Rectangle 2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>
                <a:gd name="textAreaLeft" fmla="*/ 0 w 1249560"/>
                <a:gd name="textAreaRight" fmla="*/ 1249920 w 12495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120" name="Isosceles Triangle 27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121" name="Isosceles Triangle 28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</p:grpSp>
      <p:grpSp>
        <p:nvGrpSpPr>
          <p:cNvPr id="1122" name="Group 6"/>
          <p:cNvGrpSpPr/>
          <p:nvPr/>
        </p:nvGrpSpPr>
        <p:grpSpPr>
          <a:xfrm>
            <a:off x="360" y="-8640"/>
            <a:ext cx="12191400" cy="6866640"/>
            <a:chOff x="360" y="-8640"/>
            <a:chExt cx="12191400" cy="6866640"/>
          </a:xfrm>
        </p:grpSpPr>
        <p:cxnSp>
          <p:nvCxnSpPr>
            <p:cNvPr id="1123" name="Straight Connector 31"/>
            <p:cNvCxnSpPr/>
            <p:nvPr/>
          </p:nvCxnSpPr>
          <p:spPr>
            <a:xfrm>
              <a:off x="9370800" y="0"/>
              <a:ext cx="1219680" cy="6858360"/>
            </a:xfrm>
            <a:prstGeom prst="straightConnector1">
              <a:avLst/>
            </a:prstGeom>
            <a:ln cap="rnd" w="9525">
              <a:solidFill>
                <a:srgbClr val="ffffff">
                  <a:lumMod val="75000"/>
                </a:srgbClr>
              </a:solidFill>
              <a:round/>
            </a:ln>
          </p:spPr>
        </p:cxnSp>
        <p:cxnSp>
          <p:nvCxnSpPr>
            <p:cNvPr id="1124" name="Straight Connector 20"/>
            <p:cNvCxnSpPr/>
            <p:nvPr/>
          </p:nvCxnSpPr>
          <p:spPr>
            <a:xfrm flipH="1">
              <a:off x="7425000" y="3681360"/>
              <a:ext cx="4763880" cy="3177000"/>
            </a:xfrm>
            <a:prstGeom prst="straightConnector1">
              <a:avLst/>
            </a:prstGeom>
            <a:ln cap="rnd" w="9525">
              <a:solidFill>
                <a:srgbClr val="ffffff">
                  <a:lumMod val="85000"/>
                </a:srgbClr>
              </a:solidFill>
              <a:round/>
            </a:ln>
          </p:spPr>
        </p:cxnSp>
        <p:sp>
          <p:nvSpPr>
            <p:cNvPr id="1125" name="Rectangle 23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textAreaLeft" fmla="*/ 0 w 3007080"/>
                <a:gd name="textAreaRight" fmla="*/ 3007440 w 3007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26" name="Rectangle 2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textAreaLeft" fmla="*/ 0 w 2588040"/>
                <a:gd name="textAreaRight" fmla="*/ 2588400 w 258804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27" name="Isosceles Triangle 26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28" name="Rectangle 2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textAreaLeft" fmla="*/ 0 w 2854080"/>
                <a:gd name="textAreaRight" fmla="*/ 2854440 w 2854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29" name="Rectangle 2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textAreaLeft" fmla="*/ 0 w 1289880"/>
                <a:gd name="textAreaRight" fmla="*/ 1290240 w 12898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30" name="Rectangle 2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>
                <a:gd name="textAreaLeft" fmla="*/ 0 w 1249560"/>
                <a:gd name="textAreaRight" fmla="*/ 1249920 w 12495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31" name="Isosceles Triangle 3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32" name="Isosceles Triangle 18"/>
            <p:cNvSpPr/>
            <p:nvPr/>
          </p:nvSpPr>
          <p:spPr>
            <a:xfrm rot="10800000">
              <a:off x="360" y="360"/>
              <a:ext cx="842400" cy="566568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133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r" defTabSz="457200">
              <a:lnSpc>
                <a:spcPct val="100000"/>
              </a:lnSpc>
              <a:buNone/>
            </a:pPr>
            <a:r>
              <a:rPr b="0" lang="en-US" sz="54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Click to edit Master title style</a:t>
            </a:r>
            <a:endParaRPr b="0" lang="en-US" sz="5400" strike="noStrike" u="none">
              <a:solidFill>
                <a:schemeClr val="dk1"/>
              </a:solidFill>
              <a:effectLst/>
              <a:uFillTx/>
              <a:latin typeface="Trebuchet MS"/>
            </a:endParaRPr>
          </a:p>
        </p:txBody>
      </p:sp>
      <p:sp>
        <p:nvSpPr>
          <p:cNvPr id="1134" name="PlaceHolder 2"/>
          <p:cNvSpPr>
            <a:spLocks noGrp="1"/>
          </p:cNvSpPr>
          <p:nvPr>
            <p:ph type="dt" idx="271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en-US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Trebuchet MS"/>
              </a:rPr>
              <a:t>&lt;date/time&gt;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5" name="PlaceHolder 3"/>
          <p:cNvSpPr>
            <a:spLocks noGrp="1"/>
          </p:cNvSpPr>
          <p:nvPr>
            <p:ph type="ftr" idx="272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6" name="PlaceHolder 4"/>
          <p:cNvSpPr>
            <a:spLocks noGrp="1"/>
          </p:cNvSpPr>
          <p:nvPr>
            <p:ph type="sldNum" idx="273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900" strike="noStrike" u="non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2EC756D-4BAB-4926-A6B2-D7C8E89CB489}" type="slidenum">
              <a:rPr b="0" lang="en-US" sz="9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&lt;number&gt;</a:t>
            </a:fld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2"/>
  </p:sldLayoutIdLst>
</p:sldMaster>
</file>

<file path=ppt/slideMasters/slideMaster9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</p:sldLayoutIdLst>
</p:sldMaster>
</file>

<file path=ppt/slideMasters/slideMaster9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8" name="Group 6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cxnSp>
          <p:nvCxnSpPr>
            <p:cNvPr id="1259" name="Straight Connector 19"/>
            <p:cNvCxnSpPr/>
            <p:nvPr/>
          </p:nvCxnSpPr>
          <p:spPr>
            <a:xfrm>
              <a:off x="9370800" y="0"/>
              <a:ext cx="1219680" cy="6858360"/>
            </a:xfrm>
            <a:prstGeom prst="straightConnector1">
              <a:avLst/>
            </a:prstGeom>
            <a:ln cap="rnd" w="9525">
              <a:solidFill>
                <a:srgbClr val="ffffff">
                  <a:lumMod val="75000"/>
                </a:srgbClr>
              </a:solidFill>
              <a:round/>
            </a:ln>
          </p:spPr>
        </p:cxnSp>
        <p:cxnSp>
          <p:nvCxnSpPr>
            <p:cNvPr id="1260" name="Straight Connector 20"/>
            <p:cNvCxnSpPr/>
            <p:nvPr/>
          </p:nvCxnSpPr>
          <p:spPr>
            <a:xfrm flipH="1">
              <a:off x="7425000" y="3681360"/>
              <a:ext cx="4763880" cy="3177000"/>
            </a:xfrm>
            <a:prstGeom prst="straightConnector1">
              <a:avLst/>
            </a:prstGeom>
            <a:ln cap="rnd" w="9525">
              <a:solidFill>
                <a:srgbClr val="ffffff">
                  <a:lumMod val="85000"/>
                </a:srgbClr>
              </a:solidFill>
              <a:round/>
            </a:ln>
          </p:spPr>
        </p:cxnSp>
        <p:sp>
          <p:nvSpPr>
            <p:cNvPr id="1261" name="Rectangle 23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textAreaLeft" fmla="*/ 0 w 3007080"/>
                <a:gd name="textAreaRight" fmla="*/ 3007440 w 3007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262" name="Rectangle 2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textAreaLeft" fmla="*/ 0 w 2588040"/>
                <a:gd name="textAreaRight" fmla="*/ 2588400 w 258804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263" name="Isosceles Triangle 23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264" name="Rectangle 2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textAreaLeft" fmla="*/ 0 w 2854080"/>
                <a:gd name="textAreaRight" fmla="*/ 2854440 w 2854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265" name="Rectangle 2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textAreaLeft" fmla="*/ 0 w 1289880"/>
                <a:gd name="textAreaRight" fmla="*/ 1290240 w 12898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266" name="Rectangle 2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>
                <a:gd name="textAreaLeft" fmla="*/ 0 w 1249560"/>
                <a:gd name="textAreaRight" fmla="*/ 1249920 w 12495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267" name="Isosceles Triangle 27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268" name="Isosceles Triangle 28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Trebuchet MS"/>
              </a:endParaRPr>
            </a:p>
          </p:txBody>
        </p:sp>
      </p:grpSp>
      <p:sp>
        <p:nvSpPr>
          <p:cNvPr id="126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6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Click to edit Master title style</a:t>
            </a:r>
            <a:endParaRPr b="0" lang="en-US" sz="3600" strike="noStrike" u="none">
              <a:solidFill>
                <a:schemeClr val="dk1"/>
              </a:solidFill>
              <a:effectLst/>
              <a:uFillTx/>
              <a:latin typeface="Trebuchet MS"/>
            </a:endParaRPr>
          </a:p>
        </p:txBody>
      </p:sp>
      <p:sp>
        <p:nvSpPr>
          <p:cNvPr id="1270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Click to edit Master text styles</a:t>
            </a:r>
            <a:endParaRPr b="0" lang="en-US" sz="18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6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Second level</a:t>
            </a:r>
            <a:endParaRPr b="0" lang="en-US" sz="16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4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Third level</a:t>
            </a:r>
            <a:endParaRPr b="0" lang="en-US" sz="14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2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Fourth level</a:t>
            </a:r>
            <a:endParaRPr b="0" lang="en-US" sz="12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2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Fifth level</a:t>
            </a:r>
            <a:endParaRPr b="0" lang="en-US" sz="12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</p:txBody>
      </p:sp>
      <p:sp>
        <p:nvSpPr>
          <p:cNvPr id="1271" name="PlaceHolder 3"/>
          <p:cNvSpPr>
            <a:spLocks noGrp="1"/>
          </p:cNvSpPr>
          <p:nvPr>
            <p:ph type="dt" idx="295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en-US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Trebuchet MS"/>
              </a:rPr>
              <a:t>&lt;date/time&gt;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2" name="PlaceHolder 4"/>
          <p:cNvSpPr>
            <a:spLocks noGrp="1"/>
          </p:cNvSpPr>
          <p:nvPr>
            <p:ph type="ftr" idx="296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3" name="PlaceHolder 5"/>
          <p:cNvSpPr>
            <a:spLocks noGrp="1"/>
          </p:cNvSpPr>
          <p:nvPr>
            <p:ph type="sldNum" idx="297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900" strike="noStrike" u="non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0B7CF4F-971D-4A13-AE05-846E07630DE6}" type="slidenum">
              <a:rPr b="0" lang="en-US" sz="9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&lt;number&gt;</a:t>
            </a:fld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63.xml"/><Relationship Id="rId3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515151"/>
            </a:gs>
            <a:gs pos="50000">
              <a:srgbClr val="2d2d2d"/>
            </a:gs>
            <a:gs pos="100000">
              <a:srgbClr val="000000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11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entury Gothic"/>
            </a:endParaRPr>
          </a:p>
        </p:txBody>
      </p:sp>
      <p:pic>
        <p:nvPicPr>
          <p:cNvPr id="1612" name="Picture 10" descr="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1"/>
          <a:stretch/>
        </p:blipFill>
        <p:spPr>
          <a:xfrm>
            <a:off x="0" y="4375080"/>
            <a:ext cx="12191760" cy="2482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13" name="Title 1"/>
          <p:cNvSpPr/>
          <p:nvPr/>
        </p:nvSpPr>
        <p:spPr>
          <a:xfrm>
            <a:off x="1694880" y="-1083600"/>
            <a:ext cx="9686160" cy="432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defTabSz="914400">
              <a:lnSpc>
                <a:spcPct val="90000"/>
              </a:lnSpc>
              <a:spcAft>
                <a:spcPts val="601"/>
              </a:spcAft>
              <a:tabLst>
                <a:tab algn="l" pos="0"/>
              </a:tabLst>
            </a:pPr>
            <a:r>
              <a:rPr b="1" lang="zh-CN" sz="5400" strike="noStrike" u="none" cap="all">
                <a:solidFill>
                  <a:srgbClr val="ffffff"/>
                </a:solidFill>
                <a:effectLst/>
                <a:uFillTx/>
                <a:latin typeface="Century Gothic"/>
                <a:ea typeface="宋体"/>
              </a:rPr>
              <a:t>【</a:t>
            </a:r>
            <a:r>
              <a:rPr b="1" lang="zh-TW" sz="5400" strike="noStrike" u="none" cap="all">
                <a:solidFill>
                  <a:srgbClr val="ffffff"/>
                </a:solidFill>
                <a:effectLst/>
                <a:uFillTx/>
                <a:latin typeface="Century Gothic"/>
                <a:ea typeface="新細明體"/>
              </a:rPr>
              <a:t>报告</a:t>
            </a:r>
            <a:r>
              <a:rPr b="1" lang="en-US" sz="5400" strike="noStrike" u="none" cap="all">
                <a:solidFill>
                  <a:srgbClr val="ffffff"/>
                </a:solidFill>
                <a:effectLst/>
                <a:uFillTx/>
                <a:latin typeface="Century Gothic"/>
                <a:ea typeface="新細明體"/>
              </a:rPr>
              <a:t>Announcements</a:t>
            </a:r>
            <a:r>
              <a:rPr b="1" lang="zh-TW" sz="5400" strike="noStrike" u="none" cap="all">
                <a:solidFill>
                  <a:srgbClr val="ffffff"/>
                </a:solidFill>
                <a:effectLst/>
                <a:uFillTx/>
                <a:latin typeface="Century Gothic"/>
                <a:ea typeface="宋体"/>
              </a:rPr>
              <a:t>】</a:t>
            </a:r>
            <a:endParaRPr b="0" lang="en-US" sz="5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cxnSp>
        <p:nvCxnSpPr>
          <p:cNvPr id="1614" name="Straight Connector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654080" y="1621080"/>
            <a:ext cx="360" cy="3017880"/>
          </a:xfrm>
          <a:prstGeom prst="straightConnector1">
            <a:avLst/>
          </a:prstGeom>
          <a:ln w="15875">
            <a:solidFill>
              <a:srgbClr val="ffffff"/>
            </a:solidFill>
            <a:round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PlaceHolder 1"/>
          <p:cNvSpPr>
            <a:spLocks noGrp="1"/>
          </p:cNvSpPr>
          <p:nvPr>
            <p:ph type="title"/>
          </p:nvPr>
        </p:nvSpPr>
        <p:spPr>
          <a:xfrm>
            <a:off x="219960" y="228600"/>
            <a:ext cx="11681280" cy="3200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rmAutofit/>
          </a:bodyPr>
          <a:p>
            <a:pPr indent="0">
              <a:lnSpc>
                <a:spcPct val="150000"/>
              </a:lnSpc>
              <a:buNone/>
              <a:tabLst>
                <a:tab algn="l" pos="914400"/>
              </a:tabLst>
            </a:pPr>
            <a:r>
              <a:rPr b="1" lang="zh-CN" sz="54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感谢主！我们</a:t>
            </a:r>
            <a:r>
              <a:rPr b="1" lang="en-US" sz="54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2026</a:t>
            </a:r>
            <a:r>
              <a:rPr b="1" lang="zh-CN" sz="54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年预算于上周日全票通过！</a:t>
            </a:r>
            <a:endParaRPr b="0" lang="en-US" sz="5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PlaceHolder 1"/>
          <p:cNvSpPr>
            <a:spLocks noGrp="1"/>
          </p:cNvSpPr>
          <p:nvPr>
            <p:ph type="title"/>
          </p:nvPr>
        </p:nvSpPr>
        <p:spPr>
          <a:xfrm>
            <a:off x="348480" y="2355120"/>
            <a:ext cx="11494800" cy="1610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zh-CN" sz="5860" strike="noStrike" u="none">
                <a:solidFill>
                  <a:schemeClr val="lt2"/>
                </a:solidFill>
                <a:effectLst/>
                <a:uFillTx/>
                <a:latin typeface="Arial"/>
              </a:rPr>
              <a:t>今天中午</a:t>
            </a:r>
            <a:r>
              <a:rPr b="1" lang="en-US" sz="5860" strike="noStrike" u="none">
                <a:solidFill>
                  <a:schemeClr val="lt2"/>
                </a:solidFill>
                <a:effectLst/>
                <a:uFillTx/>
                <a:latin typeface="Arial"/>
              </a:rPr>
              <a:t>12:30-1:00</a:t>
            </a:r>
            <a:r>
              <a:rPr b="1" lang="zh-CN" sz="5860" strike="noStrike" u="none">
                <a:solidFill>
                  <a:schemeClr val="lt2"/>
                </a:solidFill>
                <a:effectLst/>
                <a:uFillTx/>
                <a:latin typeface="Arial"/>
              </a:rPr>
              <a:t>是今年最后一次祷告会，请大家踊跃参加。</a:t>
            </a:r>
            <a:br>
              <a:rPr sz="5860"/>
            </a:br>
            <a:br>
              <a:rPr sz="5860"/>
            </a:br>
            <a:r>
              <a:rPr b="1" lang="zh-CN" sz="586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特别鼓励弟兄姊妹们一起来本周四晚</a:t>
            </a:r>
            <a:r>
              <a:rPr b="1" lang="en-US" sz="586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8-9</a:t>
            </a:r>
            <a:r>
              <a:rPr b="1" lang="zh-CN" sz="586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点的祷告会，让我们</a:t>
            </a:r>
            <a:r>
              <a:rPr b="1" lang="en-US" sz="586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2026</a:t>
            </a:r>
            <a:r>
              <a:rPr b="1" lang="zh-CN" sz="586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新年第一天从祷告开始！</a:t>
            </a:r>
            <a:endParaRPr b="0" lang="en-US" sz="586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17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pic>
        <p:nvPicPr>
          <p:cNvPr id="1618" name="Picture 3" descr=""/>
          <p:cNvPicPr/>
          <p:nvPr/>
        </p:nvPicPr>
        <p:blipFill>
          <a:blip r:embed="rId1"/>
          <a:srcRect l="0" t="9092" r="11235" b="0"/>
          <a:stretch/>
        </p:blipFill>
        <p:spPr>
          <a:xfrm>
            <a:off x="3523320" y="0"/>
            <a:ext cx="8668080" cy="6857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19" name="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338760" cy="6857640"/>
          </a:xfrm>
          <a:prstGeom prst="rect">
            <a:avLst/>
          </a:prstGeom>
          <a:gradFill rotWithShape="0">
            <a:gsLst>
              <a:gs pos="0">
                <a:srgbClr val="000000">
                  <a:alpha val="0"/>
                </a:srgbClr>
              </a:gs>
              <a:gs pos="33000">
                <a:srgbClr val="000000">
                  <a:alpha val="64000"/>
                </a:srgbClr>
              </a:gs>
              <a:gs pos="58000">
                <a:srgbClr val="000000"/>
              </a:gs>
              <a:gs pos="100000">
                <a:srgbClr val="000000"/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620" name="PlaceHolder 1"/>
          <p:cNvSpPr>
            <a:spLocks noGrp="1"/>
          </p:cNvSpPr>
          <p:nvPr>
            <p:ph type="title"/>
          </p:nvPr>
        </p:nvSpPr>
        <p:spPr>
          <a:xfrm>
            <a:off x="-9360" y="-167040"/>
            <a:ext cx="4023000" cy="3203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rmAutofit/>
          </a:bodyPr>
          <a:p>
            <a:pPr indent="0">
              <a:lnSpc>
                <a:spcPct val="90000"/>
              </a:lnSpc>
              <a:buNone/>
            </a:pPr>
            <a:r>
              <a:rPr b="1" lang="zh-CN" sz="4800" strike="noStrike" u="none">
                <a:solidFill>
                  <a:schemeClr val="lt1"/>
                </a:solidFill>
                <a:effectLst/>
                <a:uFillTx/>
                <a:latin typeface="Calibri Light"/>
              </a:rPr>
              <a:t>【</a:t>
            </a:r>
            <a:r>
              <a:rPr b="1" lang="zh-CN" sz="4800" strike="noStrike" u="none">
                <a:solidFill>
                  <a:schemeClr val="lt1"/>
                </a:solidFill>
                <a:effectLst/>
                <a:uFillTx/>
                <a:latin typeface="Calibri Light"/>
              </a:rPr>
              <a:t>欢迎新来宾】</a:t>
            </a:r>
            <a:endParaRPr b="0" lang="en-US" sz="4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621" name="Rectangl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760320" y="346320"/>
            <a:ext cx="145800" cy="703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sp>
        <p:nvSpPr>
          <p:cNvPr id="1622" name="Rectangl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0960" y="4546800"/>
            <a:ext cx="3977280" cy="18000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26640" bIns="-2664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withEffect" fill="hold" presetClass="entr" presetID="10">
                                  <p:stCondLst>
                                    <p:cond delay="10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400"/>
                                        <p:tgtEl>
                                          <p:spTgt spid="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23" name="Rectangl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pic>
        <p:nvPicPr>
          <p:cNvPr id="1624" name="Picture 3" descr=""/>
          <p:cNvPicPr/>
          <p:nvPr/>
        </p:nvPicPr>
        <p:blipFill>
          <a:blip r:embed="rId1"/>
          <a:srcRect l="14874" t="6483" r="6522" b="3"/>
          <a:stretch/>
        </p:blipFill>
        <p:spPr>
          <a:xfrm>
            <a:off x="3523320" y="0"/>
            <a:ext cx="8668080" cy="6857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25" name="Rectangl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338760" cy="6857640"/>
          </a:xfrm>
          <a:prstGeom prst="rect">
            <a:avLst/>
          </a:prstGeom>
          <a:gradFill rotWithShape="0">
            <a:gsLst>
              <a:gs pos="0">
                <a:srgbClr val="000000">
                  <a:alpha val="0"/>
                </a:srgbClr>
              </a:gs>
              <a:gs pos="33000">
                <a:srgbClr val="000000">
                  <a:alpha val="64000"/>
                </a:srgbClr>
              </a:gs>
              <a:gs pos="58000">
                <a:srgbClr val="000000"/>
              </a:gs>
              <a:gs pos="100000">
                <a:srgbClr val="000000"/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626" name="PlaceHolder 1"/>
          <p:cNvSpPr>
            <a:spLocks noGrp="1"/>
          </p:cNvSpPr>
          <p:nvPr>
            <p:ph type="title"/>
          </p:nvPr>
        </p:nvSpPr>
        <p:spPr>
          <a:xfrm>
            <a:off x="381960" y="858600"/>
            <a:ext cx="4175640" cy="2948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rmAutofit/>
          </a:bodyPr>
          <a:p>
            <a:pPr indent="0">
              <a:lnSpc>
                <a:spcPct val="90000"/>
              </a:lnSpc>
              <a:buNone/>
            </a:pPr>
            <a:r>
              <a:rPr b="1" lang="zh-TW" sz="4800" strike="noStrike" u="none">
                <a:solidFill>
                  <a:schemeClr val="lt1"/>
                </a:solidFill>
                <a:effectLst/>
                <a:uFillTx/>
                <a:latin typeface="FZYaoTi"/>
                <a:ea typeface="FZYaoTi"/>
              </a:rPr>
              <a:t>祝祷</a:t>
            </a:r>
            <a:r>
              <a:rPr b="1" lang="en-US" sz="4800" strike="noStrike" u="none">
                <a:solidFill>
                  <a:schemeClr val="lt1"/>
                </a:solidFill>
                <a:effectLst/>
                <a:uFillTx/>
                <a:latin typeface="FZYaoTi"/>
                <a:ea typeface="FZYaoTi"/>
              </a:rPr>
              <a:t>Benediction</a:t>
            </a:r>
            <a:endParaRPr b="0" lang="en-US" sz="4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627" name="Rectangle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760320" y="346320"/>
            <a:ext cx="145800" cy="703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sp>
        <p:nvSpPr>
          <p:cNvPr id="1628" name="Rectangle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0960" y="4546800"/>
            <a:ext cx="3977280" cy="18000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26640" bIns="-2664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" dur="indefinite" restart="never" nodeType="tmRoot">
          <p:childTnLst>
            <p:seq>
              <p:cTn id="9" dur="indefinite" nodeType="mainSeq"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withEffect" fill="hold" presetClass="entr" presetID="10">
                                  <p:stCondLst>
                                    <p:cond delay="10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" dur="400"/>
                                        <p:tgtEl>
                                          <p:spTgt spid="1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4.xml.rels><?xml version="1.0" encoding="UTF-8"?>
<Relationships xmlns="http://schemas.openxmlformats.org/package/2006/relationships"><Relationship Id="rId1" Type="http://schemas.openxmlformats.org/officeDocument/2006/relationships/image" Target="../media/image4.jpeg"/>
</Relationships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 pitchFamily="0" charset="1"/>
        <a:ea typeface=""/>
        <a:cs typeface=""/>
      </a:majorFont>
      <a:minorFont>
        <a:latin typeface="Trebuchet MS" panose="020B0603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 l="0" t="0" r="0" b="0"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 pitchFamily="0" charset="1"/>
        <a:ea typeface=""/>
        <a:cs typeface=""/>
      </a:majorFont>
      <a:minorFont>
        <a:latin typeface="Trebuchet MS" panose="020B0603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 l="0" t="0" r="0" b="0"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 pitchFamily="0" charset="1"/>
        <a:ea typeface=""/>
        <a:cs typeface=""/>
      </a:majorFont>
      <a:minorFont>
        <a:latin typeface="Trebuchet MS" panose="020B0603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 l="0" t="0" r="0" b="0"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Technic">
  <a:themeElements>
    <a:clrScheme name="Technic">
      <a:dk1>
        <a:srgbClr val="000000"/>
      </a:dk1>
      <a:lt1>
        <a:srgbClr val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40000"/>
              </a:schemeClr>
            </a:gs>
            <a:gs pos="30000">
              <a:schemeClr val="phClr">
                <a:shade val="60000"/>
              </a:schemeClr>
            </a:gs>
            <a:gs pos="100000">
              <a:schemeClr val="phClr">
                <a:tint val="83000"/>
              </a:schemeClr>
            </a:gs>
          </a:gsLst>
          <a:lin ang="13000000" scaled="0"/>
          <a:tileRect l="0" t="0" r="0" b="0"/>
        </a:gradFill>
        <a:gradFill>
          <a:gsLst>
            <a:gs pos="0">
              <a:schemeClr val="phClr">
                <a:tint val="78000"/>
              </a:schemeClr>
            </a:gs>
            <a:gs pos="100000">
              <a:schemeClr val="phClr">
                <a:shade val="35000"/>
              </a:schemeClr>
            </a:gs>
          </a:gsLst>
          <a:path path="circle">
            <a:fillToRect l="60000" t="50000" r="4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Mesh">
  <a:themeElements>
    <a:clrScheme name="Mesh">
      <a:dk1>
        <a:srgbClr val="000000"/>
      </a:dk1>
      <a:lt1>
        <a:srgbClr val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e19520"/>
      </a:hlink>
      <a:folHlink>
        <a:srgbClr val="e8b15d"/>
      </a:folHlink>
    </a:clrScheme>
    <a:fontScheme name="Mesh">
      <a:majorFont>
        <a:latin typeface="Century Gothic" panose="020B0502020202020204" pitchFamily="0" charset="1"/>
        <a:ea typeface=""/>
        <a:cs typeface=""/>
      </a:majorFont>
      <a:minorFont>
        <a:latin typeface="Century Gothic" panose="020B0502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  <a:tileRect l="0" t="0" r="0" b="0"/>
        </a:gradFill>
      </a:fillStyleLst>
      <a:lnStyleLst>
        <a:ln w="9525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  <a:tileRect l="0" t="0" r="0" b="0"/>
        </a:gradFill>
        <a:blipFill rotWithShape="1">
          <a:blip r:embed="rId1"/>
          <a:srcRect l="0" t="0" r="0" b="0"/>
          <a:stretch>
            <a:fillRect l="0" t="0" r="0" b="0"/>
          </a:stretch>
        </a:blipFill>
      </a:bgFillStyleLst>
    </a:fmtScheme>
  </a:themeElements>
</a:theme>
</file>

<file path=ppt/theme/theme146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Whit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White">
      <a:majorFont>
        <a:latin typeface="Gill Sans" pitchFamily="0" charset="1"/>
        <a:ea typeface=""/>
        <a:cs typeface="Gill Sans" pitchFamily="0" charset="1"/>
      </a:majorFont>
      <a:minorFont>
        <a:latin typeface="Gill Sans" pitchFamily="0" charset="1"/>
        <a:ea typeface=""/>
        <a:cs typeface="Gill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3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4_Office Theme">
  <a:themeElements>
    <a:clrScheme name="Oriel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Slice">
  <a:themeElements>
    <a:clrScheme name="Slice">
      <a:dk1>
        <a:srgbClr val="000000"/>
      </a:dk1>
      <a:lt1>
        <a:srgbClr val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 pitchFamily="0" charset="1"/>
        <a:ea typeface=""/>
        <a:cs typeface=""/>
      </a:majorFont>
      <a:minorFont>
        <a:latin typeface="Century Gothic" panose="020B0502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2000"/>
                <a:lumMod val="110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8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  <a:tileRect l="0" t="0" r="0" b="0"/>
        </a:gradFill>
      </a:fillStyleLst>
      <a:lnStyleLst>
        <a:ln w="9525" cap="rnd" cmpd="sng" algn="ctr">
          <a:prstDash val="solid"/>
        </a:ln>
        <a:ln w="15875" cap="rnd" cmpd="sng" algn="ctr">
          <a:prstDash val="solid"/>
        </a:ln>
        <a:ln w="28575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10000">
              <a:schemeClr val="phClr">
                <a:tint val="97000"/>
                <a:lumMod val="118000"/>
              </a:schemeClr>
            </a:gs>
            <a:gs pos="100000">
              <a:schemeClr val="phClr">
                <a:shade val="94000"/>
                <a:lumMod val="62000"/>
              </a:schemeClr>
            </a:gs>
          </a:gsLst>
          <a:lin ang="6120000" scaled="1"/>
          <a:tileRect l="0" t="0" r="0" b="0"/>
        </a:gradFill>
        <a:gradFill>
          <a:gsLst>
            <a:gs pos="0">
              <a:schemeClr val="phClr">
                <a:tint val="97000"/>
                <a:lumMod val="118000"/>
              </a:schemeClr>
            </a:gs>
            <a:gs pos="100000">
              <a:schemeClr val="phClr">
                <a:shade val="92000"/>
                <a:lumMod val="62000"/>
              </a:schemeClr>
            </a:gs>
          </a:gsLst>
          <a:path path="circle">
            <a:fillToRect l="0" t="0" r="0" b="10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1_Slice">
  <a:themeElements>
    <a:clrScheme name="Slice">
      <a:dk1>
        <a:srgbClr val="000000"/>
      </a:dk1>
      <a:lt1>
        <a:srgbClr val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 pitchFamily="0" charset="1"/>
        <a:ea typeface=""/>
        <a:cs typeface=""/>
      </a:majorFont>
      <a:minorFont>
        <a:latin typeface="Century Gothic" panose="020B0502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2000"/>
                <a:lumMod val="110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8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  <a:tileRect l="0" t="0" r="0" b="0"/>
        </a:gradFill>
      </a:fillStyleLst>
      <a:lnStyleLst>
        <a:ln w="9525" cap="rnd" cmpd="sng" algn="ctr">
          <a:prstDash val="solid"/>
        </a:ln>
        <a:ln w="15875" cap="rnd" cmpd="sng" algn="ctr">
          <a:prstDash val="solid"/>
        </a:ln>
        <a:ln w="28575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10000">
              <a:schemeClr val="phClr">
                <a:tint val="97000"/>
                <a:lumMod val="118000"/>
              </a:schemeClr>
            </a:gs>
            <a:gs pos="100000">
              <a:schemeClr val="phClr">
                <a:shade val="94000"/>
                <a:lumMod val="62000"/>
              </a:schemeClr>
            </a:gs>
          </a:gsLst>
          <a:lin ang="6120000" scaled="1"/>
          <a:tileRect l="0" t="0" r="0" b="0"/>
        </a:gradFill>
        <a:gradFill>
          <a:gsLst>
            <a:gs pos="0">
              <a:schemeClr val="phClr">
                <a:tint val="97000"/>
                <a:lumMod val="118000"/>
              </a:schemeClr>
            </a:gs>
            <a:gs pos="100000">
              <a:schemeClr val="phClr">
                <a:shade val="92000"/>
                <a:lumMod val="62000"/>
              </a:schemeClr>
            </a:gs>
          </a:gsLst>
          <a:path path="circle">
            <a:fillToRect l="0" t="0" r="0" b="10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1_Slice">
  <a:themeElements>
    <a:clrScheme name="Slice">
      <a:dk1>
        <a:srgbClr val="000000"/>
      </a:dk1>
      <a:lt1>
        <a:srgbClr val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 pitchFamily="0" charset="1"/>
        <a:ea typeface=""/>
        <a:cs typeface=""/>
      </a:majorFont>
      <a:minorFont>
        <a:latin typeface="Century Gothic" panose="020B0502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2000"/>
                <a:lumMod val="110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8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  <a:tileRect l="0" t="0" r="0" b="0"/>
        </a:gradFill>
      </a:fillStyleLst>
      <a:lnStyleLst>
        <a:ln w="9525" cap="rnd" cmpd="sng" algn="ctr">
          <a:prstDash val="solid"/>
        </a:ln>
        <a:ln w="15875" cap="rnd" cmpd="sng" algn="ctr">
          <a:prstDash val="solid"/>
        </a:ln>
        <a:ln w="28575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10000">
              <a:schemeClr val="phClr">
                <a:tint val="97000"/>
                <a:lumMod val="118000"/>
              </a:schemeClr>
            </a:gs>
            <a:gs pos="100000">
              <a:schemeClr val="phClr">
                <a:shade val="94000"/>
                <a:lumMod val="62000"/>
              </a:schemeClr>
            </a:gs>
          </a:gsLst>
          <a:lin ang="6120000" scaled="1"/>
          <a:tileRect l="0" t="0" r="0" b="0"/>
        </a:gradFill>
        <a:gradFill>
          <a:gsLst>
            <a:gs pos="0">
              <a:schemeClr val="phClr">
                <a:tint val="97000"/>
                <a:lumMod val="118000"/>
              </a:schemeClr>
            </a:gs>
            <a:gs pos="100000">
              <a:schemeClr val="phClr">
                <a:shade val="92000"/>
                <a:lumMod val="62000"/>
              </a:schemeClr>
            </a:gs>
          </a:gsLst>
          <a:path path="circle">
            <a:fillToRect l="0" t="0" r="0" b="10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 pitchFamily="0" charset="1"/>
        <a:ea typeface="新細明體" pitchFamily="0" charset="1"/>
        <a:cs typeface=""/>
      </a:majorFont>
      <a:minorFont>
        <a:latin typeface="Arial" pitchFamily="0" charset="1"/>
        <a:ea typeface="新細明體" pitchFamily="0" charset="1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6_Vapor Trail">
  <a:themeElements>
    <a:clrScheme name="Vapor Trail">
      <a:dk1>
        <a:srgbClr val="000000"/>
      </a:dk1>
      <a:lt1>
        <a:srgbClr val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 pitchFamily="0" charset="1"/>
        <a:ea typeface=""/>
        <a:cs typeface=""/>
      </a:majorFont>
      <a:minorFont>
        <a:latin typeface="Century Gothic" panose="020B0502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9000"/>
                <a:lumMod val="110000"/>
              </a:schemeClr>
            </a:gs>
            <a:gs pos="52000">
              <a:schemeClr val="phClr">
                <a:tint val="74000"/>
                <a:lumMod val="104000"/>
              </a:schemeClr>
            </a:gs>
            <a:gs pos="100000">
              <a:schemeClr val="phClr">
                <a:tint val="78000"/>
                <a:lumMod val="10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6000"/>
                <a:lumMod val="104000"/>
              </a:schemeClr>
            </a:gs>
            <a:gs pos="78000">
              <a:schemeClr val="phClr">
                <a:shade val="100000"/>
                <a:lumMod val="100000"/>
              </a:schemeClr>
            </a:gs>
          </a:gsLst>
          <a:lin ang="5400000" scaled="0"/>
          <a:tileRect l="0" t="0" r="0" b="0"/>
        </a:gradFill>
      </a:fillStyleLst>
      <a:lnStyleLst>
        <a:ln w="9525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2_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_rels/item3.xml.rels><?xml version="1.0" encoding="UTF-8"?>
<Relationships xmlns="http://schemas.openxmlformats.org/package/2006/relationships"><Relationship Id="rId1" Type="http://schemas.openxmlformats.org/officeDocument/2006/relationships/customXmlProps" Target="itemProps3.xml"/>
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1D41B725B8D741B559B1B7C1DD8083" ma:contentTypeVersion="11" ma:contentTypeDescription="Create a new document." ma:contentTypeScope="" ma:versionID="a934a4cd11e92149ec479db1eb5f74af">
  <xsd:schema xmlns:xsd="http://www.w3.org/2001/XMLSchema" xmlns:xs="http://www.w3.org/2001/XMLSchema" xmlns:p="http://schemas.microsoft.com/office/2006/metadata/properties" xmlns:ns3="f94628cb-1a74-416f-b922-4006abeb55d5" targetNamespace="http://schemas.microsoft.com/office/2006/metadata/properties" ma:root="true" ma:fieldsID="552cfdc57fbea2b15c246285490fab92" ns3:_="">
    <xsd:import namespace="f94628cb-1a74-416f-b922-4006abeb55d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4628cb-1a74-416f-b922-4006abeb55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A3282A-CD0E-48C8-94C0-5376D1C213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7D2AF57-C447-408E-B16B-A37AA1192486}">
  <ds:schemaRefs>
    <ds:schemaRef ds:uri="http://schemas.openxmlformats.org/package/2006/metadata/core-properties"/>
    <ds:schemaRef ds:uri="http://purl.org/dc/elements/1.1/"/>
    <ds:schemaRef ds:uri="http://purl.org/dc/terms/"/>
    <ds:schemaRef ds:uri="f94628cb-1a74-416f-b922-4006abeb55d5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7E317F39-32FF-4ED4-9E06-80503A3E41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4628cb-1a74-416f-b922-4006abeb55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138967</TotalTime>
  <Application>LibreOffice/25.8.3.2$Windows_X86_64 LibreOffice_project/8ca8d55c161d602844f5428fa4b58097424e324e</Application>
  <AppVersion>15.0000</AppVersion>
  <Words>2475</Words>
  <Paragraphs>286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2021-01-17T03:05:34Z</dcterms:created>
  <dc:creator>Karen Liau</dc:creator>
  <dc:description/>
  <dc:language>en-US</dc:language>
  <cp:lastModifiedBy/>
  <dcterms:modified xsi:type="dcterms:W3CDTF">2025-12-28T09:51:00Z</dcterms:modified>
  <cp:revision>179</cp:revision>
  <dc:subject/>
  <dc:title>主日崇拜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0x0101006B1D41B725B8D741B559B1B7C1DD8083</vt:lpwstr>
  </property>
  <property fmtid="{D5CDD505-2E9C-101B-9397-08002B2CF9AE}" pid="3" name="Notes">
    <vt:i4>38</vt:i4>
  </property>
  <property fmtid="{D5CDD505-2E9C-101B-9397-08002B2CF9AE}" pid="4" name="PresentationFormat">
    <vt:lpwstr>Widescreen</vt:lpwstr>
  </property>
  <property fmtid="{D5CDD505-2E9C-101B-9397-08002B2CF9AE}" pid="5" name="Slides">
    <vt:i4>65</vt:i4>
  </property>
</Properties>
</file>