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5" r:id="rId4"/>
    <p:sldMasterId id="2147483731" r:id="rId5"/>
    <p:sldMasterId id="2147483743" r:id="rId6"/>
    <p:sldMasterId id="2147483761" r:id="rId7"/>
    <p:sldMasterId id="2147483773" r:id="rId8"/>
    <p:sldMasterId id="2147483791" r:id="rId9"/>
    <p:sldMasterId id="2147483808" r:id="rId10"/>
    <p:sldMasterId id="2147483826" r:id="rId11"/>
  </p:sldMasterIdLst>
  <p:notesMasterIdLst>
    <p:notesMasterId r:id="rId24"/>
  </p:notesMasterIdLst>
  <p:handoutMasterIdLst>
    <p:handoutMasterId r:id="rId25"/>
  </p:handoutMasterIdLst>
  <p:sldIdLst>
    <p:sldId id="9510" r:id="rId12"/>
    <p:sldId id="9507" r:id="rId13"/>
    <p:sldId id="9491" r:id="rId14"/>
    <p:sldId id="257" r:id="rId15"/>
    <p:sldId id="9498" r:id="rId16"/>
    <p:sldId id="9891" r:id="rId17"/>
    <p:sldId id="9509" r:id="rId18"/>
    <p:sldId id="7497" r:id="rId19"/>
    <p:sldId id="9508" r:id="rId20"/>
    <p:sldId id="9474" r:id="rId21"/>
    <p:sldId id="525" r:id="rId22"/>
    <p:sldId id="98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204" autoAdjust="0"/>
  </p:normalViewPr>
  <p:slideViewPr>
    <p:cSldViewPr snapToGrid="0">
      <p:cViewPr varScale="1">
        <p:scale>
          <a:sx n="57" d="100"/>
          <a:sy n="57" d="100"/>
        </p:scale>
        <p:origin x="48" y="100"/>
      </p:cViewPr>
      <p:guideLst>
        <p:guide orient="horz" pos="792"/>
        <p:guide pos="3144"/>
        <p:guide orient="horz" pos="960"/>
      </p:guideLst>
    </p:cSldViewPr>
  </p:slideViewPr>
  <p:outlineViewPr>
    <p:cViewPr>
      <p:scale>
        <a:sx n="33" d="100"/>
        <a:sy n="33" d="100"/>
      </p:scale>
      <p:origin x="0" y="-119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BBF3-49A8-4B3F-9773-22E67695BB12}" type="datetimeFigureOut">
              <a:rPr lang="en-US" smtClean="0"/>
              <a:t>12/20/2025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B6193-5AA7-489B-8575-00593FC26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AAC2B-A50D-4386-849A-6B59FB991B4C}" type="datetimeFigureOut">
              <a:rPr lang="en-US" smtClean="0"/>
              <a:t>12/20/2025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95658-EA1F-4910-80AB-4DA76E1674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817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430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865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791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16806-8717-2F00-BA56-85B75480D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D381C9-2ABC-F9CB-E041-B64AD4DFDB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4D660C-DBA6-31F1-82F7-BFE411E78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70D33-D75B-D2F8-9FB7-F67D745FA7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6EE6EA-7080-444E-A72C-6D51A5160BE1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849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>
            <a:extLst>
              <a:ext uri="{FF2B5EF4-FFF2-40B4-BE49-F238E27FC236}">
                <a16:creationId xmlns:a16="http://schemas.microsoft.com/office/drawing/2014/main" id="{B48F21D0-533A-85BC-26F6-41473355AB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" y="1708150"/>
            <a:ext cx="12196233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3315" name="Arc 3">
            <a:extLst>
              <a:ext uri="{FF2B5EF4-FFF2-40B4-BE49-F238E27FC236}">
                <a16:creationId xmlns:a16="http://schemas.microsoft.com/office/drawing/2014/main" id="{809EB234-42EE-2995-51DF-CBFA2108BA54}"/>
              </a:ext>
            </a:extLst>
          </p:cNvPr>
          <p:cNvSpPr>
            <a:spLocks/>
          </p:cNvSpPr>
          <p:nvPr/>
        </p:nvSpPr>
        <p:spPr bwMode="auto">
          <a:xfrm>
            <a:off x="0" y="842964"/>
            <a:ext cx="3862917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kumimoji="1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DB4EF8EE-4CBD-4606-B307-C9975CFEF8CF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3657601" y="427038"/>
            <a:ext cx="8532284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6D94DDA1-2530-3D75-E42B-C0302520D1B4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588000" y="1828800"/>
            <a:ext cx="60960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4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52D42A9-E44E-2465-767B-73693156B915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ABB69FA0-416B-CCCF-F97E-24A50498D62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3320" name="Rectangle 8">
            <a:extLst>
              <a:ext uri="{FF2B5EF4-FFF2-40B4-BE49-F238E27FC236}">
                <a16:creationId xmlns:a16="http://schemas.microsoft.com/office/drawing/2014/main" id="{E1FD8EE7-8C89-D5A6-117B-EDDE50579B4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FDFC57B-95F7-44A2-9417-F0F5DD48CA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495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5E03F-E4DD-DB0F-06BA-EA04254C7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A602A-AB22-B7E9-C0FB-B2FE632316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3010D-413B-72F4-3E4B-6B2387081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B1ED1-4487-BE46-61C8-BC391431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0E24B-9332-2766-819A-65BF2AC4F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82450-66DC-4165-9DB7-2632F8A2FF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0078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66B003-E78A-451D-914F-A49EBFF207E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72860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14733-BDB9-47AF-BF47-ECD8610E02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764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6394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3734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43613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5328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3154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2007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62347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767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4F3A79-BBAF-F7C5-6C14-48597C3F7C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55200" y="609600"/>
            <a:ext cx="2032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0A125-30C5-1598-F0AA-554DF560B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759200" y="609600"/>
            <a:ext cx="58928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EF401-8FD4-9024-E2AB-508FD3A4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AD1E8-D414-0BC5-408F-DF45FFB30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70A04-8C7B-4AF0-FCDE-572030153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251B4B-1D04-4F9B-BA48-A96CBBB369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9958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7301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20060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2416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42596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2267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6640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0200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7295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184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A155-0D1C-43BE-9D9A-2845093BFD9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04FC-F75A-4595-B578-8D74FA91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69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5CEF68DD-D59B-4580-9638-5245329569E0}"/>
              </a:ext>
            </a:extLst>
          </p:cNvPr>
          <p:cNvGrpSpPr>
            <a:grpSpLocks/>
          </p:cNvGrpSpPr>
          <p:nvPr/>
        </p:nvGrpSpPr>
        <p:grpSpPr bwMode="auto">
          <a:xfrm>
            <a:off x="-8467" y="20637"/>
            <a:ext cx="12192000" cy="6858000"/>
            <a:chOff x="0" y="0"/>
            <a:chExt cx="5760" cy="432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8326025-C320-48A5-AD6B-C489C1A8AE9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389 w 6027"/>
                <a:gd name="T1" fmla="*/ 32 h 2296"/>
                <a:gd name="T2" fmla="*/ 0 w 6027"/>
                <a:gd name="T3" fmla="*/ 32 h 2296"/>
                <a:gd name="T4" fmla="*/ 0 w 6027"/>
                <a:gd name="T5" fmla="*/ 0 h 2296"/>
                <a:gd name="T6" fmla="*/ 4389 w 6027"/>
                <a:gd name="T7" fmla="*/ 0 h 2296"/>
                <a:gd name="T8" fmla="*/ 4389 w 6027"/>
                <a:gd name="T9" fmla="*/ 32 h 2296"/>
                <a:gd name="T10" fmla="*/ 4389 w 6027"/>
                <a:gd name="T11" fmla="*/ 32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B8E783DC-4572-4970-8ECE-79CB462EC74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文新字海-特行" pitchFamily="2" charset="-12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BCFA1488-E243-497A-B091-0BFA0D7A230C}"/>
              </a:ext>
            </a:extLst>
          </p:cNvPr>
          <p:cNvSpPr>
            <a:spLocks/>
          </p:cNvSpPr>
          <p:nvPr/>
        </p:nvSpPr>
        <p:spPr bwMode="hidden">
          <a:xfrm>
            <a:off x="8322733" y="6269039"/>
            <a:ext cx="38608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2657A95D-4E79-43A3-9CA0-08DFE8457FD5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6034089"/>
            <a:ext cx="10460568" cy="850900"/>
            <a:chOff x="0" y="3792"/>
            <a:chExt cx="4942" cy="536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DBFDF8AE-A976-47FD-AA7F-8A0139FFC1B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文新字海-特行" pitchFamily="2" charset="-120"/>
              </a:endParaRPr>
            </a:p>
          </p:txBody>
        </p:sp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id="{97FAD1A7-D0A9-4549-B889-C2F0FA11ABA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0AD182B1-214B-43B0-93B1-7CE1A35C33F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8AF491DA-FCC4-491D-BF27-3D28DD5F488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9 h 353"/>
                  <a:gd name="T4" fmla="*/ 24 w 186"/>
                  <a:gd name="T5" fmla="*/ 67 h 353"/>
                  <a:gd name="T6" fmla="*/ 18 w 186"/>
                  <a:gd name="T7" fmla="*/ 145 h 353"/>
                  <a:gd name="T8" fmla="*/ 42 w 186"/>
                  <a:gd name="T9" fmla="*/ 251 h 353"/>
                  <a:gd name="T10" fmla="*/ 48 w 186"/>
                  <a:gd name="T11" fmla="*/ 356 h 353"/>
                  <a:gd name="T12" fmla="*/ 0 w 186"/>
                  <a:gd name="T13" fmla="*/ 777 h 353"/>
                  <a:gd name="T14" fmla="*/ 54 w 186"/>
                  <a:gd name="T15" fmla="*/ 514 h 353"/>
                  <a:gd name="T16" fmla="*/ 84 w 186"/>
                  <a:gd name="T17" fmla="*/ 474 h 353"/>
                  <a:gd name="T18" fmla="*/ 126 w 186"/>
                  <a:gd name="T19" fmla="*/ 278 h 353"/>
                  <a:gd name="T20" fmla="*/ 144 w 186"/>
                  <a:gd name="T21" fmla="*/ 263 h 353"/>
                  <a:gd name="T22" fmla="*/ 144 w 186"/>
                  <a:gd name="T23" fmla="*/ 198 h 353"/>
                  <a:gd name="T24" fmla="*/ 186 w 186"/>
                  <a:gd name="T25" fmla="*/ 145 h 353"/>
                  <a:gd name="T26" fmla="*/ 162 w 186"/>
                  <a:gd name="T27" fmla="*/ 131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C3C1264D-AAC1-4882-B13E-A1AB45C5A41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D7B4ADA7-571C-4C82-A872-6F3C5B378C9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3 h 66"/>
                  <a:gd name="T8" fmla="*/ 6 w 155"/>
                  <a:gd name="T9" fmla="*/ 39 h 66"/>
                  <a:gd name="T10" fmla="*/ 0 w 155"/>
                  <a:gd name="T11" fmla="*/ 54 h 66"/>
                  <a:gd name="T12" fmla="*/ 78 w 155"/>
                  <a:gd name="T13" fmla="*/ 132 h 66"/>
                  <a:gd name="T14" fmla="*/ 96 w 155"/>
                  <a:gd name="T15" fmla="*/ 93 h 66"/>
                  <a:gd name="T16" fmla="*/ 155 w 155"/>
                  <a:gd name="T17" fmla="*/ 147 h 66"/>
                  <a:gd name="T18" fmla="*/ 126 w 155"/>
                  <a:gd name="T19" fmla="*/ 5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4DE973DD-C207-494D-B062-36E5F396637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83 h 72"/>
                  <a:gd name="T2" fmla="*/ 0 w 42"/>
                  <a:gd name="T3" fmla="*/ 42 h 72"/>
                  <a:gd name="T4" fmla="*/ 12 w 42"/>
                  <a:gd name="T5" fmla="*/ 14 h 72"/>
                  <a:gd name="T6" fmla="*/ 0 w 42"/>
                  <a:gd name="T7" fmla="*/ 14 h 72"/>
                  <a:gd name="T8" fmla="*/ 12 w 42"/>
                  <a:gd name="T9" fmla="*/ 14 h 72"/>
                  <a:gd name="T10" fmla="*/ 24 w 42"/>
                  <a:gd name="T11" fmla="*/ 14 h 72"/>
                  <a:gd name="T12" fmla="*/ 36 w 42"/>
                  <a:gd name="T13" fmla="*/ 14 h 72"/>
                  <a:gd name="T14" fmla="*/ 42 w 42"/>
                  <a:gd name="T15" fmla="*/ 0 h 72"/>
                  <a:gd name="T16" fmla="*/ 30 w 42"/>
                  <a:gd name="T17" fmla="*/ 42 h 72"/>
                  <a:gd name="T18" fmla="*/ 42 w 42"/>
                  <a:gd name="T19" fmla="*/ 111 h 72"/>
                  <a:gd name="T20" fmla="*/ 12 w 42"/>
                  <a:gd name="T21" fmla="*/ 163 h 72"/>
                  <a:gd name="T22" fmla="*/ 6 w 42"/>
                  <a:gd name="T23" fmla="*/ 83 h 72"/>
                  <a:gd name="T24" fmla="*/ 6 w 42"/>
                  <a:gd name="T25" fmla="*/ 83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43C2877-8C5B-4A11-BD75-BD562EC37AC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文新字海-特行" pitchFamily="2" charset="-120"/>
              </a:endParaRPr>
            </a:p>
          </p:txBody>
        </p:sp>
      </p:grpSp>
      <p:grpSp>
        <p:nvGrpSpPr>
          <p:cNvPr id="17" name="Group 15">
            <a:extLst>
              <a:ext uri="{FF2B5EF4-FFF2-40B4-BE49-F238E27FC236}">
                <a16:creationId xmlns:a16="http://schemas.microsoft.com/office/drawing/2014/main" id="{9AF85B4D-C622-42B8-9EF8-02CF16752362}"/>
              </a:ext>
            </a:extLst>
          </p:cNvPr>
          <p:cNvGrpSpPr>
            <a:grpSpLocks/>
          </p:cNvGrpSpPr>
          <p:nvPr/>
        </p:nvGrpSpPr>
        <p:grpSpPr bwMode="auto">
          <a:xfrm>
            <a:off x="836087" y="6021388"/>
            <a:ext cx="7579783" cy="849312"/>
            <a:chOff x="395" y="3793"/>
            <a:chExt cx="3581" cy="535"/>
          </a:xfrm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CA812EBA-EA8A-45E6-B3FC-7E5168CF8C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7 h 287"/>
                <a:gd name="T4" fmla="*/ 66 w 365"/>
                <a:gd name="T5" fmla="*/ 122 h 287"/>
                <a:gd name="T6" fmla="*/ 143 w 365"/>
                <a:gd name="T7" fmla="*/ 201 h 287"/>
                <a:gd name="T8" fmla="*/ 191 w 365"/>
                <a:gd name="T9" fmla="*/ 183 h 287"/>
                <a:gd name="T10" fmla="*/ 341 w 365"/>
                <a:gd name="T11" fmla="*/ 315 h 287"/>
                <a:gd name="T12" fmla="*/ 305 w 365"/>
                <a:gd name="T13" fmla="*/ 192 h 287"/>
                <a:gd name="T14" fmla="*/ 365 w 365"/>
                <a:gd name="T15" fmla="*/ 146 h 287"/>
                <a:gd name="T16" fmla="*/ 359 w 365"/>
                <a:gd name="T17" fmla="*/ 140 h 287"/>
                <a:gd name="T18" fmla="*/ 335 w 365"/>
                <a:gd name="T19" fmla="*/ 128 h 287"/>
                <a:gd name="T20" fmla="*/ 299 w 365"/>
                <a:gd name="T21" fmla="*/ 97 h 287"/>
                <a:gd name="T22" fmla="*/ 257 w 365"/>
                <a:gd name="T23" fmla="*/ 79 h 287"/>
                <a:gd name="T24" fmla="*/ 215 w 365"/>
                <a:gd name="T25" fmla="*/ 61 h 287"/>
                <a:gd name="T26" fmla="*/ 173 w 365"/>
                <a:gd name="T27" fmla="*/ 43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15C1B3B0-2433-487B-A48A-860F7B3D90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9CB165A7-EF22-48B2-B91F-F9929ED93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7 h 60"/>
                <a:gd name="T16" fmla="*/ 65 w 71"/>
                <a:gd name="T17" fmla="*/ 49 h 60"/>
                <a:gd name="T18" fmla="*/ 71 w 71"/>
                <a:gd name="T19" fmla="*/ 61 h 60"/>
                <a:gd name="T20" fmla="*/ 71 w 71"/>
                <a:gd name="T21" fmla="*/ 67 h 60"/>
                <a:gd name="T22" fmla="*/ 59 w 71"/>
                <a:gd name="T23" fmla="*/ 61 h 60"/>
                <a:gd name="T24" fmla="*/ 47 w 71"/>
                <a:gd name="T25" fmla="*/ 49 h 60"/>
                <a:gd name="T26" fmla="*/ 23 w 71"/>
                <a:gd name="T27" fmla="*/ 37 h 60"/>
                <a:gd name="T28" fmla="*/ 23 w 71"/>
                <a:gd name="T29" fmla="*/ 43 h 60"/>
                <a:gd name="T30" fmla="*/ 18 w 71"/>
                <a:gd name="T31" fmla="*/ 49 h 60"/>
                <a:gd name="T32" fmla="*/ 12 w 71"/>
                <a:gd name="T33" fmla="*/ 55 h 60"/>
                <a:gd name="T34" fmla="*/ 6 w 71"/>
                <a:gd name="T35" fmla="*/ 55 h 60"/>
                <a:gd name="T36" fmla="*/ 6 w 71"/>
                <a:gd name="T37" fmla="*/ 55 h 60"/>
                <a:gd name="T38" fmla="*/ 6 w 71"/>
                <a:gd name="T39" fmla="*/ 43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939B11C4-72EC-4812-AAD4-4EFE7C6D7F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1 h 162"/>
                <a:gd name="T10" fmla="*/ 96 w 161"/>
                <a:gd name="T11" fmla="*/ 67 h 162"/>
                <a:gd name="T12" fmla="*/ 102 w 161"/>
                <a:gd name="T13" fmla="*/ 79 h 162"/>
                <a:gd name="T14" fmla="*/ 108 w 161"/>
                <a:gd name="T15" fmla="*/ 91 h 162"/>
                <a:gd name="T16" fmla="*/ 120 w 161"/>
                <a:gd name="T17" fmla="*/ 103 h 162"/>
                <a:gd name="T18" fmla="*/ 143 w 161"/>
                <a:gd name="T19" fmla="*/ 121 h 162"/>
                <a:gd name="T20" fmla="*/ 155 w 161"/>
                <a:gd name="T21" fmla="*/ 152 h 162"/>
                <a:gd name="T22" fmla="*/ 161 w 161"/>
                <a:gd name="T23" fmla="*/ 170 h 162"/>
                <a:gd name="T24" fmla="*/ 161 w 161"/>
                <a:gd name="T25" fmla="*/ 176 h 162"/>
                <a:gd name="T26" fmla="*/ 96 w 161"/>
                <a:gd name="T27" fmla="*/ 109 h 162"/>
                <a:gd name="T28" fmla="*/ 30 w 161"/>
                <a:gd name="T29" fmla="*/ 61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3C6F2D7-BC6B-48BB-A978-F2CB7E30B8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7 h 60"/>
                <a:gd name="T4" fmla="*/ 41 w 59"/>
                <a:gd name="T5" fmla="*/ 43 h 60"/>
                <a:gd name="T6" fmla="*/ 47 w 59"/>
                <a:gd name="T7" fmla="*/ 49 h 60"/>
                <a:gd name="T8" fmla="*/ 53 w 59"/>
                <a:gd name="T9" fmla="*/ 61 h 60"/>
                <a:gd name="T10" fmla="*/ 53 w 59"/>
                <a:gd name="T11" fmla="*/ 67 h 60"/>
                <a:gd name="T12" fmla="*/ 47 w 59"/>
                <a:gd name="T13" fmla="*/ 61 h 60"/>
                <a:gd name="T14" fmla="*/ 35 w 59"/>
                <a:gd name="T15" fmla="*/ 55 h 60"/>
                <a:gd name="T16" fmla="*/ 23 w 59"/>
                <a:gd name="T17" fmla="*/ 43 h 60"/>
                <a:gd name="T18" fmla="*/ 17 w 59"/>
                <a:gd name="T19" fmla="*/ 37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6DE3DD92-88B6-4965-8D4B-10C44F7D82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3 h 204"/>
                <a:gd name="T2" fmla="*/ 245 w 245"/>
                <a:gd name="T3" fmla="*/ 49 h 204"/>
                <a:gd name="T4" fmla="*/ 209 w 245"/>
                <a:gd name="T5" fmla="*/ 91 h 204"/>
                <a:gd name="T6" fmla="*/ 143 w 245"/>
                <a:gd name="T7" fmla="*/ 146 h 204"/>
                <a:gd name="T8" fmla="*/ 167 w 245"/>
                <a:gd name="T9" fmla="*/ 170 h 204"/>
                <a:gd name="T10" fmla="*/ 179 w 245"/>
                <a:gd name="T11" fmla="*/ 225 h 204"/>
                <a:gd name="T12" fmla="*/ 77 w 245"/>
                <a:gd name="T13" fmla="*/ 146 h 204"/>
                <a:gd name="T14" fmla="*/ 47 w 245"/>
                <a:gd name="T15" fmla="*/ 91 h 204"/>
                <a:gd name="T16" fmla="*/ 89 w 245"/>
                <a:gd name="T17" fmla="*/ 73 h 204"/>
                <a:gd name="T18" fmla="*/ 59 w 245"/>
                <a:gd name="T19" fmla="*/ 43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3 h 204"/>
                <a:gd name="T50" fmla="*/ 233 w 245"/>
                <a:gd name="T51" fmla="*/ 43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39938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3"/>
            <a:ext cx="10972800" cy="1736725"/>
          </a:xfrm>
        </p:spPr>
        <p:txBody>
          <a:bodyPr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938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A1C1EF3C-6439-4343-8A1E-8B011DF098D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3559076D-11D9-4D03-9635-03D715C4E58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05585F05-516C-453F-90D9-8FEB744C3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CFAF9A29-DD0D-4359-BADC-14E268E4299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4464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22B4B-0445-41C7-8142-D316C457E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978CF-A0D3-4034-A455-AE7C185CF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B9C08-85D2-48AC-96EF-E464BF500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F2A5D6F2-68CE-44BE-B834-A803669BB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9977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FAE6-CC0E-4A60-8C79-0CBC8E9E6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F9299-1FA3-441A-9831-7D7EE5C30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7F747-6F8E-4CFE-9343-A9C1DA79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2B17CBF3-4D7D-45C8-82F7-75A7E8D6F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2372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371F8-8786-4F26-90F0-8D016C72A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7A1C-DC58-43FE-95C0-F1A5AAD62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B40AE-6337-4D1B-9F15-0F6444F7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66C007A0-9C90-494C-8535-ED93B76C0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5870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D9E953-9ACD-42A9-8EEC-3893EA258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EE5024-0BF1-4D0C-914E-37B414DDD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00269-0855-4765-BEB8-287374C19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36002D57-A61C-4204-9281-D683DCB41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1130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7D9C20-ECD2-413E-8C57-6577B5DB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CDB852-D220-4554-A624-122BBFD2E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81192-9CAE-4B82-9AC4-B19805E59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EA8443E2-8C90-4BC2-9873-B533DCF2B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6584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DEDCC8-5FC0-4615-B3B4-0497C15F9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AC369-968E-4213-BF16-C1C8FFCB1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8D793-6A39-4E28-B0F3-CAC5C09C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B06B0174-F8D6-4FB9-BA3F-7356A6B78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4184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70AF0-1C0A-08C9-C071-ACD485E54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4B7D2-7724-3983-ED71-8C11E3C67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E1561-C752-D2ED-6A76-4FE42E888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7DB6B-F0C7-5B9D-E99C-42AC73E00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956F1-2CC9-666C-53A3-249F1C6F9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A3247-76C0-41E1-8CE4-514515C127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0902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95933-7269-4FCF-81C5-ABD6485F3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33853-29B7-41F7-B2DD-5EB91EB15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119F9-85E3-4025-8553-459FEDF1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1398F2C2-BE4D-454F-AF2E-3E934C378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7761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DCBE7-F214-4F30-B335-8E4369FCC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3C5A2-F235-48F8-97B4-20CD05472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19E1-E79D-488A-BE1A-D5D5C48F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ED7CF9A1-DA43-40AA-9014-FEA735998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4374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57A1F-7B1A-4812-9C80-01BD6A234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3EA0D-055E-4798-A216-B33DFDF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25DB9-937A-48C6-8B00-E667A2940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856EB281-63BA-43EF-A9CF-6D3F8D3E3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6542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1726A-0512-463E-960C-2DA55F70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C9991-F316-4A9D-99A2-F25476C5D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F944-4B6E-4D3B-832E-066C9973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Verdana" pitchFamily="34" charset="0"/>
                <a:ea typeface="文新字海-特行" pitchFamily="2" charset="-120"/>
              </a:defRPr>
            </a:lvl1pPr>
          </a:lstStyle>
          <a:p>
            <a:pPr>
              <a:defRPr/>
            </a:pPr>
            <a:fld id="{36792AEB-2638-4383-990C-78932592B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6791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882AA-7027-47F9-90B7-CD343CA46EB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016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C8EE46-CD80-4071-9F96-0AB613E7A1D1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71660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81B34-66F0-4DFF-B2FA-A4FBA928D67B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9427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C06F9-39F6-4E79-B7DB-AB38D59F15E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475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F1F962-F8BC-4C79-A7AD-7EF4D56BEFDD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9184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22013E-24D9-4558-821E-3A705B86EF5C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5950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4CE73-D120-D07C-0516-759CD2871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93C56-A286-E6F6-0213-7D07DC1D3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71864-FA2D-739D-636D-29E7BECB3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7F960-1881-DA23-0446-188C6AF0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DABBC-7DA7-6C16-7776-99A491CF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DEBE5-B73E-4E2F-9376-1C72888A2B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2584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D3D1C4-A648-42AB-A982-29D4E9E3A84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299316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673C34-AF72-4F76-8E89-D32823A9FAB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81283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C06F9-39F6-4E79-B7DB-AB38D59F15E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7611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DCC9A5-A2A8-43C9-A01F-84580F552D36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799777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4EB45-47E9-4DCB-8D0D-41D098EE942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6627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29EB3-BC96-4035-B6F1-2DE00740750B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0556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40CACF-6542-4E07-9AF4-E3F067500EE9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2300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0C33AD-8850-4831-9C7B-27A387A4005A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3116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DAE668-830C-4312-AA83-5091BE6CF5B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4894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2855A-545D-485D-B1B9-2C96A8010547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7395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F230D-EE92-7F7A-BC9A-B25F2D46A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33A0F-A42D-E7C7-CEE3-63D27C76E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59200" y="1981200"/>
            <a:ext cx="396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D1EC9-5AF8-9938-0187-180B4C652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24800" y="1981200"/>
            <a:ext cx="396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057D3D-C004-4DA4-1EAA-BA14B90B6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52C6B-D588-4818-E185-670E40EF0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F6E09-B5D4-1965-1DA0-8FBE299EA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4ED26-B04D-4D30-8E06-8DA9441395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1241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75B009-2F00-4080-BFE6-E5C306365D1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21048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188AE-FD8A-AEDC-C3E3-08B5B23DA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1307E9-CB19-AD3C-EDCB-94B3049AA6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56B87-1059-2C8C-593C-B7D146CA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BC3CB-B870-45FC-A658-8DCEC0553C0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A1447-E597-A8FD-597A-2E6186EA7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17004-1E56-2EB8-FFD7-9A64EB5AB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66D9-B56D-4ECE-9DF5-235D1502B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597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0567E-5728-0D68-40C3-9A2080FA4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D9E68-4B96-98F4-7BB5-27CF540D9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3E9F1-E2C0-4D74-B06E-2F86F9C14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BC3CB-B870-45FC-A658-8DCEC0553C0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4FC5E-5D7D-A0B0-07B2-46755E0BD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A046D-8BFD-CED0-DEE6-088671993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66D9-B56D-4ECE-9DF5-235D1502B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111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B540B-D9E2-B885-3769-0F9AF27D5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03DE6-AA79-5191-14D8-DEF2DBABF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FB1BC-4A07-4F90-2E00-81DB6EBC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BC3CB-B870-45FC-A658-8DCEC0553C0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4CF2F-CEC2-52CA-8852-8D02952F8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4B1F8-D7F8-E792-F561-69659B63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66D9-B56D-4ECE-9DF5-235D1502B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638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42913-22C7-FB4F-1194-D40F22677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A20DD-57FC-DAEE-96CA-7884F707DE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6A90C-07E1-681B-64CE-B3EA3AE4B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FA9F6-AB4B-D684-14F9-D5044C580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BC3CB-B870-45FC-A658-8DCEC0553C0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4A16A-64F5-D391-9137-13E23E8F3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B0880-B62A-6831-6DF4-0966BDFC9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66D9-B56D-4ECE-9DF5-235D1502B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98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9BF7D-41BB-24D1-DDE2-3E6797650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C865D-4210-69B5-FD8F-52E355614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127F6B-034E-6645-6B38-D0F6B5566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BB625A-E8DA-CBD5-0582-FD6E2825F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7AE017-1C23-490B-68DD-B798DC7E8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2C91EB-F128-657E-22C6-9E523744E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BC3CB-B870-45FC-A658-8DCEC0553C0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EDB983-6B7C-561F-1F4A-C951E9D61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A9D655-293F-7B63-238C-AE39F67A1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66D9-B56D-4ECE-9DF5-235D1502B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68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06DF4-E5ED-FD38-C638-D9D849B37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E4FCA5-7A88-F8C6-6DEF-F0D32685F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BC3CB-B870-45FC-A658-8DCEC0553C0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C6EC4-46FF-0689-E390-E9818D0F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981638-B4B3-2333-CE1E-7A1F28707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66D9-B56D-4ECE-9DF5-235D1502B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695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B743CA-9806-F911-0635-CF6B20E9B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BC3CB-B870-45FC-A658-8DCEC0553C0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39C243-A48B-BAE3-02B4-DD1FE0E4C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8DB10-02CE-3FEC-C4F0-3A3B7A60A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66D9-B56D-4ECE-9DF5-235D1502B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57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5C466-6525-5668-CF5F-413EC62FA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46494-EAC9-DAC8-0F74-14A9D6945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29A7CA-8357-F4DB-09D3-C8A3FC22E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6657B9-DB3D-6B5F-BB3F-20BC03698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BC3CB-B870-45FC-A658-8DCEC0553C0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0E650-C4E6-0BA3-A32D-6CBA68918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EE2EB-E2AF-5C07-48D9-FC1FEF538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66D9-B56D-4ECE-9DF5-235D1502B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322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22C9C-6982-ABE7-FD75-A762D5AD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B14533-3D46-3ADD-4959-3F5712680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8292B-CC27-C693-070C-37C523EEF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14EDC5-2652-0760-70A5-22F03FB2C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BC3CB-B870-45FC-A658-8DCEC0553C0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36440-C60D-A351-69E0-4868D2CCF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2C9FC-6859-C9F8-2229-1240C424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66D9-B56D-4ECE-9DF5-235D1502B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38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CD267-40B0-FB49-2E42-86901EB9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302F0-C332-FB73-4A2D-E0AE2BB37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D8C4D4-2346-2F21-8FEA-B4C4F6067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F751C-07FE-BBBF-28C3-6F22D521AE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15326C-D1FF-BFE6-364B-1656EEC000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D2DC2E-6BF3-6FFC-84CE-C4C68677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767B0E-578A-BB20-4B79-C33F89067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2C4532-DE82-91C4-68EE-1E5802B00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91C50-137D-41EA-A457-70800D0157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4947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959FD-FBFF-1CC9-6EC0-4AEE537D8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09516A-7E9E-79F1-AC45-FF72FC84E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47854-5C33-A1FE-EBDC-83CB85CD7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BC3CB-B870-45FC-A658-8DCEC0553C0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139C8-3003-CC58-D830-94FFBAC9A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D998E-FA90-02D5-351E-35881C4C7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66D9-B56D-4ECE-9DF5-235D1502B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82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F08157-CB80-AABD-9997-2B0F520EAA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208A8D-2F83-35EC-5F1F-793827A17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348D9-DFDE-F8AC-A816-55D980E73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BC3CB-B870-45FC-A658-8DCEC0553C0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3A8B5-7DCD-210B-0CF6-DFA2F998F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7E98B-B343-3463-16AC-7C490722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66D9-B56D-4ECE-9DF5-235D1502B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368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3B45B-F29A-4388-B315-D6C19A28F6D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9958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0118-F38F-45C7-BB60-3239EC4C23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8010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CE3A-10D9-46D9-A989-EB74341E658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6005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AD63-44D8-463A-B902-EDE3D38843E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684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AA74-6E67-43EE-A310-564C8EEDABB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7794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FA613-E81A-4CA4-93A6-216C2D91CDE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0179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E7C5-9A1D-478F-9077-4F536C8FC44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4481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7648-1D3A-405F-87EF-7D1B6CA439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851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1A44-F04A-D317-2C75-4BCA703B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3B5F82-8334-9A04-1D7B-7326D11FA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BFE9D9-D47C-78FD-3195-39A4F0253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373F9-0B2A-5D1A-CFA4-7D132779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0513E-599D-4BF2-A6DA-B4EB6D037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1171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B202-85FE-45CD-BCE7-43EA0A14401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781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34916-E853-4058-A51F-2D598C2A110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31269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34916-E853-4058-A51F-2D598C2A110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1695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34916-E853-4058-A51F-2D598C2A110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26582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34916-E853-4058-A51F-2D598C2A110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14685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34916-E853-4058-A51F-2D598C2A110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71407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B6DD-5E50-4588-9224-549965A8A66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2430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4D9B-FAF2-47A2-AC1B-47C49060F8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384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8204333" y="215900"/>
            <a:ext cx="3587600" cy="45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600">
                <a:solidFill>
                  <a:schemeClr val="dk2"/>
                </a:solidFill>
              </a:defRPr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600">
                <a:solidFill>
                  <a:schemeClr val="dk2"/>
                </a:solidFill>
              </a:defRPr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600">
                <a:solidFill>
                  <a:schemeClr val="dk2"/>
                </a:solidFill>
              </a:defRPr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600">
                <a:solidFill>
                  <a:schemeClr val="dk2"/>
                </a:solidFill>
              </a:defRPr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600">
                <a:solidFill>
                  <a:schemeClr val="dk2"/>
                </a:solidFill>
              </a:defRPr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600">
                <a:solidFill>
                  <a:schemeClr val="dk2"/>
                </a:solidFill>
              </a:defRPr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600">
                <a:solidFill>
                  <a:schemeClr val="dk2"/>
                </a:solidFill>
              </a:defRPr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745088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3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99725A-1AB2-1066-E6D7-2B7BFCCB4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236AC7-CC32-AAEE-1917-EC0746D8D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83682-B2A1-E99B-A6BD-227C8463B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FE521-CF2D-4E89-A6E6-9876078342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6812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081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612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728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574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375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913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016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209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744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3917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E48E7-2201-7155-5A7A-825744223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9F1B6-95A8-CF20-C2E2-60CC29B94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CA5744-EFD6-9813-9223-20B77DFBB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5F44D-B884-64B1-69B0-5258A8DCC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BFD17-6DCC-DEA0-22B0-0A49CD40F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46EAD-0C54-3F95-913E-025352860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CD334-6145-4958-9CCC-27BAAB649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3405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737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03856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284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922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2312-1707-4CD4-B547-D910E7209A9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99-4235-4FCE-B3A1-0BB1092AE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383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78AEC-7F14-4D4F-90DB-3E5314B2135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6458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DD80D-5631-4F2C-BAE5-D40D1CCA20B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8077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3932F-B8DF-45E1-BD5F-F1C7F964248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0369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DA529-9C4F-42CF-ADBD-F3F91D9DCE3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0409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9B587-27A8-4897-8C2E-B38727EC5A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249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525E1-A2C0-0B9C-133B-6B75FC08C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DF731C-752E-8892-F529-66FA322A96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4B4A5-8CCA-0595-13AD-76D2AB2BA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834440-2CF4-B677-C92D-32099D749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8D198-ACD2-CEA9-0A9D-852C42A5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87A75-D795-684C-8E47-7506ED428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B2C76-8DAB-40E1-B401-2A4AF559D2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066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50E75-EDF1-4DC1-8F54-D0FE4F659B9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02657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E5DDA7-C718-43E3-BF25-B09E605D94E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1429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BB427-5C7D-44BC-9F16-EC1576615FF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3549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CEDFB-7986-4F09-8075-2C2FCA19A59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9379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F6B1-A9D4-407D-BFD3-580D43F39D93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37279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E228-D4E5-49E6-A1A5-9418D2795C6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939223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5EEA-34D4-4561-B0FB-CB58E5840D3E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73700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7DD0-7933-4618-970B-87A9ABE98791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54763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9056B-356D-479E-AA76-58467C415476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86329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0673-4DEB-4E5C-84A8-A6C5DDC4F199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72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rc 2">
            <a:extLst>
              <a:ext uri="{FF2B5EF4-FFF2-40B4-BE49-F238E27FC236}">
                <a16:creationId xmlns:a16="http://schemas.microsoft.com/office/drawing/2014/main" id="{E37466A2-3AC4-9B9D-D03A-327ABF1D89C9}"/>
              </a:ext>
            </a:extLst>
          </p:cNvPr>
          <p:cNvSpPr>
            <a:spLocks/>
          </p:cNvSpPr>
          <p:nvPr/>
        </p:nvSpPr>
        <p:spPr bwMode="auto">
          <a:xfrm>
            <a:off x="0" y="842964"/>
            <a:ext cx="3862917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kumimoji="1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D26C3D88-793E-704E-3CB7-BD36760A7B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59200" y="609600"/>
            <a:ext cx="812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3C28FFD4-77EA-698A-A626-57A05E97D0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759200" y="1981200"/>
            <a:ext cx="812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7961C210-1F70-DA94-50D5-2635883F003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9EA2BB05-0110-5A3B-B3F0-AB3765A2388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0C3C2FBF-D3A4-DEB9-403C-5C8C68F0A1D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8C8048-BC66-4526-8635-7C305F806A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93647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2pPr>
      <a:lvl3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3pPr>
      <a:lvl4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4pPr>
      <a:lvl5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u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«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>
            <a:extLst>
              <a:ext uri="{FF2B5EF4-FFF2-40B4-BE49-F238E27FC236}">
                <a16:creationId xmlns:a16="http://schemas.microsoft.com/office/drawing/2014/main" id="{97F04C01-B381-4D26-ADA1-5A5518C6D89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5385" name="Freeform 3">
              <a:extLst>
                <a:ext uri="{FF2B5EF4-FFF2-40B4-BE49-F238E27FC236}">
                  <a16:creationId xmlns:a16="http://schemas.microsoft.com/office/drawing/2014/main" id="{0D5DCA80-8AB7-4917-A947-D443D6E93DD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389 w 6027"/>
                <a:gd name="T1" fmla="*/ 32 h 2296"/>
                <a:gd name="T2" fmla="*/ 0 w 6027"/>
                <a:gd name="T3" fmla="*/ 32 h 2296"/>
                <a:gd name="T4" fmla="*/ 0 w 6027"/>
                <a:gd name="T5" fmla="*/ 0 h 2296"/>
                <a:gd name="T6" fmla="*/ 4389 w 6027"/>
                <a:gd name="T7" fmla="*/ 0 h 2296"/>
                <a:gd name="T8" fmla="*/ 4389 w 6027"/>
                <a:gd name="T9" fmla="*/ 32 h 2296"/>
                <a:gd name="T10" fmla="*/ 4389 w 6027"/>
                <a:gd name="T11" fmla="*/ 32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98340" name="Freeform 4">
              <a:extLst>
                <a:ext uri="{FF2B5EF4-FFF2-40B4-BE49-F238E27FC236}">
                  <a16:creationId xmlns:a16="http://schemas.microsoft.com/office/drawing/2014/main" id="{B287C690-8D54-4226-BDBC-F9507193560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文新字海-特行" pitchFamily="2" charset="-120"/>
              </a:endParaRPr>
            </a:p>
          </p:txBody>
        </p:sp>
      </p:grpSp>
      <p:sp>
        <p:nvSpPr>
          <p:cNvPr id="15363" name="Freeform 5">
            <a:extLst>
              <a:ext uri="{FF2B5EF4-FFF2-40B4-BE49-F238E27FC236}">
                <a16:creationId xmlns:a16="http://schemas.microsoft.com/office/drawing/2014/main" id="{E487D8FD-279A-4B64-B08A-D98A784DA91C}"/>
              </a:ext>
            </a:extLst>
          </p:cNvPr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5364" name="Group 6">
            <a:extLst>
              <a:ext uri="{FF2B5EF4-FFF2-40B4-BE49-F238E27FC236}">
                <a16:creationId xmlns:a16="http://schemas.microsoft.com/office/drawing/2014/main" id="{9527A31E-E2B4-48AE-BCFD-B529370B1B7B}"/>
              </a:ext>
            </a:extLst>
          </p:cNvPr>
          <p:cNvGrpSpPr>
            <a:grpSpLocks/>
          </p:cNvGrpSpPr>
          <p:nvPr/>
        </p:nvGrpSpPr>
        <p:grpSpPr bwMode="auto">
          <a:xfrm>
            <a:off x="0" y="6019800"/>
            <a:ext cx="10464800" cy="857251"/>
            <a:chOff x="0" y="3792"/>
            <a:chExt cx="4944" cy="540"/>
          </a:xfrm>
        </p:grpSpPr>
        <p:sp>
          <p:nvSpPr>
            <p:cNvPr id="398343" name="Freeform 7">
              <a:extLst>
                <a:ext uri="{FF2B5EF4-FFF2-40B4-BE49-F238E27FC236}">
                  <a16:creationId xmlns:a16="http://schemas.microsoft.com/office/drawing/2014/main" id="{F33CA722-B35A-45D3-9D92-A7194EBA1C2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文新字海-特行" pitchFamily="2" charset="-120"/>
              </a:endParaRPr>
            </a:p>
          </p:txBody>
        </p:sp>
        <p:grpSp>
          <p:nvGrpSpPr>
            <p:cNvPr id="15378" name="Group 8">
              <a:extLst>
                <a:ext uri="{FF2B5EF4-FFF2-40B4-BE49-F238E27FC236}">
                  <a16:creationId xmlns:a16="http://schemas.microsoft.com/office/drawing/2014/main" id="{238F807A-408D-4931-A281-FC76CCD0DEC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5380" name="Freeform 9">
                <a:extLst>
                  <a:ext uri="{FF2B5EF4-FFF2-40B4-BE49-F238E27FC236}">
                    <a16:creationId xmlns:a16="http://schemas.microsoft.com/office/drawing/2014/main" id="{6147CFA3-7DD2-48CA-9434-33CBDC258FF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5381" name="Freeform 10">
                <a:extLst>
                  <a:ext uri="{FF2B5EF4-FFF2-40B4-BE49-F238E27FC236}">
                    <a16:creationId xmlns:a16="http://schemas.microsoft.com/office/drawing/2014/main" id="{CA5740C7-C936-49E2-9F9C-78FEB7CEF80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9 h 353"/>
                  <a:gd name="T4" fmla="*/ 24 w 186"/>
                  <a:gd name="T5" fmla="*/ 67 h 353"/>
                  <a:gd name="T6" fmla="*/ 18 w 186"/>
                  <a:gd name="T7" fmla="*/ 145 h 353"/>
                  <a:gd name="T8" fmla="*/ 42 w 186"/>
                  <a:gd name="T9" fmla="*/ 251 h 353"/>
                  <a:gd name="T10" fmla="*/ 48 w 186"/>
                  <a:gd name="T11" fmla="*/ 356 h 353"/>
                  <a:gd name="T12" fmla="*/ 0 w 186"/>
                  <a:gd name="T13" fmla="*/ 777 h 353"/>
                  <a:gd name="T14" fmla="*/ 54 w 186"/>
                  <a:gd name="T15" fmla="*/ 514 h 353"/>
                  <a:gd name="T16" fmla="*/ 84 w 186"/>
                  <a:gd name="T17" fmla="*/ 474 h 353"/>
                  <a:gd name="T18" fmla="*/ 126 w 186"/>
                  <a:gd name="T19" fmla="*/ 278 h 353"/>
                  <a:gd name="T20" fmla="*/ 144 w 186"/>
                  <a:gd name="T21" fmla="*/ 263 h 353"/>
                  <a:gd name="T22" fmla="*/ 144 w 186"/>
                  <a:gd name="T23" fmla="*/ 198 h 353"/>
                  <a:gd name="T24" fmla="*/ 186 w 186"/>
                  <a:gd name="T25" fmla="*/ 145 h 353"/>
                  <a:gd name="T26" fmla="*/ 162 w 186"/>
                  <a:gd name="T27" fmla="*/ 131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5382" name="Freeform 11">
                <a:extLst>
                  <a:ext uri="{FF2B5EF4-FFF2-40B4-BE49-F238E27FC236}">
                    <a16:creationId xmlns:a16="http://schemas.microsoft.com/office/drawing/2014/main" id="{D97CB82E-51A2-4E64-99BF-35A355D294A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5383" name="Freeform 12">
                <a:extLst>
                  <a:ext uri="{FF2B5EF4-FFF2-40B4-BE49-F238E27FC236}">
                    <a16:creationId xmlns:a16="http://schemas.microsoft.com/office/drawing/2014/main" id="{2A0DB033-7071-4D9D-B9F7-D44C1D49791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3 h 66"/>
                  <a:gd name="T8" fmla="*/ 6 w 155"/>
                  <a:gd name="T9" fmla="*/ 39 h 66"/>
                  <a:gd name="T10" fmla="*/ 0 w 155"/>
                  <a:gd name="T11" fmla="*/ 54 h 66"/>
                  <a:gd name="T12" fmla="*/ 78 w 155"/>
                  <a:gd name="T13" fmla="*/ 132 h 66"/>
                  <a:gd name="T14" fmla="*/ 96 w 155"/>
                  <a:gd name="T15" fmla="*/ 93 h 66"/>
                  <a:gd name="T16" fmla="*/ 155 w 155"/>
                  <a:gd name="T17" fmla="*/ 147 h 66"/>
                  <a:gd name="T18" fmla="*/ 126 w 155"/>
                  <a:gd name="T19" fmla="*/ 5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5384" name="Freeform 13">
                <a:extLst>
                  <a:ext uri="{FF2B5EF4-FFF2-40B4-BE49-F238E27FC236}">
                    <a16:creationId xmlns:a16="http://schemas.microsoft.com/office/drawing/2014/main" id="{59B9A859-AFC5-4879-A216-ABE9D2CB4B6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83 h 72"/>
                  <a:gd name="T2" fmla="*/ 0 w 42"/>
                  <a:gd name="T3" fmla="*/ 42 h 72"/>
                  <a:gd name="T4" fmla="*/ 12 w 42"/>
                  <a:gd name="T5" fmla="*/ 14 h 72"/>
                  <a:gd name="T6" fmla="*/ 0 w 42"/>
                  <a:gd name="T7" fmla="*/ 14 h 72"/>
                  <a:gd name="T8" fmla="*/ 12 w 42"/>
                  <a:gd name="T9" fmla="*/ 14 h 72"/>
                  <a:gd name="T10" fmla="*/ 24 w 42"/>
                  <a:gd name="T11" fmla="*/ 14 h 72"/>
                  <a:gd name="T12" fmla="*/ 36 w 42"/>
                  <a:gd name="T13" fmla="*/ 14 h 72"/>
                  <a:gd name="T14" fmla="*/ 42 w 42"/>
                  <a:gd name="T15" fmla="*/ 0 h 72"/>
                  <a:gd name="T16" fmla="*/ 30 w 42"/>
                  <a:gd name="T17" fmla="*/ 42 h 72"/>
                  <a:gd name="T18" fmla="*/ 42 w 42"/>
                  <a:gd name="T19" fmla="*/ 111 h 72"/>
                  <a:gd name="T20" fmla="*/ 12 w 42"/>
                  <a:gd name="T21" fmla="*/ 163 h 72"/>
                  <a:gd name="T22" fmla="*/ 6 w 42"/>
                  <a:gd name="T23" fmla="*/ 83 h 72"/>
                  <a:gd name="T24" fmla="*/ 6 w 42"/>
                  <a:gd name="T25" fmla="*/ 83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98350" name="Freeform 14">
              <a:extLst>
                <a:ext uri="{FF2B5EF4-FFF2-40B4-BE49-F238E27FC236}">
                  <a16:creationId xmlns:a16="http://schemas.microsoft.com/office/drawing/2014/main" id="{137D2D8E-0935-4193-B37B-61827F318AE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ea typeface="文新字海-特行" pitchFamily="2" charset="-120"/>
              </a:endParaRPr>
            </a:p>
          </p:txBody>
        </p:sp>
      </p:grpSp>
      <p:grpSp>
        <p:nvGrpSpPr>
          <p:cNvPr id="15365" name="Group 15">
            <a:extLst>
              <a:ext uri="{FF2B5EF4-FFF2-40B4-BE49-F238E27FC236}">
                <a16:creationId xmlns:a16="http://schemas.microsoft.com/office/drawing/2014/main" id="{283658E1-BFC3-46A9-8435-64D7B28C4D1F}"/>
              </a:ext>
            </a:extLst>
          </p:cNvPr>
          <p:cNvGrpSpPr>
            <a:grpSpLocks/>
          </p:cNvGrpSpPr>
          <p:nvPr/>
        </p:nvGrpSpPr>
        <p:grpSpPr bwMode="auto">
          <a:xfrm>
            <a:off x="836087" y="6021388"/>
            <a:ext cx="7579783" cy="849312"/>
            <a:chOff x="395" y="3793"/>
            <a:chExt cx="3581" cy="535"/>
          </a:xfrm>
        </p:grpSpPr>
        <p:sp>
          <p:nvSpPr>
            <p:cNvPr id="15371" name="Freeform 16">
              <a:extLst>
                <a:ext uri="{FF2B5EF4-FFF2-40B4-BE49-F238E27FC236}">
                  <a16:creationId xmlns:a16="http://schemas.microsoft.com/office/drawing/2014/main" id="{495C401B-6D4F-4E93-86B6-E3DD64F23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7 h 287"/>
                <a:gd name="T4" fmla="*/ 66 w 365"/>
                <a:gd name="T5" fmla="*/ 122 h 287"/>
                <a:gd name="T6" fmla="*/ 143 w 365"/>
                <a:gd name="T7" fmla="*/ 201 h 287"/>
                <a:gd name="T8" fmla="*/ 191 w 365"/>
                <a:gd name="T9" fmla="*/ 183 h 287"/>
                <a:gd name="T10" fmla="*/ 341 w 365"/>
                <a:gd name="T11" fmla="*/ 315 h 287"/>
                <a:gd name="T12" fmla="*/ 305 w 365"/>
                <a:gd name="T13" fmla="*/ 192 h 287"/>
                <a:gd name="T14" fmla="*/ 365 w 365"/>
                <a:gd name="T15" fmla="*/ 146 h 287"/>
                <a:gd name="T16" fmla="*/ 359 w 365"/>
                <a:gd name="T17" fmla="*/ 140 h 287"/>
                <a:gd name="T18" fmla="*/ 335 w 365"/>
                <a:gd name="T19" fmla="*/ 128 h 287"/>
                <a:gd name="T20" fmla="*/ 299 w 365"/>
                <a:gd name="T21" fmla="*/ 97 h 287"/>
                <a:gd name="T22" fmla="*/ 257 w 365"/>
                <a:gd name="T23" fmla="*/ 79 h 287"/>
                <a:gd name="T24" fmla="*/ 215 w 365"/>
                <a:gd name="T25" fmla="*/ 61 h 287"/>
                <a:gd name="T26" fmla="*/ 173 w 365"/>
                <a:gd name="T27" fmla="*/ 43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372" name="Freeform 17">
              <a:extLst>
                <a:ext uri="{FF2B5EF4-FFF2-40B4-BE49-F238E27FC236}">
                  <a16:creationId xmlns:a16="http://schemas.microsoft.com/office/drawing/2014/main" id="{714BE2D2-853A-431B-985D-3A522F38B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373" name="Freeform 18">
              <a:extLst>
                <a:ext uri="{FF2B5EF4-FFF2-40B4-BE49-F238E27FC236}">
                  <a16:creationId xmlns:a16="http://schemas.microsoft.com/office/drawing/2014/main" id="{8D5265DF-FF22-4969-9054-8CA83457E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7 h 60"/>
                <a:gd name="T16" fmla="*/ 65 w 71"/>
                <a:gd name="T17" fmla="*/ 49 h 60"/>
                <a:gd name="T18" fmla="*/ 71 w 71"/>
                <a:gd name="T19" fmla="*/ 61 h 60"/>
                <a:gd name="T20" fmla="*/ 71 w 71"/>
                <a:gd name="T21" fmla="*/ 67 h 60"/>
                <a:gd name="T22" fmla="*/ 59 w 71"/>
                <a:gd name="T23" fmla="*/ 61 h 60"/>
                <a:gd name="T24" fmla="*/ 47 w 71"/>
                <a:gd name="T25" fmla="*/ 49 h 60"/>
                <a:gd name="T26" fmla="*/ 23 w 71"/>
                <a:gd name="T27" fmla="*/ 37 h 60"/>
                <a:gd name="T28" fmla="*/ 23 w 71"/>
                <a:gd name="T29" fmla="*/ 43 h 60"/>
                <a:gd name="T30" fmla="*/ 18 w 71"/>
                <a:gd name="T31" fmla="*/ 49 h 60"/>
                <a:gd name="T32" fmla="*/ 12 w 71"/>
                <a:gd name="T33" fmla="*/ 55 h 60"/>
                <a:gd name="T34" fmla="*/ 6 w 71"/>
                <a:gd name="T35" fmla="*/ 55 h 60"/>
                <a:gd name="T36" fmla="*/ 6 w 71"/>
                <a:gd name="T37" fmla="*/ 55 h 60"/>
                <a:gd name="T38" fmla="*/ 6 w 71"/>
                <a:gd name="T39" fmla="*/ 43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374" name="Freeform 19">
              <a:extLst>
                <a:ext uri="{FF2B5EF4-FFF2-40B4-BE49-F238E27FC236}">
                  <a16:creationId xmlns:a16="http://schemas.microsoft.com/office/drawing/2014/main" id="{0221AB3F-180C-4610-BFA4-254D0A257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1 h 162"/>
                <a:gd name="T10" fmla="*/ 96 w 161"/>
                <a:gd name="T11" fmla="*/ 67 h 162"/>
                <a:gd name="T12" fmla="*/ 102 w 161"/>
                <a:gd name="T13" fmla="*/ 79 h 162"/>
                <a:gd name="T14" fmla="*/ 108 w 161"/>
                <a:gd name="T15" fmla="*/ 91 h 162"/>
                <a:gd name="T16" fmla="*/ 120 w 161"/>
                <a:gd name="T17" fmla="*/ 103 h 162"/>
                <a:gd name="T18" fmla="*/ 143 w 161"/>
                <a:gd name="T19" fmla="*/ 121 h 162"/>
                <a:gd name="T20" fmla="*/ 155 w 161"/>
                <a:gd name="T21" fmla="*/ 152 h 162"/>
                <a:gd name="T22" fmla="*/ 161 w 161"/>
                <a:gd name="T23" fmla="*/ 170 h 162"/>
                <a:gd name="T24" fmla="*/ 161 w 161"/>
                <a:gd name="T25" fmla="*/ 176 h 162"/>
                <a:gd name="T26" fmla="*/ 96 w 161"/>
                <a:gd name="T27" fmla="*/ 109 h 162"/>
                <a:gd name="T28" fmla="*/ 30 w 161"/>
                <a:gd name="T29" fmla="*/ 61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375" name="Freeform 20">
              <a:extLst>
                <a:ext uri="{FF2B5EF4-FFF2-40B4-BE49-F238E27FC236}">
                  <a16:creationId xmlns:a16="http://schemas.microsoft.com/office/drawing/2014/main" id="{3D4FBD88-D1C7-4BA6-8055-8B940C33F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7 h 60"/>
                <a:gd name="T4" fmla="*/ 41 w 59"/>
                <a:gd name="T5" fmla="*/ 43 h 60"/>
                <a:gd name="T6" fmla="*/ 47 w 59"/>
                <a:gd name="T7" fmla="*/ 49 h 60"/>
                <a:gd name="T8" fmla="*/ 53 w 59"/>
                <a:gd name="T9" fmla="*/ 61 h 60"/>
                <a:gd name="T10" fmla="*/ 53 w 59"/>
                <a:gd name="T11" fmla="*/ 67 h 60"/>
                <a:gd name="T12" fmla="*/ 47 w 59"/>
                <a:gd name="T13" fmla="*/ 61 h 60"/>
                <a:gd name="T14" fmla="*/ 35 w 59"/>
                <a:gd name="T15" fmla="*/ 55 h 60"/>
                <a:gd name="T16" fmla="*/ 23 w 59"/>
                <a:gd name="T17" fmla="*/ 43 h 60"/>
                <a:gd name="T18" fmla="*/ 17 w 59"/>
                <a:gd name="T19" fmla="*/ 37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376" name="Freeform 21">
              <a:extLst>
                <a:ext uri="{FF2B5EF4-FFF2-40B4-BE49-F238E27FC236}">
                  <a16:creationId xmlns:a16="http://schemas.microsoft.com/office/drawing/2014/main" id="{3A6A8DD3-CC16-48DE-B8D7-AAB6ACEE5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3 h 204"/>
                <a:gd name="T2" fmla="*/ 245 w 245"/>
                <a:gd name="T3" fmla="*/ 49 h 204"/>
                <a:gd name="T4" fmla="*/ 209 w 245"/>
                <a:gd name="T5" fmla="*/ 91 h 204"/>
                <a:gd name="T6" fmla="*/ 143 w 245"/>
                <a:gd name="T7" fmla="*/ 146 h 204"/>
                <a:gd name="T8" fmla="*/ 167 w 245"/>
                <a:gd name="T9" fmla="*/ 170 h 204"/>
                <a:gd name="T10" fmla="*/ 179 w 245"/>
                <a:gd name="T11" fmla="*/ 225 h 204"/>
                <a:gd name="T12" fmla="*/ 77 w 245"/>
                <a:gd name="T13" fmla="*/ 146 h 204"/>
                <a:gd name="T14" fmla="*/ 47 w 245"/>
                <a:gd name="T15" fmla="*/ 91 h 204"/>
                <a:gd name="T16" fmla="*/ 89 w 245"/>
                <a:gd name="T17" fmla="*/ 73 h 204"/>
                <a:gd name="T18" fmla="*/ 59 w 245"/>
                <a:gd name="T19" fmla="*/ 43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3 h 204"/>
                <a:gd name="T50" fmla="*/ 233 w 245"/>
                <a:gd name="T51" fmla="*/ 43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398358" name="Rectangle 22">
            <a:extLst>
              <a:ext uri="{FF2B5EF4-FFF2-40B4-BE49-F238E27FC236}">
                <a16:creationId xmlns:a16="http://schemas.microsoft.com/office/drawing/2014/main" id="{79846D05-E29E-4160-AFE0-F7B39BC60F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7" name="Rectangle 23">
            <a:extLst>
              <a:ext uri="{FF2B5EF4-FFF2-40B4-BE49-F238E27FC236}">
                <a16:creationId xmlns:a16="http://schemas.microsoft.com/office/drawing/2014/main" id="{FC5C7863-1EDD-44E5-99DE-E211DB40EC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98360" name="Rectangle 24">
            <a:extLst>
              <a:ext uri="{FF2B5EF4-FFF2-40B4-BE49-F238E27FC236}">
                <a16:creationId xmlns:a16="http://schemas.microsoft.com/office/drawing/2014/main" id="{D97EA14D-D041-4B7E-82B6-E0FAC38850B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600" u="none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8361" name="Rectangle 25">
            <a:extLst>
              <a:ext uri="{FF2B5EF4-FFF2-40B4-BE49-F238E27FC236}">
                <a16:creationId xmlns:a16="http://schemas.microsoft.com/office/drawing/2014/main" id="{90C74E23-56F4-431D-821D-017F8B6D3E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600" u="none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8362" name="Rectangle 26">
            <a:extLst>
              <a:ext uri="{FF2B5EF4-FFF2-40B4-BE49-F238E27FC236}">
                <a16:creationId xmlns:a16="http://schemas.microsoft.com/office/drawing/2014/main" id="{ACA8A0FF-1D4F-43EE-93DA-559FC909A8A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 u="none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D269026B-1597-4C9C-BA0A-99FEACFCF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542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C1C9824-3478-4BA7-9616-259B3E9C2957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7291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4B47AE-EEFB-13B7-176E-ED979C30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46803-07CE-3C69-80A2-5F732504F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1F8C6-8C25-0605-9BB7-AF208E5E6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BC3CB-B870-45FC-A658-8DCEC0553C0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48375-8C60-9E00-236E-8E2D3E0CB2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E7AAB-6A61-178D-1E51-F6742FA58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866D9-B56D-4ECE-9DF5-235D1502B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1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67734916-E853-4058-A51F-2D598C2A110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268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43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6DC9E6B9-50A6-4C39-94D5-6F15591F46A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6494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5675CD-4BAB-4F09-A693-572DB1A680A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05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/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8">
            <a:extLst>
              <a:ext uri="{FF2B5EF4-FFF2-40B4-BE49-F238E27FC236}">
                <a16:creationId xmlns:a16="http://schemas.microsoft.com/office/drawing/2014/main" id="{5272D67B-8643-40E8-A492-9F088D7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0">
            <a:extLst>
              <a:ext uri="{FF2B5EF4-FFF2-40B4-BE49-F238E27FC236}">
                <a16:creationId xmlns:a16="http://schemas.microsoft.com/office/drawing/2014/main" id="{7CF19F98-A730-4A8F-B853-ABD5DEACF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2">
            <a:extLst>
              <a:ext uri="{FF2B5EF4-FFF2-40B4-BE49-F238E27FC236}">
                <a16:creationId xmlns:a16="http://schemas.microsoft.com/office/drawing/2014/main" id="{914B8A5A-BB9B-428C-BE2B-376606AE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4">
            <a:extLst>
              <a:ext uri="{FF2B5EF4-FFF2-40B4-BE49-F238E27FC236}">
                <a16:creationId xmlns:a16="http://schemas.microsoft.com/office/drawing/2014/main" id="{D1F22D18-49A2-4B82-AD2E-4AB0247B6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6">
            <a:extLst>
              <a:ext uri="{FF2B5EF4-FFF2-40B4-BE49-F238E27FC236}">
                <a16:creationId xmlns:a16="http://schemas.microsoft.com/office/drawing/2014/main" id="{BC290DE6-E708-4BF5-BD63-6D2C68653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18">
            <a:extLst>
              <a:ext uri="{FF2B5EF4-FFF2-40B4-BE49-F238E27FC236}">
                <a16:creationId xmlns:a16="http://schemas.microsoft.com/office/drawing/2014/main" id="{9A6AC0FC-762D-4AAC-A1AB-74B69D850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4FA4D6-86DB-51B3-3A6E-B9234149F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56" y="4571404"/>
            <a:ext cx="6638075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CN" altLang="en-US" sz="4800" b="1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（</a:t>
            </a:r>
            <a:r>
              <a:rPr lang="en-US" altLang="zh-CN" sz="4800" b="1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Roy &amp; Jade</a:t>
            </a:r>
            <a:r>
              <a:rPr lang="zh-CN" altLang="en-US" sz="4800" b="1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）</a:t>
            </a:r>
            <a:br>
              <a:rPr lang="en-US" altLang="zh-CN" sz="4800" b="1" dirty="0"/>
            </a:br>
            <a:endParaRPr lang="en-US" sz="4800" b="1" dirty="0"/>
          </a:p>
        </p:txBody>
      </p:sp>
      <p:sp>
        <p:nvSpPr>
          <p:cNvPr id="21" name="Snip Diagonal Corner Rectangle 6">
            <a:extLst>
              <a:ext uri="{FF2B5EF4-FFF2-40B4-BE49-F238E27FC236}">
                <a16:creationId xmlns:a16="http://schemas.microsoft.com/office/drawing/2014/main" id="{676FC733-EAF1-4C6D-AC29-579C41D20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FD479-BF2D-F721-A43C-BBD6BB426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11" r="15546" b="-1"/>
          <a:stretch/>
        </p:blipFill>
        <p:spPr>
          <a:xfrm>
            <a:off x="839660" y="807043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964BEBC-FE72-4400-9991-686F4BF7E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495E48B-0E1E-41CB-9C49-ACB1430CF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479FB95-DCF3-425D-AA86-CA81B8421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F62ACAB-E93D-4E42-ADE6-BF12DEE9C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C760946-4E46-4996-95A1-78B3DAE23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861FA01-8B70-4A47-8A7D-F88659BF9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09368A-5B06-608F-CCEE-A83D0E8BE35D}"/>
              </a:ext>
            </a:extLst>
          </p:cNvPr>
          <p:cNvSpPr txBox="1"/>
          <p:nvPr/>
        </p:nvSpPr>
        <p:spPr>
          <a:xfrm>
            <a:off x="1510160" y="-95415"/>
            <a:ext cx="96757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60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Vladimir Script" panose="03050402040407070305" pitchFamily="66" charset="0"/>
                <a:ea typeface="STXingkai" panose="020B0503020204020204" pitchFamily="2" charset="-122"/>
                <a:cs typeface="+mn-cs"/>
              </a:rPr>
              <a:t>Advent Candle  </a:t>
            </a:r>
            <a:endParaRPr kumimoji="0" lang="en-US" sz="5400" b="1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uLnTx/>
              <a:uFillTx/>
              <a:latin typeface="Vladimir Script" panose="03050402040407070305" pitchFamily="66" charset="0"/>
              <a:ea typeface="STXingkai" panose="020B0503020204020204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177362-972F-FF60-4041-5CF1B5522412}"/>
              </a:ext>
            </a:extLst>
          </p:cNvPr>
          <p:cNvSpPr txBox="1"/>
          <p:nvPr/>
        </p:nvSpPr>
        <p:spPr>
          <a:xfrm>
            <a:off x="7600161" y="551794"/>
            <a:ext cx="446193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（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John 3:16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）</a:t>
            </a:r>
            <a:b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</a:b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 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“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For God so loved the world, that he gave his only Son, that whoever believes in him should not perish but have eternal life.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”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5E024E-BC8A-DA4D-C1F4-FF8BEA243509}"/>
              </a:ext>
            </a:extLst>
          </p:cNvPr>
          <p:cNvSpPr txBox="1"/>
          <p:nvPr/>
        </p:nvSpPr>
        <p:spPr>
          <a:xfrm>
            <a:off x="789654" y="1913467"/>
            <a:ext cx="610897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0" b="1" spc="6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Vladimir Script" panose="03050402040407070305" pitchFamily="66" charset="0"/>
                <a:ea typeface="STXingkai" panose="020B0503020204020204" pitchFamily="2" charset="-122"/>
              </a:rPr>
              <a:t>Love</a:t>
            </a:r>
            <a:endParaRPr kumimoji="0" lang="en-US" sz="20000" b="1" i="0" u="none" strike="noStrike" kern="1200" cap="none" spc="600" normalizeH="0" baseline="0" noProof="0" dirty="0">
              <a:ln>
                <a:noFill/>
              </a:ln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uLnTx/>
              <a:uFillTx/>
              <a:latin typeface="Vladimir Script" panose="03050402040407070305" pitchFamily="66" charset="0"/>
              <a:ea typeface="STXingkai" panose="020B0503020204020204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35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B47024-63DA-46E1-9182-136173A3F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E99C413-64CB-7167-B132-7987077CB5E0}"/>
              </a:ext>
            </a:extLst>
          </p:cNvPr>
          <p:cNvSpPr txBox="1">
            <a:spLocks/>
          </p:cNvSpPr>
          <p:nvPr/>
        </p:nvSpPr>
        <p:spPr>
          <a:xfrm>
            <a:off x="669034" y="-1354190"/>
            <a:ext cx="9686645" cy="432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j-cs"/>
              </a:rPr>
              <a:t>Announcements</a:t>
            </a:r>
            <a:endParaRPr kumimoji="0" lang="en-US" sz="5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796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Content Placeholder 2">
            <a:extLst>
              <a:ext uri="{FF2B5EF4-FFF2-40B4-BE49-F238E27FC236}">
                <a16:creationId xmlns:a16="http://schemas.microsoft.com/office/drawing/2014/main" id="{F38587D4-2394-4D43-A467-6E034435B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28599"/>
            <a:ext cx="11400263" cy="1905001"/>
          </a:xfrm>
        </p:spPr>
        <p:txBody>
          <a:bodyPr wrap="square" anchor="ctr">
            <a:normAutofit/>
          </a:bodyPr>
          <a:lstStyle/>
          <a:p>
            <a:pPr marL="0" indent="0" algn="l">
              <a:lnSpc>
                <a:spcPct val="90000"/>
              </a:lnSpc>
              <a:spcBef>
                <a:spcPct val="0"/>
              </a:spcBef>
              <a:buClr>
                <a:srgbClr val="E3E3FF"/>
              </a:buClr>
              <a:buNone/>
              <a:tabLst>
                <a:tab pos="914377" algn="l"/>
              </a:tabLst>
            </a:pPr>
            <a:r>
              <a:rPr lang="en-US" altLang="zh-TW" sz="4400" dirty="0"/>
              <a:t>Christmas Eve Candlelight Worship &amp; Baptism: </a:t>
            </a:r>
            <a:r>
              <a:rPr lang="en-US" altLang="zh-TW" sz="4400" dirty="0">
                <a:solidFill>
                  <a:srgbClr val="FFFF00"/>
                </a:solidFill>
              </a:rPr>
              <a:t>12/24 @7:30pm</a:t>
            </a:r>
            <a:r>
              <a:rPr lang="en-US" altLang="zh-TW" sz="4400" dirty="0"/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2ACE7F-884A-9BD2-996D-FA2D4ED0F8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6176"/>
          <a:stretch>
            <a:fillRect/>
          </a:stretch>
        </p:blipFill>
        <p:spPr>
          <a:xfrm>
            <a:off x="609600" y="2133600"/>
            <a:ext cx="10972800" cy="44958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FFDBCF-F638-AABF-E8C1-0980883F4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9A1D3A-8862-1E1B-B46B-396748557C08}"/>
              </a:ext>
            </a:extLst>
          </p:cNvPr>
          <p:cNvSpPr/>
          <p:nvPr/>
        </p:nvSpPr>
        <p:spPr>
          <a:xfrm>
            <a:off x="-1156009" y="-1198756"/>
            <a:ext cx="9296400" cy="708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Tx/>
              <a:buNone/>
              <a:tabLst>
                <a:tab pos="2209800" algn="ctr"/>
                <a:tab pos="4419600" algn="r"/>
              </a:tabLst>
              <a:defRPr/>
            </a:pPr>
            <a:r>
              <a:rPr kumimoji="1" lang="en-US" altLang="zh-CN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2026 Church </a:t>
            </a:r>
            <a:r>
              <a:rPr kumimoji="1" lang="en-US" altLang="zh-TW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Calendar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Tx/>
              <a:buNone/>
              <a:tabLst>
                <a:tab pos="2209800" algn="ctr"/>
                <a:tab pos="4419600" algn="r"/>
              </a:tabLst>
              <a:defRPr/>
            </a:pPr>
            <a:r>
              <a:rPr kumimoji="1" lang="en-US" altLang="zh-CN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Please Take One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Tx/>
              <a:buNone/>
              <a:tabLst>
                <a:tab pos="2209800" algn="ctr"/>
                <a:tab pos="4419600" algn="r"/>
              </a:tabLst>
              <a:defRPr/>
            </a:pPr>
            <a:r>
              <a:rPr kumimoji="1" lang="en-US" altLang="zh-CN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at the Front Office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Tx/>
              <a:buNone/>
              <a:tabLst>
                <a:tab pos="2209800" algn="ctr"/>
                <a:tab pos="4419600" algn="r"/>
              </a:tabLst>
              <a:defRPr/>
            </a:pPr>
            <a:r>
              <a:rPr kumimoji="1" lang="en-US" altLang="zh-CN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幼圆" panose="02010509060101010101" pitchFamily="49" charset="-122"/>
                <a:cs typeface="+mn-cs"/>
              </a:rPr>
              <a:t>if you haven’t. </a:t>
            </a:r>
            <a:endParaRPr kumimoji="1" lang="en-US" sz="4800" b="1" i="0" u="none" strike="noStrike" kern="1200" cap="none" spc="0" normalizeH="0" baseline="0" noProof="0" dirty="0">
              <a:ln w="3175" cmpd="sng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B99EA-2C5A-5D9E-C018-C47A7D6716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" t="2222" r="14445" b="18889"/>
          <a:stretch>
            <a:fillRect/>
          </a:stretch>
        </p:blipFill>
        <p:spPr>
          <a:xfrm rot="16200000">
            <a:off x="6338594" y="552969"/>
            <a:ext cx="4800601" cy="6683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2107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BEF07-96A9-1F4B-EA08-196733BDD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4EE9D-2C7B-628F-609F-B0AE46F15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56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C841D-4174-4D40-0C83-0402337B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239919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kumimoji="0" lang="en-US" sz="5400" b="1" i="0" u="none" strike="noStrike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2026 </a:t>
            </a:r>
            <a:r>
              <a:rPr kumimoji="0" lang="en-US" altLang="zh-CN" sz="5400" b="1" i="0" u="none" strike="noStrike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Budget </a:t>
            </a:r>
            <a:br>
              <a:rPr kumimoji="0" lang="en-US" altLang="zh-CN" sz="5400" b="1" i="0" u="none" strike="noStrike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</a:br>
            <a:r>
              <a:rPr kumimoji="0" lang="en-US" altLang="zh-CN" sz="6000" b="1" i="0" u="none" strike="noStrike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Congregational Vote</a:t>
            </a:r>
            <a:endParaRPr lang="en-US" sz="540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944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with text on it&#10;&#10;AI-generated content may be incorrect.">
            <a:extLst>
              <a:ext uri="{FF2B5EF4-FFF2-40B4-BE49-F238E27FC236}">
                <a16:creationId xmlns:a16="http://schemas.microsoft.com/office/drawing/2014/main" id="{0540E425-51F9-D642-D730-4D42BB29A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43" y="98853"/>
            <a:ext cx="11343503" cy="651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29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BBFD-5E8F-B06B-8FD2-91572E967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4" y="1742267"/>
            <a:ext cx="8128000" cy="312302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Members can vote </a:t>
            </a:r>
            <a:br>
              <a:rPr lang="en-US" altLang="zh-CN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the QR code</a:t>
            </a:r>
            <a:r>
              <a:rPr lang="en-US" altLang="zh-CN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en-US" altLang="zh-CN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altLang="zh-CN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a paper ballot 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9D941A-3F49-FF46-829F-E7A4FF420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210" y="120443"/>
            <a:ext cx="6617114" cy="661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8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B5756-4AEE-87FD-0D35-E8A31EEAF6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349" t="37102" r="39021" b="31014"/>
          <a:stretch>
            <a:fillRect/>
          </a:stretch>
        </p:blipFill>
        <p:spPr>
          <a:xfrm>
            <a:off x="1337558" y="132523"/>
            <a:ext cx="9297640" cy="655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6079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FBC08-674C-5DCF-03F1-EE7C23DD4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413D4-A5DF-9B29-1748-377720C92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75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6342C8-1A8B-3FA2-4EA1-874F6EA76D93}"/>
              </a:ext>
            </a:extLst>
          </p:cNvPr>
          <p:cNvSpPr txBox="1"/>
          <p:nvPr/>
        </p:nvSpPr>
        <p:spPr>
          <a:xfrm>
            <a:off x="287332" y="305068"/>
            <a:ext cx="11073775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【Lottie Moon International Missions Offering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rPr>
              <a:t>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rPr>
              <a:t>We continue</a:t>
            </a:r>
            <a:r>
              <a:rPr lang="zh-CN" altLang="en-US" sz="4000" b="1" dirty="0">
                <a:solidFill>
                  <a:prstClr val="black"/>
                </a:solidFill>
                <a:latin typeface="Trebuchet MS" panose="020B0603020202020204"/>
                <a:ea typeface="华文新魏" panose="02010800040101010101" pitchFamily="2" charset="-122"/>
              </a:rPr>
              <a:t> </a:t>
            </a:r>
            <a:r>
              <a:rPr lang="en-US" altLang="zh-CN" sz="4000" b="1" dirty="0">
                <a:solidFill>
                  <a:prstClr val="black"/>
                </a:solidFill>
                <a:latin typeface="Trebuchet MS" panose="020B0603020202020204"/>
                <a:ea typeface="华文新魏" panose="02010800040101010101" pitchFamily="2" charset="-122"/>
              </a:rPr>
              <a:t>to</a:t>
            </a:r>
            <a:r>
              <a:rPr lang="zh-CN" altLang="en-US" sz="4000" b="1" dirty="0">
                <a:solidFill>
                  <a:prstClr val="black"/>
                </a:solidFill>
                <a:latin typeface="Trebuchet MS" panose="020B0603020202020204"/>
                <a:ea typeface="华文新魏" panose="0201080004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rPr>
              <a:t>collect this special offering till the end of this month to support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IMB missionaries all over the world. The </a:t>
            </a:r>
            <a:r>
              <a:rPr lang="en-US" sz="4000" b="1" dirty="0">
                <a:solidFill>
                  <a:prstClr val="black"/>
                </a:solidFill>
                <a:latin typeface="Trebuchet MS" panose="020B0603020202020204"/>
              </a:rPr>
              <a:t>country’s goal is $210 million; our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church’s is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$12,000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May God touch everyone’s heart to give generously so that we can achieve our goal. Please write your check to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ECBC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and memo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Lottie Moon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 For cash offering, you may use the special envelopes. </a:t>
            </a:r>
          </a:p>
        </p:txBody>
      </p:sp>
    </p:spTree>
    <p:extLst>
      <p:ext uri="{BB962C8B-B14F-4D97-AF65-F5344CB8AC3E}">
        <p14:creationId xmlns:p14="http://schemas.microsoft.com/office/powerpoint/2010/main" val="2613496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E0A3AB-0B54-B23F-F227-4BC400143A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66109"/>
      </p:ext>
    </p:extLst>
  </p:cSld>
  <p:clrMapOvr>
    <a:masterClrMapping/>
  </p:clrMapOvr>
</p:sld>
</file>

<file path=ppt/theme/theme1.xml><?xml version="1.0" encoding="utf-8"?>
<a:theme xmlns:a="http://schemas.openxmlformats.org/drawingml/2006/main" name="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8.xml><?xml version="1.0" encoding="utf-8"?>
<a:theme xmlns:a="http://schemas.openxmlformats.org/drawingml/2006/main" name="6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8903D25-5BE2-4D9E-B7D8-BE1DCAE2DC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51406B-581B-4C29-A833-E33D8A6AB0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65614A-92F9-4391-AC3D-F3F5B0704F9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{6384FEB1-6364-460A-9509-303DA4FD1F7B}tf33968143_win32</Template>
  <TotalTime>120</TotalTime>
  <Words>175</Words>
  <Application>Microsoft Office PowerPoint</Application>
  <PresentationFormat>Widescreen</PresentationFormat>
  <Paragraphs>19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文新字海-特行</vt:lpstr>
      <vt:lpstr>Arial</vt:lpstr>
      <vt:lpstr>Arial Narrow</vt:lpstr>
      <vt:lpstr>Calibri</vt:lpstr>
      <vt:lpstr>Calibri Light</vt:lpstr>
      <vt:lpstr>Century Gothic</vt:lpstr>
      <vt:lpstr>Times New Roman</vt:lpstr>
      <vt:lpstr>Trebuchet MS</vt:lpstr>
      <vt:lpstr>Verdana</vt:lpstr>
      <vt:lpstr>Vladimir Script</vt:lpstr>
      <vt:lpstr>Wingdings</vt:lpstr>
      <vt:lpstr>Wingdings 3</vt:lpstr>
      <vt:lpstr>Generic</vt:lpstr>
      <vt:lpstr>2_Mountain Top</vt:lpstr>
      <vt:lpstr>Slice</vt:lpstr>
      <vt:lpstr>Office Theme</vt:lpstr>
      <vt:lpstr>1_Facet</vt:lpstr>
      <vt:lpstr>Facet</vt:lpstr>
      <vt:lpstr>1_Slice</vt:lpstr>
      <vt:lpstr>6_Vapor Trail</vt:lpstr>
      <vt:lpstr>（Roy &amp; Jade） </vt:lpstr>
      <vt:lpstr>PowerPoint Presentation</vt:lpstr>
      <vt:lpstr>2026 Budget  Congregational Vote</vt:lpstr>
      <vt:lpstr>PowerPoint Presentation</vt:lpstr>
      <vt:lpstr>Members can vote  with the QR code  or a paper ballot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Christmas Eve Candlelight Worship &amp; Baptism: 12/24 @7:30pm.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 Li</dc:creator>
  <cp:lastModifiedBy>Eric Li</cp:lastModifiedBy>
  <cp:revision>4</cp:revision>
  <dcterms:created xsi:type="dcterms:W3CDTF">2024-12-15T03:28:32Z</dcterms:created>
  <dcterms:modified xsi:type="dcterms:W3CDTF">2025-12-21T06:13:20Z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