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21" r:id="rId4"/>
    <p:sldMasterId id="2147485844" r:id="rId5"/>
    <p:sldMasterId id="2147486106" r:id="rId6"/>
    <p:sldMasterId id="2147486124" r:id="rId7"/>
    <p:sldMasterId id="2147486148" r:id="rId8"/>
  </p:sldMasterIdLst>
  <p:notesMasterIdLst>
    <p:notesMasterId r:id="rId17"/>
  </p:notesMasterIdLst>
  <p:sldIdLst>
    <p:sldId id="257" r:id="rId9"/>
    <p:sldId id="9890" r:id="rId10"/>
    <p:sldId id="9891" r:id="rId11"/>
    <p:sldId id="9474" r:id="rId12"/>
    <p:sldId id="525" r:id="rId13"/>
    <p:sldId id="9862" r:id="rId14"/>
    <p:sldId id="7155" r:id="rId15"/>
    <p:sldId id="616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en Liau" initials="KL" lastIdx="1" clrIdx="0">
    <p:extLst>
      <p:ext uri="{19B8F6BF-5375-455C-9EA6-DF929625EA0E}">
        <p15:presenceInfo xmlns:p15="http://schemas.microsoft.com/office/powerpoint/2012/main" userId="Karen Liau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663300"/>
    <a:srgbClr val="3333FF"/>
    <a:srgbClr val="FFFFFF"/>
    <a:srgbClr val="66FFCC"/>
    <a:srgbClr val="006600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878" autoAdjust="0"/>
    <p:restoredTop sz="81781" autoAdjust="0"/>
  </p:normalViewPr>
  <p:slideViewPr>
    <p:cSldViewPr snapToGrid="0">
      <p:cViewPr varScale="1">
        <p:scale>
          <a:sx n="130" d="100"/>
          <a:sy n="130" d="100"/>
        </p:scale>
        <p:origin x="3636" y="120"/>
      </p:cViewPr>
      <p:guideLst/>
    </p:cSldViewPr>
  </p:slideViewPr>
  <p:outlineViewPr>
    <p:cViewPr>
      <p:scale>
        <a:sx n="33" d="100"/>
        <a:sy n="33" d="100"/>
      </p:scale>
      <p:origin x="0" y="-398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5AF9B1-6875-D24C-B8C2-00532D431498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4BB79C-FCE4-E44D-9A25-B88644832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621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BB79C-FCE4-E44D-9A25-B886448326B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30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BB79C-FCE4-E44D-9A25-B886448326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791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16806-8717-2F00-BA56-85B75480D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D381C9-2ABC-F9CB-E041-B64AD4DFDB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4D660C-DBA6-31F1-82F7-BFE411E782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70D33-D75B-D2F8-9FB7-F67D745FA7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6EE6EA-7080-444E-A72C-6D51A5160BE1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849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E70B2-4E30-4ADB-A600-621BAF4E5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4923A-30E7-42A3-8A0C-6C7DADE3B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9FA3C-A480-42DC-B9F8-BA516CB19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FC86D-3407-47F7-BA27-613F0FE5B8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2544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02D5C-F812-4605-9547-B2B42CB64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41681-BEA5-4AF9-ACBD-8F335DCCE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9D91B-F457-40C3-8E20-0B0446662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ABB92-782F-4EEF-9436-F1875525F3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489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24764-6929-4798-BFB2-D8C41CABF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6B252-412F-4A43-B62B-DC399A307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8B447-F740-482E-99DB-E51C4DBF4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8DCED-3033-4791-89D3-0FD7212A61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1969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A155-0D1C-43BE-9D9A-2845093BFD9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904FC-F75A-4595-B578-8D74FA91F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19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882AA-7027-47F9-90B7-CD343CA46EB4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26576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C8EE46-CD80-4071-9F96-0AB613E7A1D1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551304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F81B34-66F0-4DFF-B2FA-A4FBA928D67B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98474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4C06F9-39F6-4E79-B7DB-AB38D59F15EF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92004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F1F962-F8BC-4C79-A7AD-7EF4D56BEFDD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876876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22013E-24D9-4558-821E-3A705B86EF5C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073083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D3D1C4-A648-42AB-A982-29D4E9E3A842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57910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0E525A-6F8D-47B3-A73F-2C6A36EF8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16C60-141F-43D4-A639-D3B7BD7E7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7783FD-AA36-4020-A7E0-F294E4862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7F483-C98C-4EA0-9EC3-BA7D278C05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26889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673C34-AF72-4F76-8E89-D32823A9FABF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087416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4C06F9-39F6-4E79-B7DB-AB38D59F15EF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671923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DCC9A5-A2A8-43C9-A01F-84580F552D36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137385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E4EB45-47E9-4DCB-8D0D-41D098EE9424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29447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729EB3-BC96-4035-B6F1-2DE00740750B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604971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40CACF-6542-4E07-9AF4-E3F067500EE9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0478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0C33AD-8850-4831-9C7B-27A387A4005A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974197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DAE668-830C-4312-AA83-5091BE6CF5BF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572575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F2855A-545D-485D-B1B9-2C96A8010547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615335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75B009-2F00-4080-BFE6-E5C306365D12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62069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797A4-CACE-4AD5-B395-400789A86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BE742C-1237-4DD2-B785-2FF475F5B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6080A-B0F2-480A-97D6-FBE8E7320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F200E-9A0E-4D60-B3BA-5B4E6D9865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45864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pPr>
              <a:defRPr/>
            </a:pPr>
            <a:fld id="{CD9C04F5-B820-4F86-9C89-DD58278EA36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19724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C7F63D-23BA-42A5-B42B-221886F4957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16195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1B5D18A-EF89-438C-87D7-0D2130998B5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3060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EDB019-5659-4364-BF3F-58914E1B92A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29878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6FFB9-BB45-41CF-A86F-E8EFFE22064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1851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CC366A-A9DD-4689-A34E-129BB089A3A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23896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BC8A31-B1AA-432C-BB86-9016487F51D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51328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3B540C-5314-4599-A146-AB39F80BD9D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49330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0C752E-ED28-4074-9ABF-477DAFC06A2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33039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72EA4A-A64B-47CF-B1D9-E6BE3C2ABF7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684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3F66A1C-3768-4902-891B-73C087300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6DA2C7C-1205-4A7D-8C4F-044BBC214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950D5C6-DAE8-405A-BE1E-A5873BB83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E70A2-454F-4B2C-B7DD-50ACA556FC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18145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2347C03-C523-4934-A7A0-98FDD5D8CD6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46714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CEF2997-8B97-464B-BD19-45A87F3E23B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841802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9519C84A-DCD2-446F-B4F7-42B8D4B1AE8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6685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8165AD-296E-4F1A-AA21-81802D26E86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461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330D3C-1FC4-44E8-B90C-6DB955A7C4F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30731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1033D6-D1B2-47C1-B6A3-FBE1817906C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21740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3C4A869A-5DB3-4675-9E5D-C7BB711A280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46356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5CEF68DD-D59B-4580-9638-5245329569E0}"/>
              </a:ext>
            </a:extLst>
          </p:cNvPr>
          <p:cNvGrpSpPr>
            <a:grpSpLocks/>
          </p:cNvGrpSpPr>
          <p:nvPr/>
        </p:nvGrpSpPr>
        <p:grpSpPr bwMode="auto">
          <a:xfrm>
            <a:off x="-8467" y="20637"/>
            <a:ext cx="12192000" cy="6858000"/>
            <a:chOff x="0" y="0"/>
            <a:chExt cx="5760" cy="4320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F8326025-C320-48A5-AD6B-C489C1A8AE9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4389 w 6027"/>
                <a:gd name="T1" fmla="*/ 32 h 2296"/>
                <a:gd name="T2" fmla="*/ 0 w 6027"/>
                <a:gd name="T3" fmla="*/ 32 h 2296"/>
                <a:gd name="T4" fmla="*/ 0 w 6027"/>
                <a:gd name="T5" fmla="*/ 0 h 2296"/>
                <a:gd name="T6" fmla="*/ 4389 w 6027"/>
                <a:gd name="T7" fmla="*/ 0 h 2296"/>
                <a:gd name="T8" fmla="*/ 4389 w 6027"/>
                <a:gd name="T9" fmla="*/ 32 h 2296"/>
                <a:gd name="T10" fmla="*/ 4389 w 6027"/>
                <a:gd name="T11" fmla="*/ 32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B8E783DC-4572-4970-8ECE-79CB462EC74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  <a:ea typeface="文新字海-特行" pitchFamily="2" charset="-120"/>
              </a:endParaRPr>
            </a:p>
          </p:txBody>
        </p:sp>
      </p:grpSp>
      <p:sp>
        <p:nvSpPr>
          <p:cNvPr id="7" name="Freeform 5">
            <a:extLst>
              <a:ext uri="{FF2B5EF4-FFF2-40B4-BE49-F238E27FC236}">
                <a16:creationId xmlns:a16="http://schemas.microsoft.com/office/drawing/2014/main" id="{BCFA1488-E243-497A-B091-0BFA0D7A230C}"/>
              </a:ext>
            </a:extLst>
          </p:cNvPr>
          <p:cNvSpPr>
            <a:spLocks/>
          </p:cNvSpPr>
          <p:nvPr/>
        </p:nvSpPr>
        <p:spPr bwMode="hidden">
          <a:xfrm>
            <a:off x="8322733" y="6269039"/>
            <a:ext cx="3860800" cy="609600"/>
          </a:xfrm>
          <a:custGeom>
            <a:avLst/>
            <a:gdLst>
              <a:gd name="T0" fmla="*/ 2147483646 w 5748"/>
              <a:gd name="T1" fmla="*/ 2147483646 h 246"/>
              <a:gd name="T2" fmla="*/ 0 w 5748"/>
              <a:gd name="T3" fmla="*/ 2147483646 h 246"/>
              <a:gd name="T4" fmla="*/ 0 w 5748"/>
              <a:gd name="T5" fmla="*/ 0 h 246"/>
              <a:gd name="T6" fmla="*/ 2147483646 w 5748"/>
              <a:gd name="T7" fmla="*/ 0 h 246"/>
              <a:gd name="T8" fmla="*/ 2147483646 w 5748"/>
              <a:gd name="T9" fmla="*/ 2147483646 h 246"/>
              <a:gd name="T10" fmla="*/ 2147483646 w 5748"/>
              <a:gd name="T11" fmla="*/ 2147483646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8" name="Group 6">
            <a:extLst>
              <a:ext uri="{FF2B5EF4-FFF2-40B4-BE49-F238E27FC236}">
                <a16:creationId xmlns:a16="http://schemas.microsoft.com/office/drawing/2014/main" id="{2657A95D-4E79-43A3-9CA0-08DFE8457FD5}"/>
              </a:ext>
            </a:extLst>
          </p:cNvPr>
          <p:cNvGrpSpPr>
            <a:grpSpLocks/>
          </p:cNvGrpSpPr>
          <p:nvPr/>
        </p:nvGrpSpPr>
        <p:grpSpPr bwMode="auto">
          <a:xfrm>
            <a:off x="-2117" y="6034089"/>
            <a:ext cx="10460568" cy="850900"/>
            <a:chOff x="0" y="3792"/>
            <a:chExt cx="4942" cy="536"/>
          </a:xfrm>
        </p:grpSpPr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DBFDF8AE-A976-47FD-AA7F-8A0139FFC1BE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  <a:ea typeface="文新字海-特行" pitchFamily="2" charset="-120"/>
              </a:endParaRPr>
            </a:p>
          </p:txBody>
        </p:sp>
        <p:grpSp>
          <p:nvGrpSpPr>
            <p:cNvPr id="10" name="Group 8">
              <a:extLst>
                <a:ext uri="{FF2B5EF4-FFF2-40B4-BE49-F238E27FC236}">
                  <a16:creationId xmlns:a16="http://schemas.microsoft.com/office/drawing/2014/main" id="{97FAD1A7-D0A9-4549-B889-C2F0FA11ABA5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>
                <a:extLst>
                  <a:ext uri="{FF2B5EF4-FFF2-40B4-BE49-F238E27FC236}">
                    <a16:creationId xmlns:a16="http://schemas.microsoft.com/office/drawing/2014/main" id="{0AD182B1-214B-43B0-93B1-7CE1A35C33FA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3" name="Freeform 10">
                <a:extLst>
                  <a:ext uri="{FF2B5EF4-FFF2-40B4-BE49-F238E27FC236}">
                    <a16:creationId xmlns:a16="http://schemas.microsoft.com/office/drawing/2014/main" id="{8AF491DA-FCC4-491D-BF27-3D28DD5F4885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39 h 353"/>
                  <a:gd name="T4" fmla="*/ 24 w 186"/>
                  <a:gd name="T5" fmla="*/ 67 h 353"/>
                  <a:gd name="T6" fmla="*/ 18 w 186"/>
                  <a:gd name="T7" fmla="*/ 145 h 353"/>
                  <a:gd name="T8" fmla="*/ 42 w 186"/>
                  <a:gd name="T9" fmla="*/ 251 h 353"/>
                  <a:gd name="T10" fmla="*/ 48 w 186"/>
                  <a:gd name="T11" fmla="*/ 356 h 353"/>
                  <a:gd name="T12" fmla="*/ 0 w 186"/>
                  <a:gd name="T13" fmla="*/ 777 h 353"/>
                  <a:gd name="T14" fmla="*/ 54 w 186"/>
                  <a:gd name="T15" fmla="*/ 514 h 353"/>
                  <a:gd name="T16" fmla="*/ 84 w 186"/>
                  <a:gd name="T17" fmla="*/ 474 h 353"/>
                  <a:gd name="T18" fmla="*/ 126 w 186"/>
                  <a:gd name="T19" fmla="*/ 278 h 353"/>
                  <a:gd name="T20" fmla="*/ 144 w 186"/>
                  <a:gd name="T21" fmla="*/ 263 h 353"/>
                  <a:gd name="T22" fmla="*/ 144 w 186"/>
                  <a:gd name="T23" fmla="*/ 198 h 353"/>
                  <a:gd name="T24" fmla="*/ 186 w 186"/>
                  <a:gd name="T25" fmla="*/ 145 h 353"/>
                  <a:gd name="T26" fmla="*/ 162 w 186"/>
                  <a:gd name="T27" fmla="*/ 131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4" name="Freeform 11">
                <a:extLst>
                  <a:ext uri="{FF2B5EF4-FFF2-40B4-BE49-F238E27FC236}">
                    <a16:creationId xmlns:a16="http://schemas.microsoft.com/office/drawing/2014/main" id="{C3C1264D-AAC1-4882-B13E-A1AB45C5A416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5" name="Freeform 12">
                <a:extLst>
                  <a:ext uri="{FF2B5EF4-FFF2-40B4-BE49-F238E27FC236}">
                    <a16:creationId xmlns:a16="http://schemas.microsoft.com/office/drawing/2014/main" id="{D7B4ADA7-571C-4C82-A872-6F3C5B378C9B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13 h 66"/>
                  <a:gd name="T8" fmla="*/ 6 w 155"/>
                  <a:gd name="T9" fmla="*/ 39 h 66"/>
                  <a:gd name="T10" fmla="*/ 0 w 155"/>
                  <a:gd name="T11" fmla="*/ 54 h 66"/>
                  <a:gd name="T12" fmla="*/ 78 w 155"/>
                  <a:gd name="T13" fmla="*/ 132 h 66"/>
                  <a:gd name="T14" fmla="*/ 96 w 155"/>
                  <a:gd name="T15" fmla="*/ 93 h 66"/>
                  <a:gd name="T16" fmla="*/ 155 w 155"/>
                  <a:gd name="T17" fmla="*/ 147 h 66"/>
                  <a:gd name="T18" fmla="*/ 126 w 155"/>
                  <a:gd name="T19" fmla="*/ 54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6" name="Freeform 13">
                <a:extLst>
                  <a:ext uri="{FF2B5EF4-FFF2-40B4-BE49-F238E27FC236}">
                    <a16:creationId xmlns:a16="http://schemas.microsoft.com/office/drawing/2014/main" id="{4DE973DD-C207-494D-B062-36E5F396637E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83 h 72"/>
                  <a:gd name="T2" fmla="*/ 0 w 42"/>
                  <a:gd name="T3" fmla="*/ 42 h 72"/>
                  <a:gd name="T4" fmla="*/ 12 w 42"/>
                  <a:gd name="T5" fmla="*/ 14 h 72"/>
                  <a:gd name="T6" fmla="*/ 0 w 42"/>
                  <a:gd name="T7" fmla="*/ 14 h 72"/>
                  <a:gd name="T8" fmla="*/ 12 w 42"/>
                  <a:gd name="T9" fmla="*/ 14 h 72"/>
                  <a:gd name="T10" fmla="*/ 24 w 42"/>
                  <a:gd name="T11" fmla="*/ 14 h 72"/>
                  <a:gd name="T12" fmla="*/ 36 w 42"/>
                  <a:gd name="T13" fmla="*/ 14 h 72"/>
                  <a:gd name="T14" fmla="*/ 42 w 42"/>
                  <a:gd name="T15" fmla="*/ 0 h 72"/>
                  <a:gd name="T16" fmla="*/ 30 w 42"/>
                  <a:gd name="T17" fmla="*/ 42 h 72"/>
                  <a:gd name="T18" fmla="*/ 42 w 42"/>
                  <a:gd name="T19" fmla="*/ 111 h 72"/>
                  <a:gd name="T20" fmla="*/ 12 w 42"/>
                  <a:gd name="T21" fmla="*/ 163 h 72"/>
                  <a:gd name="T22" fmla="*/ 6 w 42"/>
                  <a:gd name="T23" fmla="*/ 83 h 72"/>
                  <a:gd name="T24" fmla="*/ 6 w 42"/>
                  <a:gd name="T25" fmla="*/ 83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</p:grp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E43C2877-8C5B-4A11-BD75-BD562EC37ACE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  <a:ea typeface="文新字海-特行" pitchFamily="2" charset="-120"/>
              </a:endParaRPr>
            </a:p>
          </p:txBody>
        </p:sp>
      </p:grpSp>
      <p:grpSp>
        <p:nvGrpSpPr>
          <p:cNvPr id="17" name="Group 15">
            <a:extLst>
              <a:ext uri="{FF2B5EF4-FFF2-40B4-BE49-F238E27FC236}">
                <a16:creationId xmlns:a16="http://schemas.microsoft.com/office/drawing/2014/main" id="{9AF85B4D-C622-42B8-9EF8-02CF16752362}"/>
              </a:ext>
            </a:extLst>
          </p:cNvPr>
          <p:cNvGrpSpPr>
            <a:grpSpLocks/>
          </p:cNvGrpSpPr>
          <p:nvPr/>
        </p:nvGrpSpPr>
        <p:grpSpPr bwMode="auto">
          <a:xfrm>
            <a:off x="836087" y="6021388"/>
            <a:ext cx="7579783" cy="849312"/>
            <a:chOff x="395" y="3793"/>
            <a:chExt cx="3581" cy="535"/>
          </a:xfrm>
        </p:grpSpPr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CA812EBA-EA8A-45E6-B3FC-7E5168CF8C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7 h 287"/>
                <a:gd name="T4" fmla="*/ 66 w 365"/>
                <a:gd name="T5" fmla="*/ 122 h 287"/>
                <a:gd name="T6" fmla="*/ 143 w 365"/>
                <a:gd name="T7" fmla="*/ 201 h 287"/>
                <a:gd name="T8" fmla="*/ 191 w 365"/>
                <a:gd name="T9" fmla="*/ 183 h 287"/>
                <a:gd name="T10" fmla="*/ 341 w 365"/>
                <a:gd name="T11" fmla="*/ 315 h 287"/>
                <a:gd name="T12" fmla="*/ 305 w 365"/>
                <a:gd name="T13" fmla="*/ 192 h 287"/>
                <a:gd name="T14" fmla="*/ 365 w 365"/>
                <a:gd name="T15" fmla="*/ 146 h 287"/>
                <a:gd name="T16" fmla="*/ 359 w 365"/>
                <a:gd name="T17" fmla="*/ 140 h 287"/>
                <a:gd name="T18" fmla="*/ 335 w 365"/>
                <a:gd name="T19" fmla="*/ 128 h 287"/>
                <a:gd name="T20" fmla="*/ 299 w 365"/>
                <a:gd name="T21" fmla="*/ 97 h 287"/>
                <a:gd name="T22" fmla="*/ 257 w 365"/>
                <a:gd name="T23" fmla="*/ 79 h 287"/>
                <a:gd name="T24" fmla="*/ 215 w 365"/>
                <a:gd name="T25" fmla="*/ 61 h 287"/>
                <a:gd name="T26" fmla="*/ 173 w 365"/>
                <a:gd name="T27" fmla="*/ 43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15C1B3B0-2433-487B-A48A-860F7B3D90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9CB165A7-EF22-48B2-B91F-F9929ED935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7 h 60"/>
                <a:gd name="T16" fmla="*/ 65 w 71"/>
                <a:gd name="T17" fmla="*/ 49 h 60"/>
                <a:gd name="T18" fmla="*/ 71 w 71"/>
                <a:gd name="T19" fmla="*/ 61 h 60"/>
                <a:gd name="T20" fmla="*/ 71 w 71"/>
                <a:gd name="T21" fmla="*/ 67 h 60"/>
                <a:gd name="T22" fmla="*/ 59 w 71"/>
                <a:gd name="T23" fmla="*/ 61 h 60"/>
                <a:gd name="T24" fmla="*/ 47 w 71"/>
                <a:gd name="T25" fmla="*/ 49 h 60"/>
                <a:gd name="T26" fmla="*/ 23 w 71"/>
                <a:gd name="T27" fmla="*/ 37 h 60"/>
                <a:gd name="T28" fmla="*/ 23 w 71"/>
                <a:gd name="T29" fmla="*/ 43 h 60"/>
                <a:gd name="T30" fmla="*/ 18 w 71"/>
                <a:gd name="T31" fmla="*/ 49 h 60"/>
                <a:gd name="T32" fmla="*/ 12 w 71"/>
                <a:gd name="T33" fmla="*/ 55 h 60"/>
                <a:gd name="T34" fmla="*/ 6 w 71"/>
                <a:gd name="T35" fmla="*/ 55 h 60"/>
                <a:gd name="T36" fmla="*/ 6 w 71"/>
                <a:gd name="T37" fmla="*/ 55 h 60"/>
                <a:gd name="T38" fmla="*/ 6 w 71"/>
                <a:gd name="T39" fmla="*/ 43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939B11C4-72EC-4812-AAD4-4EFE7C6D7F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61 h 162"/>
                <a:gd name="T10" fmla="*/ 96 w 161"/>
                <a:gd name="T11" fmla="*/ 67 h 162"/>
                <a:gd name="T12" fmla="*/ 102 w 161"/>
                <a:gd name="T13" fmla="*/ 79 h 162"/>
                <a:gd name="T14" fmla="*/ 108 w 161"/>
                <a:gd name="T15" fmla="*/ 91 h 162"/>
                <a:gd name="T16" fmla="*/ 120 w 161"/>
                <a:gd name="T17" fmla="*/ 103 h 162"/>
                <a:gd name="T18" fmla="*/ 143 w 161"/>
                <a:gd name="T19" fmla="*/ 121 h 162"/>
                <a:gd name="T20" fmla="*/ 155 w 161"/>
                <a:gd name="T21" fmla="*/ 152 h 162"/>
                <a:gd name="T22" fmla="*/ 161 w 161"/>
                <a:gd name="T23" fmla="*/ 170 h 162"/>
                <a:gd name="T24" fmla="*/ 161 w 161"/>
                <a:gd name="T25" fmla="*/ 176 h 162"/>
                <a:gd name="T26" fmla="*/ 96 w 161"/>
                <a:gd name="T27" fmla="*/ 109 h 162"/>
                <a:gd name="T28" fmla="*/ 30 w 161"/>
                <a:gd name="T29" fmla="*/ 61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73C6F2D7-BC6B-48BB-A978-F2CB7E30B8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7 h 60"/>
                <a:gd name="T4" fmla="*/ 41 w 59"/>
                <a:gd name="T5" fmla="*/ 43 h 60"/>
                <a:gd name="T6" fmla="*/ 47 w 59"/>
                <a:gd name="T7" fmla="*/ 49 h 60"/>
                <a:gd name="T8" fmla="*/ 53 w 59"/>
                <a:gd name="T9" fmla="*/ 61 h 60"/>
                <a:gd name="T10" fmla="*/ 53 w 59"/>
                <a:gd name="T11" fmla="*/ 67 h 60"/>
                <a:gd name="T12" fmla="*/ 47 w 59"/>
                <a:gd name="T13" fmla="*/ 61 h 60"/>
                <a:gd name="T14" fmla="*/ 35 w 59"/>
                <a:gd name="T15" fmla="*/ 55 h 60"/>
                <a:gd name="T16" fmla="*/ 23 w 59"/>
                <a:gd name="T17" fmla="*/ 43 h 60"/>
                <a:gd name="T18" fmla="*/ 17 w 59"/>
                <a:gd name="T19" fmla="*/ 37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6DE3DD92-88B6-4965-8D4B-10C44F7D82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43 h 204"/>
                <a:gd name="T2" fmla="*/ 245 w 245"/>
                <a:gd name="T3" fmla="*/ 49 h 204"/>
                <a:gd name="T4" fmla="*/ 209 w 245"/>
                <a:gd name="T5" fmla="*/ 91 h 204"/>
                <a:gd name="T6" fmla="*/ 143 w 245"/>
                <a:gd name="T7" fmla="*/ 146 h 204"/>
                <a:gd name="T8" fmla="*/ 167 w 245"/>
                <a:gd name="T9" fmla="*/ 170 h 204"/>
                <a:gd name="T10" fmla="*/ 179 w 245"/>
                <a:gd name="T11" fmla="*/ 225 h 204"/>
                <a:gd name="T12" fmla="*/ 77 w 245"/>
                <a:gd name="T13" fmla="*/ 146 h 204"/>
                <a:gd name="T14" fmla="*/ 47 w 245"/>
                <a:gd name="T15" fmla="*/ 91 h 204"/>
                <a:gd name="T16" fmla="*/ 89 w 245"/>
                <a:gd name="T17" fmla="*/ 73 h 204"/>
                <a:gd name="T18" fmla="*/ 59 w 245"/>
                <a:gd name="T19" fmla="*/ 43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43 h 204"/>
                <a:gd name="T50" fmla="*/ 233 w 245"/>
                <a:gd name="T51" fmla="*/ 43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39938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1447803"/>
            <a:ext cx="10972800" cy="1736725"/>
          </a:xfrm>
        </p:spPr>
        <p:txBody>
          <a:bodyPr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9383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4290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4" name="Rectangle 24">
            <a:extLst>
              <a:ext uri="{FF2B5EF4-FFF2-40B4-BE49-F238E27FC236}">
                <a16:creationId xmlns:a16="http://schemas.microsoft.com/office/drawing/2014/main" id="{A1C1EF3C-6439-4343-8A1E-8B011DF098DB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" name="Rectangle 25">
            <a:extLst>
              <a:ext uri="{FF2B5EF4-FFF2-40B4-BE49-F238E27FC236}">
                <a16:creationId xmlns:a16="http://schemas.microsoft.com/office/drawing/2014/main" id="{3559076D-11D9-4D03-9635-03D715C4E58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fld id="{05585F05-516C-453F-90D9-8FEB744C31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6" name="Rectangle 26">
            <a:extLst>
              <a:ext uri="{FF2B5EF4-FFF2-40B4-BE49-F238E27FC236}">
                <a16:creationId xmlns:a16="http://schemas.microsoft.com/office/drawing/2014/main" id="{CFAF9A29-DD0D-4359-BADC-14E268E4299F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465156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822B4B-0445-41C7-8142-D316C457E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2978CF-A0D3-4034-A455-AE7C185CF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6B9C08-85D2-48AC-96EF-E464BF500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fld id="{F2A5D6F2-68CE-44BE-B834-A803669BBA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734769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5FAE6-CC0E-4A60-8C79-0CBC8E9E6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F9299-1FA3-441A-9831-7D7EE5C30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A7F747-6F8E-4CFE-9343-A9C1DA798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fld id="{2B17CBF3-4D7D-45C8-82F7-75A7E8D6FD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58167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AE0AAD7-0D8A-4112-A080-7C3626D75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4D0B755-F1C7-40A8-AC9E-F37C10CB3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2B9CBDC-3405-4D7D-9678-F1575C8D6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ECB81-F6C6-41A7-8BBD-B3C5AF95FF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24307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9371F8-8786-4F26-90F0-8D016C72A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7A1C-DC58-43FE-95C0-F1A5AAD62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8B40AE-6337-4D1B-9F15-0F6444F7C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fld id="{66C007A0-9C90-494C-8535-ED93B76C05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264324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D9E953-9ACD-42A9-8EEC-3893EA258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EE5024-0BF1-4D0C-914E-37B414DDD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D00269-0855-4765-BEB8-287374C19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fld id="{36002D57-A61C-4204-9281-D683DCB412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617289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7D9C20-ECD2-413E-8C57-6577B5DB7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CDB852-D220-4554-A624-122BBFD2E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781192-9CAE-4B82-9AC4-B19805E59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fld id="{EA8443E2-8C90-4BC2-9873-B533DCF2BD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851195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DEDCC8-5FC0-4615-B3B4-0497C15F9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BAC369-968E-4213-BF16-C1C8FFCB1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A8D793-6A39-4E28-B0F3-CAC5C09CE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fld id="{B06B0174-F8D6-4FB9-BA3F-7356A6B78F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97703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B95933-7269-4FCF-81C5-ABD6485F3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833853-29B7-41F7-B2DD-5EB91EB15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A119F9-85E3-4025-8553-459FEDF1D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fld id="{1398F2C2-BE4D-454F-AF2E-3E934C3781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555811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FDCBE7-F214-4F30-B335-8E4369FCC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D3C5A2-F235-48F8-97B4-20CD05472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A19E1-E79D-488A-BE1A-D5D5C48F7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fld id="{ED7CF9A1-DA43-40AA-9014-FEA735998A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70038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57A1F-7B1A-4812-9C80-01BD6A234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33EA0D-055E-4798-A216-B33DFDF8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25DB9-937A-48C6-8B00-E667A2940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fld id="{856EB281-63BA-43EF-A9CF-6D3F8D3E3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62529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A1726A-0512-463E-960C-2DA55F70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C9991-F316-4A9D-99A2-F25476C5D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CF944-4B6E-4D3B-832E-066C9973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fld id="{36792AEB-2638-4383-990C-78932592BB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0441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32312-1707-4CD4-B547-D910E7209A9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9799-4235-4FCE-B3A1-0BB1092AE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8658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32312-1707-4CD4-B547-D910E7209A9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9799-4235-4FCE-B3A1-0BB1092AE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541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D7BC12A-7D10-4B18-A0E8-22EC7467C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004C980-D99E-40E3-BE96-32479F7D3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A42C1B-DC68-40DD-8129-3706104CD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333A6-022D-4E68-A469-0D065A24B1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4394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32312-1707-4CD4-B547-D910E7209A9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9799-4235-4FCE-B3A1-0BB1092AE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5448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32312-1707-4CD4-B547-D910E7209A9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9799-4235-4FCE-B3A1-0BB1092AE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0686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32312-1707-4CD4-B547-D910E7209A9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9799-4235-4FCE-B3A1-0BB1092AE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5607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32312-1707-4CD4-B547-D910E7209A9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9799-4235-4FCE-B3A1-0BB1092AE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0895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32312-1707-4CD4-B547-D910E7209A9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9799-4235-4FCE-B3A1-0BB1092AE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1364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32312-1707-4CD4-B547-D910E7209A9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9799-4235-4FCE-B3A1-0BB1092AE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1968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32312-1707-4CD4-B547-D910E7209A9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9799-4235-4FCE-B3A1-0BB1092AE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2631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32312-1707-4CD4-B547-D910E7209A9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9799-4235-4FCE-B3A1-0BB1092AE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2286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32312-1707-4CD4-B547-D910E7209A9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9799-4235-4FCE-B3A1-0BB1092AE928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70011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32312-1707-4CD4-B547-D910E7209A9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9799-4235-4FCE-B3A1-0BB1092AE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592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C577F77-82AC-421B-828C-E4E5DE808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D8EF6F0-1906-42DE-BEFB-31D4B6EB3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80866C2-8134-4A67-897A-E27FFD57B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CDD01-000E-4494-8C6D-8183CBDB0D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73636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32312-1707-4CD4-B547-D910E7209A9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9799-4235-4FCE-B3A1-0BB1092AE928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132159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32312-1707-4CD4-B547-D910E7209A9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9799-4235-4FCE-B3A1-0BB1092AE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6974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32312-1707-4CD4-B547-D910E7209A9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9799-4235-4FCE-B3A1-0BB1092AE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7080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32312-1707-4CD4-B547-D910E7209A9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9799-4235-4FCE-B3A1-0BB1092AE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938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4D64822-659D-4157-91AC-05D29C347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F380F8D-AF4D-4CF6-B02F-1DD85F006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27CD85D-0CF7-4263-8021-8EBCF85F2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16DCB-0FD3-458F-98A6-3AA0EC3579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5431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514CC35-9EBD-439D-AC12-8FCD4C5D6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35F3D55-DE9D-4F0B-8FE7-D8EDFC82E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46DCD8C-3436-4980-A8B3-20EE8A4C9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629BC-A267-4AC2-8147-85195F54FA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3822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9EA4AD6-D8EC-4D28-9780-626DFB11D0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2D0D42E-DA12-4ABE-A8E2-483956D3B9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55561A-296D-40B4-AAE3-EC7472CA8B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C52D1F-6247-440A-9C4E-D2A6C34D3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389F3-BC17-489D-BABB-AC7A73A237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0BBD5E1-4F2A-4D07-8C0D-5F3E99430C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6405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2" r:id="rId1"/>
    <p:sldLayoutId id="2147484123" r:id="rId2"/>
    <p:sldLayoutId id="2147484124" r:id="rId3"/>
    <p:sldLayoutId id="2147484125" r:id="rId4"/>
    <p:sldLayoutId id="2147484126" r:id="rId5"/>
    <p:sldLayoutId id="2147484127" r:id="rId6"/>
    <p:sldLayoutId id="2147484128" r:id="rId7"/>
    <p:sldLayoutId id="2147484129" r:id="rId8"/>
    <p:sldLayoutId id="2147484130" r:id="rId9"/>
    <p:sldLayoutId id="2147484131" r:id="rId10"/>
    <p:sldLayoutId id="2147484132" r:id="rId11"/>
    <p:sldLayoutId id="2147485680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3C1C9824-3478-4BA7-9616-259B3E9C2957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802172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845" r:id="rId1"/>
    <p:sldLayoutId id="2147485846" r:id="rId2"/>
    <p:sldLayoutId id="2147485847" r:id="rId3"/>
    <p:sldLayoutId id="2147485848" r:id="rId4"/>
    <p:sldLayoutId id="2147485849" r:id="rId5"/>
    <p:sldLayoutId id="2147485850" r:id="rId6"/>
    <p:sldLayoutId id="2147485851" r:id="rId7"/>
    <p:sldLayoutId id="2147485852" r:id="rId8"/>
    <p:sldLayoutId id="2147485853" r:id="rId9"/>
    <p:sldLayoutId id="2147485854" r:id="rId10"/>
    <p:sldLayoutId id="2147485855" r:id="rId11"/>
    <p:sldLayoutId id="2147485856" r:id="rId12"/>
    <p:sldLayoutId id="2147485857" r:id="rId13"/>
    <p:sldLayoutId id="2147485858" r:id="rId14"/>
    <p:sldLayoutId id="2147485859" r:id="rId15"/>
    <p:sldLayoutId id="2147485860" r:id="rId16"/>
    <p:sldLayoutId id="214748586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85675CD-4BAB-4F09-A693-572DB1A680A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4764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07" r:id="rId1"/>
    <p:sldLayoutId id="2147486108" r:id="rId2"/>
    <p:sldLayoutId id="2147486109" r:id="rId3"/>
    <p:sldLayoutId id="2147486110" r:id="rId4"/>
    <p:sldLayoutId id="2147486111" r:id="rId5"/>
    <p:sldLayoutId id="2147486112" r:id="rId6"/>
    <p:sldLayoutId id="2147486113" r:id="rId7"/>
    <p:sldLayoutId id="2147486114" r:id="rId8"/>
    <p:sldLayoutId id="2147486115" r:id="rId9"/>
    <p:sldLayoutId id="2147486116" r:id="rId10"/>
    <p:sldLayoutId id="2147486117" r:id="rId11"/>
    <p:sldLayoutId id="2147486118" r:id="rId12"/>
    <p:sldLayoutId id="2147486119" r:id="rId13"/>
    <p:sldLayoutId id="2147486120" r:id="rId14"/>
    <p:sldLayoutId id="2147486121" r:id="rId15"/>
    <p:sldLayoutId id="2147486122" r:id="rId16"/>
    <p:sldLayoutId id="2147486123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>
            <a:extLst>
              <a:ext uri="{FF2B5EF4-FFF2-40B4-BE49-F238E27FC236}">
                <a16:creationId xmlns:a16="http://schemas.microsoft.com/office/drawing/2014/main" id="{97F04C01-B381-4D26-ADA1-5A5518C6D89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15385" name="Freeform 3">
              <a:extLst>
                <a:ext uri="{FF2B5EF4-FFF2-40B4-BE49-F238E27FC236}">
                  <a16:creationId xmlns:a16="http://schemas.microsoft.com/office/drawing/2014/main" id="{0D5DCA80-8AB7-4917-A947-D443D6E93DD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4389 w 6027"/>
                <a:gd name="T1" fmla="*/ 32 h 2296"/>
                <a:gd name="T2" fmla="*/ 0 w 6027"/>
                <a:gd name="T3" fmla="*/ 32 h 2296"/>
                <a:gd name="T4" fmla="*/ 0 w 6027"/>
                <a:gd name="T5" fmla="*/ 0 h 2296"/>
                <a:gd name="T6" fmla="*/ 4389 w 6027"/>
                <a:gd name="T7" fmla="*/ 0 h 2296"/>
                <a:gd name="T8" fmla="*/ 4389 w 6027"/>
                <a:gd name="T9" fmla="*/ 32 h 2296"/>
                <a:gd name="T10" fmla="*/ 4389 w 6027"/>
                <a:gd name="T11" fmla="*/ 32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398340" name="Freeform 4">
              <a:extLst>
                <a:ext uri="{FF2B5EF4-FFF2-40B4-BE49-F238E27FC236}">
                  <a16:creationId xmlns:a16="http://schemas.microsoft.com/office/drawing/2014/main" id="{B287C690-8D54-4226-BDBC-F9507193560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  <a:ea typeface="文新字海-特行" pitchFamily="2" charset="-120"/>
              </a:endParaRPr>
            </a:p>
          </p:txBody>
        </p:sp>
      </p:grpSp>
      <p:sp>
        <p:nvSpPr>
          <p:cNvPr id="15363" name="Freeform 5">
            <a:extLst>
              <a:ext uri="{FF2B5EF4-FFF2-40B4-BE49-F238E27FC236}">
                <a16:creationId xmlns:a16="http://schemas.microsoft.com/office/drawing/2014/main" id="{E487D8FD-279A-4B64-B08A-D98A784DA91C}"/>
              </a:ext>
            </a:extLst>
          </p:cNvPr>
          <p:cNvSpPr>
            <a:spLocks/>
          </p:cNvSpPr>
          <p:nvPr/>
        </p:nvSpPr>
        <p:spPr bwMode="hidden">
          <a:xfrm>
            <a:off x="8331200" y="6262688"/>
            <a:ext cx="3860800" cy="609600"/>
          </a:xfrm>
          <a:custGeom>
            <a:avLst/>
            <a:gdLst>
              <a:gd name="T0" fmla="*/ 2147483646 w 5748"/>
              <a:gd name="T1" fmla="*/ 2147483646 h 246"/>
              <a:gd name="T2" fmla="*/ 0 w 5748"/>
              <a:gd name="T3" fmla="*/ 2147483646 h 246"/>
              <a:gd name="T4" fmla="*/ 0 w 5748"/>
              <a:gd name="T5" fmla="*/ 0 h 246"/>
              <a:gd name="T6" fmla="*/ 2147483646 w 5748"/>
              <a:gd name="T7" fmla="*/ 0 h 246"/>
              <a:gd name="T8" fmla="*/ 2147483646 w 5748"/>
              <a:gd name="T9" fmla="*/ 2147483646 h 246"/>
              <a:gd name="T10" fmla="*/ 2147483646 w 5748"/>
              <a:gd name="T11" fmla="*/ 2147483646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5364" name="Group 6">
            <a:extLst>
              <a:ext uri="{FF2B5EF4-FFF2-40B4-BE49-F238E27FC236}">
                <a16:creationId xmlns:a16="http://schemas.microsoft.com/office/drawing/2014/main" id="{9527A31E-E2B4-48AE-BCFD-B529370B1B7B}"/>
              </a:ext>
            </a:extLst>
          </p:cNvPr>
          <p:cNvGrpSpPr>
            <a:grpSpLocks/>
          </p:cNvGrpSpPr>
          <p:nvPr/>
        </p:nvGrpSpPr>
        <p:grpSpPr bwMode="auto">
          <a:xfrm>
            <a:off x="0" y="6019800"/>
            <a:ext cx="10464800" cy="857251"/>
            <a:chOff x="0" y="3792"/>
            <a:chExt cx="4944" cy="540"/>
          </a:xfrm>
        </p:grpSpPr>
        <p:sp>
          <p:nvSpPr>
            <p:cNvPr id="398343" name="Freeform 7">
              <a:extLst>
                <a:ext uri="{FF2B5EF4-FFF2-40B4-BE49-F238E27FC236}">
                  <a16:creationId xmlns:a16="http://schemas.microsoft.com/office/drawing/2014/main" id="{F33CA722-B35A-45D3-9D92-A7194EBA1C28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  <a:ea typeface="文新字海-特行" pitchFamily="2" charset="-120"/>
              </a:endParaRPr>
            </a:p>
          </p:txBody>
        </p:sp>
        <p:grpSp>
          <p:nvGrpSpPr>
            <p:cNvPr id="15378" name="Group 8">
              <a:extLst>
                <a:ext uri="{FF2B5EF4-FFF2-40B4-BE49-F238E27FC236}">
                  <a16:creationId xmlns:a16="http://schemas.microsoft.com/office/drawing/2014/main" id="{238F807A-408D-4931-A281-FC76CCD0DECD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15380" name="Freeform 9">
                <a:extLst>
                  <a:ext uri="{FF2B5EF4-FFF2-40B4-BE49-F238E27FC236}">
                    <a16:creationId xmlns:a16="http://schemas.microsoft.com/office/drawing/2014/main" id="{6147CFA3-7DD2-48CA-9434-33CBDC258FFC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5381" name="Freeform 10">
                <a:extLst>
                  <a:ext uri="{FF2B5EF4-FFF2-40B4-BE49-F238E27FC236}">
                    <a16:creationId xmlns:a16="http://schemas.microsoft.com/office/drawing/2014/main" id="{CA5740C7-C936-49E2-9F9C-78FEB7CEF800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39 h 353"/>
                  <a:gd name="T4" fmla="*/ 24 w 186"/>
                  <a:gd name="T5" fmla="*/ 67 h 353"/>
                  <a:gd name="T6" fmla="*/ 18 w 186"/>
                  <a:gd name="T7" fmla="*/ 145 h 353"/>
                  <a:gd name="T8" fmla="*/ 42 w 186"/>
                  <a:gd name="T9" fmla="*/ 251 h 353"/>
                  <a:gd name="T10" fmla="*/ 48 w 186"/>
                  <a:gd name="T11" fmla="*/ 356 h 353"/>
                  <a:gd name="T12" fmla="*/ 0 w 186"/>
                  <a:gd name="T13" fmla="*/ 777 h 353"/>
                  <a:gd name="T14" fmla="*/ 54 w 186"/>
                  <a:gd name="T15" fmla="*/ 514 h 353"/>
                  <a:gd name="T16" fmla="*/ 84 w 186"/>
                  <a:gd name="T17" fmla="*/ 474 h 353"/>
                  <a:gd name="T18" fmla="*/ 126 w 186"/>
                  <a:gd name="T19" fmla="*/ 278 h 353"/>
                  <a:gd name="T20" fmla="*/ 144 w 186"/>
                  <a:gd name="T21" fmla="*/ 263 h 353"/>
                  <a:gd name="T22" fmla="*/ 144 w 186"/>
                  <a:gd name="T23" fmla="*/ 198 h 353"/>
                  <a:gd name="T24" fmla="*/ 186 w 186"/>
                  <a:gd name="T25" fmla="*/ 145 h 353"/>
                  <a:gd name="T26" fmla="*/ 162 w 186"/>
                  <a:gd name="T27" fmla="*/ 131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5382" name="Freeform 11">
                <a:extLst>
                  <a:ext uri="{FF2B5EF4-FFF2-40B4-BE49-F238E27FC236}">
                    <a16:creationId xmlns:a16="http://schemas.microsoft.com/office/drawing/2014/main" id="{D97CB82E-51A2-4E64-99BF-35A355D294A1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5383" name="Freeform 12">
                <a:extLst>
                  <a:ext uri="{FF2B5EF4-FFF2-40B4-BE49-F238E27FC236}">
                    <a16:creationId xmlns:a16="http://schemas.microsoft.com/office/drawing/2014/main" id="{2A0DB033-7071-4D9D-B9F7-D44C1D497918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13 h 66"/>
                  <a:gd name="T8" fmla="*/ 6 w 155"/>
                  <a:gd name="T9" fmla="*/ 39 h 66"/>
                  <a:gd name="T10" fmla="*/ 0 w 155"/>
                  <a:gd name="T11" fmla="*/ 54 h 66"/>
                  <a:gd name="T12" fmla="*/ 78 w 155"/>
                  <a:gd name="T13" fmla="*/ 132 h 66"/>
                  <a:gd name="T14" fmla="*/ 96 w 155"/>
                  <a:gd name="T15" fmla="*/ 93 h 66"/>
                  <a:gd name="T16" fmla="*/ 155 w 155"/>
                  <a:gd name="T17" fmla="*/ 147 h 66"/>
                  <a:gd name="T18" fmla="*/ 126 w 155"/>
                  <a:gd name="T19" fmla="*/ 54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5384" name="Freeform 13">
                <a:extLst>
                  <a:ext uri="{FF2B5EF4-FFF2-40B4-BE49-F238E27FC236}">
                    <a16:creationId xmlns:a16="http://schemas.microsoft.com/office/drawing/2014/main" id="{59B9A859-AFC5-4879-A216-ABE9D2CB4B66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83 h 72"/>
                  <a:gd name="T2" fmla="*/ 0 w 42"/>
                  <a:gd name="T3" fmla="*/ 42 h 72"/>
                  <a:gd name="T4" fmla="*/ 12 w 42"/>
                  <a:gd name="T5" fmla="*/ 14 h 72"/>
                  <a:gd name="T6" fmla="*/ 0 w 42"/>
                  <a:gd name="T7" fmla="*/ 14 h 72"/>
                  <a:gd name="T8" fmla="*/ 12 w 42"/>
                  <a:gd name="T9" fmla="*/ 14 h 72"/>
                  <a:gd name="T10" fmla="*/ 24 w 42"/>
                  <a:gd name="T11" fmla="*/ 14 h 72"/>
                  <a:gd name="T12" fmla="*/ 36 w 42"/>
                  <a:gd name="T13" fmla="*/ 14 h 72"/>
                  <a:gd name="T14" fmla="*/ 42 w 42"/>
                  <a:gd name="T15" fmla="*/ 0 h 72"/>
                  <a:gd name="T16" fmla="*/ 30 w 42"/>
                  <a:gd name="T17" fmla="*/ 42 h 72"/>
                  <a:gd name="T18" fmla="*/ 42 w 42"/>
                  <a:gd name="T19" fmla="*/ 111 h 72"/>
                  <a:gd name="T20" fmla="*/ 12 w 42"/>
                  <a:gd name="T21" fmla="*/ 163 h 72"/>
                  <a:gd name="T22" fmla="*/ 6 w 42"/>
                  <a:gd name="T23" fmla="*/ 83 h 72"/>
                  <a:gd name="T24" fmla="*/ 6 w 42"/>
                  <a:gd name="T25" fmla="*/ 83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</p:grpSp>
        <p:sp>
          <p:nvSpPr>
            <p:cNvPr id="398350" name="Freeform 14">
              <a:extLst>
                <a:ext uri="{FF2B5EF4-FFF2-40B4-BE49-F238E27FC236}">
                  <a16:creationId xmlns:a16="http://schemas.microsoft.com/office/drawing/2014/main" id="{137D2D8E-0935-4193-B37B-61827F318AEB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  <a:ea typeface="文新字海-特行" pitchFamily="2" charset="-120"/>
              </a:endParaRPr>
            </a:p>
          </p:txBody>
        </p:sp>
      </p:grpSp>
      <p:grpSp>
        <p:nvGrpSpPr>
          <p:cNvPr id="15365" name="Group 15">
            <a:extLst>
              <a:ext uri="{FF2B5EF4-FFF2-40B4-BE49-F238E27FC236}">
                <a16:creationId xmlns:a16="http://schemas.microsoft.com/office/drawing/2014/main" id="{283658E1-BFC3-46A9-8435-64D7B28C4D1F}"/>
              </a:ext>
            </a:extLst>
          </p:cNvPr>
          <p:cNvGrpSpPr>
            <a:grpSpLocks/>
          </p:cNvGrpSpPr>
          <p:nvPr/>
        </p:nvGrpSpPr>
        <p:grpSpPr bwMode="auto">
          <a:xfrm>
            <a:off x="836087" y="6021388"/>
            <a:ext cx="7579783" cy="849312"/>
            <a:chOff x="395" y="3793"/>
            <a:chExt cx="3581" cy="535"/>
          </a:xfrm>
        </p:grpSpPr>
        <p:sp>
          <p:nvSpPr>
            <p:cNvPr id="15371" name="Freeform 16">
              <a:extLst>
                <a:ext uri="{FF2B5EF4-FFF2-40B4-BE49-F238E27FC236}">
                  <a16:creationId xmlns:a16="http://schemas.microsoft.com/office/drawing/2014/main" id="{495C401B-6D4F-4E93-86B6-E3DD64F23D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7 h 287"/>
                <a:gd name="T4" fmla="*/ 66 w 365"/>
                <a:gd name="T5" fmla="*/ 122 h 287"/>
                <a:gd name="T6" fmla="*/ 143 w 365"/>
                <a:gd name="T7" fmla="*/ 201 h 287"/>
                <a:gd name="T8" fmla="*/ 191 w 365"/>
                <a:gd name="T9" fmla="*/ 183 h 287"/>
                <a:gd name="T10" fmla="*/ 341 w 365"/>
                <a:gd name="T11" fmla="*/ 315 h 287"/>
                <a:gd name="T12" fmla="*/ 305 w 365"/>
                <a:gd name="T13" fmla="*/ 192 h 287"/>
                <a:gd name="T14" fmla="*/ 365 w 365"/>
                <a:gd name="T15" fmla="*/ 146 h 287"/>
                <a:gd name="T16" fmla="*/ 359 w 365"/>
                <a:gd name="T17" fmla="*/ 140 h 287"/>
                <a:gd name="T18" fmla="*/ 335 w 365"/>
                <a:gd name="T19" fmla="*/ 128 h 287"/>
                <a:gd name="T20" fmla="*/ 299 w 365"/>
                <a:gd name="T21" fmla="*/ 97 h 287"/>
                <a:gd name="T22" fmla="*/ 257 w 365"/>
                <a:gd name="T23" fmla="*/ 79 h 287"/>
                <a:gd name="T24" fmla="*/ 215 w 365"/>
                <a:gd name="T25" fmla="*/ 61 h 287"/>
                <a:gd name="T26" fmla="*/ 173 w 365"/>
                <a:gd name="T27" fmla="*/ 43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5372" name="Freeform 17">
              <a:extLst>
                <a:ext uri="{FF2B5EF4-FFF2-40B4-BE49-F238E27FC236}">
                  <a16:creationId xmlns:a16="http://schemas.microsoft.com/office/drawing/2014/main" id="{714BE2D2-853A-431B-985D-3A522F38B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5373" name="Freeform 18">
              <a:extLst>
                <a:ext uri="{FF2B5EF4-FFF2-40B4-BE49-F238E27FC236}">
                  <a16:creationId xmlns:a16="http://schemas.microsoft.com/office/drawing/2014/main" id="{8D5265DF-FF22-4969-9054-8CA83457E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7 h 60"/>
                <a:gd name="T16" fmla="*/ 65 w 71"/>
                <a:gd name="T17" fmla="*/ 49 h 60"/>
                <a:gd name="T18" fmla="*/ 71 w 71"/>
                <a:gd name="T19" fmla="*/ 61 h 60"/>
                <a:gd name="T20" fmla="*/ 71 w 71"/>
                <a:gd name="T21" fmla="*/ 67 h 60"/>
                <a:gd name="T22" fmla="*/ 59 w 71"/>
                <a:gd name="T23" fmla="*/ 61 h 60"/>
                <a:gd name="T24" fmla="*/ 47 w 71"/>
                <a:gd name="T25" fmla="*/ 49 h 60"/>
                <a:gd name="T26" fmla="*/ 23 w 71"/>
                <a:gd name="T27" fmla="*/ 37 h 60"/>
                <a:gd name="T28" fmla="*/ 23 w 71"/>
                <a:gd name="T29" fmla="*/ 43 h 60"/>
                <a:gd name="T30" fmla="*/ 18 w 71"/>
                <a:gd name="T31" fmla="*/ 49 h 60"/>
                <a:gd name="T32" fmla="*/ 12 w 71"/>
                <a:gd name="T33" fmla="*/ 55 h 60"/>
                <a:gd name="T34" fmla="*/ 6 w 71"/>
                <a:gd name="T35" fmla="*/ 55 h 60"/>
                <a:gd name="T36" fmla="*/ 6 w 71"/>
                <a:gd name="T37" fmla="*/ 55 h 60"/>
                <a:gd name="T38" fmla="*/ 6 w 71"/>
                <a:gd name="T39" fmla="*/ 43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5374" name="Freeform 19">
              <a:extLst>
                <a:ext uri="{FF2B5EF4-FFF2-40B4-BE49-F238E27FC236}">
                  <a16:creationId xmlns:a16="http://schemas.microsoft.com/office/drawing/2014/main" id="{0221AB3F-180C-4610-BFA4-254D0A257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61 h 162"/>
                <a:gd name="T10" fmla="*/ 96 w 161"/>
                <a:gd name="T11" fmla="*/ 67 h 162"/>
                <a:gd name="T12" fmla="*/ 102 w 161"/>
                <a:gd name="T13" fmla="*/ 79 h 162"/>
                <a:gd name="T14" fmla="*/ 108 w 161"/>
                <a:gd name="T15" fmla="*/ 91 h 162"/>
                <a:gd name="T16" fmla="*/ 120 w 161"/>
                <a:gd name="T17" fmla="*/ 103 h 162"/>
                <a:gd name="T18" fmla="*/ 143 w 161"/>
                <a:gd name="T19" fmla="*/ 121 h 162"/>
                <a:gd name="T20" fmla="*/ 155 w 161"/>
                <a:gd name="T21" fmla="*/ 152 h 162"/>
                <a:gd name="T22" fmla="*/ 161 w 161"/>
                <a:gd name="T23" fmla="*/ 170 h 162"/>
                <a:gd name="T24" fmla="*/ 161 w 161"/>
                <a:gd name="T25" fmla="*/ 176 h 162"/>
                <a:gd name="T26" fmla="*/ 96 w 161"/>
                <a:gd name="T27" fmla="*/ 109 h 162"/>
                <a:gd name="T28" fmla="*/ 30 w 161"/>
                <a:gd name="T29" fmla="*/ 61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5375" name="Freeform 20">
              <a:extLst>
                <a:ext uri="{FF2B5EF4-FFF2-40B4-BE49-F238E27FC236}">
                  <a16:creationId xmlns:a16="http://schemas.microsoft.com/office/drawing/2014/main" id="{3D4FBD88-D1C7-4BA6-8055-8B940C33F1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7 h 60"/>
                <a:gd name="T4" fmla="*/ 41 w 59"/>
                <a:gd name="T5" fmla="*/ 43 h 60"/>
                <a:gd name="T6" fmla="*/ 47 w 59"/>
                <a:gd name="T7" fmla="*/ 49 h 60"/>
                <a:gd name="T8" fmla="*/ 53 w 59"/>
                <a:gd name="T9" fmla="*/ 61 h 60"/>
                <a:gd name="T10" fmla="*/ 53 w 59"/>
                <a:gd name="T11" fmla="*/ 67 h 60"/>
                <a:gd name="T12" fmla="*/ 47 w 59"/>
                <a:gd name="T13" fmla="*/ 61 h 60"/>
                <a:gd name="T14" fmla="*/ 35 w 59"/>
                <a:gd name="T15" fmla="*/ 55 h 60"/>
                <a:gd name="T16" fmla="*/ 23 w 59"/>
                <a:gd name="T17" fmla="*/ 43 h 60"/>
                <a:gd name="T18" fmla="*/ 17 w 59"/>
                <a:gd name="T19" fmla="*/ 37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5376" name="Freeform 21">
              <a:extLst>
                <a:ext uri="{FF2B5EF4-FFF2-40B4-BE49-F238E27FC236}">
                  <a16:creationId xmlns:a16="http://schemas.microsoft.com/office/drawing/2014/main" id="{3A6A8DD3-CC16-48DE-B8D7-AAB6ACEE59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43 h 204"/>
                <a:gd name="T2" fmla="*/ 245 w 245"/>
                <a:gd name="T3" fmla="*/ 49 h 204"/>
                <a:gd name="T4" fmla="*/ 209 w 245"/>
                <a:gd name="T5" fmla="*/ 91 h 204"/>
                <a:gd name="T6" fmla="*/ 143 w 245"/>
                <a:gd name="T7" fmla="*/ 146 h 204"/>
                <a:gd name="T8" fmla="*/ 167 w 245"/>
                <a:gd name="T9" fmla="*/ 170 h 204"/>
                <a:gd name="T10" fmla="*/ 179 w 245"/>
                <a:gd name="T11" fmla="*/ 225 h 204"/>
                <a:gd name="T12" fmla="*/ 77 w 245"/>
                <a:gd name="T13" fmla="*/ 146 h 204"/>
                <a:gd name="T14" fmla="*/ 47 w 245"/>
                <a:gd name="T15" fmla="*/ 91 h 204"/>
                <a:gd name="T16" fmla="*/ 89 w 245"/>
                <a:gd name="T17" fmla="*/ 73 h 204"/>
                <a:gd name="T18" fmla="*/ 59 w 245"/>
                <a:gd name="T19" fmla="*/ 43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43 h 204"/>
                <a:gd name="T50" fmla="*/ 233 w 245"/>
                <a:gd name="T51" fmla="*/ 43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398358" name="Rectangle 22">
            <a:extLst>
              <a:ext uri="{FF2B5EF4-FFF2-40B4-BE49-F238E27FC236}">
                <a16:creationId xmlns:a16="http://schemas.microsoft.com/office/drawing/2014/main" id="{79846D05-E29E-4160-AFE0-F7B39BC60F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8600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7" name="Rectangle 23">
            <a:extLst>
              <a:ext uri="{FF2B5EF4-FFF2-40B4-BE49-F238E27FC236}">
                <a16:creationId xmlns:a16="http://schemas.microsoft.com/office/drawing/2014/main" id="{FC5C7863-1EDD-44E5-99DE-E211DB40EC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98360" name="Rectangle 24">
            <a:extLst>
              <a:ext uri="{FF2B5EF4-FFF2-40B4-BE49-F238E27FC236}">
                <a16:creationId xmlns:a16="http://schemas.microsoft.com/office/drawing/2014/main" id="{D97EA14D-D041-4B7E-82B6-E0FAC38850B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600" u="none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8361" name="Rectangle 25">
            <a:extLst>
              <a:ext uri="{FF2B5EF4-FFF2-40B4-BE49-F238E27FC236}">
                <a16:creationId xmlns:a16="http://schemas.microsoft.com/office/drawing/2014/main" id="{90C74E23-56F4-431D-821D-017F8B6D3ED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600" u="none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8362" name="Rectangle 26">
            <a:extLst>
              <a:ext uri="{FF2B5EF4-FFF2-40B4-BE49-F238E27FC236}">
                <a16:creationId xmlns:a16="http://schemas.microsoft.com/office/drawing/2014/main" id="{ACA8A0FF-1D4F-43EE-93DA-559FC909A8A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 u="none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D269026B-1597-4C9C-BA0A-99FEACFCF8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44886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125" r:id="rId1"/>
    <p:sldLayoutId id="2147486126" r:id="rId2"/>
    <p:sldLayoutId id="2147486127" r:id="rId3"/>
    <p:sldLayoutId id="2147486128" r:id="rId4"/>
    <p:sldLayoutId id="2147486129" r:id="rId5"/>
    <p:sldLayoutId id="2147486130" r:id="rId6"/>
    <p:sldLayoutId id="2147486131" r:id="rId7"/>
    <p:sldLayoutId id="2147486132" r:id="rId8"/>
    <p:sldLayoutId id="2147486133" r:id="rId9"/>
    <p:sldLayoutId id="2147486134" r:id="rId10"/>
    <p:sldLayoutId id="2147486135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4267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667">
          <a:solidFill>
            <a:schemeClr val="tx1"/>
          </a:solidFill>
          <a:latin typeface="+mn-lt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667">
          <a:solidFill>
            <a:schemeClr val="tx1"/>
          </a:solidFill>
          <a:latin typeface="+mn-lt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667">
          <a:solidFill>
            <a:schemeClr val="tx1"/>
          </a:solidFill>
          <a:latin typeface="+mn-lt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667">
          <a:solidFill>
            <a:schemeClr val="tx1"/>
          </a:solidFill>
          <a:latin typeface="+mn-lt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90BBD5E1-4F2A-4D07-8C0D-5F3E99430C2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940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49" r:id="rId1"/>
    <p:sldLayoutId id="2147486150" r:id="rId2"/>
    <p:sldLayoutId id="2147486151" r:id="rId3"/>
    <p:sldLayoutId id="2147486152" r:id="rId4"/>
    <p:sldLayoutId id="2147486153" r:id="rId5"/>
    <p:sldLayoutId id="2147486154" r:id="rId6"/>
    <p:sldLayoutId id="2147486155" r:id="rId7"/>
    <p:sldLayoutId id="2147486156" r:id="rId8"/>
    <p:sldLayoutId id="2147486157" r:id="rId9"/>
    <p:sldLayoutId id="2147486158" r:id="rId10"/>
    <p:sldLayoutId id="2147486159" r:id="rId11"/>
    <p:sldLayoutId id="2147486160" r:id="rId12"/>
    <p:sldLayoutId id="2147486161" r:id="rId13"/>
    <p:sldLayoutId id="2147486162" r:id="rId14"/>
    <p:sldLayoutId id="2147486163" r:id="rId15"/>
    <p:sldLayoutId id="21474861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able with text on it&#10;&#10;AI-generated content may be incorrect.">
            <a:extLst>
              <a:ext uri="{FF2B5EF4-FFF2-40B4-BE49-F238E27FC236}">
                <a16:creationId xmlns:a16="http://schemas.microsoft.com/office/drawing/2014/main" id="{0540E425-51F9-D642-D730-4D42BB29A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843" y="98853"/>
            <a:ext cx="11343503" cy="651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29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F09CC-3B21-BCFC-6D16-FB8194218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606" y="2874332"/>
            <a:ext cx="3339281" cy="3308840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6000" b="1" dirty="0"/>
              <a:t>请会员用纸质票或扫码</a:t>
            </a:r>
            <a:r>
              <a:rPr lang="en-US" altLang="zh-CN" sz="8800" b="1" dirty="0">
                <a:sym typeface="Wingdings" panose="05000000000000000000" pitchFamily="2" charset="2"/>
              </a:rPr>
              <a:t></a:t>
            </a:r>
            <a:br>
              <a:rPr lang="en-US" altLang="zh-CN" sz="6000" b="1" dirty="0">
                <a:sym typeface="Wingdings" panose="05000000000000000000" pitchFamily="2" charset="2"/>
              </a:rPr>
            </a:br>
            <a:r>
              <a:rPr lang="zh-CN" altLang="en-US" sz="6000" b="1" dirty="0"/>
              <a:t>投票</a:t>
            </a:r>
            <a:endParaRPr lang="en-US" sz="6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7563B4-0D0B-3334-FF7D-F93119698F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20" r="-2" b="7532"/>
          <a:stretch>
            <a:fillRect/>
          </a:stretch>
        </p:blipFill>
        <p:spPr>
          <a:xfrm>
            <a:off x="4634682" y="10"/>
            <a:ext cx="755731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84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9B5756-4AEE-87FD-0D35-E8A31EEAF6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349" t="37102" r="39021" b="31014"/>
          <a:stretch>
            <a:fillRect/>
          </a:stretch>
        </p:blipFill>
        <p:spPr>
          <a:xfrm>
            <a:off x="1337558" y="132523"/>
            <a:ext cx="9297640" cy="655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6079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hade val="98000"/>
                <a:satMod val="150000"/>
                <a:lumMod val="102000"/>
              </a:schemeClr>
            </a:gs>
            <a:gs pos="50000">
              <a:schemeClr val="bg1">
                <a:tint val="98000"/>
                <a:shade val="90000"/>
                <a:satMod val="13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770CA6A-B3B0-4826-A91F-B2B1F8922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B47024-63DA-46E1-9182-136173A3F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E99C413-64CB-7167-B132-7987077CB5E0}"/>
              </a:ext>
            </a:extLst>
          </p:cNvPr>
          <p:cNvSpPr txBox="1">
            <a:spLocks/>
          </p:cNvSpPr>
          <p:nvPr/>
        </p:nvSpPr>
        <p:spPr>
          <a:xfrm>
            <a:off x="1694946" y="-1083521"/>
            <a:ext cx="9686645" cy="4329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j-cs"/>
              </a:rPr>
              <a:t>【</a:t>
            </a:r>
            <a:r>
              <a:rPr kumimoji="0" lang="zh-TW" altLang="en-US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j-cs"/>
              </a:rPr>
              <a:t>报告</a:t>
            </a:r>
            <a:r>
              <a:rPr kumimoji="0" lang="en-US" altLang="zh-TW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j-cs"/>
              </a:rPr>
              <a:t>Announcements</a:t>
            </a:r>
            <a:r>
              <a:rPr kumimoji="0" lang="en-US" altLang="zh-CN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j-cs"/>
              </a:rPr>
              <a:t>】</a:t>
            </a:r>
            <a:endParaRPr kumimoji="0" lang="en-US" sz="54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FE641DB-A503-41DE-ACA6-36B41C6C2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621260"/>
            <a:ext cx="0" cy="301752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57968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Content Placeholder 2">
            <a:extLst>
              <a:ext uri="{FF2B5EF4-FFF2-40B4-BE49-F238E27FC236}">
                <a16:creationId xmlns:a16="http://schemas.microsoft.com/office/drawing/2014/main" id="{F38587D4-2394-4D43-A467-6E034435B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919" y="228599"/>
            <a:ext cx="11609408" cy="1947441"/>
          </a:xfrm>
        </p:spPr>
        <p:txBody>
          <a:bodyPr wrap="square" anchor="ctr">
            <a:normAutofit fontScale="90000"/>
          </a:bodyPr>
          <a:lstStyle/>
          <a:p>
            <a:pPr marL="0" indent="0">
              <a:spcBef>
                <a:spcPct val="0"/>
              </a:spcBef>
              <a:buClr>
                <a:srgbClr val="E3E3FF"/>
              </a:buClr>
              <a:buNone/>
              <a:tabLst>
                <a:tab pos="914377" algn="l"/>
              </a:tabLst>
            </a:pPr>
            <a:r>
              <a:rPr lang="zh-TW" alt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平安夜燭光</a:t>
            </a:r>
            <a:r>
              <a:rPr lang="zh-CN" alt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敬拜</a:t>
            </a:r>
            <a:r>
              <a:rPr lang="zh-TW" alt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和浸禮</a:t>
            </a:r>
            <a:r>
              <a:rPr lang="zh-CN" alt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：本周三（</a:t>
            </a:r>
            <a:r>
              <a:rPr lang="en-US" altLang="zh-TW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12/24</a:t>
            </a:r>
            <a:r>
              <a:rPr lang="zh-CN" alt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</a:t>
            </a:r>
            <a:r>
              <a:rPr lang="zh-TW" alt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晚</a:t>
            </a:r>
            <a:r>
              <a:rPr lang="en-US" altLang="zh-TW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7:30</a:t>
            </a:r>
            <a:r>
              <a:rPr lang="zh-TW" alt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举行。</a:t>
            </a:r>
          </a:p>
          <a:p>
            <a:pPr marL="0" indent="0">
              <a:spcBef>
                <a:spcPct val="0"/>
              </a:spcBef>
              <a:buClr>
                <a:srgbClr val="E3E3FF"/>
              </a:buClr>
              <a:buNone/>
              <a:tabLst>
                <a:tab pos="914377" algn="l"/>
              </a:tabLst>
            </a:pPr>
            <a:r>
              <a:rPr lang="en-US" altLang="zh-TW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Christmas Eve Candlelight Worship &amp; Baptism: 12/24 @7:30pm.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EBB67D-6BFC-F36C-8588-2AD0708FB8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15" t="10387" b="31081"/>
          <a:stretch>
            <a:fillRect/>
          </a:stretch>
        </p:blipFill>
        <p:spPr>
          <a:xfrm>
            <a:off x="817581" y="2362200"/>
            <a:ext cx="10872396" cy="4495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FFDBCF-F638-AABF-E8C1-0980883F4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9A1D3A-8862-1E1B-B46B-396748557C08}"/>
              </a:ext>
            </a:extLst>
          </p:cNvPr>
          <p:cNvSpPr/>
          <p:nvPr/>
        </p:nvSpPr>
        <p:spPr>
          <a:xfrm>
            <a:off x="-1066800" y="-114300"/>
            <a:ext cx="9296400" cy="7086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Tx/>
              <a:buNone/>
              <a:tabLst>
                <a:tab pos="2209800" algn="ctr"/>
                <a:tab pos="4419600" algn="r"/>
              </a:tabLst>
              <a:defRPr/>
            </a:pPr>
            <a:r>
              <a:rPr kumimoji="1" lang="en-US" altLang="zh-CN" sz="4800" b="1" i="0" u="none" strike="noStrike" kern="1200" cap="none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2026 Church </a:t>
            </a:r>
            <a:r>
              <a:rPr kumimoji="1" lang="en-US" altLang="zh-TW" sz="4800" b="1" i="0" u="none" strike="noStrike" kern="1200" cap="none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rPr>
              <a:t>Calendar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Tx/>
              <a:buNone/>
              <a:tabLst>
                <a:tab pos="2209800" algn="ctr"/>
                <a:tab pos="4419600" algn="r"/>
              </a:tabLst>
              <a:defRPr/>
            </a:pPr>
            <a:r>
              <a:rPr kumimoji="1" lang="en-US" altLang="zh-TW" sz="4800" b="1" i="0" u="none" strike="noStrike" kern="1200" cap="none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rPr>
              <a:t> </a:t>
            </a:r>
            <a:r>
              <a:rPr kumimoji="1" lang="en-US" sz="5400" b="1" i="0" u="none" strike="noStrike" kern="1200" cap="none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rPr>
              <a:t>2026</a:t>
            </a:r>
            <a:r>
              <a:rPr kumimoji="1" lang="zh-TW" altLang="en-US" sz="5400" b="1" i="0" u="none" strike="noStrike" kern="1200" cap="none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rPr>
              <a:t>年</a:t>
            </a:r>
            <a:r>
              <a:rPr kumimoji="1" lang="zh-CN" altLang="en-US" sz="5400" b="1" i="0" u="none" strike="noStrike" kern="1200" cap="none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教会</a:t>
            </a:r>
            <a:r>
              <a:rPr kumimoji="1" lang="zh-TW" altLang="en-US" sz="5400" b="1" i="0" u="none" strike="noStrike" kern="1200" cap="none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rPr>
              <a:t>挂历</a:t>
            </a:r>
            <a:endParaRPr kumimoji="1" lang="en-US" altLang="zh-TW" sz="4800" b="1" i="0" u="none" strike="noStrike" kern="1200" cap="none" spc="0" normalizeH="0" baseline="0" noProof="0" dirty="0">
              <a:ln w="3175" cmpd="sng"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Tx/>
              <a:buNone/>
              <a:tabLst>
                <a:tab pos="2209800" algn="ctr"/>
                <a:tab pos="4419600" algn="r"/>
              </a:tabLst>
              <a:defRPr/>
            </a:pPr>
            <a:r>
              <a:rPr kumimoji="1" lang="zh-CN" altLang="en-US" sz="4800" b="1" i="0" u="none" strike="noStrike" kern="1200" cap="none" spc="0" normalizeH="0" baseline="0" noProof="0" dirty="0">
                <a:ln w="3175" cmpd="sng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在办公室门口</a:t>
            </a:r>
            <a:r>
              <a:rPr kumimoji="1" lang="en-US" altLang="zh-CN" sz="4800" b="1" i="0" u="none" strike="noStrike" kern="1200" cap="none" spc="0" normalizeH="0" baseline="0" noProof="0" dirty="0">
                <a:ln w="3175" cmpd="sng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Tx/>
              <a:buNone/>
              <a:tabLst>
                <a:tab pos="2209800" algn="ctr"/>
                <a:tab pos="4419600" algn="r"/>
              </a:tabLst>
              <a:defRPr/>
            </a:pPr>
            <a:r>
              <a:rPr kumimoji="1" lang="zh-CN" altLang="en-US" sz="4800" b="1" i="0" u="none" strike="noStrike" kern="1200" cap="none" spc="0" normalizeH="0" baseline="0" noProof="0" dirty="0">
                <a:ln w="3175" cmpd="sng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请每家拿</a:t>
            </a:r>
            <a:r>
              <a:rPr kumimoji="1" lang="zh-TW" altLang="en-US" sz="4800" b="1" i="0" u="none" strike="noStrike" kern="1200" cap="none" spc="0" normalizeH="0" baseline="0" noProof="0" dirty="0">
                <a:ln w="3175" cmpd="sng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rPr>
              <a:t>一本</a:t>
            </a:r>
            <a:r>
              <a:rPr kumimoji="1" lang="zh-CN" altLang="en-US" sz="4800" b="1" i="0" u="none" strike="noStrike" kern="1200" cap="none" spc="0" normalizeH="0" baseline="0" noProof="0" dirty="0">
                <a:ln w="3175" cmpd="sng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。</a:t>
            </a:r>
            <a:endParaRPr kumimoji="1" lang="en-US" altLang="zh-TW" sz="4800" b="1" i="0" u="none" strike="noStrike" kern="1200" cap="none" spc="0" normalizeH="0" baseline="0" noProof="0" dirty="0">
              <a:ln w="3175" cmpd="sng"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Tx/>
              <a:buNone/>
              <a:tabLst>
                <a:tab pos="2209800" algn="ctr"/>
                <a:tab pos="4419600" algn="r"/>
              </a:tabLst>
              <a:defRPr/>
            </a:pPr>
            <a:r>
              <a:rPr kumimoji="1" lang="en-US" altLang="zh-CN" sz="4800" b="1" i="0" u="none" strike="noStrike" kern="1200" cap="none" spc="0" normalizeH="0" baseline="0" noProof="0" dirty="0">
                <a:ln w="3175" cmpd="sng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Please Take One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Tx/>
              <a:buNone/>
              <a:tabLst>
                <a:tab pos="2209800" algn="ctr"/>
                <a:tab pos="4419600" algn="r"/>
              </a:tabLst>
              <a:defRPr/>
            </a:pPr>
            <a:r>
              <a:rPr kumimoji="1" lang="en-US" altLang="zh-CN" sz="4800" b="1" i="0" u="none" strike="noStrike" kern="1200" cap="none" spc="0" normalizeH="0" baseline="0" noProof="0" dirty="0">
                <a:ln w="3175" cmpd="sng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Per Family at the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Tx/>
              <a:buNone/>
              <a:tabLst>
                <a:tab pos="2209800" algn="ctr"/>
                <a:tab pos="4419600" algn="r"/>
              </a:tabLst>
              <a:defRPr/>
            </a:pPr>
            <a:r>
              <a:rPr kumimoji="1" lang="en-US" altLang="zh-CN" sz="4800" b="1" i="0" u="none" strike="noStrike" kern="1200" cap="none" spc="0" normalizeH="0" baseline="0" noProof="0" dirty="0">
                <a:ln w="3175" cmpd="sng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Front Office.</a:t>
            </a:r>
            <a:endParaRPr kumimoji="1" lang="en-US" sz="4800" b="1" i="0" u="none" strike="noStrike" kern="1200" cap="none" spc="0" normalizeH="0" baseline="0" noProof="0" dirty="0">
              <a:ln w="3175" cmpd="sng"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1B99EA-2C5A-5D9E-C018-C47A7D6716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00" t="2222" r="14445" b="18889"/>
          <a:stretch>
            <a:fillRect/>
          </a:stretch>
        </p:blipFill>
        <p:spPr>
          <a:xfrm rot="16200000">
            <a:off x="6474489" y="430306"/>
            <a:ext cx="4800601" cy="66831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62107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DF8CA4-5602-108E-EA9A-79E063D7CE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11234" b="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6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7A529-BF06-7B03-B49D-D57B83406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421" y="-167176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【</a:t>
            </a:r>
            <a:r>
              <a:rPr lang="zh-CN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欢迎新来宾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】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9377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0A3AE1-8DCE-7EFA-E224-63EB028857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74" t="6484" r="6522" b="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3612C9-70A9-B54E-A84F-7181E5D1D4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808" y="858435"/>
            <a:ext cx="4176081" cy="2949064"/>
          </a:xfrm>
        </p:spPr>
        <p:txBody>
          <a:bodyPr anchor="b">
            <a:normAutofit/>
          </a:bodyPr>
          <a:lstStyle/>
          <a:p>
            <a:pPr algn="l"/>
            <a:r>
              <a:rPr lang="zh-TW" altLang="en-US" sz="4800" b="1" dirty="0">
                <a:latin typeface="FZYaoTi" panose="02010601030101010101" pitchFamily="2" charset="-122"/>
                <a:ea typeface="FZYaoTi" panose="02010601030101010101" pitchFamily="2" charset="-122"/>
              </a:rPr>
              <a:t>祝祷</a:t>
            </a:r>
            <a:r>
              <a:rPr lang="en-US" altLang="zh-TW" sz="4800" b="1" dirty="0">
                <a:latin typeface="FZYaoTi" panose="02010601030101010101" pitchFamily="2" charset="-122"/>
                <a:ea typeface="FZYaoTi" panose="02010601030101010101" pitchFamily="2" charset="-122"/>
              </a:rPr>
              <a:t>Benediction</a:t>
            </a:r>
            <a:endParaRPr lang="en-US" sz="4800" b="1" dirty="0">
              <a:latin typeface="FZYaoTi" panose="02010601030101010101" pitchFamily="2" charset="-122"/>
              <a:ea typeface="FZYaoTi" panose="02010601030101010101" pitchFamily="2" charset="-122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3630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6_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4.xml><?xml version="1.0" encoding="utf-8"?>
<a:theme xmlns:a="http://schemas.openxmlformats.org/drawingml/2006/main" name="2_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35F5504-4A37-284A-BE51-AFBF74D44920}">
  <we:reference id="wa104051163" version="1.2.0.3" store="en-US" storeType="OMEX"/>
  <we:alternateReferences>
    <we:reference id="WA104051163" version="1.2.0.3" store="WA104051163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1D41B725B8D741B559B1B7C1DD8083" ma:contentTypeVersion="11" ma:contentTypeDescription="Create a new document." ma:contentTypeScope="" ma:versionID="a934a4cd11e92149ec479db1eb5f74af">
  <xsd:schema xmlns:xsd="http://www.w3.org/2001/XMLSchema" xmlns:xs="http://www.w3.org/2001/XMLSchema" xmlns:p="http://schemas.microsoft.com/office/2006/metadata/properties" xmlns:ns3="f94628cb-1a74-416f-b922-4006abeb55d5" targetNamespace="http://schemas.microsoft.com/office/2006/metadata/properties" ma:root="true" ma:fieldsID="552cfdc57fbea2b15c246285490fab92" ns3:_="">
    <xsd:import namespace="f94628cb-1a74-416f-b922-4006abeb55d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4628cb-1a74-416f-b922-4006abeb55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DA3282A-CD0E-48C8-94C0-5376D1C2134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7D2AF57-C447-408E-B16B-A37AA1192486}">
  <ds:schemaRefs>
    <ds:schemaRef ds:uri="http://schemas.openxmlformats.org/package/2006/metadata/core-properties"/>
    <ds:schemaRef ds:uri="http://purl.org/dc/elements/1.1/"/>
    <ds:schemaRef ds:uri="http://purl.org/dc/terms/"/>
    <ds:schemaRef ds:uri="f94628cb-1a74-416f-b922-4006abeb55d5"/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7E317F39-32FF-4ED4-9E06-80503A3E41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4628cb-1a74-416f-b922-4006abeb55d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138853</TotalTime>
  <Words>99</Words>
  <Application>Microsoft Office PowerPoint</Application>
  <PresentationFormat>Widescreen</PresentationFormat>
  <Paragraphs>16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</vt:i4>
      </vt:variant>
    </vt:vector>
  </HeadingPairs>
  <TitlesOfParts>
    <vt:vector size="23" baseType="lpstr">
      <vt:lpstr>FZYaoTi</vt:lpstr>
      <vt:lpstr>文新字海-特行</vt:lpstr>
      <vt:lpstr>Arial</vt:lpstr>
      <vt:lpstr>Calibri</vt:lpstr>
      <vt:lpstr>Calibri Light</vt:lpstr>
      <vt:lpstr>Century Gothic</vt:lpstr>
      <vt:lpstr>Trebuchet MS</vt:lpstr>
      <vt:lpstr>Verdana</vt:lpstr>
      <vt:lpstr>Wingdings</vt:lpstr>
      <vt:lpstr>Wingdings 3</vt:lpstr>
      <vt:lpstr>Default Design</vt:lpstr>
      <vt:lpstr>Slice</vt:lpstr>
      <vt:lpstr>6_Vapor Trail</vt:lpstr>
      <vt:lpstr>2_Mountain Top</vt:lpstr>
      <vt:lpstr>Facet</vt:lpstr>
      <vt:lpstr>PowerPoint Presentation</vt:lpstr>
      <vt:lpstr>请会员用纸质票或扫码 投票</vt:lpstr>
      <vt:lpstr>PowerPoint Presentation</vt:lpstr>
      <vt:lpstr>PowerPoint Presentation</vt:lpstr>
      <vt:lpstr>平安夜燭光敬拜和浸禮：本周三（12/24）晚7:30举行。 Christmas Eve Candlelight Worship &amp; Baptism: 12/24 @7:30pm. </vt:lpstr>
      <vt:lpstr>PowerPoint Presentation</vt:lpstr>
      <vt:lpstr>【欢迎新来宾】</vt:lpstr>
      <vt:lpstr>祝祷Benediction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主日崇拜</dc:title>
  <dc:creator>Karen Liau</dc:creator>
  <cp:lastModifiedBy>George Li</cp:lastModifiedBy>
  <cp:revision>175</cp:revision>
  <dcterms:created xsi:type="dcterms:W3CDTF">2021-01-17T03:05:34Z</dcterms:created>
  <dcterms:modified xsi:type="dcterms:W3CDTF">2025-12-23T01:32:41Z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0x0101006B1D41B725B8D741B559B1B7C1DD8083</vt:lpwstr>
  </property>
</Properties>
</file>