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4"/>
    <p:sldMasterId id="2147483992" r:id="rId5"/>
    <p:sldMasterId id="2147484004" r:id="rId6"/>
    <p:sldMasterId id="2147484022" r:id="rId7"/>
    <p:sldMasterId id="2147484042" r:id="rId8"/>
  </p:sldMasterIdLst>
  <p:notesMasterIdLst>
    <p:notesMasterId r:id="rId20"/>
  </p:notesMasterIdLst>
  <p:handoutMasterIdLst>
    <p:handoutMasterId r:id="rId21"/>
  </p:handoutMasterIdLst>
  <p:sldIdLst>
    <p:sldId id="9875" r:id="rId9"/>
    <p:sldId id="256" r:id="rId10"/>
    <p:sldId id="260" r:id="rId11"/>
    <p:sldId id="257" r:id="rId12"/>
    <p:sldId id="10160" r:id="rId13"/>
    <p:sldId id="10161" r:id="rId14"/>
    <p:sldId id="10158" r:id="rId15"/>
    <p:sldId id="10079" r:id="rId16"/>
    <p:sldId id="10083" r:id="rId17"/>
    <p:sldId id="10123" r:id="rId18"/>
    <p:sldId id="101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04" autoAdjust="0"/>
  </p:normalViewPr>
  <p:slideViewPr>
    <p:cSldViewPr snapToGrid="0">
      <p:cViewPr varScale="1">
        <p:scale>
          <a:sx n="59" d="100"/>
          <a:sy n="59" d="100"/>
        </p:scale>
        <p:origin x="72" y="84"/>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11/8/2025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DC92804-03A6-47F6-A893-4DDB8903A8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60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08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78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99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434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79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398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3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910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4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29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78D08D-56D9-B981-9172-EFE7B053C129}"/>
              </a:ext>
            </a:extLst>
          </p:cNvPr>
          <p:cNvGrpSpPr>
            <a:grpSpLocks/>
          </p:cNvGrpSpPr>
          <p:nvPr/>
        </p:nvGrpSpPr>
        <p:grpSpPr bwMode="auto">
          <a:xfrm>
            <a:off x="-8467" y="20638"/>
            <a:ext cx="12192000" cy="6858000"/>
            <a:chOff x="0" y="0"/>
            <a:chExt cx="5760" cy="4320"/>
          </a:xfrm>
        </p:grpSpPr>
        <p:sp>
          <p:nvSpPr>
            <p:cNvPr id="3" name="Freeform 3">
              <a:extLst>
                <a:ext uri="{FF2B5EF4-FFF2-40B4-BE49-F238E27FC236}">
                  <a16:creationId xmlns:a16="http://schemas.microsoft.com/office/drawing/2014/main" id="{12F56E5D-D940-12E8-28DB-DB6F2FD06C74}"/>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新細明體" pitchFamily="18" charset="-120"/>
              </a:endParaRPr>
            </a:p>
          </p:txBody>
        </p:sp>
        <p:sp>
          <p:nvSpPr>
            <p:cNvPr id="4" name="Freeform 4">
              <a:extLst>
                <a:ext uri="{FF2B5EF4-FFF2-40B4-BE49-F238E27FC236}">
                  <a16:creationId xmlns:a16="http://schemas.microsoft.com/office/drawing/2014/main" id="{41511256-32C4-D026-378C-49959EF10666}"/>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ea typeface="新細明體" pitchFamily="18" charset="-120"/>
              </a:endParaRPr>
            </a:p>
          </p:txBody>
        </p:sp>
      </p:grpSp>
      <p:sp>
        <p:nvSpPr>
          <p:cNvPr id="5" name="Freeform 5">
            <a:extLst>
              <a:ext uri="{FF2B5EF4-FFF2-40B4-BE49-F238E27FC236}">
                <a16:creationId xmlns:a16="http://schemas.microsoft.com/office/drawing/2014/main" id="{F67CBD9D-40CB-2D05-DA5E-FCA1EA4DAA27}"/>
              </a:ext>
            </a:extLst>
          </p:cNvPr>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ea typeface="新細明體" pitchFamily="18" charset="-120"/>
            </a:endParaRPr>
          </a:p>
        </p:txBody>
      </p:sp>
      <p:grpSp>
        <p:nvGrpSpPr>
          <p:cNvPr id="6" name="Group 6">
            <a:extLst>
              <a:ext uri="{FF2B5EF4-FFF2-40B4-BE49-F238E27FC236}">
                <a16:creationId xmlns:a16="http://schemas.microsoft.com/office/drawing/2014/main" id="{99EAD70E-63AF-7A74-1923-CF2B3869ECF9}"/>
              </a:ext>
            </a:extLst>
          </p:cNvPr>
          <p:cNvGrpSpPr>
            <a:grpSpLocks/>
          </p:cNvGrpSpPr>
          <p:nvPr/>
        </p:nvGrpSpPr>
        <p:grpSpPr bwMode="auto">
          <a:xfrm>
            <a:off x="-2117" y="6034088"/>
            <a:ext cx="10460568" cy="850900"/>
            <a:chOff x="0" y="3792"/>
            <a:chExt cx="4942" cy="536"/>
          </a:xfrm>
        </p:grpSpPr>
        <p:sp>
          <p:nvSpPr>
            <p:cNvPr id="7" name="Freeform 7">
              <a:extLst>
                <a:ext uri="{FF2B5EF4-FFF2-40B4-BE49-F238E27FC236}">
                  <a16:creationId xmlns:a16="http://schemas.microsoft.com/office/drawing/2014/main" id="{7F0814A6-5409-941C-1481-1A4A5EF8484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nvGrpSpPr>
            <p:cNvPr id="8" name="Group 8">
              <a:extLst>
                <a:ext uri="{FF2B5EF4-FFF2-40B4-BE49-F238E27FC236}">
                  <a16:creationId xmlns:a16="http://schemas.microsoft.com/office/drawing/2014/main" id="{AD7ACBC1-7467-EC2B-D787-AA25DCF26352}"/>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C744F3CC-1B8C-29B2-416A-481BE2D5C067}"/>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1" name="Freeform 10">
                <a:extLst>
                  <a:ext uri="{FF2B5EF4-FFF2-40B4-BE49-F238E27FC236}">
                    <a16:creationId xmlns:a16="http://schemas.microsoft.com/office/drawing/2014/main" id="{48393B01-3625-D797-BD08-7F6FE126372A}"/>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2" name="Freeform 11">
                <a:extLst>
                  <a:ext uri="{FF2B5EF4-FFF2-40B4-BE49-F238E27FC236}">
                    <a16:creationId xmlns:a16="http://schemas.microsoft.com/office/drawing/2014/main" id="{BE9CAFB3-35DD-2E46-DE81-B4CE1F77A0BF}"/>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3" name="Freeform 12">
                <a:extLst>
                  <a:ext uri="{FF2B5EF4-FFF2-40B4-BE49-F238E27FC236}">
                    <a16:creationId xmlns:a16="http://schemas.microsoft.com/office/drawing/2014/main" id="{74274C6C-A463-F17C-2CD2-1203303474C1}"/>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4" name="Freeform 13">
                <a:extLst>
                  <a:ext uri="{FF2B5EF4-FFF2-40B4-BE49-F238E27FC236}">
                    <a16:creationId xmlns:a16="http://schemas.microsoft.com/office/drawing/2014/main" id="{E62881C3-3945-3FC8-152A-DE507BB71D6D}"/>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9" name="Freeform 14">
              <a:extLst>
                <a:ext uri="{FF2B5EF4-FFF2-40B4-BE49-F238E27FC236}">
                  <a16:creationId xmlns:a16="http://schemas.microsoft.com/office/drawing/2014/main" id="{312875FC-E44B-094A-B537-4DDD835DFFB3}"/>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grpSp>
        <p:nvGrpSpPr>
          <p:cNvPr id="15" name="Group 15">
            <a:extLst>
              <a:ext uri="{FF2B5EF4-FFF2-40B4-BE49-F238E27FC236}">
                <a16:creationId xmlns:a16="http://schemas.microsoft.com/office/drawing/2014/main" id="{72A4AC91-815C-BADF-EFDD-D5E3F6531A3F}"/>
              </a:ext>
            </a:extLst>
          </p:cNvPr>
          <p:cNvGrpSpPr>
            <a:grpSpLocks/>
          </p:cNvGrpSpPr>
          <p:nvPr/>
        </p:nvGrpSpPr>
        <p:grpSpPr bwMode="auto">
          <a:xfrm>
            <a:off x="836085" y="6021388"/>
            <a:ext cx="7579783" cy="849312"/>
            <a:chOff x="395" y="3793"/>
            <a:chExt cx="3581" cy="535"/>
          </a:xfrm>
        </p:grpSpPr>
        <p:sp>
          <p:nvSpPr>
            <p:cNvPr id="16" name="Freeform 16">
              <a:extLst>
                <a:ext uri="{FF2B5EF4-FFF2-40B4-BE49-F238E27FC236}">
                  <a16:creationId xmlns:a16="http://schemas.microsoft.com/office/drawing/2014/main" id="{BF0905F1-9EDB-EF88-1B44-4C0EB10EEB9A}"/>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7" name="Freeform 17">
              <a:extLst>
                <a:ext uri="{FF2B5EF4-FFF2-40B4-BE49-F238E27FC236}">
                  <a16:creationId xmlns:a16="http://schemas.microsoft.com/office/drawing/2014/main" id="{F665498E-6474-30BD-F7FE-104F08C1168C}"/>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8" name="Freeform 18">
              <a:extLst>
                <a:ext uri="{FF2B5EF4-FFF2-40B4-BE49-F238E27FC236}">
                  <a16:creationId xmlns:a16="http://schemas.microsoft.com/office/drawing/2014/main" id="{5C48B4EE-59C8-31B4-5400-DA05E655F237}"/>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9" name="Freeform 19">
              <a:extLst>
                <a:ext uri="{FF2B5EF4-FFF2-40B4-BE49-F238E27FC236}">
                  <a16:creationId xmlns:a16="http://schemas.microsoft.com/office/drawing/2014/main" id="{B69C11B8-6791-57C1-AAB2-8E72E4D61509}"/>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0" name="Freeform 20">
              <a:extLst>
                <a:ext uri="{FF2B5EF4-FFF2-40B4-BE49-F238E27FC236}">
                  <a16:creationId xmlns:a16="http://schemas.microsoft.com/office/drawing/2014/main" id="{62ECE2E8-000C-4F49-B996-539332C8FB77}"/>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1" name="Freeform 21">
              <a:extLst>
                <a:ext uri="{FF2B5EF4-FFF2-40B4-BE49-F238E27FC236}">
                  <a16:creationId xmlns:a16="http://schemas.microsoft.com/office/drawing/2014/main" id="{C6114ECF-31AF-2F04-5E22-7138789B99A5}"/>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23574"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ltLang="zh-TW"/>
              <a:t>Click to edit Master title style</a:t>
            </a:r>
          </a:p>
        </p:txBody>
      </p:sp>
      <p:sp>
        <p:nvSpPr>
          <p:cNvPr id="2357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ltLang="zh-TW"/>
              <a:t>Click to edit Master subtitle style</a:t>
            </a:r>
          </a:p>
        </p:txBody>
      </p:sp>
      <p:sp>
        <p:nvSpPr>
          <p:cNvPr id="22" name="Rectangle 24">
            <a:extLst>
              <a:ext uri="{FF2B5EF4-FFF2-40B4-BE49-F238E27FC236}">
                <a16:creationId xmlns:a16="http://schemas.microsoft.com/office/drawing/2014/main" id="{9D1B46E4-EA3C-E023-EFEE-F8C6C44AF094}"/>
              </a:ext>
            </a:extLst>
          </p:cNvPr>
          <p:cNvSpPr>
            <a:spLocks noGrp="1" noChangeArrowheads="1"/>
          </p:cNvSpPr>
          <p:nvPr>
            <p:ph type="dt" sz="quarter" idx="10"/>
          </p:nvPr>
        </p:nvSpPr>
        <p:spPr/>
        <p:txBody>
          <a:bodyPr/>
          <a:lstStyle>
            <a:lvl1pPr>
              <a:defRPr smtClean="0"/>
            </a:lvl1pPr>
          </a:lstStyle>
          <a:p>
            <a:pPr>
              <a:defRPr/>
            </a:pPr>
            <a:endParaRPr lang="en-US" altLang="zh-TW"/>
          </a:p>
        </p:txBody>
      </p:sp>
      <p:sp>
        <p:nvSpPr>
          <p:cNvPr id="23" name="Rectangle 25">
            <a:extLst>
              <a:ext uri="{FF2B5EF4-FFF2-40B4-BE49-F238E27FC236}">
                <a16:creationId xmlns:a16="http://schemas.microsoft.com/office/drawing/2014/main" id="{A351077D-69C3-4C5F-267C-578C54B05D9F}"/>
              </a:ext>
            </a:extLst>
          </p:cNvPr>
          <p:cNvSpPr>
            <a:spLocks noGrp="1" noChangeArrowheads="1"/>
          </p:cNvSpPr>
          <p:nvPr>
            <p:ph type="sldNum" sz="quarter" idx="11"/>
          </p:nvPr>
        </p:nvSpPr>
        <p:spPr/>
        <p:txBody>
          <a:bodyPr/>
          <a:lstStyle>
            <a:lvl1pPr>
              <a:defRPr/>
            </a:lvl1pPr>
          </a:lstStyle>
          <a:p>
            <a:fld id="{E33527F8-7FC9-4B7E-8E7D-BC319FA07633}" type="slidenum">
              <a:rPr lang="zh-TW" altLang="en-US"/>
              <a:pPr/>
              <a:t>‹#›</a:t>
            </a:fld>
            <a:endParaRPr lang="en-US" altLang="zh-TW"/>
          </a:p>
        </p:txBody>
      </p:sp>
      <p:sp>
        <p:nvSpPr>
          <p:cNvPr id="24" name="Rectangle 26">
            <a:extLst>
              <a:ext uri="{FF2B5EF4-FFF2-40B4-BE49-F238E27FC236}">
                <a16:creationId xmlns:a16="http://schemas.microsoft.com/office/drawing/2014/main" id="{CC5CFBF3-55DE-7A95-FD6A-F92FF1DA9335}"/>
              </a:ext>
            </a:extLst>
          </p:cNvPr>
          <p:cNvSpPr>
            <a:spLocks noGrp="1" noChangeArrowheads="1"/>
          </p:cNvSpPr>
          <p:nvPr>
            <p:ph type="ftr" sz="quarter" idx="12"/>
          </p:nvPr>
        </p:nvSpPr>
        <p:spPr/>
        <p:txBody>
          <a:bodyPr/>
          <a:lstStyle>
            <a:lvl1pPr>
              <a:defRPr smtClean="0"/>
            </a:lvl1pPr>
          </a:lstStyle>
          <a:p>
            <a:pPr>
              <a:defRPr/>
            </a:pPr>
            <a:endParaRPr lang="en-US" altLang="zh-TW"/>
          </a:p>
        </p:txBody>
      </p:sp>
    </p:spTree>
    <p:extLst>
      <p:ext uri="{BB962C8B-B14F-4D97-AF65-F5344CB8AC3E}">
        <p14:creationId xmlns:p14="http://schemas.microsoft.com/office/powerpoint/2010/main" val="2326899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1B1DD3E7-7947-F87B-32FD-8BCBCBF8DE6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3D2128D1-0C6A-24FC-3F24-D70058B1480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EB20F784-782D-4CDB-95A9-2F6CAE75CEFA}"/>
              </a:ext>
            </a:extLst>
          </p:cNvPr>
          <p:cNvSpPr>
            <a:spLocks noGrp="1" noChangeArrowheads="1"/>
          </p:cNvSpPr>
          <p:nvPr>
            <p:ph type="sldNum" sz="quarter" idx="12"/>
          </p:nvPr>
        </p:nvSpPr>
        <p:spPr>
          <a:ln/>
        </p:spPr>
        <p:txBody>
          <a:bodyPr/>
          <a:lstStyle>
            <a:lvl1pPr>
              <a:defRPr/>
            </a:lvl1pPr>
          </a:lstStyle>
          <a:p>
            <a:fld id="{00A72BE3-B9CA-4D98-ACFF-CAD0C8E099A7}" type="slidenum">
              <a:rPr lang="zh-TW" altLang="en-US"/>
              <a:pPr/>
              <a:t>‹#›</a:t>
            </a:fld>
            <a:endParaRPr lang="en-US" altLang="zh-TW"/>
          </a:p>
        </p:txBody>
      </p:sp>
    </p:spTree>
    <p:extLst>
      <p:ext uri="{BB962C8B-B14F-4D97-AF65-F5344CB8AC3E}">
        <p14:creationId xmlns:p14="http://schemas.microsoft.com/office/powerpoint/2010/main" val="197874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376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89CC1C23-7234-A04F-E41F-33F1720B4A7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49D985AE-F5A9-5094-0152-6C67B4D9492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E202CD5C-FED1-AD0E-5C50-29E4C959A5BA}"/>
              </a:ext>
            </a:extLst>
          </p:cNvPr>
          <p:cNvSpPr>
            <a:spLocks noGrp="1" noChangeArrowheads="1"/>
          </p:cNvSpPr>
          <p:nvPr>
            <p:ph type="sldNum" sz="quarter" idx="12"/>
          </p:nvPr>
        </p:nvSpPr>
        <p:spPr>
          <a:ln/>
        </p:spPr>
        <p:txBody>
          <a:bodyPr/>
          <a:lstStyle>
            <a:lvl1pPr>
              <a:defRPr/>
            </a:lvl1pPr>
          </a:lstStyle>
          <a:p>
            <a:fld id="{6A34A914-FF0D-4364-A619-30C541953469}" type="slidenum">
              <a:rPr lang="zh-TW" altLang="en-US"/>
              <a:pPr/>
              <a:t>‹#›</a:t>
            </a:fld>
            <a:endParaRPr lang="en-US" altLang="zh-TW"/>
          </a:p>
        </p:txBody>
      </p:sp>
    </p:spTree>
    <p:extLst>
      <p:ext uri="{BB962C8B-B14F-4D97-AF65-F5344CB8AC3E}">
        <p14:creationId xmlns:p14="http://schemas.microsoft.com/office/powerpoint/2010/main" val="1234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14440466-58D3-5622-7A82-CF33D6EC9B5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a:extLst>
              <a:ext uri="{FF2B5EF4-FFF2-40B4-BE49-F238E27FC236}">
                <a16:creationId xmlns:a16="http://schemas.microsoft.com/office/drawing/2014/main" id="{38E1DCCB-C1DF-52D4-7DC9-B117FFC9FC7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a:extLst>
              <a:ext uri="{FF2B5EF4-FFF2-40B4-BE49-F238E27FC236}">
                <a16:creationId xmlns:a16="http://schemas.microsoft.com/office/drawing/2014/main" id="{EE9FDF5F-D60C-69EE-78C8-6335A8003570}"/>
              </a:ext>
            </a:extLst>
          </p:cNvPr>
          <p:cNvSpPr>
            <a:spLocks noGrp="1" noChangeArrowheads="1"/>
          </p:cNvSpPr>
          <p:nvPr>
            <p:ph type="sldNum" sz="quarter" idx="12"/>
          </p:nvPr>
        </p:nvSpPr>
        <p:spPr>
          <a:ln/>
        </p:spPr>
        <p:txBody>
          <a:bodyPr/>
          <a:lstStyle>
            <a:lvl1pPr>
              <a:defRPr/>
            </a:lvl1pPr>
          </a:lstStyle>
          <a:p>
            <a:fld id="{C6ABE755-310F-4871-881B-0BB6B54762A0}" type="slidenum">
              <a:rPr lang="zh-TW" altLang="en-US"/>
              <a:pPr/>
              <a:t>‹#›</a:t>
            </a:fld>
            <a:endParaRPr lang="en-US" altLang="zh-TW"/>
          </a:p>
        </p:txBody>
      </p:sp>
    </p:spTree>
    <p:extLst>
      <p:ext uri="{BB962C8B-B14F-4D97-AF65-F5344CB8AC3E}">
        <p14:creationId xmlns:p14="http://schemas.microsoft.com/office/powerpoint/2010/main" val="1518263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E45DFCEC-5B83-C0D2-927D-5422CCF44DF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25">
            <a:extLst>
              <a:ext uri="{FF2B5EF4-FFF2-40B4-BE49-F238E27FC236}">
                <a16:creationId xmlns:a16="http://schemas.microsoft.com/office/drawing/2014/main" id="{7E2D952C-4CCC-F073-B2D2-E29CB889D2F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26">
            <a:extLst>
              <a:ext uri="{FF2B5EF4-FFF2-40B4-BE49-F238E27FC236}">
                <a16:creationId xmlns:a16="http://schemas.microsoft.com/office/drawing/2014/main" id="{63476238-2554-3F14-E5BB-FD1771CC4133}"/>
              </a:ext>
            </a:extLst>
          </p:cNvPr>
          <p:cNvSpPr>
            <a:spLocks noGrp="1" noChangeArrowheads="1"/>
          </p:cNvSpPr>
          <p:nvPr>
            <p:ph type="sldNum" sz="quarter" idx="12"/>
          </p:nvPr>
        </p:nvSpPr>
        <p:spPr>
          <a:ln/>
        </p:spPr>
        <p:txBody>
          <a:bodyPr/>
          <a:lstStyle>
            <a:lvl1pPr>
              <a:defRPr/>
            </a:lvl1pPr>
          </a:lstStyle>
          <a:p>
            <a:fld id="{4AE278D4-C930-4363-A4CE-3CF9DF24B3C8}" type="slidenum">
              <a:rPr lang="zh-TW" altLang="en-US"/>
              <a:pPr/>
              <a:t>‹#›</a:t>
            </a:fld>
            <a:endParaRPr lang="en-US" altLang="zh-TW"/>
          </a:p>
        </p:txBody>
      </p:sp>
    </p:spTree>
    <p:extLst>
      <p:ext uri="{BB962C8B-B14F-4D97-AF65-F5344CB8AC3E}">
        <p14:creationId xmlns:p14="http://schemas.microsoft.com/office/powerpoint/2010/main" val="3072858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06D2C1A9-48E9-1B1E-9FC6-FA8C010C0A8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a:extLst>
              <a:ext uri="{FF2B5EF4-FFF2-40B4-BE49-F238E27FC236}">
                <a16:creationId xmlns:a16="http://schemas.microsoft.com/office/drawing/2014/main" id="{3FD7717C-EB91-87F6-AE76-BF1A08DF280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a:extLst>
              <a:ext uri="{FF2B5EF4-FFF2-40B4-BE49-F238E27FC236}">
                <a16:creationId xmlns:a16="http://schemas.microsoft.com/office/drawing/2014/main" id="{CE3038E1-4312-0F93-5D91-F845763583C4}"/>
              </a:ext>
            </a:extLst>
          </p:cNvPr>
          <p:cNvSpPr>
            <a:spLocks noGrp="1" noChangeArrowheads="1"/>
          </p:cNvSpPr>
          <p:nvPr>
            <p:ph type="sldNum" sz="quarter" idx="12"/>
          </p:nvPr>
        </p:nvSpPr>
        <p:spPr>
          <a:ln/>
        </p:spPr>
        <p:txBody>
          <a:bodyPr/>
          <a:lstStyle>
            <a:lvl1pPr>
              <a:defRPr/>
            </a:lvl1pPr>
          </a:lstStyle>
          <a:p>
            <a:fld id="{8E0CDC1B-35E8-41BE-8B23-BD5A77FD676B}" type="slidenum">
              <a:rPr lang="zh-TW" altLang="en-US"/>
              <a:pPr/>
              <a:t>‹#›</a:t>
            </a:fld>
            <a:endParaRPr lang="en-US" altLang="zh-TW"/>
          </a:p>
        </p:txBody>
      </p:sp>
    </p:spTree>
    <p:extLst>
      <p:ext uri="{BB962C8B-B14F-4D97-AF65-F5344CB8AC3E}">
        <p14:creationId xmlns:p14="http://schemas.microsoft.com/office/powerpoint/2010/main" val="111498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44243E43-F3B0-6567-AA82-C2C2D737EAE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a:extLst>
              <a:ext uri="{FF2B5EF4-FFF2-40B4-BE49-F238E27FC236}">
                <a16:creationId xmlns:a16="http://schemas.microsoft.com/office/drawing/2014/main" id="{88269171-4231-BAEA-EDFF-CB6668A643D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a:extLst>
              <a:ext uri="{FF2B5EF4-FFF2-40B4-BE49-F238E27FC236}">
                <a16:creationId xmlns:a16="http://schemas.microsoft.com/office/drawing/2014/main" id="{0FC1435C-E8C7-9B9B-AA9F-5A7BFADB7226}"/>
              </a:ext>
            </a:extLst>
          </p:cNvPr>
          <p:cNvSpPr>
            <a:spLocks noGrp="1" noChangeArrowheads="1"/>
          </p:cNvSpPr>
          <p:nvPr>
            <p:ph type="sldNum" sz="quarter" idx="12"/>
          </p:nvPr>
        </p:nvSpPr>
        <p:spPr>
          <a:ln/>
        </p:spPr>
        <p:txBody>
          <a:bodyPr/>
          <a:lstStyle>
            <a:lvl1pPr>
              <a:defRPr/>
            </a:lvl1pPr>
          </a:lstStyle>
          <a:p>
            <a:fld id="{ABAC68D4-466D-45D2-84D4-03F42E37AEFE}" type="slidenum">
              <a:rPr lang="zh-TW" altLang="en-US"/>
              <a:pPr/>
              <a:t>‹#›</a:t>
            </a:fld>
            <a:endParaRPr lang="en-US" altLang="zh-TW"/>
          </a:p>
        </p:txBody>
      </p:sp>
    </p:spTree>
    <p:extLst>
      <p:ext uri="{BB962C8B-B14F-4D97-AF65-F5344CB8AC3E}">
        <p14:creationId xmlns:p14="http://schemas.microsoft.com/office/powerpoint/2010/main" val="2348446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3B9652CC-B6D7-CF65-0636-7EE1C877933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a:extLst>
              <a:ext uri="{FF2B5EF4-FFF2-40B4-BE49-F238E27FC236}">
                <a16:creationId xmlns:a16="http://schemas.microsoft.com/office/drawing/2014/main" id="{6E4E520E-4CE6-3963-0AB5-B9CA2A0549B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a:extLst>
              <a:ext uri="{FF2B5EF4-FFF2-40B4-BE49-F238E27FC236}">
                <a16:creationId xmlns:a16="http://schemas.microsoft.com/office/drawing/2014/main" id="{2124DE38-B6E0-3527-CA47-8B7EB08D45DB}"/>
              </a:ext>
            </a:extLst>
          </p:cNvPr>
          <p:cNvSpPr>
            <a:spLocks noGrp="1" noChangeArrowheads="1"/>
          </p:cNvSpPr>
          <p:nvPr>
            <p:ph type="sldNum" sz="quarter" idx="12"/>
          </p:nvPr>
        </p:nvSpPr>
        <p:spPr>
          <a:ln/>
        </p:spPr>
        <p:txBody>
          <a:bodyPr/>
          <a:lstStyle>
            <a:lvl1pPr>
              <a:defRPr/>
            </a:lvl1pPr>
          </a:lstStyle>
          <a:p>
            <a:fld id="{D50B63ED-B916-461C-BC27-4DE125DA4136}" type="slidenum">
              <a:rPr lang="zh-TW" altLang="en-US"/>
              <a:pPr/>
              <a:t>‹#›</a:t>
            </a:fld>
            <a:endParaRPr lang="en-US" altLang="zh-TW"/>
          </a:p>
        </p:txBody>
      </p:sp>
    </p:spTree>
    <p:extLst>
      <p:ext uri="{BB962C8B-B14F-4D97-AF65-F5344CB8AC3E}">
        <p14:creationId xmlns:p14="http://schemas.microsoft.com/office/powerpoint/2010/main" val="3701600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FAB85EB9-CFFC-121B-0A71-39E7A5DC694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a:extLst>
              <a:ext uri="{FF2B5EF4-FFF2-40B4-BE49-F238E27FC236}">
                <a16:creationId xmlns:a16="http://schemas.microsoft.com/office/drawing/2014/main" id="{13AE8489-2D39-5255-7BA8-936967AFB36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a:extLst>
              <a:ext uri="{FF2B5EF4-FFF2-40B4-BE49-F238E27FC236}">
                <a16:creationId xmlns:a16="http://schemas.microsoft.com/office/drawing/2014/main" id="{C0F9475A-23F0-B7B5-3EE3-D47AAA99A45A}"/>
              </a:ext>
            </a:extLst>
          </p:cNvPr>
          <p:cNvSpPr>
            <a:spLocks noGrp="1" noChangeArrowheads="1"/>
          </p:cNvSpPr>
          <p:nvPr>
            <p:ph type="sldNum" sz="quarter" idx="12"/>
          </p:nvPr>
        </p:nvSpPr>
        <p:spPr>
          <a:ln/>
        </p:spPr>
        <p:txBody>
          <a:bodyPr/>
          <a:lstStyle>
            <a:lvl1pPr>
              <a:defRPr/>
            </a:lvl1pPr>
          </a:lstStyle>
          <a:p>
            <a:fld id="{0D769E76-5F18-450A-BC00-234D6F5E5EAA}" type="slidenum">
              <a:rPr lang="zh-TW" altLang="en-US"/>
              <a:pPr/>
              <a:t>‹#›</a:t>
            </a:fld>
            <a:endParaRPr lang="en-US" altLang="zh-TW"/>
          </a:p>
        </p:txBody>
      </p:sp>
    </p:spTree>
    <p:extLst>
      <p:ext uri="{BB962C8B-B14F-4D97-AF65-F5344CB8AC3E}">
        <p14:creationId xmlns:p14="http://schemas.microsoft.com/office/powerpoint/2010/main" val="2147662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FE42EE31-7A99-D51D-5098-4FD52BC74DD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2D7A1453-4944-DCEB-235F-DBB4B40FEFF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40D6026A-74A2-AF4F-4FBF-D422FD937E4D}"/>
              </a:ext>
            </a:extLst>
          </p:cNvPr>
          <p:cNvSpPr>
            <a:spLocks noGrp="1" noChangeArrowheads="1"/>
          </p:cNvSpPr>
          <p:nvPr>
            <p:ph type="sldNum" sz="quarter" idx="12"/>
          </p:nvPr>
        </p:nvSpPr>
        <p:spPr>
          <a:ln/>
        </p:spPr>
        <p:txBody>
          <a:bodyPr/>
          <a:lstStyle>
            <a:lvl1pPr>
              <a:defRPr/>
            </a:lvl1pPr>
          </a:lstStyle>
          <a:p>
            <a:fld id="{3F24ED5A-EDE0-497F-95ED-EB39B182785F}" type="slidenum">
              <a:rPr lang="zh-TW" altLang="en-US"/>
              <a:pPr/>
              <a:t>‹#›</a:t>
            </a:fld>
            <a:endParaRPr lang="en-US" altLang="zh-TW"/>
          </a:p>
        </p:txBody>
      </p:sp>
    </p:spTree>
    <p:extLst>
      <p:ext uri="{BB962C8B-B14F-4D97-AF65-F5344CB8AC3E}">
        <p14:creationId xmlns:p14="http://schemas.microsoft.com/office/powerpoint/2010/main" val="969015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8EFEB510-419B-49DE-4319-E1E2B4FDC36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F9C8D79E-A916-7C9C-0151-1F587D17EEF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926F2D72-43D8-1E24-C375-7384364F8ADF}"/>
              </a:ext>
            </a:extLst>
          </p:cNvPr>
          <p:cNvSpPr>
            <a:spLocks noGrp="1" noChangeArrowheads="1"/>
          </p:cNvSpPr>
          <p:nvPr>
            <p:ph type="sldNum" sz="quarter" idx="12"/>
          </p:nvPr>
        </p:nvSpPr>
        <p:spPr>
          <a:ln/>
        </p:spPr>
        <p:txBody>
          <a:bodyPr/>
          <a:lstStyle>
            <a:lvl1pPr>
              <a:defRPr/>
            </a:lvl1pPr>
          </a:lstStyle>
          <a:p>
            <a:fld id="{B529D7D9-9F93-4BF0-956B-322990F1C539}" type="slidenum">
              <a:rPr lang="zh-TW" altLang="en-US"/>
              <a:pPr/>
              <a:t>‹#›</a:t>
            </a:fld>
            <a:endParaRPr lang="en-US" altLang="zh-TW"/>
          </a:p>
        </p:txBody>
      </p:sp>
    </p:spTree>
    <p:extLst>
      <p:ext uri="{BB962C8B-B14F-4D97-AF65-F5344CB8AC3E}">
        <p14:creationId xmlns:p14="http://schemas.microsoft.com/office/powerpoint/2010/main" val="11413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57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431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91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629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797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191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67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016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70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5711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904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15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1556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727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640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85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584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110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492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anchor="ctr" anchorCtr="0">
            <a:normAutofit/>
          </a:bodyPr>
          <a:lstStyle/>
          <a:p>
            <a:pPr algn="l">
              <a:lnSpc>
                <a:spcPts val="5800"/>
              </a:lnSpc>
            </a:pPr>
            <a:r>
              <a:rPr lang="en-US" sz="4800"/>
              <a:t>Click to edit Master title style</a:t>
            </a:r>
            <a:endParaRPr lang="en-US" sz="4800" dirty="0"/>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anchor="ctr">
            <a:normAutofit/>
          </a:bodyPr>
          <a:lstStyle>
            <a:lvl1pPr>
              <a:buNone/>
              <a:defRPr/>
            </a:lvl1pPr>
          </a:lstStyle>
          <a:p>
            <a:pPr algn="l">
              <a:lnSpc>
                <a:spcPts val="3200"/>
              </a:lnSpc>
            </a:pPr>
            <a:r>
              <a:rPr lang="en-US" sz="2200"/>
              <a:t>Click to edit Master subtitle style</a:t>
            </a:r>
            <a:endParaRPr lang="en-US" sz="2200" dirty="0"/>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156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endParaRPr lang="en-US" dirty="0"/>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endParaRPr lang="en-US" dirty="0"/>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endParaRPr lang="en-US" dirty="0"/>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018810"/>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itle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anchor="t" anchorCtr="0">
            <a:normAutofit/>
          </a:bodyPr>
          <a:lstStyle>
            <a:lvl1pPr marL="0" indent="0">
              <a:buNone/>
              <a:defRPr baseline="0"/>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566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anchor="b" anchorCtr="0">
            <a:normAutofit/>
          </a:bodyPr>
          <a:lstStyle/>
          <a:p>
            <a:pPr algn="l">
              <a:lnSpc>
                <a:spcPts val="5800"/>
              </a:lnSpc>
            </a:pPr>
            <a:r>
              <a:rPr lang="en-US" sz="4800"/>
              <a:t>Click to edit Master title style</a:t>
            </a:r>
            <a:endParaRPr lang="en-US" sz="4800" dirty="0"/>
          </a:p>
        </p:txBody>
      </p:sp>
      <p:sp>
        <p:nvSpPr>
          <p:cNvPr id="6" name="Subtitle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7" name="Rectangle 6" descr="Tag=AccentColor&#10;Flavor=Light&#10;Target=Fill">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Picture Placeholder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a:lstStyle/>
          <a:p>
            <a:r>
              <a:rPr lang="en-US"/>
              <a:t>Click icon to add picture</a:t>
            </a:r>
            <a:endParaRPr lang="en-US" dirty="0"/>
          </a:p>
        </p:txBody>
      </p:sp>
    </p:spTree>
    <p:extLst>
      <p:ext uri="{BB962C8B-B14F-4D97-AF65-F5344CB8AC3E}">
        <p14:creationId xmlns:p14="http://schemas.microsoft.com/office/powerpoint/2010/main" val="59252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885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a:lstStyle>
            <a:lvl1pPr>
              <a:buNone/>
              <a:defRPr sz="2400"/>
            </a:lvl1pPr>
            <a:lvl2pPr>
              <a:buNone/>
              <a:defRPr sz="2200"/>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02650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anchor="b" anchorCtr="0">
            <a:normAutofit/>
          </a:bodyPr>
          <a:lstStyle/>
          <a:p>
            <a:pPr algn="l">
              <a:lnSpc>
                <a:spcPts val="5800"/>
              </a:lnSpc>
            </a:pPr>
            <a:r>
              <a:rPr lang="en-US" sz="4800"/>
              <a:t>Click to edit Master title style</a:t>
            </a:r>
            <a:endParaRPr lang="en-US" sz="4800" dirty="0"/>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61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anchor="ctr">
            <a:normAutofit/>
          </a:bodyPr>
          <a:lstStyle>
            <a:lvl1pPr>
              <a:lnSpc>
                <a:spcPts val="2800"/>
              </a:lnSpc>
              <a:spcBef>
                <a:spcPts val="1000"/>
              </a:spcBef>
              <a:defRPr sz="5200" b="0" i="0"/>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a:lstStyle/>
          <a:p>
            <a:r>
              <a:rPr lang="en-US"/>
              <a:t>Click icon to add picture</a:t>
            </a:r>
            <a:endParaRPr lang="en-US" dirty="0"/>
          </a:p>
        </p:txBody>
      </p:sp>
      <p:sp>
        <p:nvSpPr>
          <p:cNvPr id="40" name="Text Placeholder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anchor="b" anchorCtr="0">
            <a:normAutofit/>
          </a:bodyPr>
          <a:lstStyle>
            <a:lvl1pPr>
              <a:buNone/>
              <a:defRPr sz="2000" b="1" baseline="0"/>
            </a:lvl1pPr>
          </a:lstStyle>
          <a:p>
            <a:pPr lvl="0"/>
            <a:r>
              <a:rPr lang="en-US" dirty="0"/>
              <a:t>Name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6" name="Picture Placeholder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a:lstStyle/>
          <a:p>
            <a:r>
              <a:rPr lang="en-US"/>
              <a:t>Click icon to add picture</a:t>
            </a:r>
            <a:endParaRPr lang="en-US" dirty="0"/>
          </a:p>
        </p:txBody>
      </p:sp>
      <p:sp>
        <p:nvSpPr>
          <p:cNvPr id="31" name="Text Placeholder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anchor="b" anchorCtr="0"/>
          <a:lstStyle>
            <a:lvl1pPr>
              <a:buNone/>
              <a:defRPr sz="2000" b="1"/>
            </a:lvl1pPr>
          </a:lstStyle>
          <a:p>
            <a:pPr lvl="0"/>
            <a:r>
              <a:rPr lang="en-US" dirty="0"/>
              <a:t>Name</a:t>
            </a:r>
          </a:p>
        </p:txBody>
      </p:sp>
      <p:sp>
        <p:nvSpPr>
          <p:cNvPr id="24" name="Text Placeholder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7" name="Picture Placeholder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anchor="b" anchorCtr="0"/>
          <a:lstStyle>
            <a:lvl1pPr>
              <a:buNone/>
              <a:defRPr sz="2000" b="1"/>
            </a:lvl1pPr>
          </a:lstStyle>
          <a:p>
            <a:pPr lvl="0"/>
            <a:r>
              <a:rPr lang="en-US" dirty="0"/>
              <a:t>Name</a:t>
            </a:r>
          </a:p>
        </p:txBody>
      </p:sp>
      <p:sp>
        <p:nvSpPr>
          <p:cNvPr id="26" name="Text Placeholder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8" name="Picture Placeholder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a:lstStyle/>
          <a:p>
            <a:r>
              <a:rPr lang="en-US"/>
              <a:t>Click icon to add picture</a:t>
            </a:r>
            <a:endParaRPr lang="en-US" dirty="0"/>
          </a:p>
        </p:txBody>
      </p:sp>
      <p:sp>
        <p:nvSpPr>
          <p:cNvPr id="33" name="Text Placeholder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anchor="b" anchorCtr="0"/>
          <a:lstStyle>
            <a:lvl1pPr>
              <a:buNone/>
              <a:defRPr sz="2000" b="1"/>
            </a:lvl1pPr>
          </a:lstStyle>
          <a:p>
            <a:pPr lvl="0"/>
            <a:r>
              <a:rPr lang="en-US" dirty="0"/>
              <a:t>Name</a:t>
            </a:r>
          </a:p>
        </p:txBody>
      </p:sp>
      <p:sp>
        <p:nvSpPr>
          <p:cNvPr id="28" name="Text Placeholder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944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descr="Tag=AccentColor&#10;Flavor=Light&#10;Target=Fill">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Straight Connector 12" descr="Tag=AccentColor&#10;Flavor=Light&#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descr="Tag=AccentColor&#10;Flavor=Light&#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00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2" name="Rectangle 21" descr="Tag=AccentColor&#10;Flavor=Light&#10;Target=Fill">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descr="Tag=AccentColor&#10;Flavor=Light&#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descr="Tag=AccentColor&#10;Flavor=Light&#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379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anchor="t">
            <a:normAutofit/>
          </a:bodyPr>
          <a:lstStyle/>
          <a:p>
            <a:r>
              <a:rPr lang="en-US" sz="4800">
                <a:solidFill>
                  <a:schemeClr val="tx1"/>
                </a:solidFill>
              </a:rPr>
              <a:t>Click to edit Master title style</a:t>
            </a:r>
            <a:endParaRPr lang="en-US" sz="4800" dirty="0">
              <a:solidFill>
                <a:schemeClr val="tx1"/>
              </a:solidFill>
            </a:endParaRPr>
          </a:p>
        </p:txBody>
      </p:sp>
      <p:sp>
        <p:nvSpPr>
          <p:cNvPr id="9" name="Content Placeholder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anchor="t" anchorCtr="0">
            <a:normAutofit/>
          </a:bodyPr>
          <a:lstStyle>
            <a:lvl1pPr marL="0" indent="0">
              <a:buNone/>
              <a:defRPr/>
            </a:lvl1pPr>
          </a:lstStyle>
          <a:p>
            <a:pPr lvl="0">
              <a:lnSpc>
                <a:spcPts val="2800"/>
              </a:lnSpc>
            </a:pPr>
            <a:r>
              <a:rPr lang="en-US" sz="1800">
                <a:solidFill>
                  <a:schemeClr val="tx1"/>
                </a:solidFill>
              </a:rPr>
              <a:t>Click to edit Master text styles</a:t>
            </a:r>
          </a:p>
        </p:txBody>
      </p:sp>
      <p:sp>
        <p:nvSpPr>
          <p:cNvPr id="15" name="Picture Placeholder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6" name="Rectangle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42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anchor="b">
            <a:normAutofit/>
          </a:bodyPr>
          <a:lstStyle/>
          <a:p>
            <a:r>
              <a:rPr lang="en-US" sz="4800"/>
              <a:t>Click to edit Master title style</a:t>
            </a:r>
            <a:endParaRPr lang="en-US"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a:noAutofit/>
          </a:bodyPr>
          <a:lstStyle>
            <a:lvl1pPr marL="0" indent="0">
              <a:buNone/>
              <a:defRPr/>
            </a:lvl1pPr>
          </a:lstStyle>
          <a:p>
            <a:pPr lv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84840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r>
              <a:rPr lang="en-US" dirty="0"/>
              <a:t>Monday, February 1, 20XX</a:t>
            </a:r>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dirty="0"/>
          </a:p>
        </p:txBody>
      </p:sp>
    </p:spTree>
    <p:extLst>
      <p:ext uri="{BB962C8B-B14F-4D97-AF65-F5344CB8AC3E}">
        <p14:creationId xmlns:p14="http://schemas.microsoft.com/office/powerpoint/2010/main" val="1176352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8487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r>
              <a:rPr lang="en-US" dirty="0"/>
              <a:t>Monday, February 1, 20XX</a:t>
            </a:r>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603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71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38888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r>
              <a:rPr lang="en-US" dirty="0"/>
              <a:t>Monday, February 1, 20XX</a:t>
            </a:r>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38518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7356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89679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16176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78" y="2130426"/>
            <a:ext cx="7774425" cy="1470025"/>
          </a:xfrm>
        </p:spPr>
        <p:txBody>
          <a:bodyPr/>
          <a:lstStyle/>
          <a:p>
            <a:r>
              <a:rPr lang="en-US"/>
              <a:t>Click to edit Master title style</a:t>
            </a:r>
          </a:p>
        </p:txBody>
      </p:sp>
      <p:sp>
        <p:nvSpPr>
          <p:cNvPr id="3" name="Subtitle 2"/>
          <p:cNvSpPr>
            <a:spLocks noGrp="1"/>
          </p:cNvSpPr>
          <p:nvPr>
            <p:ph type="subTitle" idx="1"/>
          </p:nvPr>
        </p:nvSpPr>
        <p:spPr>
          <a:xfrm>
            <a:off x="1371957" y="3886200"/>
            <a:ext cx="64024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39477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7023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01" y="4406901"/>
            <a:ext cx="777442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501" y="2906713"/>
            <a:ext cx="77744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309222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319" y="1600201"/>
            <a:ext cx="40396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411" y="1600201"/>
            <a:ext cx="40396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3676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19" y="1535113"/>
            <a:ext cx="4041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319" y="2174875"/>
            <a:ext cx="4041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35" y="1535113"/>
            <a:ext cx="4042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235" y="2174875"/>
            <a:ext cx="4042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9758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1641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312615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396784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19" y="273050"/>
            <a:ext cx="300909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981" y="273051"/>
            <a:ext cx="51130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19" y="1435101"/>
            <a:ext cx="300909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9302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55" y="4800600"/>
            <a:ext cx="5487829"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755" y="612775"/>
            <a:ext cx="548782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755" y="5367338"/>
            <a:ext cx="548782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04861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5386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1127" y="274639"/>
            <a:ext cx="205793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19" y="274639"/>
            <a:ext cx="602136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5234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16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376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0.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299016750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FEC02D2-9E2F-7527-BE80-ED3857C07EEE}"/>
              </a:ext>
            </a:extLst>
          </p:cNvPr>
          <p:cNvGrpSpPr>
            <a:grpSpLocks/>
          </p:cNvGrpSpPr>
          <p:nvPr/>
        </p:nvGrpSpPr>
        <p:grpSpPr bwMode="auto">
          <a:xfrm>
            <a:off x="0" y="0"/>
            <a:ext cx="12192000" cy="6858000"/>
            <a:chOff x="0" y="0"/>
            <a:chExt cx="5760" cy="4320"/>
          </a:xfrm>
        </p:grpSpPr>
        <p:sp>
          <p:nvSpPr>
            <p:cNvPr id="22531" name="Freeform 3">
              <a:extLst>
                <a:ext uri="{FF2B5EF4-FFF2-40B4-BE49-F238E27FC236}">
                  <a16:creationId xmlns:a16="http://schemas.microsoft.com/office/drawing/2014/main" id="{38F7BA0D-10C5-21A5-8583-6B50EDDA2FE5}"/>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新細明體" pitchFamily="18" charset="-120"/>
              </a:endParaRPr>
            </a:p>
          </p:txBody>
        </p:sp>
        <p:sp>
          <p:nvSpPr>
            <p:cNvPr id="22532" name="Freeform 4">
              <a:extLst>
                <a:ext uri="{FF2B5EF4-FFF2-40B4-BE49-F238E27FC236}">
                  <a16:creationId xmlns:a16="http://schemas.microsoft.com/office/drawing/2014/main" id="{767CB80F-2C78-3580-9300-4B6932EB8447}"/>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ea typeface="新細明體" pitchFamily="18" charset="-120"/>
              </a:endParaRPr>
            </a:p>
          </p:txBody>
        </p:sp>
      </p:grpSp>
      <p:sp>
        <p:nvSpPr>
          <p:cNvPr id="22533" name="Freeform 5">
            <a:extLst>
              <a:ext uri="{FF2B5EF4-FFF2-40B4-BE49-F238E27FC236}">
                <a16:creationId xmlns:a16="http://schemas.microsoft.com/office/drawing/2014/main" id="{D9C767B0-45E7-C67D-94C9-6C0D3D38DDA0}"/>
              </a:ext>
            </a:extLst>
          </p:cNvPr>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ea typeface="新細明體" pitchFamily="18" charset="-120"/>
            </a:endParaRPr>
          </a:p>
        </p:txBody>
      </p:sp>
      <p:grpSp>
        <p:nvGrpSpPr>
          <p:cNvPr id="1028" name="Group 6">
            <a:extLst>
              <a:ext uri="{FF2B5EF4-FFF2-40B4-BE49-F238E27FC236}">
                <a16:creationId xmlns:a16="http://schemas.microsoft.com/office/drawing/2014/main" id="{D71F84B3-020E-528C-700C-259DD6AE73E8}"/>
              </a:ext>
            </a:extLst>
          </p:cNvPr>
          <p:cNvGrpSpPr>
            <a:grpSpLocks/>
          </p:cNvGrpSpPr>
          <p:nvPr/>
        </p:nvGrpSpPr>
        <p:grpSpPr bwMode="auto">
          <a:xfrm>
            <a:off x="0" y="6019800"/>
            <a:ext cx="10464800" cy="857250"/>
            <a:chOff x="0" y="3792"/>
            <a:chExt cx="4944" cy="540"/>
          </a:xfrm>
        </p:grpSpPr>
        <p:sp>
          <p:nvSpPr>
            <p:cNvPr id="22535" name="Freeform 7">
              <a:extLst>
                <a:ext uri="{FF2B5EF4-FFF2-40B4-BE49-F238E27FC236}">
                  <a16:creationId xmlns:a16="http://schemas.microsoft.com/office/drawing/2014/main" id="{46CA4A42-D9F3-5D70-84E4-9E0B4903025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nvGrpSpPr>
            <p:cNvPr id="1042" name="Group 8">
              <a:extLst>
                <a:ext uri="{FF2B5EF4-FFF2-40B4-BE49-F238E27FC236}">
                  <a16:creationId xmlns:a16="http://schemas.microsoft.com/office/drawing/2014/main" id="{9C00D855-6F09-2CE6-6626-4165A8DA8B94}"/>
                </a:ext>
              </a:extLst>
            </p:cNvPr>
            <p:cNvGrpSpPr>
              <a:grpSpLocks/>
            </p:cNvGrpSpPr>
            <p:nvPr userDrawn="1"/>
          </p:nvGrpSpPr>
          <p:grpSpPr bwMode="auto">
            <a:xfrm>
              <a:off x="2486" y="3792"/>
              <a:ext cx="2458" cy="540"/>
              <a:chOff x="2486" y="3792"/>
              <a:chExt cx="2458" cy="540"/>
            </a:xfrm>
          </p:grpSpPr>
          <p:sp>
            <p:nvSpPr>
              <p:cNvPr id="22537" name="Freeform 9">
                <a:extLst>
                  <a:ext uri="{FF2B5EF4-FFF2-40B4-BE49-F238E27FC236}">
                    <a16:creationId xmlns:a16="http://schemas.microsoft.com/office/drawing/2014/main" id="{0BC90363-5D6C-0F2D-896A-F3422898FF91}"/>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38" name="Freeform 10">
                <a:extLst>
                  <a:ext uri="{FF2B5EF4-FFF2-40B4-BE49-F238E27FC236}">
                    <a16:creationId xmlns:a16="http://schemas.microsoft.com/office/drawing/2014/main" id="{2537BBE7-BEC3-1E2B-84DA-EB2B6F87784F}"/>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39" name="Freeform 11">
                <a:extLst>
                  <a:ext uri="{FF2B5EF4-FFF2-40B4-BE49-F238E27FC236}">
                    <a16:creationId xmlns:a16="http://schemas.microsoft.com/office/drawing/2014/main" id="{54E814CA-F0EE-9D0A-84AC-F80E591AC80C}"/>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0" name="Freeform 12">
                <a:extLst>
                  <a:ext uri="{FF2B5EF4-FFF2-40B4-BE49-F238E27FC236}">
                    <a16:creationId xmlns:a16="http://schemas.microsoft.com/office/drawing/2014/main" id="{18476B4A-07A2-AE69-92EE-23E424B3B86A}"/>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1" name="Freeform 13">
                <a:extLst>
                  <a:ext uri="{FF2B5EF4-FFF2-40B4-BE49-F238E27FC236}">
                    <a16:creationId xmlns:a16="http://schemas.microsoft.com/office/drawing/2014/main" id="{6D640048-0FCD-8C18-2143-789C2DAE3101}"/>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22542" name="Freeform 14">
              <a:extLst>
                <a:ext uri="{FF2B5EF4-FFF2-40B4-BE49-F238E27FC236}">
                  <a16:creationId xmlns:a16="http://schemas.microsoft.com/office/drawing/2014/main" id="{CC5BF2EF-1A3A-D07F-7955-7B99F83800B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grpSp>
        <p:nvGrpSpPr>
          <p:cNvPr id="1029" name="Group 15">
            <a:extLst>
              <a:ext uri="{FF2B5EF4-FFF2-40B4-BE49-F238E27FC236}">
                <a16:creationId xmlns:a16="http://schemas.microsoft.com/office/drawing/2014/main" id="{BD9CBE79-9DEC-0842-82FF-33A4D156110A}"/>
              </a:ext>
            </a:extLst>
          </p:cNvPr>
          <p:cNvGrpSpPr>
            <a:grpSpLocks/>
          </p:cNvGrpSpPr>
          <p:nvPr/>
        </p:nvGrpSpPr>
        <p:grpSpPr bwMode="auto">
          <a:xfrm>
            <a:off x="836085" y="6021388"/>
            <a:ext cx="7579783" cy="849312"/>
            <a:chOff x="395" y="3793"/>
            <a:chExt cx="3581" cy="535"/>
          </a:xfrm>
        </p:grpSpPr>
        <p:sp>
          <p:nvSpPr>
            <p:cNvPr id="22544" name="Freeform 16">
              <a:extLst>
                <a:ext uri="{FF2B5EF4-FFF2-40B4-BE49-F238E27FC236}">
                  <a16:creationId xmlns:a16="http://schemas.microsoft.com/office/drawing/2014/main" id="{5D2625C8-EF6F-CCB7-CDD8-B3264CC34A46}"/>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5" name="Freeform 17">
              <a:extLst>
                <a:ext uri="{FF2B5EF4-FFF2-40B4-BE49-F238E27FC236}">
                  <a16:creationId xmlns:a16="http://schemas.microsoft.com/office/drawing/2014/main" id="{3E4F9674-00CF-C9E0-70FC-C60228ECA237}"/>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6" name="Freeform 18">
              <a:extLst>
                <a:ext uri="{FF2B5EF4-FFF2-40B4-BE49-F238E27FC236}">
                  <a16:creationId xmlns:a16="http://schemas.microsoft.com/office/drawing/2014/main" id="{8ABE405A-DF01-3FFC-3DA2-D9C03E2F482D}"/>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7" name="Freeform 19">
              <a:extLst>
                <a:ext uri="{FF2B5EF4-FFF2-40B4-BE49-F238E27FC236}">
                  <a16:creationId xmlns:a16="http://schemas.microsoft.com/office/drawing/2014/main" id="{FCC6AD59-87F2-07E2-DEE1-518BAAA4DCA3}"/>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8" name="Freeform 20">
              <a:extLst>
                <a:ext uri="{FF2B5EF4-FFF2-40B4-BE49-F238E27FC236}">
                  <a16:creationId xmlns:a16="http://schemas.microsoft.com/office/drawing/2014/main" id="{C60D503F-B5C7-6F8F-FBFA-3D522DAFE010}"/>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9" name="Freeform 21">
              <a:extLst>
                <a:ext uri="{FF2B5EF4-FFF2-40B4-BE49-F238E27FC236}">
                  <a16:creationId xmlns:a16="http://schemas.microsoft.com/office/drawing/2014/main" id="{C45E89DF-A26A-C192-D02D-80153D6F840B}"/>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22550" name="Rectangle 22">
            <a:extLst>
              <a:ext uri="{FF2B5EF4-FFF2-40B4-BE49-F238E27FC236}">
                <a16:creationId xmlns:a16="http://schemas.microsoft.com/office/drawing/2014/main" id="{4B51B509-0E22-4EC0-0B6C-57F29DE9658D}"/>
              </a:ext>
            </a:extLst>
          </p:cNvPr>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31" name="Rectangle 23">
            <a:extLst>
              <a:ext uri="{FF2B5EF4-FFF2-40B4-BE49-F238E27FC236}">
                <a16:creationId xmlns:a16="http://schemas.microsoft.com/office/drawing/2014/main" id="{C6FF72D4-F396-8984-F59C-048EA9C7B401}"/>
              </a:ext>
            </a:extLst>
          </p:cNvPr>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2552" name="Rectangle 24">
            <a:extLst>
              <a:ext uri="{FF2B5EF4-FFF2-40B4-BE49-F238E27FC236}">
                <a16:creationId xmlns:a16="http://schemas.microsoft.com/office/drawing/2014/main" id="{533CD83A-AFF1-0E23-69D1-2EF589581D3D}"/>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smtClean="0">
                <a:effectLst>
                  <a:outerShdw blurRad="38100" dist="38100" dir="2700000" algn="tl">
                    <a:srgbClr val="000000"/>
                  </a:outerShdw>
                </a:effectLst>
              </a:defRPr>
            </a:lvl1pPr>
          </a:lstStyle>
          <a:p>
            <a:pPr>
              <a:defRPr/>
            </a:pPr>
            <a:endParaRPr lang="en-US" altLang="zh-TW"/>
          </a:p>
        </p:txBody>
      </p:sp>
      <p:sp>
        <p:nvSpPr>
          <p:cNvPr id="22553" name="Rectangle 25">
            <a:extLst>
              <a:ext uri="{FF2B5EF4-FFF2-40B4-BE49-F238E27FC236}">
                <a16:creationId xmlns:a16="http://schemas.microsoft.com/office/drawing/2014/main" id="{01118D67-91FF-C2A3-1D76-75B7F1CD6D8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smtClean="0">
                <a:effectLst>
                  <a:outerShdw blurRad="38100" dist="38100" dir="2700000" algn="tl">
                    <a:srgbClr val="000000"/>
                  </a:outerShdw>
                </a:effectLst>
              </a:defRPr>
            </a:lvl1pPr>
          </a:lstStyle>
          <a:p>
            <a:pPr>
              <a:defRPr/>
            </a:pPr>
            <a:endParaRPr lang="en-US" altLang="zh-TW"/>
          </a:p>
        </p:txBody>
      </p:sp>
      <p:sp>
        <p:nvSpPr>
          <p:cNvPr id="22554" name="Rectangle 26">
            <a:extLst>
              <a:ext uri="{FF2B5EF4-FFF2-40B4-BE49-F238E27FC236}">
                <a16:creationId xmlns:a16="http://schemas.microsoft.com/office/drawing/2014/main" id="{EBAD8692-C367-E4DF-B861-4ED0CA0F588F}"/>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14E7D7AF-0910-4EB8-93E5-EDC808D70FCA}" type="slidenum">
              <a:rPr lang="zh-TW" altLang="en-US"/>
              <a:pPr/>
              <a:t>‹#›</a:t>
            </a:fld>
            <a:endParaRPr lang="en-US" altLang="zh-TW"/>
          </a:p>
        </p:txBody>
      </p:sp>
    </p:spTree>
    <p:extLst>
      <p:ext uri="{BB962C8B-B14F-4D97-AF65-F5344CB8AC3E}">
        <p14:creationId xmlns:p14="http://schemas.microsoft.com/office/powerpoint/2010/main" val="1438549192"/>
      </p:ext>
    </p:extLst>
  </p:cSld>
  <p:clrMap bg1="dk2" tx1="lt1" bg2="dk1"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PMingLiU" pitchFamily="18" charset="-120"/>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latin typeface="+mn-lt"/>
          <a:ea typeface="PMingLiU"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itchFamily="18" charset="-120"/>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PMingLiU"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PMingLiU" pitchFamily="18" charset="-120"/>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95879200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6554009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702"/>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319" y="274638"/>
            <a:ext cx="823174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319" y="1600201"/>
            <a:ext cx="823174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319" y="6356351"/>
            <a:ext cx="21341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11/8/2025</a:t>
            </a:fld>
            <a:endParaRPr lang="en-US"/>
          </a:p>
        </p:txBody>
      </p:sp>
      <p:sp>
        <p:nvSpPr>
          <p:cNvPr id="5" name="Footer Placeholder 4"/>
          <p:cNvSpPr>
            <a:spLocks noGrp="1"/>
          </p:cNvSpPr>
          <p:nvPr>
            <p:ph type="ftr" sz="quarter" idx="3"/>
          </p:nvPr>
        </p:nvSpPr>
        <p:spPr>
          <a:xfrm>
            <a:off x="3125014" y="6356351"/>
            <a:ext cx="28963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4907" y="6356351"/>
            <a:ext cx="21341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1092790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mailto:yimingli92@gmail.com"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hyperlink" Target="https://video.samaritanspurse.org/desires-story/"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389BF966-DE6C-24D8-0AD3-E21AFA22A2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18FE01-E554-F4CC-AD4A-F96E144ACA81}"/>
              </a:ext>
            </a:extLst>
          </p:cNvPr>
          <p:cNvSpPr txBox="1"/>
          <p:nvPr/>
        </p:nvSpPr>
        <p:spPr>
          <a:xfrm>
            <a:off x="837282" y="-153492"/>
            <a:ext cx="10686361" cy="4361935"/>
          </a:xfrm>
          <a:prstGeom prst="rect">
            <a:avLst/>
          </a:prstGeom>
        </p:spPr>
        <p:txBody>
          <a:bodyPr vert="horz" lIns="91440" tIns="45720" rIns="91440" bIns="45720" rtlCol="0" anchor="b">
            <a:normAutofit/>
          </a:bodyPr>
          <a:lstStyle/>
          <a:p>
            <a:pPr marL="0" marR="0" lvl="0" indent="0" defTabSz="457200" rtl="0" eaLnBrk="1" fontAlgn="auto" latinLnBrk="0" hangingPunct="1">
              <a:lnSpc>
                <a:spcPct val="160000"/>
              </a:lnSpc>
              <a:spcBef>
                <a:spcPct val="0"/>
              </a:spcBef>
              <a:spcAft>
                <a:spcPts val="600"/>
              </a:spcAft>
              <a:buClrTx/>
              <a:buSzTx/>
              <a:buFontTx/>
              <a:buNone/>
              <a:tabLst/>
              <a:defRPr/>
            </a:pPr>
            <a:endParaRPr kumimoji="0" lang="en-US" sz="4400" b="1" i="0" u="none" strike="noStrike" kern="1200" cap="none" spc="0" normalizeH="0" baseline="0" noProof="0" dirty="0">
              <a:ln w="3175" cmpd="sng">
                <a:noFill/>
              </a:ln>
              <a:solidFill>
                <a:srgbClr val="002060"/>
              </a:solidFill>
              <a:effectLst>
                <a:outerShdw blurRad="38100" dist="38100" dir="2700000" algn="tl">
                  <a:srgbClr val="000000">
                    <a:alpha val="43137"/>
                  </a:srgbClr>
                </a:outerShdw>
              </a:effectLst>
              <a:uLnTx/>
              <a:uFillTx/>
              <a:latin typeface="Garamond" panose="02020404030301010803"/>
              <a:ea typeface="+mn-ea"/>
              <a:cs typeface="+mn-cs"/>
            </a:endParaRPr>
          </a:p>
        </p:txBody>
      </p:sp>
      <p:sp>
        <p:nvSpPr>
          <p:cNvPr id="4" name="TextBox 3">
            <a:extLst>
              <a:ext uri="{FF2B5EF4-FFF2-40B4-BE49-F238E27FC236}">
                <a16:creationId xmlns:a16="http://schemas.microsoft.com/office/drawing/2014/main" id="{9B88CC00-6BF9-3CC8-D4B4-45F3DCD6F0BA}"/>
              </a:ext>
            </a:extLst>
          </p:cNvPr>
          <p:cNvSpPr txBox="1"/>
          <p:nvPr/>
        </p:nvSpPr>
        <p:spPr>
          <a:xfrm>
            <a:off x="1340385" y="1905920"/>
            <a:ext cx="1001433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all"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a:t>
            </a:r>
            <a:r>
              <a:rPr kumimoji="0" lang="en-US" altLang="zh-TW" sz="5400" b="1" i="0" u="none" strike="noStrike" kern="1200" cap="all"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微軟正黑體" panose="020B0604030504040204" pitchFamily="34" charset="-120"/>
                <a:cs typeface="+mn-cs"/>
              </a:rPr>
              <a:t>Announcements</a:t>
            </a:r>
            <a:r>
              <a:rPr kumimoji="0" lang="en-US" altLang="zh-CN" sz="5400" b="1" i="0" u="none" strike="noStrike" kern="1200" cap="all"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a:t>
            </a:r>
            <a:endParaRPr kumimoji="0" lang="en-US" sz="1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Garamond" panose="02020404030301010803"/>
              <a:ea typeface="+mn-ea"/>
              <a:cs typeface="+mn-cs"/>
            </a:endParaRPr>
          </a:p>
        </p:txBody>
      </p:sp>
    </p:spTree>
    <p:extLst>
      <p:ext uri="{BB962C8B-B14F-4D97-AF65-F5344CB8AC3E}">
        <p14:creationId xmlns:p14="http://schemas.microsoft.com/office/powerpoint/2010/main" val="155725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34D89-82FD-FED8-8D5E-0AB30213C3CF}"/>
              </a:ext>
            </a:extLst>
          </p:cNvPr>
          <p:cNvSpPr>
            <a:spLocks noGrp="1"/>
          </p:cNvSpPr>
          <p:nvPr>
            <p:ph idx="1"/>
          </p:nvPr>
        </p:nvSpPr>
        <p:spPr>
          <a:xfrm>
            <a:off x="276447" y="287079"/>
            <a:ext cx="11305953" cy="5808921"/>
          </a:xfrm>
        </p:spPr>
        <p:txBody>
          <a:bodyPr/>
          <a:lstStyle/>
          <a:p>
            <a:pPr marL="0" indent="0">
              <a:buNone/>
            </a:pPr>
            <a:r>
              <a:rPr lang="en-US" sz="4000" dirty="0"/>
              <a:t>Thanksgiving (11/27) is approaching, and you are sincerely invited to share your 3~4-minute testimonies you have received from God over the past year. To help with preparation, please write down your testimony so it can be translated in advance. If you feel moved to share, please contact Brother Yiming Li: </a:t>
            </a:r>
            <a:r>
              <a:rPr lang="en-US" sz="4000" dirty="0">
                <a:solidFill>
                  <a:srgbClr val="FFFF00"/>
                </a:solidFill>
                <a:hlinkClick r:id="rId2">
                  <a:extLst>
                    <a:ext uri="{A12FA001-AC4F-418D-AE19-62706E023703}">
                      <ahyp:hlinkClr xmlns:ahyp="http://schemas.microsoft.com/office/drawing/2018/hyperlinkcolor" val="tx"/>
                    </a:ext>
                  </a:extLst>
                </a:hlinkClick>
              </a:rPr>
              <a:t>yimingli92@gmail.com</a:t>
            </a:r>
            <a:r>
              <a:rPr lang="en-US" sz="4000" dirty="0"/>
              <a:t>, 913-952-1209.</a:t>
            </a:r>
          </a:p>
        </p:txBody>
      </p:sp>
    </p:spTree>
    <p:extLst>
      <p:ext uri="{BB962C8B-B14F-4D97-AF65-F5344CB8AC3E}">
        <p14:creationId xmlns:p14="http://schemas.microsoft.com/office/powerpoint/2010/main" val="250570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B36E9-6C62-3D4D-CB91-A3161B983A10}"/>
              </a:ext>
            </a:extLst>
          </p:cNvPr>
          <p:cNvSpPr txBox="1"/>
          <p:nvPr/>
        </p:nvSpPr>
        <p:spPr>
          <a:xfrm>
            <a:off x="593124" y="754938"/>
            <a:ext cx="1058973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3333FF"/>
                </a:solidFill>
                <a:effectLst>
                  <a:outerShdw blurRad="38100" dist="38100" dir="2700000" algn="tl">
                    <a:srgbClr val="000000">
                      <a:alpha val="43137"/>
                    </a:srgbClr>
                  </a:outerShdw>
                </a:effectLst>
                <a:highlight>
                  <a:srgbClr val="FFFF00"/>
                </a:highlight>
                <a:uLnTx/>
                <a:uFillTx/>
                <a:latin typeface="Garamond" panose="02020404030301010803"/>
                <a:ea typeface="方正舒体" panose="02010601030101010101" pitchFamily="2" charset="-122"/>
                <a:cs typeface="+mn-cs"/>
              </a:rPr>
              <a:t>【2026 Missions College 】</a:t>
            </a:r>
            <a:r>
              <a:rPr kumimoji="0" lang="en-US" altLang="zh-CN" sz="4800" b="1" i="0" u="none" strike="noStrike" kern="1200" cap="none" spc="0" normalizeH="0" baseline="0" noProof="0" dirty="0">
                <a:ln>
                  <a:noFill/>
                </a:ln>
                <a:solidFill>
                  <a:srgbClr val="3333FF"/>
                </a:solidFill>
                <a:effectLst>
                  <a:outerShdw blurRad="38100" dist="38100" dir="2700000" algn="tl">
                    <a:srgbClr val="000000">
                      <a:alpha val="43137"/>
                    </a:srgbClr>
                  </a:outerShdw>
                </a:effectLst>
                <a:uLnTx/>
                <a:uFillTx/>
                <a:latin typeface="Garamond" panose="02020404030301010803"/>
                <a:ea typeface="方正舒体" panose="02010601030101010101" pitchFamily="2" charset="-122"/>
                <a:cs typeface="+mn-cs"/>
              </a:rPr>
              <a:t>1/21~24 in Rockville, VA. Please register with Eric Li if you would like to go. </a:t>
            </a:r>
            <a:endParaRPr kumimoji="0" lang="en-US" sz="4800" b="1" i="0" u="none" strike="noStrike" kern="1200" cap="none" spc="0" normalizeH="0" baseline="0" noProof="0" dirty="0">
              <a:ln>
                <a:noFill/>
              </a:ln>
              <a:solidFill>
                <a:srgbClr val="3333FF"/>
              </a:solidFill>
              <a:effectLst>
                <a:outerShdw blurRad="38100" dist="38100" dir="2700000" algn="tl">
                  <a:srgbClr val="000000">
                    <a:alpha val="43137"/>
                  </a:srgbClr>
                </a:outerShdw>
              </a:effectLst>
              <a:uLnTx/>
              <a:uFillTx/>
              <a:latin typeface="Garamond" panose="02020404030301010803"/>
              <a:ea typeface="+mn-ea"/>
              <a:cs typeface="+mn-cs"/>
            </a:endParaRPr>
          </a:p>
        </p:txBody>
      </p:sp>
      <p:pic>
        <p:nvPicPr>
          <p:cNvPr id="4" name="Picture 3">
            <a:extLst>
              <a:ext uri="{FF2B5EF4-FFF2-40B4-BE49-F238E27FC236}">
                <a16:creationId xmlns:a16="http://schemas.microsoft.com/office/drawing/2014/main" id="{F7E167AE-FB74-983F-A7A4-267875FFDD6E}"/>
              </a:ext>
            </a:extLst>
          </p:cNvPr>
          <p:cNvPicPr>
            <a:picLocks noChangeAspect="1"/>
          </p:cNvPicPr>
          <p:nvPr/>
        </p:nvPicPr>
        <p:blipFill>
          <a:blip r:embed="rId3"/>
          <a:srcRect l="8615" t="22884" r="13142" b="14054"/>
          <a:stretch>
            <a:fillRect/>
          </a:stretch>
        </p:blipFill>
        <p:spPr>
          <a:xfrm>
            <a:off x="4191573" y="2852057"/>
            <a:ext cx="7713575" cy="3497088"/>
          </a:xfrm>
          <a:prstGeom prst="ellipse">
            <a:avLst/>
          </a:prstGeom>
          <a:ln>
            <a:noFill/>
          </a:ln>
          <a:effectLst>
            <a:softEdge rad="112500"/>
          </a:effectLst>
        </p:spPr>
      </p:pic>
    </p:spTree>
    <p:extLst>
      <p:ext uri="{BB962C8B-B14F-4D97-AF65-F5344CB8AC3E}">
        <p14:creationId xmlns:p14="http://schemas.microsoft.com/office/powerpoint/2010/main" val="177738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788" y="52748"/>
            <a:ext cx="11430000" cy="830997"/>
          </a:xfrm>
          <a:prstGeom prst="rect">
            <a:avLst/>
          </a:prstGeom>
          <a:noFill/>
        </p:spPr>
        <p:txBody>
          <a:bodyPr wrap="square">
            <a:spAutoFit/>
          </a:bodyPr>
          <a:lstStyle/>
          <a:p>
            <a:pPr algn="ctr"/>
            <a:r>
              <a:rPr sz="4800" b="1" dirty="0">
                <a:solidFill>
                  <a:srgbClr val="002060"/>
                </a:solidFill>
                <a:latin typeface="Brush Script MT" panose="03060802040406070304" pitchFamily="66" charset="-122"/>
                <a:ea typeface="Brush Script MT" panose="03060802040406070304" pitchFamily="66" charset="-122"/>
                <a:cs typeface="Brush Script MT" panose="03060802040406070304" pitchFamily="66" charset="-122"/>
              </a:rPr>
              <a:t>2025 Elder-in-Training Candidates Announcement</a:t>
            </a:r>
          </a:p>
        </p:txBody>
      </p:sp>
      <p:sp>
        <p:nvSpPr>
          <p:cNvPr id="3" name="TextBox 2"/>
          <p:cNvSpPr txBox="1"/>
          <p:nvPr/>
        </p:nvSpPr>
        <p:spPr>
          <a:xfrm>
            <a:off x="458788" y="990486"/>
            <a:ext cx="10972800" cy="5539978"/>
          </a:xfrm>
          <a:prstGeom prst="rect">
            <a:avLst/>
          </a:prstGeom>
          <a:noFill/>
        </p:spPr>
        <p:txBody>
          <a:bodyPr wrap="square">
            <a:spAutoFit/>
          </a:bodyPr>
          <a:lstStyle/>
          <a:p>
            <a:endParaRPr b="1" dirty="0">
              <a:solidFill>
                <a:srgbClr val="002060"/>
              </a:solidFill>
              <a:effectLst>
                <a:outerShdw blurRad="50800" dist="38100" algn="l" rotWithShape="0">
                  <a:prstClr val="black">
                    <a:alpha val="40000"/>
                  </a:prstClr>
                </a:outerShdw>
              </a:effectLst>
              <a:latin typeface="Calibri"/>
            </a:endParaRPr>
          </a:p>
          <a:p>
            <a:pPr algn="ctr">
              <a:defRPr sz="2800">
                <a:solidFill>
                  <a:srgbClr val="50280A"/>
                </a:solidFill>
                <a:latin typeface="Segoe Script"/>
              </a:defRPr>
            </a:pP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The candidates for Elder in Training are nominated by the pastor team and interviewed by church members.</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On December 28, 2025, members will vote to approve the candidates (75% approval required). Approved candidates will work alongside pastors for one year before being confirmed as elders.</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Full questionnaire responses are posted on the hallway board.</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Printed copies are available in the church office.</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Digital copy available here:</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https://</a:t>
            </a:r>
            <a:r>
              <a:rPr sz="2800" b="1" dirty="0" err="1">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drive.google.com</a:t>
            </a: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/file/d/1v1jCPQ-pGshWbYg1TFzHPr0u53JTJ1Y3/</a:t>
            </a:r>
            <a:r>
              <a:rPr sz="2800" b="1" dirty="0" err="1">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view?usp</a:t>
            </a: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=sharing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951F-6CD2-A445-519E-468558C09FB4}"/>
              </a:ext>
            </a:extLst>
          </p:cNvPr>
          <p:cNvSpPr>
            <a:spLocks noGrp="1"/>
          </p:cNvSpPr>
          <p:nvPr>
            <p:ph type="title"/>
          </p:nvPr>
        </p:nvSpPr>
        <p:spPr>
          <a:xfrm>
            <a:off x="1981200" y="189578"/>
            <a:ext cx="8229600" cy="1143000"/>
          </a:xfrm>
        </p:spPr>
        <p:txBody>
          <a:bodyPr>
            <a:normAutofit/>
          </a:bodyPr>
          <a:lstStyle/>
          <a:p>
            <a:r>
              <a:rPr lang="en-US" altLang="zh-CN" sz="5400" b="1" dirty="0">
                <a:solidFill>
                  <a:srgbClr val="002060"/>
                </a:solidFill>
                <a:effectLst>
                  <a:outerShdw blurRad="38100" dist="38100" dir="2700000" algn="tl">
                    <a:srgbClr val="000000">
                      <a:alpha val="43137"/>
                    </a:srgbClr>
                  </a:outerShdw>
                </a:effectLst>
                <a:latin typeface="Brush Script MT" panose="03060802040406070304" pitchFamily="66" charset="-122"/>
                <a:ea typeface="Brush Script MT" panose="03060802040406070304" pitchFamily="66" charset="-122"/>
                <a:cs typeface="Brush Script MT" panose="03060802040406070304" pitchFamily="66" charset="-122"/>
              </a:rPr>
              <a:t>Candidates </a:t>
            </a:r>
            <a:r>
              <a:rPr lang="zh-CN" altLang="en-US" sz="5400" b="1" dirty="0">
                <a:solidFill>
                  <a:srgbClr val="00206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Brush Script MT" panose="03060802040406070304" pitchFamily="66" charset="-122"/>
              </a:rPr>
              <a:t>候选人</a:t>
            </a:r>
          </a:p>
        </p:txBody>
      </p:sp>
      <p:pic>
        <p:nvPicPr>
          <p:cNvPr id="5" name="Picture 4" descr="A person wearing glasses and a plaid shirt&#10;&#10;AI-generated content may be incorrect.">
            <a:extLst>
              <a:ext uri="{FF2B5EF4-FFF2-40B4-BE49-F238E27FC236}">
                <a16:creationId xmlns:a16="http://schemas.microsoft.com/office/drawing/2014/main" id="{CAE84144-B5C6-5A9E-E0E0-55132A81F5AA}"/>
              </a:ext>
            </a:extLst>
          </p:cNvPr>
          <p:cNvPicPr>
            <a:picLocks noChangeAspect="1"/>
          </p:cNvPicPr>
          <p:nvPr/>
        </p:nvPicPr>
        <p:blipFill>
          <a:blip r:embed="rId2"/>
          <a:stretch>
            <a:fillRect/>
          </a:stretch>
        </p:blipFill>
        <p:spPr>
          <a:xfrm>
            <a:off x="5240512" y="2443377"/>
            <a:ext cx="2069320" cy="3347925"/>
          </a:xfrm>
          <a:prstGeom prst="rect">
            <a:avLst/>
          </a:prstGeom>
        </p:spPr>
      </p:pic>
      <p:pic>
        <p:nvPicPr>
          <p:cNvPr id="7" name="Picture 6" descr="A person standing in front of a yellow wall&#10;&#10;AI-generated content may be incorrect.">
            <a:extLst>
              <a:ext uri="{FF2B5EF4-FFF2-40B4-BE49-F238E27FC236}">
                <a16:creationId xmlns:a16="http://schemas.microsoft.com/office/drawing/2014/main" id="{953238DC-F97C-E4BB-5370-7733C6202B18}"/>
              </a:ext>
            </a:extLst>
          </p:cNvPr>
          <p:cNvPicPr>
            <a:picLocks noChangeAspect="1"/>
          </p:cNvPicPr>
          <p:nvPr/>
        </p:nvPicPr>
        <p:blipFill>
          <a:blip r:embed="rId3"/>
          <a:stretch>
            <a:fillRect/>
          </a:stretch>
        </p:blipFill>
        <p:spPr>
          <a:xfrm>
            <a:off x="8389767" y="4370075"/>
            <a:ext cx="3046882" cy="2031255"/>
          </a:xfrm>
          <a:prstGeom prst="rect">
            <a:avLst/>
          </a:prstGeom>
        </p:spPr>
      </p:pic>
      <p:pic>
        <p:nvPicPr>
          <p:cNvPr id="9" name="Picture 8" descr="A person in a suit&#10;&#10;AI-generated content may be incorrect.">
            <a:extLst>
              <a:ext uri="{FF2B5EF4-FFF2-40B4-BE49-F238E27FC236}">
                <a16:creationId xmlns:a16="http://schemas.microsoft.com/office/drawing/2014/main" id="{35DBD10F-3D6E-C029-7D15-69BDEFB8A8CD}"/>
              </a:ext>
            </a:extLst>
          </p:cNvPr>
          <p:cNvPicPr>
            <a:picLocks noChangeAspect="1"/>
          </p:cNvPicPr>
          <p:nvPr/>
        </p:nvPicPr>
        <p:blipFill>
          <a:blip r:embed="rId4"/>
          <a:stretch>
            <a:fillRect/>
          </a:stretch>
        </p:blipFill>
        <p:spPr>
          <a:xfrm>
            <a:off x="1140941" y="4370075"/>
            <a:ext cx="3046883" cy="2031255"/>
          </a:xfrm>
          <a:prstGeom prst="rect">
            <a:avLst/>
          </a:prstGeom>
        </p:spPr>
      </p:pic>
      <p:pic>
        <p:nvPicPr>
          <p:cNvPr id="11" name="Picture 10" descr="A person with short black hair&#10;&#10;AI-generated content may be incorrect.">
            <a:extLst>
              <a:ext uri="{FF2B5EF4-FFF2-40B4-BE49-F238E27FC236}">
                <a16:creationId xmlns:a16="http://schemas.microsoft.com/office/drawing/2014/main" id="{DD0166CE-6130-9B9F-E7CF-BEBF40BDF83D}"/>
              </a:ext>
            </a:extLst>
          </p:cNvPr>
          <p:cNvPicPr>
            <a:picLocks noChangeAspect="1"/>
          </p:cNvPicPr>
          <p:nvPr/>
        </p:nvPicPr>
        <p:blipFill>
          <a:blip r:embed="rId5"/>
          <a:stretch>
            <a:fillRect/>
          </a:stretch>
        </p:blipFill>
        <p:spPr>
          <a:xfrm>
            <a:off x="8389767" y="1613989"/>
            <a:ext cx="3046883" cy="2031255"/>
          </a:xfrm>
          <a:prstGeom prst="rect">
            <a:avLst/>
          </a:prstGeom>
        </p:spPr>
      </p:pic>
      <p:pic>
        <p:nvPicPr>
          <p:cNvPr id="13" name="Picture 12" descr="A person wearing glasses and a black jacket&#10;&#10;AI-generated content may be incorrect.">
            <a:extLst>
              <a:ext uri="{FF2B5EF4-FFF2-40B4-BE49-F238E27FC236}">
                <a16:creationId xmlns:a16="http://schemas.microsoft.com/office/drawing/2014/main" id="{2FA563FD-BDE6-FAD3-074E-A7225FF80382}"/>
              </a:ext>
            </a:extLst>
          </p:cNvPr>
          <p:cNvPicPr>
            <a:picLocks noChangeAspect="1"/>
          </p:cNvPicPr>
          <p:nvPr/>
        </p:nvPicPr>
        <p:blipFill>
          <a:blip r:embed="rId6"/>
          <a:stretch>
            <a:fillRect/>
          </a:stretch>
        </p:blipFill>
        <p:spPr>
          <a:xfrm>
            <a:off x="1113696" y="1613989"/>
            <a:ext cx="3046883" cy="2031255"/>
          </a:xfrm>
          <a:prstGeom prst="rect">
            <a:avLst/>
          </a:prstGeom>
        </p:spPr>
      </p:pic>
    </p:spTree>
    <p:extLst>
      <p:ext uri="{BB962C8B-B14F-4D97-AF65-F5344CB8AC3E}">
        <p14:creationId xmlns:p14="http://schemas.microsoft.com/office/powerpoint/2010/main" val="103261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248" y="129536"/>
            <a:ext cx="11430000" cy="830997"/>
          </a:xfrm>
          <a:prstGeom prst="rect">
            <a:avLst/>
          </a:prstGeom>
          <a:noFill/>
        </p:spPr>
        <p:txBody>
          <a:bodyPr wrap="square">
            <a:spAutoFit/>
          </a:bodyPr>
          <a:lstStyle/>
          <a:p>
            <a:pPr algn="ctr"/>
            <a:r>
              <a:rPr sz="4800" b="1" dirty="0">
                <a:solidFill>
                  <a:srgbClr val="002060"/>
                </a:solidFill>
                <a:effectLst>
                  <a:outerShdw blurRad="38100" dist="38100" dir="2700000" algn="tl">
                    <a:srgbClr val="000000">
                      <a:alpha val="43137"/>
                    </a:srgbClr>
                  </a:outerShdw>
                </a:effectLst>
                <a:latin typeface="Brush Script MT" panose="03060802040406070304" pitchFamily="66" charset="-122"/>
                <a:ea typeface="Brush Script MT" panose="03060802040406070304" pitchFamily="66" charset="-122"/>
                <a:cs typeface="Brush Script MT" panose="03060802040406070304" pitchFamily="66" charset="-122"/>
              </a:rPr>
              <a:t>Candidate Q&amp;A Sessions</a:t>
            </a:r>
          </a:p>
        </p:txBody>
      </p:sp>
      <p:sp>
        <p:nvSpPr>
          <p:cNvPr id="3" name="TextBox 2"/>
          <p:cNvSpPr txBox="1"/>
          <p:nvPr/>
        </p:nvSpPr>
        <p:spPr>
          <a:xfrm>
            <a:off x="-1151248" y="757601"/>
            <a:ext cx="10782573" cy="5970865"/>
          </a:xfrm>
          <a:prstGeom prst="rect">
            <a:avLst/>
          </a:prstGeom>
          <a:noFill/>
        </p:spPr>
        <p:txBody>
          <a:bodyPr wrap="square">
            <a:spAutoFit/>
          </a:bodyPr>
          <a:lstStyle/>
          <a:p>
            <a:endParaRPr b="1" dirty="0">
              <a:solidFill>
                <a:srgbClr val="002060"/>
              </a:solidFill>
              <a:effectLst>
                <a:outerShdw blurRad="50800" dist="38100" algn="l" rotWithShape="0">
                  <a:prstClr val="black">
                    <a:alpha val="40000"/>
                  </a:prstClr>
                </a:outerShdw>
              </a:effectLst>
              <a:latin typeface="Calibri"/>
            </a:endParaRPr>
          </a:p>
          <a:p>
            <a:pPr algn="ctr">
              <a:defRPr sz="2800">
                <a:solidFill>
                  <a:srgbClr val="50280A"/>
                </a:solidFill>
                <a:latin typeface="Segoe Script"/>
              </a:defRPr>
            </a:pP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11/23/2025 (Sun)</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David Cage </a:t>
            </a:r>
            <a:r>
              <a:rPr sz="2800" b="1" dirty="0" err="1">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凯·大卫</a:t>
            </a: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 | Mike Cheung </a:t>
            </a:r>
            <a:r>
              <a:rPr sz="2800" b="1" dirty="0" err="1">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张学辉</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2 PM – 4 PM | Worship Hall</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11/30/2025 (Sun)</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Yiming Li </a:t>
            </a:r>
            <a:r>
              <a:rPr sz="2800" b="1" dirty="0" err="1">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郦一明</a:t>
            </a: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 | Jonathon Lee </a:t>
            </a:r>
            <a:r>
              <a:rPr sz="2800" b="1" dirty="0" err="1">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李寿富</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2 PM – 4 PM | Worship Hall</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12/7/2025 (Sun)</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Philip Ruan </a:t>
            </a:r>
            <a:r>
              <a:rPr sz="2800" b="1" dirty="0" err="1">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阮英昶</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2 PM – 4 PM | Worship Hall</a:t>
            </a: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b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br>
            <a:r>
              <a:rPr sz="2800" b="1" dirty="0">
                <a:solidFill>
                  <a:srgbClr val="002060"/>
                </a:solidFill>
                <a:effectLst>
                  <a:outerShdw blurRad="50800" dist="38100" algn="l" rotWithShape="0">
                    <a:prstClr val="black">
                      <a:alpha val="40000"/>
                    </a:prstClr>
                  </a:outerShdw>
                </a:effectLst>
                <a:latin typeface="Times New Roman" panose="02020603050405020304" pitchFamily="18" charset="0"/>
                <a:ea typeface="KaiTi" panose="02010609060101010101" pitchFamily="49" charset="-122"/>
                <a:cs typeface="Times New Roman" panose="02020603050405020304" pitchFamily="18" charset="0"/>
              </a:rPr>
              <a:t>Scan QR Code for digital access →</a:t>
            </a:r>
          </a:p>
        </p:txBody>
      </p:sp>
      <p:pic>
        <p:nvPicPr>
          <p:cNvPr id="4" name="Picture 3" descr="ECBC_Elder_Candidates_QR.png"/>
          <p:cNvPicPr>
            <a:picLocks noChangeAspect="1"/>
          </p:cNvPicPr>
          <p:nvPr/>
        </p:nvPicPr>
        <p:blipFill>
          <a:blip r:embed="rId2"/>
          <a:stretch>
            <a:fillRect/>
          </a:stretch>
        </p:blipFill>
        <p:spPr>
          <a:xfrm>
            <a:off x="7359319" y="2026906"/>
            <a:ext cx="4831095" cy="48310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55B01-1503-69B5-5811-D02DF3E0DF64}"/>
              </a:ext>
            </a:extLst>
          </p:cNvPr>
          <p:cNvSpPr>
            <a:spLocks noGrp="1"/>
          </p:cNvSpPr>
          <p:nvPr>
            <p:ph idx="1"/>
          </p:nvPr>
        </p:nvSpPr>
        <p:spPr>
          <a:xfrm>
            <a:off x="1274235" y="776399"/>
            <a:ext cx="9368059" cy="5029200"/>
          </a:xfrm>
        </p:spPr>
        <p:txBody>
          <a:bodyPr/>
          <a:lstStyle/>
          <a:p>
            <a:pPr marL="0" indent="0">
              <a:buNone/>
            </a:pPr>
            <a:r>
              <a:rPr lang="en-US" sz="4800" b="1" dirty="0">
                <a:solidFill>
                  <a:srgbClr val="FFFF00"/>
                </a:solidFill>
                <a:hlinkClick r:id="rId2">
                  <a:extLst>
                    <a:ext uri="{A12FA001-AC4F-418D-AE19-62706E023703}">
                      <ahyp:hlinkClr xmlns:ahyp="http://schemas.microsoft.com/office/drawing/2018/hyperlinkcolor" val="tx"/>
                    </a:ext>
                  </a:extLst>
                </a:hlinkClick>
              </a:rPr>
              <a:t>Désiré’s Story</a:t>
            </a:r>
            <a:endParaRPr lang="en-US" sz="4800" b="1" dirty="0">
              <a:solidFill>
                <a:srgbClr val="FFFF00"/>
              </a:solidFill>
            </a:endParaRPr>
          </a:p>
          <a:p>
            <a:pPr marL="0" indent="0">
              <a:buNone/>
            </a:pPr>
            <a:endParaRPr lang="en-US" sz="4800" b="1" dirty="0">
              <a:solidFill>
                <a:srgbClr val="FFFF00"/>
              </a:solidFill>
            </a:endParaRPr>
          </a:p>
          <a:p>
            <a:pPr marL="0" indent="0">
              <a:buNone/>
            </a:pPr>
            <a:r>
              <a:rPr lang="en-US" sz="4800" b="1" dirty="0">
                <a:solidFill>
                  <a:srgbClr val="FFC000"/>
                </a:solidFill>
                <a:effectLst>
                  <a:outerShdw blurRad="38100" dist="38100" dir="2700000" algn="tl">
                    <a:srgbClr val="000000">
                      <a:alpha val="43137"/>
                    </a:srgbClr>
                  </a:outerShdw>
                </a:effectLst>
              </a:rPr>
              <a:t>(Please click on the link above, which will redirect to a </a:t>
            </a:r>
            <a:r>
              <a:rPr lang="en-US" altLang="zh-CN" sz="4800" b="1" dirty="0">
                <a:solidFill>
                  <a:srgbClr val="FFC000"/>
                </a:solidFill>
                <a:effectLst>
                  <a:outerShdw blurRad="38100" dist="38100" dir="2700000" algn="tl">
                    <a:srgbClr val="000000">
                      <a:alpha val="43137"/>
                    </a:srgbClr>
                  </a:outerShdw>
                </a:effectLst>
              </a:rPr>
              <a:t>promotional</a:t>
            </a:r>
            <a:r>
              <a:rPr lang="en-US" sz="4800" b="1" dirty="0">
                <a:solidFill>
                  <a:srgbClr val="FFC000"/>
                </a:solidFill>
                <a:effectLst>
                  <a:outerShdw blurRad="38100" dist="38100" dir="2700000" algn="tl">
                    <a:srgbClr val="000000">
                      <a:alpha val="43137"/>
                    </a:srgbClr>
                  </a:outerShdw>
                </a:effectLst>
              </a:rPr>
              <a:t> video.)</a:t>
            </a:r>
          </a:p>
        </p:txBody>
      </p:sp>
    </p:spTree>
    <p:extLst>
      <p:ext uri="{BB962C8B-B14F-4D97-AF65-F5344CB8AC3E}">
        <p14:creationId xmlns:p14="http://schemas.microsoft.com/office/powerpoint/2010/main" val="315240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257CD-11EF-4848-8D0C-C19CF6154B50}"/>
              </a:ext>
            </a:extLst>
          </p:cNvPr>
          <p:cNvSpPr>
            <a:spLocks noGrp="1"/>
          </p:cNvSpPr>
          <p:nvPr>
            <p:ph type="ctrTitle"/>
          </p:nvPr>
        </p:nvSpPr>
        <p:spPr>
          <a:xfrm>
            <a:off x="180474" y="4693948"/>
            <a:ext cx="8019047" cy="1764444"/>
          </a:xfrm>
        </p:spPr>
        <p:txBody>
          <a:bodyPr>
            <a:noAutofit/>
          </a:bodyPr>
          <a:lstStyle/>
          <a:p>
            <a:r>
              <a:rPr lang="en-US" sz="3600" dirty="0">
                <a:latin typeface="Arial Black" panose="020B0A04020102020204" pitchFamily="34" charset="0"/>
                <a:cs typeface="Aharoni" panose="02010803020104030203" pitchFamily="2" charset="-79"/>
              </a:rPr>
              <a:t>Fill Shoeboxes with your Fellowship Group and return to church by </a:t>
            </a:r>
            <a:r>
              <a:rPr lang="en-US" sz="3600" dirty="0">
                <a:solidFill>
                  <a:srgbClr val="C00000"/>
                </a:solidFill>
                <a:latin typeface="Arial Black" panose="020B0A04020102020204" pitchFamily="34" charset="0"/>
                <a:cs typeface="Aharoni" panose="02010803020104030203" pitchFamily="2" charset="-79"/>
              </a:rPr>
              <a:t>Fri, Nov. 14</a:t>
            </a:r>
            <a:br>
              <a:rPr lang="en-US" sz="3600" dirty="0">
                <a:solidFill>
                  <a:srgbClr val="C00000"/>
                </a:solidFill>
                <a:latin typeface="Arial Black" panose="020B0A04020102020204" pitchFamily="34" charset="0"/>
                <a:cs typeface="Aharoni" panose="02010803020104030203" pitchFamily="2" charset="-79"/>
              </a:rPr>
            </a:br>
            <a:r>
              <a:rPr lang="zh-CN" altLang="en-US" sz="4000" b="1" dirty="0">
                <a:solidFill>
                  <a:srgbClr val="3333FF"/>
                </a:solidFill>
                <a:latin typeface="Agency FB" panose="020B0503020202020204" pitchFamily="34" charset="0"/>
              </a:rPr>
              <a:t>请大家跟各团契一起装鞋盒礼物并于</a:t>
            </a:r>
            <a:r>
              <a:rPr lang="zh-CN" sz="4000" b="1" dirty="0">
                <a:solidFill>
                  <a:srgbClr val="3333FF"/>
                </a:solidFill>
                <a:latin typeface="Agency FB" panose="020B0503020202020204" pitchFamily="34" charset="0"/>
              </a:rPr>
              <a:t>11 </a:t>
            </a:r>
            <a:r>
              <a:rPr lang="en-US" altLang="zh-CN" sz="4000" b="1" dirty="0">
                <a:solidFill>
                  <a:srgbClr val="3333FF"/>
                </a:solidFill>
                <a:latin typeface="Agency FB" panose="020B0503020202020204" pitchFamily="34" charset="0"/>
              </a:rPr>
              <a:t>/14</a:t>
            </a:r>
            <a:r>
              <a:rPr lang="zh-CN" altLang="en-US" sz="4000" b="1" dirty="0">
                <a:solidFill>
                  <a:srgbClr val="3333FF"/>
                </a:solidFill>
                <a:latin typeface="Agency FB" panose="020B0503020202020204" pitchFamily="34" charset="0"/>
              </a:rPr>
              <a:t>（周五）</a:t>
            </a:r>
            <a:r>
              <a:rPr lang="zh-CN" sz="4000" b="1" dirty="0">
                <a:solidFill>
                  <a:srgbClr val="3333FF"/>
                </a:solidFill>
                <a:latin typeface="Agency FB" panose="020B0503020202020204" pitchFamily="34" charset="0"/>
              </a:rPr>
              <a:t>前</a:t>
            </a:r>
            <a:r>
              <a:rPr lang="zh-CN" altLang="en-US" sz="4000" b="1" dirty="0">
                <a:solidFill>
                  <a:srgbClr val="3333FF"/>
                </a:solidFill>
                <a:latin typeface="Agency FB" panose="020B0503020202020204" pitchFamily="34" charset="0"/>
              </a:rPr>
              <a:t>带</a:t>
            </a:r>
            <a:r>
              <a:rPr lang="zh-CN" sz="4000" b="1" dirty="0">
                <a:solidFill>
                  <a:srgbClr val="3333FF"/>
                </a:solidFill>
                <a:latin typeface="Agency FB" panose="020B0503020202020204" pitchFamily="34" charset="0"/>
              </a:rPr>
              <a:t>回教会</a:t>
            </a:r>
            <a:r>
              <a:rPr lang="zh-CN" altLang="en-US" sz="4000" b="1" dirty="0">
                <a:solidFill>
                  <a:srgbClr val="3333FF"/>
                </a:solidFill>
                <a:latin typeface="Agency FB" panose="020B0503020202020204" pitchFamily="34" charset="0"/>
              </a:rPr>
              <a:t>。</a:t>
            </a:r>
            <a:endParaRPr lang="en-US" sz="2800" b="1" dirty="0">
              <a:solidFill>
                <a:srgbClr val="3333FF"/>
              </a:solidFill>
              <a:latin typeface="Agency FB" panose="020B0503020202020204" pitchFamily="34" charset="0"/>
              <a:cs typeface="Aharoni" panose="02010803020104030203" pitchFamily="2" charset="-79"/>
            </a:endParaRPr>
          </a:p>
        </p:txBody>
      </p:sp>
      <p:pic>
        <p:nvPicPr>
          <p:cNvPr id="6" name="Picture Placeholder 5">
            <a:extLst>
              <a:ext uri="{FF2B5EF4-FFF2-40B4-BE49-F238E27FC236}">
                <a16:creationId xmlns:a16="http://schemas.microsoft.com/office/drawing/2014/main" id="{EA3154E3-48EB-46F9-97E2-357522ECA9EF}"/>
              </a:ext>
            </a:extLst>
          </p:cNvPr>
          <p:cNvPicPr>
            <a:picLocks noGrp="1" noChangeAspect="1"/>
          </p:cNvPicPr>
          <p:nvPr>
            <p:ph type="pic" sz="quarter" idx="13"/>
          </p:nvPr>
        </p:nvPicPr>
        <p:blipFill>
          <a:blip r:embed="rId3"/>
          <a:srcRect/>
          <a:stretch/>
        </p:blipFill>
        <p:spPr>
          <a:xfrm>
            <a:off x="1" y="-12700"/>
            <a:ext cx="8632658" cy="4271133"/>
          </a:xfrm>
        </p:spPr>
      </p:pic>
      <p:pic>
        <p:nvPicPr>
          <p:cNvPr id="7" name="Picture 6">
            <a:extLst>
              <a:ext uri="{FF2B5EF4-FFF2-40B4-BE49-F238E27FC236}">
                <a16:creationId xmlns:a16="http://schemas.microsoft.com/office/drawing/2014/main" id="{3C2E4C91-02F9-9D6A-57D9-9AF9700B8C14}"/>
              </a:ext>
            </a:extLst>
          </p:cNvPr>
          <p:cNvPicPr>
            <a:picLocks noChangeAspect="1"/>
          </p:cNvPicPr>
          <p:nvPr/>
        </p:nvPicPr>
        <p:blipFill>
          <a:blip r:embed="rId4"/>
          <a:srcRect/>
          <a:stretch/>
        </p:blipFill>
        <p:spPr>
          <a:xfrm flipH="1">
            <a:off x="8343569" y="4258432"/>
            <a:ext cx="3897829" cy="2599567"/>
          </a:xfrm>
          <a:prstGeom prst="rect">
            <a:avLst/>
          </a:prstGeom>
        </p:spPr>
      </p:pic>
      <p:sp>
        <p:nvSpPr>
          <p:cNvPr id="2" name="TextBox 1">
            <a:extLst>
              <a:ext uri="{FF2B5EF4-FFF2-40B4-BE49-F238E27FC236}">
                <a16:creationId xmlns:a16="http://schemas.microsoft.com/office/drawing/2014/main" id="{2FDBC21D-A41C-775F-CCA2-DA114A6049C8}"/>
              </a:ext>
            </a:extLst>
          </p:cNvPr>
          <p:cNvSpPr txBox="1"/>
          <p:nvPr/>
        </p:nvSpPr>
        <p:spPr>
          <a:xfrm>
            <a:off x="8632651" y="0"/>
            <a:ext cx="3360580" cy="4041491"/>
          </a:xfrm>
          <a:prstGeom prst="rect">
            <a:avLst/>
          </a:prstGeom>
          <a:noFill/>
        </p:spPr>
        <p:txBody>
          <a:bodyPr wrap="square" rtlCol="0">
            <a:spAutoFit/>
          </a:bodyPr>
          <a:lstStyle/>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WOW Gift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惊喜礼物</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Toys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玩具</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Aharoni" panose="02010803020104030203" pitchFamily="2" charset="-79"/>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School Supplies</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Dante"/>
                <a:ea typeface="+mn-ea"/>
                <a:cs typeface="+mn-cs"/>
              </a:rPr>
              <a: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学校用品</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Hygiene Items</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Dante"/>
                <a:ea typeface="+mn-ea"/>
                <a:cs typeface="+mn-cs"/>
              </a:rPr>
              <a: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卫生用品</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Clothes</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Dante"/>
                <a:ea typeface="+mn-ea"/>
                <a:cs typeface="+mn-cs"/>
              </a:rPr>
              <a: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衣服</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114126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11B2A2-3835-4271-5C3A-47BDE1D63E4A}"/>
              </a:ext>
            </a:extLst>
          </p:cNvPr>
          <p:cNvSpPr txBox="1"/>
          <p:nvPr/>
        </p:nvSpPr>
        <p:spPr>
          <a:xfrm>
            <a:off x="738130" y="1520329"/>
            <a:ext cx="10488058" cy="245843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all" spc="0" normalizeH="0" baseline="0" noProof="0" dirty="0">
                <a:ln w="3175" cmpd="sng">
                  <a:noFill/>
                </a:ln>
                <a:solidFill>
                  <a:srgbClr val="7030A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Please stay to enjoy our monthly luncheon today. </a:t>
            </a:r>
            <a:endParaRPr kumimoji="0" lang="en-US"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Garamond" panose="02020404030301010803"/>
              <a:ea typeface="+mn-ea"/>
              <a:cs typeface="+mn-cs"/>
            </a:endParaRPr>
          </a:p>
        </p:txBody>
      </p:sp>
    </p:spTree>
    <p:extLst>
      <p:ext uri="{BB962C8B-B14F-4D97-AF65-F5344CB8AC3E}">
        <p14:creationId xmlns:p14="http://schemas.microsoft.com/office/powerpoint/2010/main" val="77170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E884CA-2150-786C-239B-AEFC5E64365E}"/>
              </a:ext>
            </a:extLst>
          </p:cNvPr>
          <p:cNvSpPr txBox="1"/>
          <p:nvPr/>
        </p:nvSpPr>
        <p:spPr>
          <a:xfrm>
            <a:off x="195943" y="293913"/>
            <a:ext cx="11832771" cy="4985980"/>
          </a:xfrm>
          <a:prstGeom prst="rect">
            <a:avLst/>
          </a:prstGeom>
          <a:noFill/>
        </p:spPr>
        <p:txBody>
          <a:bodyPr wrap="square">
            <a:spAutoFit/>
          </a:bodyPr>
          <a:lstStyle/>
          <a:p>
            <a:r>
              <a:rPr lang="en-US" sz="5400" b="1" dirty="0">
                <a:solidFill>
                  <a:srgbClr val="FFFF00"/>
                </a:solidFill>
                <a:effectLst>
                  <a:outerShdw blurRad="38100" dist="38100" dir="2700000" algn="tl">
                    <a:srgbClr val="000000">
                      <a:alpha val="43137"/>
                    </a:srgbClr>
                  </a:outerShdw>
                </a:effectLst>
              </a:rPr>
              <a:t>【2025 Scripture Recitation Final】</a:t>
            </a:r>
            <a:br>
              <a:rPr lang="en-US" sz="5400" b="1" dirty="0"/>
            </a:br>
            <a:br>
              <a:rPr lang="en-US" sz="4400" dirty="0"/>
            </a:br>
            <a:r>
              <a:rPr lang="en-US" sz="4400" dirty="0"/>
              <a:t>The Individual Challenge Final will be held at 1:15 pm today in the sanctuary, following the luncheon. </a:t>
            </a:r>
            <a:r>
              <a:rPr lang="en-US" altLang="zh-CN" sz="4400" dirty="0"/>
              <a:t>Please passionately </a:t>
            </a:r>
            <a:r>
              <a:rPr lang="en-US" sz="4400" dirty="0"/>
              <a:t>participate in the recitation and engrave God's word in your hearts!</a:t>
            </a:r>
          </a:p>
        </p:txBody>
      </p:sp>
    </p:spTree>
    <p:extLst>
      <p:ext uri="{BB962C8B-B14F-4D97-AF65-F5344CB8AC3E}">
        <p14:creationId xmlns:p14="http://schemas.microsoft.com/office/powerpoint/2010/main" val="362872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B39417-B006-A8F9-D048-7CDA367B37D3}"/>
              </a:ext>
            </a:extLst>
          </p:cNvPr>
          <p:cNvSpPr txBox="1"/>
          <p:nvPr/>
        </p:nvSpPr>
        <p:spPr>
          <a:xfrm>
            <a:off x="750771" y="975700"/>
            <a:ext cx="10924674" cy="424731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Our 30</a:t>
            </a:r>
            <a:r>
              <a:rPr kumimoji="0" lang="en-US" altLang="zh-CN" sz="5400" b="1" i="0" u="none" strike="noStrike" kern="1200" spc="0" normalizeH="0" baseline="3000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th</a:t>
            </a:r>
            <a:r>
              <a:rPr kumimoji="0" lang="en-US" altLang="zh-CN" sz="5400" b="1" i="0" u="none" strike="noStrike" kern="1200"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 Anniversary Publication is ready. Please take ONE per family from the office. If you want a digital copy, please register at the office. </a:t>
            </a:r>
            <a:endParaRPr kumimoji="0" lang="en-US" sz="1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Garamond" panose="02020404030301010803"/>
              <a:ea typeface="+mn-ea"/>
              <a:cs typeface="+mn-cs"/>
            </a:endParaRPr>
          </a:p>
        </p:txBody>
      </p:sp>
    </p:spTree>
    <p:extLst>
      <p:ext uri="{BB962C8B-B14F-4D97-AF65-F5344CB8AC3E}">
        <p14:creationId xmlns:p14="http://schemas.microsoft.com/office/powerpoint/2010/main" val="18112337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Vapor Trail</Template>
  <TotalTime>1506</TotalTime>
  <Words>438</Words>
  <Application>Microsoft Office PowerPoint</Application>
  <PresentationFormat>Widescreen</PresentationFormat>
  <Paragraphs>28</Paragraphs>
  <Slides>11</Slides>
  <Notes>3</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11</vt:i4>
      </vt:variant>
    </vt:vector>
  </HeadingPairs>
  <TitlesOfParts>
    <vt:vector size="31" baseType="lpstr">
      <vt:lpstr>Dante (Headings)2</vt:lpstr>
      <vt:lpstr>Helvetica Neue Medium</vt:lpstr>
      <vt:lpstr>KaiTi</vt:lpstr>
      <vt:lpstr>新細明體</vt:lpstr>
      <vt:lpstr>Agency FB</vt:lpstr>
      <vt:lpstr>Arial</vt:lpstr>
      <vt:lpstr>Arial Black</vt:lpstr>
      <vt:lpstr>Brush Script MT</vt:lpstr>
      <vt:lpstr>Calibri</vt:lpstr>
      <vt:lpstr>Century Gothic</vt:lpstr>
      <vt:lpstr>Dante</vt:lpstr>
      <vt:lpstr>Garamond</vt:lpstr>
      <vt:lpstr>Times New Roman</vt:lpstr>
      <vt:lpstr>Wingdings</vt:lpstr>
      <vt:lpstr>Wingdings 2</vt:lpstr>
      <vt:lpstr>Organic</vt:lpstr>
      <vt:lpstr>Mountain Top</vt:lpstr>
      <vt:lpstr>1_Organic</vt:lpstr>
      <vt:lpstr>OffsetVTI</vt:lpstr>
      <vt:lpstr>Office Theme</vt:lpstr>
      <vt:lpstr>PowerPoint Presentation</vt:lpstr>
      <vt:lpstr>PowerPoint Presentation</vt:lpstr>
      <vt:lpstr>Candidates 候选人</vt:lpstr>
      <vt:lpstr>PowerPoint Presentation</vt:lpstr>
      <vt:lpstr>PowerPoint Presentation</vt:lpstr>
      <vt:lpstr>Fill Shoeboxes with your Fellowship Group and return to church by Fri, Nov. 14 请大家跟各团契一起装鞋盒礼物并于11 /14（周五）前带回教会。</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70</cp:revision>
  <dcterms:created xsi:type="dcterms:W3CDTF">2024-12-15T03:28:32Z</dcterms:created>
  <dcterms:modified xsi:type="dcterms:W3CDTF">2025-11-09T03:55:45Z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