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21" r:id="rId4"/>
    <p:sldMasterId id="2147485656" r:id="rId5"/>
    <p:sldMasterId id="2147486726" r:id="rId6"/>
    <p:sldMasterId id="2147487108" r:id="rId7"/>
    <p:sldMasterId id="2147487191" r:id="rId8"/>
  </p:sldMasterIdLst>
  <p:notesMasterIdLst>
    <p:notesMasterId r:id="rId22"/>
  </p:notesMasterIdLst>
  <p:sldIdLst>
    <p:sldId id="9875" r:id="rId9"/>
    <p:sldId id="10186" r:id="rId10"/>
    <p:sldId id="10187" r:id="rId11"/>
    <p:sldId id="10188" r:id="rId12"/>
    <p:sldId id="10160" r:id="rId13"/>
    <p:sldId id="310" r:id="rId14"/>
    <p:sldId id="10158" r:id="rId15"/>
    <p:sldId id="10079" r:id="rId16"/>
    <p:sldId id="10121" r:id="rId17"/>
    <p:sldId id="10139" r:id="rId18"/>
    <p:sldId id="10185" r:id="rId19"/>
    <p:sldId id="7155" r:id="rId20"/>
    <p:sldId id="6163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Liau" initials="KL" lastIdx="1" clrIdx="0">
    <p:extLst>
      <p:ext uri="{19B8F6BF-5375-455C-9EA6-DF929625EA0E}">
        <p15:presenceInfo xmlns:p15="http://schemas.microsoft.com/office/powerpoint/2012/main" userId="Karen Lia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FF"/>
    <a:srgbClr val="FFFFCC"/>
    <a:srgbClr val="66FFCC"/>
    <a:srgbClr val="006600"/>
    <a:srgbClr val="2A4200"/>
    <a:srgbClr val="6633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81774" autoAdjust="0"/>
  </p:normalViewPr>
  <p:slideViewPr>
    <p:cSldViewPr snapToGrid="0">
      <p:cViewPr varScale="1">
        <p:scale>
          <a:sx n="102" d="100"/>
          <a:sy n="102" d="100"/>
        </p:scale>
        <p:origin x="1536" y="184"/>
      </p:cViewPr>
      <p:guideLst/>
    </p:cSldViewPr>
  </p:slideViewPr>
  <p:outlineViewPr>
    <p:cViewPr>
      <p:scale>
        <a:sx n="33" d="100"/>
        <a:sy n="33" d="100"/>
      </p:scale>
      <p:origin x="0" y="-570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5AF9B1-6875-D24C-B8C2-00532D431498}" type="datetimeFigureOut">
              <a:rPr lang="en-US" smtClean="0"/>
              <a:t>11/9/25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4BB79C-FCE4-E44D-9A25-B88644832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0DC92804-03A6-47F6-A893-4DDB8903A80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0960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BB79C-FCE4-E44D-9A25-B886448326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33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BB79C-FCE4-E44D-9A25-B886448326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7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E70B2-4E30-4ADB-A600-621BAF4E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4923A-30E7-42A3-8A0C-6C7DADE3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9FA3C-A480-42DC-B9F8-BA516CB1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C86D-3407-47F7-BA27-613F0FE5B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5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02D5C-F812-4605-9547-B2B42CB6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41681-BEA5-4AF9-ACBD-8F335DCCE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D91B-F457-40C3-8E20-0B0446662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BB92-782F-4EEF-9436-F1875525F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8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24764-6929-4798-BFB2-D8C41CAB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6B252-412F-4A43-B62B-DC399A30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8B447-F740-482E-99DB-E51C4DBF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8DCED-3033-4791-89D3-0FD7212A6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969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A155-0D1C-43BE-9D9A-2845093BFD9E}" type="datetimeFigureOut">
              <a:rPr lang="en-US" smtClean="0"/>
              <a:t>11/9/25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04FC-F75A-4595-B578-8D74FA91F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19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578D08D-56D9-B981-9172-EFE7B053C129}"/>
              </a:ext>
            </a:extLst>
          </p:cNvPr>
          <p:cNvGrpSpPr>
            <a:grpSpLocks/>
          </p:cNvGrpSpPr>
          <p:nvPr/>
        </p:nvGrpSpPr>
        <p:grpSpPr bwMode="auto">
          <a:xfrm>
            <a:off x="-8467" y="20638"/>
            <a:ext cx="12192000" cy="6858000"/>
            <a:chOff x="0" y="0"/>
            <a:chExt cx="5760" cy="432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2F56E5D-D940-12E8-28DB-DB6F2FD06C7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1511256-32C4-D026-378C-49959EF1066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F67CBD9D-40CB-2D05-DA5E-FCA1EA4DAA27}"/>
              </a:ext>
            </a:extLst>
          </p:cNvPr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新細明體" pitchFamily="18" charset="-120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99EAD70E-63AF-7A74-1923-CF2B3869ECF9}"/>
              </a:ext>
            </a:extLst>
          </p:cNvPr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F0814A6-5409-941C-1481-1A4A5EF8484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AD7ACBC1-7467-EC2B-D787-AA25DCF2635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C744F3CC-1B8C-29B2-416A-481BE2D5C06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新細明體" pitchFamily="18" charset="-120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48393B01-3625-D797-BD08-7F6FE126372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新細明體" pitchFamily="18" charset="-120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BE9CAFB3-35DD-2E46-DE81-B4CE1F77A0B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新細明體" pitchFamily="18" charset="-12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74274C6C-A463-F17C-2CD2-1203303474C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新細明體" pitchFamily="18" charset="-120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E62881C3-3945-3FC8-152A-DE507BB71D6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新細明體" pitchFamily="18" charset="-120"/>
                </a:endParaRPr>
              </a:p>
            </p:txBody>
          </p:sp>
        </p:grp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312875FC-E44B-094A-B537-4DDD835DFFB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2A4AC91-815C-BADF-EFDD-D5E3F6531A3F}"/>
              </a:ext>
            </a:extLst>
          </p:cNvPr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F0905F1-9EDB-EF88-1B44-4C0EB10EEB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665498E-6474-30BD-F7FE-104F08C116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C48B4EE-59C8-31B4-5400-DA05E655F2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B69C11B8-6791-57C1-AAB2-8E72E4D615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2ECE2E8-000C-4F49-B996-539332C8FB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C6114ECF-31AF-2F04-5E22-7138789B99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</p:grpSp>
      <p:sp>
        <p:nvSpPr>
          <p:cNvPr id="2357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1"/>
            <a:ext cx="109728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9D1B46E4-EA3C-E023-EFEE-F8C6C44AF09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A351077D-69C3-4C5F-267C-578C54B05D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3527F8-7FC9-4B7E-8E7D-BC319FA07633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CC5CFBF3-55DE-7A95-FD6A-F92FF1DA933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0736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1B1DD3E7-7947-F87B-32FD-8BCBCBF8D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3D2128D1-0C6A-24FC-3F24-D70058B148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EB20F784-782D-4CDB-95A9-2F6CAE75CE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72BE3-B9CA-4D98-ACFF-CAD0C8E099A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7479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89CC1C23-7234-A04F-E41F-33F1720B4A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49D985AE-F5A9-5094-0152-6C67B4D949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E202CD5C-FED1-AD0E-5C50-29E4C959A5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4A914-FF0D-4364-A619-30C54195346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3108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14440466-58D3-5622-7A82-CF33D6EC9B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38E1DCCB-C1DF-52D4-7DC9-B117FFC9FC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EE9FDF5F-D60C-69EE-78C8-6335A80035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BE755-310F-4871-881B-0BB6B54762A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7321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E45DFCEC-5B83-C0D2-927D-5422CCF44D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7E2D952C-4CCC-F073-B2D2-E29CB889D2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63476238-2554-3F14-E5BB-FD1771CC41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278D4-C930-4363-A4CE-3CF9DF24B3C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5508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06D2C1A9-48E9-1B1E-9FC6-FA8C010C0A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3FD7717C-EB91-87F6-AE76-BF1A08DF28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CE3038E1-4312-0F93-5D91-F845763583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CDC1B-35E8-41BE-8B23-BD5A77FD676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5428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>
            <a:extLst>
              <a:ext uri="{FF2B5EF4-FFF2-40B4-BE49-F238E27FC236}">
                <a16:creationId xmlns:a16="http://schemas.microsoft.com/office/drawing/2014/main" id="{44243E43-F3B0-6567-AA82-C2C2D737E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88269171-4231-BAEA-EDFF-CB6668A643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0FC1435C-E8C7-9B9B-AA9F-5A7BFADB72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C68D4-466D-45D2-84D4-03F42E37AEF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202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E525A-6F8D-47B3-A73F-2C6A36EF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16C60-141F-43D4-A639-D3B7BD7E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783FD-AA36-4020-A7E0-F294E486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7F483-C98C-4EA0-9EC3-BA7D278C0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688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3B9652CC-B6D7-CF65-0636-7EE1C87793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6E4E520E-4CE6-3963-0AB5-B9CA2A0549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2124DE38-B6E0-3527-CA47-8B7EB08D45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B63ED-B916-461C-BC27-4DE125DA413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0127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FAB85EB9-CFFC-121B-0A71-39E7A5DC69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13AE8489-2D39-5255-7BA8-936967AFB3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C0F9475A-23F0-B7B5-3EE3-D47AAA99A4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69E76-5F18-450A-BC00-234D6F5E5EA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1213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FE42EE31-7A99-D51D-5098-4FD52BC74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2D7A1453-4944-DCEB-235F-DBB4B40FE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40D6026A-74A2-AF4F-4FBF-D422FD937E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4ED5A-EDE0-497F-95ED-EB39B182785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3385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8EFEB510-419B-49DE-4319-E1E2B4FDC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F9C8D79E-A916-7C9C-0151-1F587D17EE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926F2D72-43D8-1E24-C375-7384364F8A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9D7D9-9F93-4BF0-956B-322990F1C53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1604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160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19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876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29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994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31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797A4-CACE-4AD5-B395-400789A8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E742C-1237-4DD2-B785-2FF475F5B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6080A-B0F2-480A-97D6-FBE8E7320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F200E-9A0E-4D60-B3BA-5B4E6D986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586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63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68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47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170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69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97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325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941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84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F66A1C-3768-4902-891B-73C08730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A2C7C-1205-4A7D-8C4F-044BBC21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50D5C6-DAE8-405A-BE1E-A5873BB8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E70A2-454F-4B2C-B7DD-50ACA556F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8145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010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3AFB24-9188-4C0A-A512-E59E6F17D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565" y="4294290"/>
            <a:ext cx="12188952" cy="258686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D31D73-6FE4-4E4B-8D0B-E55FABBFA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524" y="4294290"/>
            <a:ext cx="12188952" cy="258686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A9F4D9-AE67-4B73-8B27-FD437564D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9" y="4476329"/>
            <a:ext cx="6467547" cy="1558680"/>
          </a:xfrm>
        </p:spPr>
        <p:txBody>
          <a:bodyPr anchor="ctr" anchorCtr="0">
            <a:normAutofit/>
          </a:bodyPr>
          <a:lstStyle/>
          <a:p>
            <a:pPr algn="l">
              <a:lnSpc>
                <a:spcPts val="5800"/>
              </a:lnSpc>
            </a:pPr>
            <a:r>
              <a:rPr lang="en-US" sz="4800"/>
              <a:t>Click to edit Master title style</a:t>
            </a:r>
            <a:endParaRPr lang="en-US" sz="4800" dirty="0"/>
          </a:p>
        </p:txBody>
      </p:sp>
      <p:sp>
        <p:nvSpPr>
          <p:cNvPr id="8" name="Subtitle 24">
            <a:extLst>
              <a:ext uri="{FF2B5EF4-FFF2-40B4-BE49-F238E27FC236}">
                <a16:creationId xmlns:a16="http://schemas.microsoft.com/office/drawing/2014/main" id="{2A23FDD6-741A-4F02-B44B-70D85FCF5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6924" y="4476328"/>
            <a:ext cx="4046957" cy="1558673"/>
          </a:xfrm>
        </p:spPr>
        <p:txBody>
          <a:bodyPr anchor="ctr">
            <a:normAutofit/>
          </a:bodyPr>
          <a:lstStyle>
            <a:lvl1pPr>
              <a:buNone/>
              <a:defRPr/>
            </a:lvl1pPr>
          </a:lstStyle>
          <a:p>
            <a:pPr algn="l">
              <a:lnSpc>
                <a:spcPts val="3200"/>
              </a:lnSpc>
            </a:pPr>
            <a:r>
              <a:rPr lang="en-US" sz="2200"/>
              <a:t>Click to edit Master subtitle style</a:t>
            </a:r>
            <a:endParaRPr lang="en-US" sz="220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942B78C-790E-4881-96BA-169A876C67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271133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381543-EC92-42BD-A142-81963D427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494040" y="4274977"/>
            <a:ext cx="699477" cy="189880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28D3FB-54EA-410D-A062-8F118E5D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93477A-1279-4BCC-8257-14CC2361F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450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Background Gray Rectangle">
            <a:extLst>
              <a:ext uri="{FF2B5EF4-FFF2-40B4-BE49-F238E27FC236}">
                <a16:creationId xmlns:a16="http://schemas.microsoft.com/office/drawing/2014/main" id="{B586FD74-98AC-4CA5-9E62-97DAE4C19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C94E74-B403-4256-9D59-241B0C4E5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836FB9-568E-408A-B183-65F9ABF6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40168"/>
            <a:ext cx="10624949" cy="1787136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Click to edit Master title style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5437444-7076-4AEE-AB96-9C6BB85DAD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77775"/>
            <a:ext cx="2587752" cy="1764792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536502EE-A891-4CB0-9BA5-B0AC7B9AA8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406215"/>
            <a:ext cx="2587752" cy="1764792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51D45778-D0A6-415B-AA4F-03D6E429EB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51760" y="2577775"/>
            <a:ext cx="1764792" cy="1764792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93E1D509-0CBA-46BD-9192-C0403309FD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51760" y="4406575"/>
            <a:ext cx="1764792" cy="1764792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994EC89-4FAE-445C-A6E8-D55E4A34D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122" y="2880452"/>
            <a:ext cx="6355998" cy="3095445"/>
          </a:xfrm>
        </p:spPr>
        <p:txBody>
          <a:bodyPr anchor="t" anchorCtr="0">
            <a:normAutofit/>
          </a:bodyPr>
          <a:lstStyle>
            <a:lvl1pPr>
              <a:buNone/>
              <a:defRPr/>
            </a:lvl1pPr>
          </a:lstStyle>
          <a:p>
            <a:pPr lvl="0">
              <a:lnSpc>
                <a:spcPts val="2800"/>
              </a:lnSpc>
            </a:pPr>
            <a:r>
              <a:rPr lang="en-US" sz="18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9E0CFE-F27B-4D50-AA2F-7146CA90E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15398" y="2577775"/>
            <a:ext cx="7676601" cy="359442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ECF93F-3E86-4C44-BAF1-ADE160CAD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E8DAB8-6232-45C1-9BC3-E99A86BD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046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0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408E76-0AE4-495F-87FB-5DD280A91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5610"/>
            <a:ext cx="708823" cy="71323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EAD03C-7B1C-453F-9977-4E2DD813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551" y="540167"/>
            <a:ext cx="4616981" cy="2135867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Click to edit Master title style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3471630-9EC8-4C68-B4D8-D98C242DBE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85800"/>
            <a:ext cx="3072384" cy="5486344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0C66604-16E4-4B52-80AA-A0D73512D1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54680" y="685800"/>
            <a:ext cx="3072384" cy="5486344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630934-DBD2-4535-961F-B198ABA2D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551" y="2880452"/>
            <a:ext cx="4616981" cy="3095445"/>
          </a:xfrm>
        </p:spPr>
        <p:txBody>
          <a:bodyPr anchor="t" anchorCtr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>
              <a:lnSpc>
                <a:spcPts val="2800"/>
              </a:lnSpc>
            </a:pPr>
            <a:r>
              <a:rPr lang="en-US" sz="18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20D2A6-7700-487F-AC7E-A5A2C30DC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C30D6A-6415-42E1-89E9-EF806C3FE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1424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C2EA47A-F66B-4005-A5A4-458E90C09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8" y="576263"/>
            <a:ext cx="4977777" cy="2967606"/>
          </a:xfrm>
        </p:spPr>
        <p:txBody>
          <a:bodyPr anchor="b" anchorCtr="0">
            <a:normAutofit/>
          </a:bodyPr>
          <a:lstStyle/>
          <a:p>
            <a:pPr algn="l">
              <a:lnSpc>
                <a:spcPts val="5800"/>
              </a:lnSpc>
            </a:pPr>
            <a:r>
              <a:rPr lang="en-US" sz="4800"/>
              <a:t>Click to edit Master title style</a:t>
            </a:r>
            <a:endParaRPr lang="en-US" sz="4800" dirty="0"/>
          </a:p>
        </p:txBody>
      </p:sp>
      <p:sp>
        <p:nvSpPr>
          <p:cNvPr id="6" name="Subtitle 24">
            <a:extLst>
              <a:ext uri="{FF2B5EF4-FFF2-40B4-BE49-F238E27FC236}">
                <a16:creationId xmlns:a16="http://schemas.microsoft.com/office/drawing/2014/main" id="{FFA42F70-43EA-4954-AA43-22F43175C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898" y="3764975"/>
            <a:ext cx="4977777" cy="2192683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algn="l">
              <a:lnSpc>
                <a:spcPts val="3200"/>
              </a:lnSpc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 descr="Tag=AccentColor&#10;Flavor=Light&#10;Target=Fill">
            <a:extLst>
              <a:ext uri="{FF2B5EF4-FFF2-40B4-BE49-F238E27FC236}">
                <a16:creationId xmlns:a16="http://schemas.microsoft.com/office/drawing/2014/main" id="{F5FCF09E-0DE5-4155-9DC0-786737CF2E1B}"/>
              </a:ext>
            </a:extLst>
          </p:cNvPr>
          <p:cNvSpPr/>
          <p:nvPr userDrawn="1"/>
        </p:nvSpPr>
        <p:spPr>
          <a:xfrm rot="10800000">
            <a:off x="11496184" y="-10"/>
            <a:ext cx="695816" cy="68580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D3536A-3915-4B2E-B85A-9B494EEFBC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96" y="0"/>
            <a:ext cx="5020056" cy="6848856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15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946892" cy="4206383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2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Monday, February 1,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877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A992A1-D012-4834-9575-CF195C295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BDB455-4C3A-4D7D-BA1B-53E54A2F8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9" y="576263"/>
            <a:ext cx="5206802" cy="2967606"/>
          </a:xfrm>
        </p:spPr>
        <p:txBody>
          <a:bodyPr anchor="b" anchorCtr="0">
            <a:normAutofit/>
          </a:bodyPr>
          <a:lstStyle/>
          <a:p>
            <a:pPr algn="l">
              <a:lnSpc>
                <a:spcPts val="5800"/>
              </a:lnSpc>
            </a:pPr>
            <a:r>
              <a:rPr lang="en-US" sz="4800"/>
              <a:t>Click to edit Master title style</a:t>
            </a:r>
            <a:endParaRPr lang="en-US" sz="4800" dirty="0"/>
          </a:p>
        </p:txBody>
      </p:sp>
      <p:sp>
        <p:nvSpPr>
          <p:cNvPr id="9" name="Subtitle 24">
            <a:extLst>
              <a:ext uri="{FF2B5EF4-FFF2-40B4-BE49-F238E27FC236}">
                <a16:creationId xmlns:a16="http://schemas.microsoft.com/office/drawing/2014/main" id="{D04D9E17-0E95-4027-8EDD-241B2BB1A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899" y="3764975"/>
            <a:ext cx="5206802" cy="2192683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algn="l">
              <a:lnSpc>
                <a:spcPts val="3200"/>
              </a:lnSpc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A26827B-04FD-424C-A601-BCAAD51F46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4224" y="685800"/>
            <a:ext cx="5129784" cy="1746504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51A43274-DD11-4214-8866-5163B788CD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61416" y="2559960"/>
            <a:ext cx="5129784" cy="1746504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63E02E81-5AE8-46D6-942E-52D16C8CBE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1416" y="4416192"/>
            <a:ext cx="5129784" cy="1746504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08B021-326C-466B-A929-7282AA793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504672" y="685799"/>
            <a:ext cx="687327" cy="174790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33741E-9972-4C5E-B592-7570CD3CC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C6A56C-39A6-4FDE-BD90-66B344C06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8523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365760"/>
            <a:ext cx="11067089" cy="1325880"/>
          </a:xfrm>
        </p:spPr>
        <p:txBody>
          <a:bodyPr anchor="ctr">
            <a:normAutofit/>
          </a:bodyPr>
          <a:lstStyle>
            <a:lvl1pPr>
              <a:lnSpc>
                <a:spcPts val="2800"/>
              </a:lnSpc>
              <a:spcBef>
                <a:spcPts val="1000"/>
              </a:spcBef>
              <a:defRPr sz="5200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2462114-8669-43BC-B4E2-2721F7F370A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0624" y="2029968"/>
            <a:ext cx="2642616" cy="1892808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588BD3B0-8831-43B7-B5A9-3F692192A2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0624" y="3971853"/>
            <a:ext cx="2642616" cy="877824"/>
          </a:xfrm>
        </p:spPr>
        <p:txBody>
          <a:bodyPr anchor="b" anchorCtr="0">
            <a:normAutofit/>
          </a:bodyPr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0625" y="4945456"/>
            <a:ext cx="2644360" cy="74190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E9A9694E-7001-4575-9F4C-663629B0A7C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27832" y="2029968"/>
            <a:ext cx="2642616" cy="1892808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4183588-657C-4472-8112-7A2B55E2E7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7832" y="3971853"/>
            <a:ext cx="2642616" cy="877824"/>
          </a:xfrm>
        </p:spPr>
        <p:txBody>
          <a:bodyPr anchor="b" anchorCtr="0"/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5900E07-5526-44B5-BD49-95414B12080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27832" y="4945456"/>
            <a:ext cx="2644360" cy="74190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7" name="Picture Placeholder 34">
            <a:extLst>
              <a:ext uri="{FF2B5EF4-FFF2-40B4-BE49-F238E27FC236}">
                <a16:creationId xmlns:a16="http://schemas.microsoft.com/office/drawing/2014/main" id="{5AD1D716-DEC7-4756-8417-259B5EAA7EA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44184" y="2029968"/>
            <a:ext cx="2642616" cy="1892808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5E05DC2B-9AC8-4E27-A870-E3E9BBCF4F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44184" y="3971853"/>
            <a:ext cx="2642616" cy="877824"/>
          </a:xfrm>
        </p:spPr>
        <p:txBody>
          <a:bodyPr anchor="b" anchorCtr="0"/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3C6B231-0427-4DBE-AE82-31CC424FC66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044184" y="4945456"/>
            <a:ext cx="2644360" cy="74190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Picture Placeholder 34">
            <a:extLst>
              <a:ext uri="{FF2B5EF4-FFF2-40B4-BE49-F238E27FC236}">
                <a16:creationId xmlns:a16="http://schemas.microsoft.com/office/drawing/2014/main" id="{67FC7F9C-D486-450B-B0F9-3EE9789C896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851392" y="2020920"/>
            <a:ext cx="2642616" cy="1892808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9A466F23-EDAE-477E-B8D1-C9E81E6D1B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51392" y="3971853"/>
            <a:ext cx="2642616" cy="877824"/>
          </a:xfrm>
        </p:spPr>
        <p:txBody>
          <a:bodyPr anchor="b" anchorCtr="0"/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C8ADF02-C47F-4077-865D-D057627A9E3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851392" y="4945456"/>
            <a:ext cx="2644360" cy="74190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360FCC-CBCE-4F8E-84A2-B29CA5DAD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A6BF945-F985-4A89-9868-A82E90E10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504656" y="2020824"/>
            <a:ext cx="687343" cy="189669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D8AF1F-4C5C-4C08-894E-00850C387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9587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descr="Tag=AccentColor&#10;Flavor=Light&#10;Target=Fill">
            <a:extLst>
              <a:ext uri="{FF2B5EF4-FFF2-40B4-BE49-F238E27FC236}">
                <a16:creationId xmlns:a16="http://schemas.microsoft.com/office/drawing/2014/main" id="{A53A46AB-E26C-4F66-A0B8-4CDBD5F4011C}"/>
              </a:ext>
            </a:extLst>
          </p:cNvPr>
          <p:cNvSpPr/>
          <p:nvPr userDrawn="1"/>
        </p:nvSpPr>
        <p:spPr>
          <a:xfrm rot="10800000">
            <a:off x="11494040" y="4282928"/>
            <a:ext cx="699477" cy="189880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 descr="Tag=AccentColor&#10;Flavor=Light&#10;Target=Line">
            <a:extLst>
              <a:ext uri="{FF2B5EF4-FFF2-40B4-BE49-F238E27FC236}">
                <a16:creationId xmlns:a16="http://schemas.microsoft.com/office/drawing/2014/main" id="{91B558DC-6718-44D0-992F-3EF710C6A72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 descr="Tag=AccentColor&#10;Flavor=Light&#10;Target=Line">
            <a:extLst>
              <a:ext uri="{FF2B5EF4-FFF2-40B4-BE49-F238E27FC236}">
                <a16:creationId xmlns:a16="http://schemas.microsoft.com/office/drawing/2014/main" id="{8957C00F-B052-4CA9-BD41-08B7B9AD5056}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2881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 descr="Tag=AccentColor&#10;Flavor=Light&#10;Target=Fill">
            <a:extLst>
              <a:ext uri="{FF2B5EF4-FFF2-40B4-BE49-F238E27FC236}">
                <a16:creationId xmlns:a16="http://schemas.microsoft.com/office/drawing/2014/main" id="{3065995A-ADFA-424E-8E79-060CD9CD1880}"/>
              </a:ext>
            </a:extLst>
          </p:cNvPr>
          <p:cNvSpPr/>
          <p:nvPr userDrawn="1"/>
        </p:nvSpPr>
        <p:spPr>
          <a:xfrm rot="10800000">
            <a:off x="11492523" y="0"/>
            <a:ext cx="699477" cy="189880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3291840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3291840" cy="3526932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spcBef>
                <a:spcPts val="1000"/>
              </a:spcBef>
              <a:defRPr sz="1800"/>
            </a:lvl1pPr>
            <a:lvl2pPr>
              <a:lnSpc>
                <a:spcPts val="2100"/>
              </a:lnSpc>
              <a:spcBef>
                <a:spcPts val="1000"/>
              </a:spcBef>
              <a:defRPr sz="1800"/>
            </a:lvl2pPr>
            <a:lvl3pPr>
              <a:lnSpc>
                <a:spcPts val="2100"/>
              </a:lnSpc>
              <a:spcBef>
                <a:spcPts val="1000"/>
              </a:spcBef>
              <a:defRPr sz="1400"/>
            </a:lvl3pPr>
            <a:lvl4pPr>
              <a:lnSpc>
                <a:spcPts val="2100"/>
              </a:lnSpc>
              <a:spcBef>
                <a:spcPts val="1000"/>
              </a:spcBef>
              <a:defRPr sz="1200"/>
            </a:lvl4pPr>
            <a:lvl5pPr>
              <a:lnSpc>
                <a:spcPts val="2100"/>
              </a:lnSpc>
              <a:spcBef>
                <a:spcPts val="10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73651" y="1690688"/>
            <a:ext cx="3291840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73651" y="2514600"/>
            <a:ext cx="3291840" cy="3526932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spcBef>
                <a:spcPts val="1000"/>
              </a:spcBef>
              <a:defRPr sz="1800"/>
            </a:lvl1pPr>
            <a:lvl2pPr>
              <a:lnSpc>
                <a:spcPts val="2100"/>
              </a:lnSpc>
              <a:spcBef>
                <a:spcPts val="1000"/>
              </a:spcBef>
              <a:defRPr sz="1800"/>
            </a:lvl2pPr>
            <a:lvl3pPr>
              <a:lnSpc>
                <a:spcPts val="2100"/>
              </a:lnSpc>
              <a:spcBef>
                <a:spcPts val="1000"/>
              </a:spcBef>
              <a:defRPr sz="1400"/>
            </a:lvl3pPr>
            <a:lvl4pPr>
              <a:lnSpc>
                <a:spcPts val="2100"/>
              </a:lnSpc>
              <a:spcBef>
                <a:spcPts val="1000"/>
              </a:spcBef>
              <a:defRPr sz="1200"/>
            </a:lvl4pPr>
            <a:lvl5pPr>
              <a:lnSpc>
                <a:spcPts val="2100"/>
              </a:lnSpc>
              <a:spcBef>
                <a:spcPts val="10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 descr="Tag=AccentColor&#10;Flavor=Light&#10;Target=Line">
            <a:extLst>
              <a:ext uri="{FF2B5EF4-FFF2-40B4-BE49-F238E27FC236}">
                <a16:creationId xmlns:a16="http://schemas.microsoft.com/office/drawing/2014/main" id="{D0520DAB-C1D4-4D6C-A6DC-D7EC7DD52AD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 descr="Tag=AccentColor&#10;Flavor=Light&#10;Target=Line">
            <a:extLst>
              <a:ext uri="{FF2B5EF4-FFF2-40B4-BE49-F238E27FC236}">
                <a16:creationId xmlns:a16="http://schemas.microsoft.com/office/drawing/2014/main" id="{C30EEEA8-859F-4EA5-BF79-BCCA444C5E96}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948393-0FB5-4969-8C1D-8D80A6884E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26679" y="1681163"/>
            <a:ext cx="3291840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4ACFC3A6-17FC-4040-AC3E-76E9975C5A1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26679" y="2505075"/>
            <a:ext cx="3291840" cy="3526932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spcBef>
                <a:spcPts val="1000"/>
              </a:spcBef>
              <a:defRPr sz="1800"/>
            </a:lvl1pPr>
            <a:lvl2pPr>
              <a:lnSpc>
                <a:spcPts val="2100"/>
              </a:lnSpc>
              <a:spcBef>
                <a:spcPts val="1000"/>
              </a:spcBef>
              <a:defRPr sz="1800"/>
            </a:lvl2pPr>
            <a:lvl3pPr>
              <a:lnSpc>
                <a:spcPts val="2100"/>
              </a:lnSpc>
              <a:spcBef>
                <a:spcPts val="1000"/>
              </a:spcBef>
              <a:defRPr sz="1400"/>
            </a:lvl3pPr>
            <a:lvl4pPr>
              <a:lnSpc>
                <a:spcPts val="2100"/>
              </a:lnSpc>
              <a:spcBef>
                <a:spcPts val="1000"/>
              </a:spcBef>
              <a:defRPr sz="1200"/>
            </a:lvl4pPr>
            <a:lvl5pPr>
              <a:lnSpc>
                <a:spcPts val="2100"/>
              </a:lnSpc>
              <a:spcBef>
                <a:spcPts val="10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5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AE0AAD7-0D8A-4112-A080-7C3626D7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4D0B755-F1C7-40A8-AC9E-F37C10CB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2B9CBDC-3405-4D7D-9678-F1575C8D6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CB81-F6C6-41A7-8BBD-B3C5AF95FF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4307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7BDB087A-3DA7-4017-A5B1-F130DC91F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F5A401-D6B7-4962-876B-5DB5840E4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907326-D737-439C-9190-476F49A50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5" y="539496"/>
            <a:ext cx="4907908" cy="2640432"/>
          </a:xfrm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Click to edit Master title style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0B68F67-401D-47DB-8256-A99FC6E99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3401" y="539496"/>
            <a:ext cx="4956417" cy="2640432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>
              <a:lnSpc>
                <a:spcPts val="2800"/>
              </a:lnSpc>
            </a:pPr>
            <a:r>
              <a:rPr lang="en-US" sz="18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F752DB1-6A0B-4783-9C40-800940EAFC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0624" y="3355848"/>
            <a:ext cx="5230368" cy="2816352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4F09D8BB-76EC-4BB5-8860-21FBB2990A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50992" y="3355848"/>
            <a:ext cx="5843016" cy="2816352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ADA8C2-1E19-4FCB-8656-240C92CF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3352062"/>
            <a:ext cx="413642" cy="282013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F1133D-7CCD-4CD4-B2BA-F05FAE174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2B0F32-F444-4A9F-8575-96F5D13E4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0303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8941816-7203-4339-8B31-60B4107A1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7A4606-69F4-4469-B7C4-4AF495ACE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BDEB7A-D103-487A-8C1B-9145FB24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7" y="539496"/>
            <a:ext cx="5228393" cy="2697190"/>
          </a:xfrm>
        </p:spPr>
        <p:txBody>
          <a:bodyPr anchor="b">
            <a:normAutofit/>
          </a:bodyPr>
          <a:lstStyle/>
          <a:p>
            <a:r>
              <a:rPr lang="en-US" sz="4800"/>
              <a:t>Click to edit Master title style</a:t>
            </a:r>
            <a:endParaRPr lang="en-US" sz="4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017A3E-25F7-41D5-AABB-24D0E2673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7" y="3354749"/>
            <a:ext cx="5228392" cy="258247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>
              <a:lnSpc>
                <a:spcPts val="2800"/>
              </a:lnSpc>
            </a:pPr>
            <a:r>
              <a:rPr lang="en-US" sz="180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62D696-4404-4062-9387-925D9687B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095999" y="695340"/>
            <a:ext cx="5391683" cy="547685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15F07E-A8F5-473A-90AC-3BF5823C0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5C0C26-4C66-47DC-B079-5B94C22F1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0FC374E-BABB-4A9C-A608-04A2B9C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20256" y="1243584"/>
            <a:ext cx="4361688" cy="4361688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796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0582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538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218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357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128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050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372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3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D7BC12A-7D10-4B18-A0E8-22EC7467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04C980-D99E-40E3-BE96-32479F7D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A42C1B-DC68-40DD-8129-3706104C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333A6-022D-4E68-A469-0D065A24B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39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78" y="2130426"/>
            <a:ext cx="7774425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57" y="3886200"/>
            <a:ext cx="640246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232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100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01" y="4406901"/>
            <a:ext cx="77744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501" y="2906713"/>
            <a:ext cx="77744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880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19" y="1600201"/>
            <a:ext cx="40396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411" y="1600201"/>
            <a:ext cx="40396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009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19" y="1535113"/>
            <a:ext cx="40412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19" y="2174875"/>
            <a:ext cx="40412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235" y="1535113"/>
            <a:ext cx="40428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235" y="2174875"/>
            <a:ext cx="40428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892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85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162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73050"/>
            <a:ext cx="300909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81" y="273051"/>
            <a:ext cx="511308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19" y="1435101"/>
            <a:ext cx="300909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545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55" y="4800600"/>
            <a:ext cx="548782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755" y="612775"/>
            <a:ext cx="548782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755" y="5367338"/>
            <a:ext cx="548782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72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2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C577F77-82AC-421B-828C-E4E5DE80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8EF6F0-1906-42DE-BEFB-31D4B6EB3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0866C2-8134-4A67-897A-E27FFD57B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CDD01-000E-4494-8C6D-8183CBDB0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3636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1127" y="274639"/>
            <a:ext cx="205793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19" y="274639"/>
            <a:ext cx="602136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8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D64822-659D-4157-91AC-05D29C347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380F8D-AF4D-4CF6-B02F-1DD85F006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7CD85D-0CF7-4263-8021-8EBCF85F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16DCB-0FD3-458F-98A6-3AA0EC357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43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14CC35-9EBD-439D-AC12-8FCD4C5D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5F3D55-DE9D-4F0B-8FE7-D8EDFC82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6DCD8C-3436-4980-A8B3-20EE8A4C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629BC-A267-4AC2-8147-85195F54F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82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EA4AD6-D8EC-4D28-9780-626DFB11D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2D0D42E-DA12-4ABE-A8E2-483956D3B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5561A-296D-40B4-AAE3-EC7472CA8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52D1F-6247-440A-9C4E-D2A6C34D3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389F3-BC17-489D-BABB-AC7A73A23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40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568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2FEC02D2-9E2F-7527-BE80-ED3857C07EE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22531" name="Freeform 3">
              <a:extLst>
                <a:ext uri="{FF2B5EF4-FFF2-40B4-BE49-F238E27FC236}">
                  <a16:creationId xmlns:a16="http://schemas.microsoft.com/office/drawing/2014/main" id="{38F7BA0D-10C5-21A5-8583-6B50EDDA2F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22532" name="Freeform 4">
              <a:extLst>
                <a:ext uri="{FF2B5EF4-FFF2-40B4-BE49-F238E27FC236}">
                  <a16:creationId xmlns:a16="http://schemas.microsoft.com/office/drawing/2014/main" id="{767CB80F-2C78-3580-9300-4B6932EB84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</p:grpSp>
      <p:sp>
        <p:nvSpPr>
          <p:cNvPr id="22533" name="Freeform 5">
            <a:extLst>
              <a:ext uri="{FF2B5EF4-FFF2-40B4-BE49-F238E27FC236}">
                <a16:creationId xmlns:a16="http://schemas.microsoft.com/office/drawing/2014/main" id="{D9C767B0-45E7-C67D-94C9-6C0D3D38DDA0}"/>
              </a:ext>
            </a:extLst>
          </p:cNvPr>
          <p:cNvSpPr>
            <a:spLocks/>
          </p:cNvSpPr>
          <p:nvPr/>
        </p:nvSpPr>
        <p:spPr bwMode="hidden">
          <a:xfrm>
            <a:off x="8331200" y="6262688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新細明體" pitchFamily="18" charset="-120"/>
            </a:endParaRPr>
          </a:p>
        </p:txBody>
      </p:sp>
      <p:grpSp>
        <p:nvGrpSpPr>
          <p:cNvPr id="1028" name="Group 6">
            <a:extLst>
              <a:ext uri="{FF2B5EF4-FFF2-40B4-BE49-F238E27FC236}">
                <a16:creationId xmlns:a16="http://schemas.microsoft.com/office/drawing/2014/main" id="{D71F84B3-020E-528C-700C-259DD6AE73E8}"/>
              </a:ext>
            </a:extLst>
          </p:cNvPr>
          <p:cNvGrpSpPr>
            <a:grpSpLocks/>
          </p:cNvGrpSpPr>
          <p:nvPr/>
        </p:nvGrpSpPr>
        <p:grpSpPr bwMode="auto">
          <a:xfrm>
            <a:off x="0" y="6019800"/>
            <a:ext cx="10464800" cy="857250"/>
            <a:chOff x="0" y="3792"/>
            <a:chExt cx="4944" cy="540"/>
          </a:xfrm>
        </p:grpSpPr>
        <p:sp>
          <p:nvSpPr>
            <p:cNvPr id="22535" name="Freeform 7">
              <a:extLst>
                <a:ext uri="{FF2B5EF4-FFF2-40B4-BE49-F238E27FC236}">
                  <a16:creationId xmlns:a16="http://schemas.microsoft.com/office/drawing/2014/main" id="{46CA4A42-D9F3-5D70-84E4-9E0B4903025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grpSp>
          <p:nvGrpSpPr>
            <p:cNvPr id="1042" name="Group 8">
              <a:extLst>
                <a:ext uri="{FF2B5EF4-FFF2-40B4-BE49-F238E27FC236}">
                  <a16:creationId xmlns:a16="http://schemas.microsoft.com/office/drawing/2014/main" id="{9C00D855-6F09-2CE6-6626-4165A8DA8B9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2537" name="Freeform 9">
                <a:extLst>
                  <a:ext uri="{FF2B5EF4-FFF2-40B4-BE49-F238E27FC236}">
                    <a16:creationId xmlns:a16="http://schemas.microsoft.com/office/drawing/2014/main" id="{0BC90363-5D6C-0F2D-896A-F3422898FF9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新細明體" pitchFamily="18" charset="-120"/>
                </a:endParaRPr>
              </a:p>
            </p:txBody>
          </p:sp>
          <p:sp>
            <p:nvSpPr>
              <p:cNvPr id="22538" name="Freeform 10">
                <a:extLst>
                  <a:ext uri="{FF2B5EF4-FFF2-40B4-BE49-F238E27FC236}">
                    <a16:creationId xmlns:a16="http://schemas.microsoft.com/office/drawing/2014/main" id="{2537BBE7-BEC3-1E2B-84DA-EB2B6F87784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新細明體" pitchFamily="18" charset="-120"/>
                </a:endParaRPr>
              </a:p>
            </p:txBody>
          </p:sp>
          <p:sp>
            <p:nvSpPr>
              <p:cNvPr id="22539" name="Freeform 11">
                <a:extLst>
                  <a:ext uri="{FF2B5EF4-FFF2-40B4-BE49-F238E27FC236}">
                    <a16:creationId xmlns:a16="http://schemas.microsoft.com/office/drawing/2014/main" id="{54E814CA-F0EE-9D0A-84AC-F80E591AC80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新細明體" pitchFamily="18" charset="-120"/>
                </a:endParaRPr>
              </a:p>
            </p:txBody>
          </p:sp>
          <p:sp>
            <p:nvSpPr>
              <p:cNvPr id="22540" name="Freeform 12">
                <a:extLst>
                  <a:ext uri="{FF2B5EF4-FFF2-40B4-BE49-F238E27FC236}">
                    <a16:creationId xmlns:a16="http://schemas.microsoft.com/office/drawing/2014/main" id="{18476B4A-07A2-AE69-92EE-23E424B3B86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新細明體" pitchFamily="18" charset="-120"/>
                </a:endParaRPr>
              </a:p>
            </p:txBody>
          </p:sp>
          <p:sp>
            <p:nvSpPr>
              <p:cNvPr id="22541" name="Freeform 13">
                <a:extLst>
                  <a:ext uri="{FF2B5EF4-FFF2-40B4-BE49-F238E27FC236}">
                    <a16:creationId xmlns:a16="http://schemas.microsoft.com/office/drawing/2014/main" id="{6D640048-0FCD-8C18-2143-789C2DAE310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新細明體" pitchFamily="18" charset="-120"/>
                </a:endParaRPr>
              </a:p>
            </p:txBody>
          </p:sp>
        </p:grpSp>
        <p:sp>
          <p:nvSpPr>
            <p:cNvPr id="22542" name="Freeform 14">
              <a:extLst>
                <a:ext uri="{FF2B5EF4-FFF2-40B4-BE49-F238E27FC236}">
                  <a16:creationId xmlns:a16="http://schemas.microsoft.com/office/drawing/2014/main" id="{CC5BF2EF-1A3A-D07F-7955-7B99F83800B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</p:grpSp>
      <p:grpSp>
        <p:nvGrpSpPr>
          <p:cNvPr id="1029" name="Group 15">
            <a:extLst>
              <a:ext uri="{FF2B5EF4-FFF2-40B4-BE49-F238E27FC236}">
                <a16:creationId xmlns:a16="http://schemas.microsoft.com/office/drawing/2014/main" id="{BD9CBE79-9DEC-0842-82FF-33A4D156110A}"/>
              </a:ext>
            </a:extLst>
          </p:cNvPr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22544" name="Freeform 16">
              <a:extLst>
                <a:ext uri="{FF2B5EF4-FFF2-40B4-BE49-F238E27FC236}">
                  <a16:creationId xmlns:a16="http://schemas.microsoft.com/office/drawing/2014/main" id="{5D2625C8-EF6F-CCB7-CDD8-B3264CC34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22545" name="Freeform 17">
              <a:extLst>
                <a:ext uri="{FF2B5EF4-FFF2-40B4-BE49-F238E27FC236}">
                  <a16:creationId xmlns:a16="http://schemas.microsoft.com/office/drawing/2014/main" id="{3E4F9674-00CF-C9E0-70FC-C60228ECA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22546" name="Freeform 18">
              <a:extLst>
                <a:ext uri="{FF2B5EF4-FFF2-40B4-BE49-F238E27FC236}">
                  <a16:creationId xmlns:a16="http://schemas.microsoft.com/office/drawing/2014/main" id="{8ABE405A-DF01-3FFC-3DA2-D9C03E2F4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22547" name="Freeform 19">
              <a:extLst>
                <a:ext uri="{FF2B5EF4-FFF2-40B4-BE49-F238E27FC236}">
                  <a16:creationId xmlns:a16="http://schemas.microsoft.com/office/drawing/2014/main" id="{FCC6AD59-87F2-07E2-DEE1-518BAAA4D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22548" name="Freeform 20">
              <a:extLst>
                <a:ext uri="{FF2B5EF4-FFF2-40B4-BE49-F238E27FC236}">
                  <a16:creationId xmlns:a16="http://schemas.microsoft.com/office/drawing/2014/main" id="{C60D503F-B5C7-6F8F-FBFA-3D522DAFE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22549" name="Freeform 21">
              <a:extLst>
                <a:ext uri="{FF2B5EF4-FFF2-40B4-BE49-F238E27FC236}">
                  <a16:creationId xmlns:a16="http://schemas.microsoft.com/office/drawing/2014/main" id="{C45E89DF-A26A-C192-D02D-80153D6F8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</p:grpSp>
      <p:sp>
        <p:nvSpPr>
          <p:cNvPr id="22550" name="Rectangle 22">
            <a:extLst>
              <a:ext uri="{FF2B5EF4-FFF2-40B4-BE49-F238E27FC236}">
                <a16:creationId xmlns:a16="http://schemas.microsoft.com/office/drawing/2014/main" id="{4B51B509-0E22-4EC0-0B6C-57F29DE96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31" name="Rectangle 23">
            <a:extLst>
              <a:ext uri="{FF2B5EF4-FFF2-40B4-BE49-F238E27FC236}">
                <a16:creationId xmlns:a16="http://schemas.microsoft.com/office/drawing/2014/main" id="{C6FF72D4-F396-8984-F59C-048EA9C7B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22552" name="Rectangle 24">
            <a:extLst>
              <a:ext uri="{FF2B5EF4-FFF2-40B4-BE49-F238E27FC236}">
                <a16:creationId xmlns:a16="http://schemas.microsoft.com/office/drawing/2014/main" id="{533CD83A-AFF1-0E23-69D1-2EF589581D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3" name="Rectangle 25">
            <a:extLst>
              <a:ext uri="{FF2B5EF4-FFF2-40B4-BE49-F238E27FC236}">
                <a16:creationId xmlns:a16="http://schemas.microsoft.com/office/drawing/2014/main" id="{01118D67-91FF-C2A3-1D76-75B7F1CD6D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4" name="Rectangle 26">
            <a:extLst>
              <a:ext uri="{FF2B5EF4-FFF2-40B4-BE49-F238E27FC236}">
                <a16:creationId xmlns:a16="http://schemas.microsoft.com/office/drawing/2014/main" id="{EBAD8692-C367-E4DF-B861-4ED0CA0F58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4E7D7AF-0910-4EB8-93E5-EDC808D70FC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22072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657" r:id="rId1"/>
    <p:sldLayoutId id="2147485658" r:id="rId2"/>
    <p:sldLayoutId id="2147485659" r:id="rId3"/>
    <p:sldLayoutId id="2147485660" r:id="rId4"/>
    <p:sldLayoutId id="2147485661" r:id="rId5"/>
    <p:sldLayoutId id="2147485662" r:id="rId6"/>
    <p:sldLayoutId id="2147485663" r:id="rId7"/>
    <p:sldLayoutId id="2147485664" r:id="rId8"/>
    <p:sldLayoutId id="2147485665" r:id="rId9"/>
    <p:sldLayoutId id="2147485666" r:id="rId10"/>
    <p:sldLayoutId id="21474856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PMingLiU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PMingLiU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PMingLiU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PMingLiU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11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27" r:id="rId1"/>
    <p:sldLayoutId id="2147486728" r:id="rId2"/>
    <p:sldLayoutId id="2147486729" r:id="rId3"/>
    <p:sldLayoutId id="2147486730" r:id="rId4"/>
    <p:sldLayoutId id="2147486731" r:id="rId5"/>
    <p:sldLayoutId id="2147486732" r:id="rId6"/>
    <p:sldLayoutId id="2147486733" r:id="rId7"/>
    <p:sldLayoutId id="2147486734" r:id="rId8"/>
    <p:sldLayoutId id="2147486735" r:id="rId9"/>
    <p:sldLayoutId id="2147486736" r:id="rId10"/>
    <p:sldLayoutId id="2147486737" r:id="rId11"/>
    <p:sldLayoutId id="2147486738" r:id="rId12"/>
    <p:sldLayoutId id="2147486739" r:id="rId13"/>
    <p:sldLayoutId id="2147486740" r:id="rId14"/>
    <p:sldLayoutId id="2147486741" r:id="rId15"/>
    <p:sldLayoutId id="2147486742" r:id="rId16"/>
    <p:sldLayoutId id="2147486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Monday, February 1,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7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09" r:id="rId1"/>
    <p:sldLayoutId id="2147487110" r:id="rId2"/>
    <p:sldLayoutId id="2147487111" r:id="rId3"/>
    <p:sldLayoutId id="2147487112" r:id="rId4"/>
    <p:sldLayoutId id="2147487113" r:id="rId5"/>
    <p:sldLayoutId id="2147487114" r:id="rId6"/>
    <p:sldLayoutId id="2147487115" r:id="rId7"/>
    <p:sldLayoutId id="2147487116" r:id="rId8"/>
    <p:sldLayoutId id="2147487117" r:id="rId9"/>
    <p:sldLayoutId id="2147487118" r:id="rId10"/>
    <p:sldLayoutId id="2147487119" r:id="rId11"/>
    <p:sldLayoutId id="2147487120" r:id="rId12"/>
    <p:sldLayoutId id="2147487121" r:id="rId13"/>
    <p:sldLayoutId id="2147487122" r:id="rId14"/>
    <p:sldLayoutId id="2147487123" r:id="rId15"/>
    <p:sldLayoutId id="2147487124" r:id="rId16"/>
    <p:sldLayoutId id="2147487125" r:id="rId17"/>
    <p:sldLayoutId id="2147487126" r:id="rId18"/>
    <p:sldLayoutId id="2147487127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8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702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319" y="274638"/>
            <a:ext cx="8231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19" y="1600201"/>
            <a:ext cx="82317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319" y="6356351"/>
            <a:ext cx="2134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5014" y="6356351"/>
            <a:ext cx="2896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4907" y="6356351"/>
            <a:ext cx="2134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0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92" r:id="rId1"/>
    <p:sldLayoutId id="2147487193" r:id="rId2"/>
    <p:sldLayoutId id="2147487194" r:id="rId3"/>
    <p:sldLayoutId id="2147487195" r:id="rId4"/>
    <p:sldLayoutId id="2147487196" r:id="rId5"/>
    <p:sldLayoutId id="2147487197" r:id="rId6"/>
    <p:sldLayoutId id="2147487198" r:id="rId7"/>
    <p:sldLayoutId id="2147487199" r:id="rId8"/>
    <p:sldLayoutId id="2147487200" r:id="rId9"/>
    <p:sldLayoutId id="2147487201" r:id="rId10"/>
    <p:sldLayoutId id="214748720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yimingli92@gmail.com" TargetMode="Externa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o.samaritanspurse.org/desires-story/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9BF966-DE6C-24D8-0AD3-E21AFA22A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18FE01-E554-F4CC-AD4A-F96E144ACA81}"/>
              </a:ext>
            </a:extLst>
          </p:cNvPr>
          <p:cNvSpPr txBox="1"/>
          <p:nvPr/>
        </p:nvSpPr>
        <p:spPr>
          <a:xfrm>
            <a:off x="837282" y="-153492"/>
            <a:ext cx="10686361" cy="4361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 w="3175" cmpd="sng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88CC00-6BF9-3CC8-D4B4-45F3DCD6F0BA}"/>
              </a:ext>
            </a:extLst>
          </p:cNvPr>
          <p:cNvSpPr txBox="1"/>
          <p:nvPr/>
        </p:nvSpPr>
        <p:spPr>
          <a:xfrm>
            <a:off x="1340385" y="1905920"/>
            <a:ext cx="100143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cs typeface="+mn-cs"/>
              </a:rPr>
              <a:t>【</a:t>
            </a:r>
            <a:r>
              <a:rPr kumimoji="0" lang="zh-TW" altLang="en-US" sz="54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报  告</a:t>
            </a:r>
            <a:r>
              <a:rPr kumimoji="0" lang="en-US" altLang="zh-TW" sz="54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Announcements</a:t>
            </a:r>
            <a:r>
              <a:rPr kumimoji="0" lang="en-US" altLang="zh-CN" sz="54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cs typeface="+mn-cs"/>
              </a:rPr>
              <a:t>】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252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07126A-0A4B-8C54-E6AF-6041CE8F1012}"/>
              </a:ext>
            </a:extLst>
          </p:cNvPr>
          <p:cNvSpPr txBox="1"/>
          <p:nvPr/>
        </p:nvSpPr>
        <p:spPr>
          <a:xfrm>
            <a:off x="675700" y="1123719"/>
            <a:ext cx="1075246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感恩節</a:t>
            </a:r>
            <a:r>
              <a:rPr lang="en-US" altLang="zh-TW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(11/27)</a:t>
            </a:r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將至，誠邀您分享在過去一年中從神而來的恩典與見證</a:t>
            </a:r>
            <a:r>
              <a:rPr lang="en-US" altLang="zh-TW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分享时间最好不超过五分钟。為便於準備，請將您的分享見證撰寫成文字，並可事先翻譯。若您有感動分享，請與郦一明弟兄联系：</a:t>
            </a: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电邮 </a:t>
            </a:r>
            <a:r>
              <a:rPr lang="en-US" altLang="zh-TW" sz="4000" b="1" dirty="0">
                <a:solidFill>
                  <a:srgbClr val="3333FF"/>
                </a:solidFill>
                <a:latin typeface="KaiTi" panose="02010609060101010101" pitchFamily="49" charset="-122"/>
                <a:ea typeface="KaiTi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yimingli92@gmail.com</a:t>
            </a: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；</a:t>
            </a:r>
            <a:endParaRPr lang="en-US" altLang="zh-TW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或</a:t>
            </a:r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電話：</a:t>
            </a:r>
            <a:r>
              <a:rPr lang="en-US" altLang="zh-TW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913-952-1209</a:t>
            </a:r>
            <a:endParaRPr 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7582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CB36E9-6C62-3D4D-CB91-A3161B983A10}"/>
              </a:ext>
            </a:extLst>
          </p:cNvPr>
          <p:cNvSpPr txBox="1"/>
          <p:nvPr/>
        </p:nvSpPr>
        <p:spPr>
          <a:xfrm>
            <a:off x="593124" y="580767"/>
            <a:ext cx="105897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【2026</a:t>
            </a:r>
            <a:r>
              <a:rPr lang="zh-CN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宣教学院</a:t>
            </a:r>
            <a:r>
              <a:rPr lang="en-US" altLang="zh-CN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】1/21~24</a:t>
            </a:r>
            <a:r>
              <a:rPr lang="zh-CN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</a:t>
            </a:r>
            <a:r>
              <a:rPr lang="en-US" altLang="zh-CN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Rockville, VA</a:t>
            </a:r>
            <a:r>
              <a:rPr lang="zh-CN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美南国际宣教总部陪训中心举办，有兴趣参加的弟兄姊妹请向李二喜弟兄报名。</a:t>
            </a:r>
            <a:endParaRPr lang="en-US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167AE-FB74-983F-A7A4-267875FFDD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15" t="22884" r="13142" b="14054"/>
          <a:stretch>
            <a:fillRect/>
          </a:stretch>
        </p:blipFill>
        <p:spPr>
          <a:xfrm>
            <a:off x="5375190" y="3583458"/>
            <a:ext cx="6388444" cy="2896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0113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F8CA4-5602-108E-EA9A-79E063D7C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1234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7A529-BF06-7B03-B49D-D57B8340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21" y="-167176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欢迎新来宾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937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A3AE1-8DCE-7EFA-E224-63EB028857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74" t="6484" r="6522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612C9-70A9-B54E-A84F-7181E5D1D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808" y="858435"/>
            <a:ext cx="4176081" cy="2949064"/>
          </a:xfrm>
        </p:spPr>
        <p:txBody>
          <a:bodyPr anchor="b">
            <a:normAutofit/>
          </a:bodyPr>
          <a:lstStyle/>
          <a:p>
            <a:pPr algn="l"/>
            <a:r>
              <a:rPr lang="zh-TW" altLang="en-US" sz="4800" b="1" dirty="0">
                <a:latin typeface="FZYaoTi" panose="02010601030101010101" pitchFamily="2" charset="-122"/>
                <a:ea typeface="FZYaoTi" panose="02010601030101010101" pitchFamily="2" charset="-122"/>
              </a:rPr>
              <a:t>祝祷</a:t>
            </a:r>
            <a:r>
              <a:rPr lang="en-US" altLang="zh-TW" sz="4800" b="1" dirty="0">
                <a:latin typeface="FZYaoTi" panose="02010601030101010101" pitchFamily="2" charset="-122"/>
                <a:ea typeface="FZYaoTi" panose="02010601030101010101" pitchFamily="2" charset="-122"/>
              </a:rPr>
              <a:t>Benediction</a:t>
            </a:r>
            <a:endParaRPr lang="en-US" sz="4800" b="1" dirty="0">
              <a:latin typeface="FZYaoTi" panose="02010601030101010101" pitchFamily="2" charset="-122"/>
              <a:ea typeface="FZYaoTi" panose="02010601030101010101" pitchFamily="2" charset="-12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3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892" y="248354"/>
            <a:ext cx="1143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/>
              </a:rPr>
              <a:t>2025 </a:t>
            </a:r>
            <a:r>
              <a:rPr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/>
              </a:rPr>
              <a:t>实习长老候选人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/>
              </a:rPr>
              <a:t>报</a:t>
            </a:r>
            <a:r>
              <a:rPr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/>
              </a:rPr>
              <a:t>告</a:t>
            </a:r>
            <a:endParaRPr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996" y="1079351"/>
            <a:ext cx="11715792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endParaRPr sz="2000" b="1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ctr" defTabSz="457200">
              <a:defRPr sz="2800">
                <a:solidFill>
                  <a:srgbClr val="50280A"/>
                </a:solidFill>
                <a:latin typeface="KaiTi"/>
              </a:defRPr>
            </a:pPr>
            <a:r>
              <a:rPr sz="3600" b="1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实习长老候选人由牧师团队提名，并接受会众面谈</a:t>
            </a:r>
            <a:r>
              <a:rPr sz="36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br>
              <a:rPr sz="36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br>
              <a:rPr sz="32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36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于</a:t>
            </a:r>
            <a:r>
              <a:rPr sz="36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2025年12月28日</a:t>
            </a:r>
            <a:r>
              <a:rPr lang="zh-CN" altLang="en-US" sz="36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将提请</a:t>
            </a:r>
            <a:r>
              <a:rPr sz="3600" b="1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教会会众投票</a:t>
            </a:r>
            <a:r>
              <a:rPr lang="zh-CN" altLang="en-US" sz="36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表决，获得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75</a:t>
            </a:r>
            <a:r>
              <a:rPr lang="en-US" altLang="zh-TW" sz="36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%</a:t>
            </a:r>
            <a:r>
              <a:rPr lang="zh-CN" altLang="en-US" sz="36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赞成票的</a:t>
            </a:r>
            <a:r>
              <a:rPr sz="3600" b="1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通过者将与牧师同工一年后确认成为</a:t>
            </a:r>
            <a:r>
              <a:rPr lang="zh-CN" altLang="en-US" sz="36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正式</a:t>
            </a:r>
            <a:r>
              <a:rPr sz="3600" b="1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长老</a:t>
            </a:r>
            <a:r>
              <a:rPr sz="36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br>
              <a:rPr sz="36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br>
              <a:rPr sz="36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sz="3600" b="1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候选人问卷的完整回答已张贴在走廊布告栏上</a:t>
            </a:r>
            <a:r>
              <a:rPr sz="36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br>
              <a:rPr sz="36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sz="3600" b="1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纸本可在教会办公室索取</a:t>
            </a:r>
            <a:r>
              <a:rPr sz="36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br>
              <a:rPr sz="36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sz="3600" b="1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电子版可在以下链接查看</a:t>
            </a:r>
            <a:r>
              <a:rPr sz="36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：</a:t>
            </a:r>
            <a:br>
              <a:rPr sz="36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sz="32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https://drive.google.com/file/d/1v1jCPQ-pGshWbYg1TFzHPr0u53JTJ1Y3/view?usp=sharing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4EAB6-E690-49DD-DDEA-6153FA020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CDAC7-64E0-A6CF-6BF2-C8F1D5FED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5400" b="1" dirty="0">
                <a:solidFill>
                  <a:srgbClr val="002060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Candidates </a:t>
            </a:r>
            <a:r>
              <a:rPr lang="zh-CN" altLang="en-US" sz="54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Brush Script MT" panose="03060802040406070304" pitchFamily="66" charset="-122"/>
              </a:rPr>
              <a:t>候选人</a:t>
            </a:r>
          </a:p>
        </p:txBody>
      </p:sp>
      <p:pic>
        <p:nvPicPr>
          <p:cNvPr id="5" name="Picture 4" descr="A person wearing glasses and a plaid shirt&#10;&#10;AI-generated content may be incorrect.">
            <a:extLst>
              <a:ext uri="{FF2B5EF4-FFF2-40B4-BE49-F238E27FC236}">
                <a16:creationId xmlns:a16="http://schemas.microsoft.com/office/drawing/2014/main" id="{617EBC19-6DEC-739E-4D31-BD77CD0C6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830" y="2443377"/>
            <a:ext cx="2069320" cy="3347925"/>
          </a:xfrm>
          <a:prstGeom prst="rect">
            <a:avLst/>
          </a:prstGeom>
        </p:spPr>
      </p:pic>
      <p:pic>
        <p:nvPicPr>
          <p:cNvPr id="7" name="Picture 6" descr="A person standing in front of a yellow wall&#10;&#10;AI-generated content may be incorrect.">
            <a:extLst>
              <a:ext uri="{FF2B5EF4-FFF2-40B4-BE49-F238E27FC236}">
                <a16:creationId xmlns:a16="http://schemas.microsoft.com/office/drawing/2014/main" id="{233833E5-425F-2F46-38BF-F22564F61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767" y="4370075"/>
            <a:ext cx="3046882" cy="2031255"/>
          </a:xfrm>
          <a:prstGeom prst="rect">
            <a:avLst/>
          </a:prstGeom>
        </p:spPr>
      </p:pic>
      <p:pic>
        <p:nvPicPr>
          <p:cNvPr id="9" name="Picture 8" descr="A person in a suit&#10;&#10;AI-generated content may be incorrect.">
            <a:extLst>
              <a:ext uri="{FF2B5EF4-FFF2-40B4-BE49-F238E27FC236}">
                <a16:creationId xmlns:a16="http://schemas.microsoft.com/office/drawing/2014/main" id="{2ED066D7-3C73-C9D4-3ACD-E1D51510F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941" y="4370075"/>
            <a:ext cx="3046883" cy="2031255"/>
          </a:xfrm>
          <a:prstGeom prst="rect">
            <a:avLst/>
          </a:prstGeom>
        </p:spPr>
      </p:pic>
      <p:pic>
        <p:nvPicPr>
          <p:cNvPr id="11" name="Picture 10" descr="A person with short black hair&#10;&#10;AI-generated content may be incorrect.">
            <a:extLst>
              <a:ext uri="{FF2B5EF4-FFF2-40B4-BE49-F238E27FC236}">
                <a16:creationId xmlns:a16="http://schemas.microsoft.com/office/drawing/2014/main" id="{EB9AAE1A-43A6-FFB0-6270-91FDD1BC1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9767" y="1613989"/>
            <a:ext cx="3046883" cy="2031255"/>
          </a:xfrm>
          <a:prstGeom prst="rect">
            <a:avLst/>
          </a:prstGeom>
        </p:spPr>
      </p:pic>
      <p:pic>
        <p:nvPicPr>
          <p:cNvPr id="13" name="Picture 12" descr="A person wearing glasses and a black jacket&#10;&#10;AI-generated content may be incorrect.">
            <a:extLst>
              <a:ext uri="{FF2B5EF4-FFF2-40B4-BE49-F238E27FC236}">
                <a16:creationId xmlns:a16="http://schemas.microsoft.com/office/drawing/2014/main" id="{FC9E7011-0C8A-4E17-37B7-D4DF5529DF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696" y="1613989"/>
            <a:ext cx="3046883" cy="203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0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33504" y="152519"/>
            <a:ext cx="1143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sz="5400" b="1" dirty="0" err="1">
                <a:solidFill>
                  <a:srgbClr val="002060"/>
                </a:solidFill>
                <a:latin typeface="KaiTi"/>
              </a:rPr>
              <a:t>候选人问答时间表</a:t>
            </a:r>
            <a:endParaRPr sz="5400" b="1" dirty="0">
              <a:solidFill>
                <a:srgbClr val="002060"/>
              </a:solidFill>
              <a:latin typeface="KaiT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81665" y="734616"/>
            <a:ext cx="11431588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endParaRPr b="1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ctr" defTabSz="457200">
              <a:defRPr sz="2800">
                <a:solidFill>
                  <a:srgbClr val="50280A"/>
                </a:solidFill>
                <a:latin typeface="KaiTi"/>
              </a:defRPr>
            </a:pPr>
            <a: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11月23日（主日）</a:t>
            </a:r>
            <a:b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sz="2800" b="1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凯·大卫（David</a:t>
            </a:r>
            <a: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Cage）| </a:t>
            </a:r>
            <a:r>
              <a:rPr sz="2800" b="1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张学辉（Mike</a:t>
            </a:r>
            <a: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Cheung）</a:t>
            </a:r>
            <a:b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下午2点至4点｜敬拜堂</a:t>
            </a:r>
            <a:b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b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11月30日（主日）</a:t>
            </a:r>
            <a:b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sz="2800" b="1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郦一明（Yiming</a:t>
            </a:r>
            <a: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Li）| </a:t>
            </a:r>
            <a:r>
              <a:rPr sz="2800" b="1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李寿富（Jonathon</a:t>
            </a:r>
            <a: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Lee）</a:t>
            </a:r>
            <a:b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下午2点至4点｜敬拜堂</a:t>
            </a:r>
            <a:b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b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12月7日（主日）</a:t>
            </a:r>
            <a:b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sz="2800" b="1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阮英昶（Philip</a:t>
            </a:r>
            <a: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Ruan）</a:t>
            </a:r>
            <a:b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下午2点至4点｜敬拜堂</a:t>
            </a:r>
            <a:b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b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sz="2800" b="1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扫描二维码查看电子版</a:t>
            </a:r>
            <a: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→</a:t>
            </a:r>
          </a:p>
        </p:txBody>
      </p:sp>
      <p:pic>
        <p:nvPicPr>
          <p:cNvPr id="4" name="Picture 3" descr="ECBC_Elder_Candidates_Q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994" y="1970433"/>
            <a:ext cx="4591005" cy="45910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55B01-1503-69B5-5811-D02DF3E0D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235" y="776399"/>
            <a:ext cx="9368059" cy="5029200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Désiré’s Story</a:t>
            </a:r>
            <a:endParaRPr lang="en-US" sz="4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4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请点击上面的链接，会跳转到一个宣传视频。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240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257CD-11EF-4848-8D0C-C19CF6154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74" y="4693948"/>
            <a:ext cx="8019047" cy="1764444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 Black" panose="020B0A04020102020204" pitchFamily="34" charset="0"/>
                <a:cs typeface="Aharoni" panose="02010803020104030203" pitchFamily="2" charset="-79"/>
              </a:rPr>
              <a:t>Fill Shoeboxes with your Fellowship Group and return to church by </a:t>
            </a:r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Fri, Nov. 14</a:t>
            </a:r>
            <a:b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zh-CN" altLang="en-US" sz="4000" b="1" dirty="0">
                <a:solidFill>
                  <a:srgbClr val="3333FF"/>
                </a:solidFill>
                <a:latin typeface="Agency FB" panose="020B0503020202020204" pitchFamily="34" charset="0"/>
              </a:rPr>
              <a:t>请大家跟各团契一起装鞋盒礼物并于</a:t>
            </a:r>
            <a:r>
              <a:rPr lang="zh-CN" sz="4000" b="1" dirty="0">
                <a:solidFill>
                  <a:srgbClr val="3333FF"/>
                </a:solidFill>
                <a:latin typeface="Agency FB" panose="020B0503020202020204" pitchFamily="34" charset="0"/>
              </a:rPr>
              <a:t>11 </a:t>
            </a:r>
            <a:r>
              <a:rPr lang="en-US" altLang="zh-CN" sz="4000" b="1" dirty="0">
                <a:solidFill>
                  <a:srgbClr val="3333FF"/>
                </a:solidFill>
                <a:latin typeface="Agency FB" panose="020B0503020202020204" pitchFamily="34" charset="0"/>
              </a:rPr>
              <a:t>/14</a:t>
            </a:r>
            <a:r>
              <a:rPr lang="zh-CN" altLang="en-US" sz="4000" b="1" dirty="0">
                <a:solidFill>
                  <a:srgbClr val="3333FF"/>
                </a:solidFill>
                <a:latin typeface="Agency FB" panose="020B0503020202020204" pitchFamily="34" charset="0"/>
              </a:rPr>
              <a:t>（周五）</a:t>
            </a:r>
            <a:r>
              <a:rPr lang="zh-CN" sz="4000" b="1" dirty="0">
                <a:solidFill>
                  <a:srgbClr val="3333FF"/>
                </a:solidFill>
                <a:latin typeface="Agency FB" panose="020B0503020202020204" pitchFamily="34" charset="0"/>
              </a:rPr>
              <a:t>前</a:t>
            </a:r>
            <a:r>
              <a:rPr lang="zh-CN" altLang="en-US" sz="4000" b="1" dirty="0">
                <a:solidFill>
                  <a:srgbClr val="3333FF"/>
                </a:solidFill>
                <a:latin typeface="Agency FB" panose="020B0503020202020204" pitchFamily="34" charset="0"/>
              </a:rPr>
              <a:t>带</a:t>
            </a:r>
            <a:r>
              <a:rPr lang="zh-CN" sz="4000" b="1" dirty="0">
                <a:solidFill>
                  <a:srgbClr val="3333FF"/>
                </a:solidFill>
                <a:latin typeface="Agency FB" panose="020B0503020202020204" pitchFamily="34" charset="0"/>
              </a:rPr>
              <a:t>回教会</a:t>
            </a:r>
            <a:r>
              <a:rPr lang="zh-CN" altLang="en-US" sz="4000" b="1" dirty="0">
                <a:solidFill>
                  <a:srgbClr val="3333FF"/>
                </a:solidFill>
                <a:latin typeface="Agency FB" panose="020B0503020202020204" pitchFamily="34" charset="0"/>
              </a:rPr>
              <a:t>。</a:t>
            </a:r>
            <a:endParaRPr lang="en-US" sz="2800" b="1" dirty="0">
              <a:solidFill>
                <a:srgbClr val="3333FF"/>
              </a:solidFill>
              <a:latin typeface="Agency FB" panose="020B0503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A3154E3-48EB-46F9-97E2-357522ECA9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1" y="-12700"/>
            <a:ext cx="8632658" cy="42711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2E4C91-02F9-9D6A-57D9-9AF9700B8C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flipH="1">
            <a:off x="8343569" y="4258432"/>
            <a:ext cx="3897829" cy="25995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DBC21D-A41C-775F-CCA2-DA114A6049C8}"/>
              </a:ext>
            </a:extLst>
          </p:cNvPr>
          <p:cNvSpPr txBox="1"/>
          <p:nvPr/>
        </p:nvSpPr>
        <p:spPr>
          <a:xfrm>
            <a:off x="8632651" y="0"/>
            <a:ext cx="3360580" cy="4041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WOW Gift </a:t>
            </a:r>
            <a:r>
              <a:rPr lang="zh-CN" altLang="en-US" sz="2400" b="1" dirty="0">
                <a:solidFill>
                  <a:srgbClr val="000000"/>
                </a:solidFill>
                <a:latin typeface="Agency FB" panose="020B0503020202020204" pitchFamily="34" charset="0"/>
              </a:rPr>
              <a:t>惊喜礼物</a:t>
            </a:r>
            <a:endParaRPr lang="en-US" sz="2400" b="1" dirty="0">
              <a:solidFill>
                <a:srgbClr val="000000"/>
              </a:solidFill>
              <a:latin typeface="Agency FB" panose="020B0503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Toys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</a:rPr>
              <a:t>玩具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ency FB" panose="020B0503020202020204" pitchFamily="34" charset="0"/>
              <a:cs typeface="Aharoni" panose="02010803020104030203" pitchFamily="2" charset="-79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School Supplies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nte"/>
                <a:ea typeface="+mn-ea"/>
                <a:cs typeface="+mn-cs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Agency FB" panose="020B0503020202020204" pitchFamily="34" charset="0"/>
              </a:rPr>
              <a:t>学校用品</a:t>
            </a:r>
            <a:endParaRPr lang="en-US" sz="2400" b="1" dirty="0">
              <a:solidFill>
                <a:srgbClr val="000000"/>
              </a:solidFill>
              <a:latin typeface="Agency FB" panose="020B0503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Hygiene Items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nte"/>
                <a:ea typeface="+mn-ea"/>
                <a:cs typeface="+mn-cs"/>
              </a:rPr>
              <a:t>   </a:t>
            </a:r>
            <a:r>
              <a:rPr lang="zh-CN" altLang="en-US" sz="2400" b="1" dirty="0">
                <a:solidFill>
                  <a:srgbClr val="000000"/>
                </a:solidFill>
                <a:latin typeface="Agency FB" panose="020B0503020202020204" pitchFamily="34" charset="0"/>
              </a:rPr>
              <a:t>卫生用品</a:t>
            </a:r>
            <a:endParaRPr lang="en-US" sz="2400" b="1" dirty="0">
              <a:solidFill>
                <a:srgbClr val="000000"/>
              </a:solidFill>
              <a:latin typeface="Agency FB" panose="020B0503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Clothes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nte"/>
                <a:ea typeface="+mn-ea"/>
                <a:cs typeface="+mn-cs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Agency FB" panose="020B0503020202020204" pitchFamily="34" charset="0"/>
              </a:rPr>
              <a:t>衣服</a:t>
            </a:r>
            <a:endParaRPr lang="en-US" sz="2400" b="1" dirty="0">
              <a:solidFill>
                <a:srgbClr val="000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3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11B2A2-3835-4271-5C3A-47BDE1D63E4A}"/>
              </a:ext>
            </a:extLst>
          </p:cNvPr>
          <p:cNvSpPr txBox="1"/>
          <p:nvPr/>
        </p:nvSpPr>
        <p:spPr>
          <a:xfrm>
            <a:off x="738130" y="1520329"/>
            <a:ext cx="10488058" cy="2460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cs typeface="+mn-cs"/>
              </a:rPr>
              <a:t>今天敬拜结束后，请到楼下餐厅共享爱宴。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704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904268-9CF7-156C-F3FF-197A5C5A7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53" y="537074"/>
            <a:ext cx="12026747" cy="1143000"/>
          </a:xfrm>
        </p:spPr>
        <p:txBody>
          <a:bodyPr>
            <a:noAutofit/>
          </a:bodyPr>
          <a:lstStyle/>
          <a:p>
            <a:pPr algn="l"/>
            <a:br>
              <a:rPr lang="en-US" altLang="zh-CN" sz="4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US" altLang="zh-CN" sz="4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US" altLang="zh-CN" sz="4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5400" b="1" dirty="0">
                <a:solidFill>
                  <a:schemeClr val="tx1"/>
                </a:solidFill>
                <a:highlight>
                  <a:srgbClr val="FF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【2025</a:t>
            </a:r>
            <a:r>
              <a:rPr lang="zh-CN" altLang="en-US" sz="5400" b="1" dirty="0">
                <a:solidFill>
                  <a:schemeClr val="tx1"/>
                </a:solidFill>
                <a:highlight>
                  <a:srgbClr val="FF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经文背诵个人决赛</a:t>
            </a:r>
            <a:r>
              <a:rPr lang="en-US" altLang="zh-CN" sz="5400" b="1" dirty="0">
                <a:solidFill>
                  <a:schemeClr val="tx1"/>
                </a:solidFill>
                <a:highlight>
                  <a:srgbClr val="FF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】</a:t>
            </a:r>
            <a:br>
              <a:rPr lang="en-US" altLang="zh-CN" sz="5400" b="1" dirty="0">
                <a:solidFill>
                  <a:schemeClr val="tx1"/>
                </a:solidFill>
                <a:highlight>
                  <a:srgbClr val="FF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US" altLang="zh-CN" sz="2800" b="1" dirty="0">
                <a:solidFill>
                  <a:schemeClr val="tx1"/>
                </a:solidFill>
                <a:highlight>
                  <a:srgbClr val="FF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4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今天爱宴之后</a:t>
            </a:r>
            <a:r>
              <a:rPr lang="en-US" altLang="zh-CN" sz="4800" b="1" dirty="0">
                <a:solidFill>
                  <a:srgbClr val="FFFF00"/>
                </a:solidFill>
                <a:ea typeface="KaiTi" panose="02010609060101010101" pitchFamily="49" charset="-122"/>
              </a:rPr>
              <a:t>1:15</a:t>
            </a:r>
            <a:r>
              <a:rPr lang="zh-CN" altLang="en-US" sz="4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</a:t>
            </a:r>
            <a:r>
              <a:rPr lang="zh-CN" altLang="en-US" sz="48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敬拜堂</a:t>
            </a:r>
            <a:r>
              <a:rPr lang="zh-CN" altLang="en-US" sz="4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举行，希望弟兄姐妹们踊跃参与背诵</a:t>
            </a:r>
            <a:r>
              <a:rPr lang="en-US" altLang="zh-CN" sz="4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把神的话语刻在心中</a:t>
            </a:r>
            <a:r>
              <a:rPr lang="en-US" altLang="zh-CN" sz="4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!</a:t>
            </a:r>
            <a:endParaRPr lang="en-US" sz="48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8722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73B1553-1636-4954-B3CD-10A4DE0CA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D4B4DFC-38BA-4C07-8028-8FA8327DD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CCAF7D5-2AD8-4BDF-BE92-13524EA04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8C92429-C2FF-43F8-9F54-FF73D127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35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8E75E6-FD49-46E3-B23E-9D5C97110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28539"/>
            <a:ext cx="10905066" cy="5600922"/>
          </a:xfrm>
          <a:prstGeom prst="rect">
            <a:avLst/>
          </a:prstGeom>
          <a:solidFill>
            <a:schemeClr val="accent6"/>
          </a:solidFill>
          <a:ln cap="sq">
            <a:noFill/>
            <a:miter lim="800000"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EE6BA1-F87F-4073-B5AB-365A42AD3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790956"/>
            <a:ext cx="10579608" cy="52760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856513-ED33-E116-321C-FBDEEDD9BD82}"/>
              </a:ext>
            </a:extLst>
          </p:cNvPr>
          <p:cNvSpPr txBox="1"/>
          <p:nvPr/>
        </p:nvSpPr>
        <p:spPr>
          <a:xfrm>
            <a:off x="1304330" y="1275587"/>
            <a:ext cx="9596842" cy="3319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5600" b="1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《</a:t>
            </a:r>
            <a:r>
              <a:rPr lang="zh-CN" altLang="en-US" sz="5600" b="1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勇往直前</a:t>
            </a:r>
            <a:r>
              <a:rPr lang="en-US" altLang="zh-CN" sz="5600" b="1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》30 </a:t>
            </a:r>
            <a:r>
              <a:rPr lang="zh-CN" altLang="en-US" sz="5600" b="1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周年纪念特刊已出版，请每家到办公室领取一本。如需要电子版，请在办公室登记。</a:t>
            </a:r>
            <a:endParaRPr lang="en-US" sz="5600" b="1" dirty="0">
              <a:ln w="3175" cmpd="sng">
                <a:noFill/>
              </a:ln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B678A5-A064-46A6-817F-AE02396CC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5551" y="4769963"/>
            <a:ext cx="130089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05639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4.xml><?xml version="1.0" encoding="utf-8"?>
<a:theme xmlns:a="http://schemas.openxmlformats.org/drawingml/2006/main" name="OffsetVTI">
  <a:themeElements>
    <a:clrScheme name="Custom 20">
      <a:dk1>
        <a:srgbClr val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35F5504-4A37-284A-BE51-AFBF74D44920}">
  <we:reference id="wa104051163" version="1.2.0.3" store="en-US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1D41B725B8D741B559B1B7C1DD8083" ma:contentTypeVersion="11" ma:contentTypeDescription="Create a new document." ma:contentTypeScope="" ma:versionID="a934a4cd11e92149ec479db1eb5f74af">
  <xsd:schema xmlns:xsd="http://www.w3.org/2001/XMLSchema" xmlns:xs="http://www.w3.org/2001/XMLSchema" xmlns:p="http://schemas.microsoft.com/office/2006/metadata/properties" xmlns:ns3="f94628cb-1a74-416f-b922-4006abeb55d5" targetNamespace="http://schemas.microsoft.com/office/2006/metadata/properties" ma:root="true" ma:fieldsID="552cfdc57fbea2b15c246285490fab92" ns3:_="">
    <xsd:import namespace="f94628cb-1a74-416f-b922-4006abeb55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628cb-1a74-416f-b922-4006abeb55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A3282A-CD0E-48C8-94C0-5376D1C213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D2AF57-C447-408E-B16B-A37AA1192486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f94628cb-1a74-416f-b922-4006abeb55d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E317F39-32FF-4ED4-9E06-80503A3E4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4628cb-1a74-416f-b922-4006abeb55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156108</TotalTime>
  <Words>536</Words>
  <Application>Microsoft Macintosh PowerPoint</Application>
  <PresentationFormat>Widescreen</PresentationFormat>
  <Paragraphs>31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35" baseType="lpstr">
      <vt:lpstr>Brush Script MT</vt:lpstr>
      <vt:lpstr>KaiTi</vt:lpstr>
      <vt:lpstr>新細明體</vt:lpstr>
      <vt:lpstr>Agency FB</vt:lpstr>
      <vt:lpstr>Arial</vt:lpstr>
      <vt:lpstr>Arial Black</vt:lpstr>
      <vt:lpstr>Calibri</vt:lpstr>
      <vt:lpstr>Calibri Light</vt:lpstr>
      <vt:lpstr>Century Gothic</vt:lpstr>
      <vt:lpstr>Dante</vt:lpstr>
      <vt:lpstr>Dante (Headings)2</vt:lpstr>
      <vt:lpstr>FZYaoTi</vt:lpstr>
      <vt:lpstr>Garamond</vt:lpstr>
      <vt:lpstr>Helvetica Neue Medium</vt:lpstr>
      <vt:lpstr>Times New Roman</vt:lpstr>
      <vt:lpstr>Wingdings</vt:lpstr>
      <vt:lpstr>Wingdings 2</vt:lpstr>
      <vt:lpstr>Default Design</vt:lpstr>
      <vt:lpstr>Mountain Top</vt:lpstr>
      <vt:lpstr>Organic</vt:lpstr>
      <vt:lpstr>OffsetVTI</vt:lpstr>
      <vt:lpstr>1_Office Theme</vt:lpstr>
      <vt:lpstr>PowerPoint Presentation</vt:lpstr>
      <vt:lpstr>PowerPoint Presentation</vt:lpstr>
      <vt:lpstr>Candidates 候选人</vt:lpstr>
      <vt:lpstr>PowerPoint Presentation</vt:lpstr>
      <vt:lpstr>PowerPoint Presentation</vt:lpstr>
      <vt:lpstr>Fill Shoeboxes with your Fellowship Group and return to church by Fri, Nov. 14 请大家跟各团契一起装鞋盒礼物并于11 /14（周五）前带回教会。</vt:lpstr>
      <vt:lpstr>PowerPoint Presentation</vt:lpstr>
      <vt:lpstr>   【2025经文背诵个人决赛】  今天爱宴之后1:15在敬拜堂举行，希望弟兄姐妹们踊跃参与背诵,把神的话语刻在心中!</vt:lpstr>
      <vt:lpstr>PowerPoint Presentation</vt:lpstr>
      <vt:lpstr>PowerPoint Presentation</vt:lpstr>
      <vt:lpstr>PowerPoint Presentation</vt:lpstr>
      <vt:lpstr>【欢迎新来宾】</vt:lpstr>
      <vt:lpstr>祝祷Benediction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主日崇拜</dc:title>
  <dc:creator>Karen Liau</dc:creator>
  <cp:lastModifiedBy>George Li</cp:lastModifiedBy>
  <cp:revision>274</cp:revision>
  <cp:lastPrinted>2025-10-26T15:29:52Z</cp:lastPrinted>
  <dcterms:created xsi:type="dcterms:W3CDTF">2021-01-17T03:05:34Z</dcterms:created>
  <dcterms:modified xsi:type="dcterms:W3CDTF">2025-11-09T15:45:51Z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0x0101006B1D41B725B8D741B559B1B7C1DD8083</vt:lpwstr>
  </property>
</Properties>
</file>