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8" r:id="rId5"/>
    <p:sldMasterId id="2147483696" r:id="rId6"/>
    <p:sldMasterId id="214748370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6858000" cx="12192000"/>
  <p:notesSz cx="7010400" cy="9296400"/>
  <p:embeddedFontLst>
    <p:embeddedFont>
      <p:font typeface="Garamond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/Chk6E66p1hvcAinO+VB0N7Pr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Garamond-regular.fntdata"/><Relationship Id="rId16" Type="http://schemas.openxmlformats.org/officeDocument/2006/relationships/slide" Target="slides/slide8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5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5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9"/>
          <p:cNvSpPr txBox="1"/>
          <p:nvPr>
            <p:ph idx="1" type="body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9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9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8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8"/>
          <p:cNvSpPr txBox="1"/>
          <p:nvPr>
            <p:ph idx="1" type="body"/>
          </p:nvPr>
        </p:nvSpPr>
        <p:spPr>
          <a:xfrm rot="5400000">
            <a:off x="3848100" y="-1638300"/>
            <a:ext cx="4495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8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8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9"/>
          <p:cNvSpPr txBox="1"/>
          <p:nvPr>
            <p:ph type="title"/>
          </p:nvPr>
        </p:nvSpPr>
        <p:spPr>
          <a:xfrm rot="5400000">
            <a:off x="7277100" y="1790700"/>
            <a:ext cx="5867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9"/>
          <p:cNvSpPr txBox="1"/>
          <p:nvPr>
            <p:ph idx="1" type="body"/>
          </p:nvPr>
        </p:nvSpPr>
        <p:spPr>
          <a:xfrm rot="5400000">
            <a:off x="1689100" y="-850900"/>
            <a:ext cx="5867400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29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9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8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6" name="Google Shape;136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0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0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140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0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0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2" name="Google Shape;142;p14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4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4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14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4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4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2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42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14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4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4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56" name="Google Shape;156;p142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1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14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43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61" name="Google Shape;161;p143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62" name="Google Shape;162;p14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4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4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44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68" name="Google Shape;168;p144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69" name="Google Shape;169;p144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70" name="Google Shape;170;p144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71" name="Google Shape;171;p14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4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4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4" name="Google Shape;174;p1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4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80" name="Google Shape;180;p14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6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46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84" name="Google Shape;184;p146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85" name="Google Shape;185;p14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4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4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88" name="Google Shape;188;p14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0"/>
          <p:cNvGrpSpPr/>
          <p:nvPr/>
        </p:nvGrpSpPr>
        <p:grpSpPr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43" name="Google Shape;43;p60"/>
            <p:cNvSpPr/>
            <p:nvPr/>
          </p:nvSpPr>
          <p:spPr>
            <a:xfrm>
              <a:off x="0" y="3072"/>
              <a:ext cx="5760" cy="1248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0"/>
            <p:cNvSpPr/>
            <p:nvPr/>
          </p:nvSpPr>
          <p:spPr>
            <a:xfrm>
              <a:off x="0" y="0"/>
              <a:ext cx="5760" cy="3072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236B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60"/>
          <p:cNvSpPr/>
          <p:nvPr/>
        </p:nvSpPr>
        <p:spPr>
          <a:xfrm>
            <a:off x="8322733" y="6269038"/>
            <a:ext cx="3860800" cy="609600"/>
          </a:xfrm>
          <a:custGeom>
            <a:rect b="b" l="l" r="r" t="t"/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60"/>
          <p:cNvGrpSpPr/>
          <p:nvPr/>
        </p:nvGrpSpPr>
        <p:grpSpPr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47" name="Google Shape;47;p60"/>
            <p:cNvSpPr/>
            <p:nvPr/>
          </p:nvSpPr>
          <p:spPr>
            <a:xfrm>
              <a:off x="1488" y="3792"/>
              <a:ext cx="3240" cy="536"/>
            </a:xfrm>
            <a:custGeom>
              <a:rect b="b" l="l" r="r" t="t"/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39F9B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60"/>
            <p:cNvGrpSpPr/>
            <p:nvPr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9" name="Google Shape;49;p60"/>
              <p:cNvSpPr/>
              <p:nvPr/>
            </p:nvSpPr>
            <p:spPr>
              <a:xfrm>
                <a:off x="3948" y="3799"/>
                <a:ext cx="994" cy="529"/>
              </a:xfrm>
              <a:custGeom>
                <a:rect b="b" l="l" r="r" t="t"/>
                <a:pathLst>
                  <a:path extrusionOk="0" h="529" w="994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60"/>
              <p:cNvSpPr/>
              <p:nvPr/>
            </p:nvSpPr>
            <p:spPr>
              <a:xfrm>
                <a:off x="2677" y="3792"/>
                <a:ext cx="186" cy="395"/>
              </a:xfrm>
              <a:custGeom>
                <a:rect b="b" l="l" r="r" t="t"/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60"/>
              <p:cNvSpPr/>
              <p:nvPr/>
            </p:nvSpPr>
            <p:spPr>
              <a:xfrm>
                <a:off x="3030" y="3893"/>
                <a:ext cx="378" cy="271"/>
              </a:xfrm>
              <a:custGeom>
                <a:rect b="b" l="l" r="r" t="t"/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60"/>
              <p:cNvSpPr/>
              <p:nvPr/>
            </p:nvSpPr>
            <p:spPr>
              <a:xfrm>
                <a:off x="3628" y="3866"/>
                <a:ext cx="155" cy="74"/>
              </a:xfrm>
              <a:custGeom>
                <a:rect b="b" l="l" r="r" t="t"/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0"/>
              <p:cNvSpPr/>
              <p:nvPr/>
            </p:nvSpPr>
            <p:spPr>
              <a:xfrm>
                <a:off x="2486" y="3859"/>
                <a:ext cx="42" cy="81"/>
              </a:xfrm>
              <a:custGeom>
                <a:rect b="b" l="l" r="r" t="t"/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54;p60"/>
            <p:cNvSpPr/>
            <p:nvPr/>
          </p:nvSpPr>
          <p:spPr>
            <a:xfrm>
              <a:off x="0" y="3792"/>
              <a:ext cx="3976" cy="535"/>
            </a:xfrm>
            <a:custGeom>
              <a:rect b="b" l="l" r="r" t="t"/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18C87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60"/>
          <p:cNvGrpSpPr/>
          <p:nvPr/>
        </p:nvGrpSpPr>
        <p:grpSpPr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56" name="Google Shape;56;p60"/>
            <p:cNvSpPr/>
            <p:nvPr/>
          </p:nvSpPr>
          <p:spPr>
            <a:xfrm>
              <a:off x="1196" y="3793"/>
              <a:ext cx="365" cy="291"/>
            </a:xfrm>
            <a:custGeom>
              <a:rect b="b" l="l" r="r" t="t"/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0"/>
            <p:cNvSpPr/>
            <p:nvPr/>
          </p:nvSpPr>
          <p:spPr>
            <a:xfrm>
              <a:off x="1943" y="3829"/>
              <a:ext cx="2033" cy="499"/>
            </a:xfrm>
            <a:custGeom>
              <a:rect b="b" l="l" r="r" t="t"/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0"/>
            <p:cNvSpPr/>
            <p:nvPr/>
          </p:nvSpPr>
          <p:spPr>
            <a:xfrm>
              <a:off x="1830" y="3823"/>
              <a:ext cx="71" cy="61"/>
            </a:xfrm>
            <a:custGeom>
              <a:rect b="b" l="l" r="r" t="t"/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0"/>
            <p:cNvSpPr/>
            <p:nvPr/>
          </p:nvSpPr>
          <p:spPr>
            <a:xfrm>
              <a:off x="855" y="3842"/>
              <a:ext cx="161" cy="164"/>
            </a:xfrm>
            <a:custGeom>
              <a:rect b="b" l="l" r="r" t="t"/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0"/>
            <p:cNvSpPr/>
            <p:nvPr/>
          </p:nvSpPr>
          <p:spPr>
            <a:xfrm>
              <a:off x="706" y="3854"/>
              <a:ext cx="59" cy="61"/>
            </a:xfrm>
            <a:custGeom>
              <a:rect b="b" l="l" r="r" t="t"/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0"/>
            <p:cNvSpPr/>
            <p:nvPr/>
          </p:nvSpPr>
          <p:spPr>
            <a:xfrm>
              <a:off x="395" y="3811"/>
              <a:ext cx="245" cy="207"/>
            </a:xfrm>
            <a:custGeom>
              <a:rect b="b" l="l" r="r" t="t"/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60"/>
          <p:cNvSpPr txBox="1"/>
          <p:nvPr>
            <p:ph type="ctrTitle"/>
          </p:nvPr>
        </p:nvSpPr>
        <p:spPr>
          <a:xfrm>
            <a:off x="609600" y="1447801"/>
            <a:ext cx="10972800" cy="173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" type="subTitle"/>
          </p:nvPr>
        </p:nvSpPr>
        <p:spPr>
          <a:xfrm>
            <a:off x="18288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0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" name="Google Shape;66;p6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7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7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2" name="Google Shape;192;p147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93" name="Google Shape;193;p14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4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4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8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48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p148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200" name="Google Shape;200;p14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4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9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49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6" name="Google Shape;206;p14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4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4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09" name="Google Shape;209;p14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0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50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13" name="Google Shape;213;p150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4" name="Google Shape;214;p15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5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5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7" name="Google Shape;217;p15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218" name="Google Shape;218;p15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19" name="Google Shape;219;p15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1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51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3" name="Google Shape;223;p15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5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5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2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52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9" name="Google Shape;229;p152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15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5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5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3" name="Google Shape;233;p15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234" name="Google Shape;234;p15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35" name="Google Shape;235;p15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3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53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9" name="Google Shape;239;p153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p15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5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5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43" name="Google Shape;243;p15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54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47" name="Google Shape;247;p15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5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5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50" name="Google Shape;250;p15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5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55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54" name="Google Shape;254;p15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5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5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57" name="Google Shape;257;p15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8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8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0" name="Google Shape;70;p121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1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28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descr="HD-PanelTitle-V.png" id="275" name="Google Shape;275;p2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28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77" name="Google Shape;277;p228"/>
            <p:cNvPicPr preferRelativeResize="0"/>
            <p:nvPr/>
          </p:nvPicPr>
          <p:blipFill rotWithShape="1">
            <a:blip r:embed="rId3">
              <a:alphaModFix/>
            </a:blip>
            <a:srcRect b="0" l="2" r="47673" t="0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78" name="Google Shape;278;p228"/>
            <p:cNvPicPr preferRelativeResize="0"/>
            <p:nvPr/>
          </p:nvPicPr>
          <p:blipFill rotWithShape="1">
            <a:blip r:embed="rId3">
              <a:alphaModFix/>
            </a:blip>
            <a:srcRect b="0" l="0" r="48819" t="0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28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28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1" name="Google Shape;281;p228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28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28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84" name="Google Shape;284;p228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2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2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2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9" name="Google Shape;289;p2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2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0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30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5" name="Google Shape;295;p2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98" name="Google Shape;298;p23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31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02" name="Google Shape;302;p231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03" name="Google Shape;303;p2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06" name="Google Shape;306;p2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32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310" name="Google Shape;310;p232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11" name="Google Shape;311;p232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312" name="Google Shape;312;p232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13" name="Google Shape;313;p23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23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23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16" name="Google Shape;316;p23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3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3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3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22" name="Google Shape;322;p2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4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34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6" name="Google Shape;326;p234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327" name="Google Shape;327;p23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23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3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30" name="Google Shape;330;p23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5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35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p235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335" name="Google Shape;335;p23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3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3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6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36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p236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342" name="Google Shape;342;p23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23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23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7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237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8" name="Google Shape;348;p23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23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23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51" name="Google Shape;351;p23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2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2"/>
          <p:cNvSpPr txBox="1"/>
          <p:nvPr>
            <p:ph idx="1" type="body"/>
          </p:nvPr>
        </p:nvSpPr>
        <p:spPr>
          <a:xfrm>
            <a:off x="609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76" name="Google Shape;76;p122"/>
          <p:cNvSpPr txBox="1"/>
          <p:nvPr>
            <p:ph idx="2" type="body"/>
          </p:nvPr>
        </p:nvSpPr>
        <p:spPr>
          <a:xfrm>
            <a:off x="6197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77" name="Google Shape;77;p122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2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8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38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55" name="Google Shape;355;p238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6" name="Google Shape;356;p23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23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3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9" name="Google Shape;359;p23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360" name="Google Shape;360;p23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361" name="Google Shape;361;p23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9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39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5" name="Google Shape;365;p23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23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23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0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240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1" name="Google Shape;371;p240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2" name="Google Shape;372;p24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24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24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5" name="Google Shape;375;p24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376" name="Google Shape;376;p24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377" name="Google Shape;377;p24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1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41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1" name="Google Shape;381;p241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2" name="Google Shape;382;p24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24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4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85" name="Google Shape;385;p24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42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89" name="Google Shape;389;p24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4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24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92" name="Google Shape;392;p24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3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243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96" name="Google Shape;396;p24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24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24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99" name="Google Shape;399;p24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7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87"/>
          <p:cNvSpPr txBox="1"/>
          <p:nvPr>
            <p:ph idx="1" type="body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9" name="Google Shape;409;p87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87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87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8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88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88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6"/>
          <p:cNvSpPr txBox="1"/>
          <p:nvPr>
            <p:ph type="ctrTitle"/>
          </p:nvPr>
        </p:nvSpPr>
        <p:spPr>
          <a:xfrm>
            <a:off x="685978" y="2130426"/>
            <a:ext cx="777442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56"/>
          <p:cNvSpPr txBox="1"/>
          <p:nvPr>
            <p:ph idx="1" type="subTitle"/>
          </p:nvPr>
        </p:nvSpPr>
        <p:spPr>
          <a:xfrm>
            <a:off x="1371957" y="3886200"/>
            <a:ext cx="640246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9" name="Google Shape;419;p156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56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156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7"/>
          <p:cNvSpPr txBox="1"/>
          <p:nvPr>
            <p:ph type="title"/>
          </p:nvPr>
        </p:nvSpPr>
        <p:spPr>
          <a:xfrm>
            <a:off x="722501" y="4406901"/>
            <a:ext cx="7774425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57"/>
          <p:cNvSpPr txBox="1"/>
          <p:nvPr>
            <p:ph idx="1" type="body"/>
          </p:nvPr>
        </p:nvSpPr>
        <p:spPr>
          <a:xfrm>
            <a:off x="722501" y="2906713"/>
            <a:ext cx="77744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5" name="Google Shape;425;p157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57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57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3" name="Google Shape;83;p12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84" name="Google Shape;84;p12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5" name="Google Shape;85;p12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86" name="Google Shape;86;p123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3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8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158"/>
          <p:cNvSpPr txBox="1"/>
          <p:nvPr>
            <p:ph idx="1" type="body"/>
          </p:nvPr>
        </p:nvSpPr>
        <p:spPr>
          <a:xfrm>
            <a:off x="457319" y="1600201"/>
            <a:ext cx="403965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1" name="Google Shape;431;p158"/>
          <p:cNvSpPr txBox="1"/>
          <p:nvPr>
            <p:ph idx="2" type="body"/>
          </p:nvPr>
        </p:nvSpPr>
        <p:spPr>
          <a:xfrm>
            <a:off x="4649411" y="1600201"/>
            <a:ext cx="403965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2" name="Google Shape;432;p158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158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58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9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159"/>
          <p:cNvSpPr txBox="1"/>
          <p:nvPr>
            <p:ph idx="1" type="body"/>
          </p:nvPr>
        </p:nvSpPr>
        <p:spPr>
          <a:xfrm>
            <a:off x="457319" y="1535113"/>
            <a:ext cx="40412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8" name="Google Shape;438;p159"/>
          <p:cNvSpPr txBox="1"/>
          <p:nvPr>
            <p:ph idx="2" type="body"/>
          </p:nvPr>
        </p:nvSpPr>
        <p:spPr>
          <a:xfrm>
            <a:off x="457319" y="2174875"/>
            <a:ext cx="404124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9" name="Google Shape;439;p159"/>
          <p:cNvSpPr txBox="1"/>
          <p:nvPr>
            <p:ph idx="3" type="body"/>
          </p:nvPr>
        </p:nvSpPr>
        <p:spPr>
          <a:xfrm>
            <a:off x="4646235" y="1535113"/>
            <a:ext cx="404282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0" name="Google Shape;440;p159"/>
          <p:cNvSpPr txBox="1"/>
          <p:nvPr>
            <p:ph idx="4" type="body"/>
          </p:nvPr>
        </p:nvSpPr>
        <p:spPr>
          <a:xfrm>
            <a:off x="4646235" y="2174875"/>
            <a:ext cx="404282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1" name="Google Shape;441;p159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59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159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0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160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160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160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1"/>
          <p:cNvSpPr txBox="1"/>
          <p:nvPr>
            <p:ph type="title"/>
          </p:nvPr>
        </p:nvSpPr>
        <p:spPr>
          <a:xfrm>
            <a:off x="457319" y="273050"/>
            <a:ext cx="3009097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161"/>
          <p:cNvSpPr txBox="1"/>
          <p:nvPr>
            <p:ph idx="1" type="body"/>
          </p:nvPr>
        </p:nvSpPr>
        <p:spPr>
          <a:xfrm>
            <a:off x="3575981" y="273051"/>
            <a:ext cx="5113082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2" name="Google Shape;452;p161"/>
          <p:cNvSpPr txBox="1"/>
          <p:nvPr>
            <p:ph idx="2" type="body"/>
          </p:nvPr>
        </p:nvSpPr>
        <p:spPr>
          <a:xfrm>
            <a:off x="457319" y="1435101"/>
            <a:ext cx="300909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3" name="Google Shape;453;p161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61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61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2"/>
          <p:cNvSpPr txBox="1"/>
          <p:nvPr>
            <p:ph type="title"/>
          </p:nvPr>
        </p:nvSpPr>
        <p:spPr>
          <a:xfrm>
            <a:off x="1792755" y="4800600"/>
            <a:ext cx="548782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162"/>
          <p:cNvSpPr/>
          <p:nvPr>
            <p:ph idx="2" type="pic"/>
          </p:nvPr>
        </p:nvSpPr>
        <p:spPr>
          <a:xfrm>
            <a:off x="1792755" y="612775"/>
            <a:ext cx="548782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162"/>
          <p:cNvSpPr txBox="1"/>
          <p:nvPr>
            <p:ph idx="1" type="body"/>
          </p:nvPr>
        </p:nvSpPr>
        <p:spPr>
          <a:xfrm>
            <a:off x="1792755" y="5367338"/>
            <a:ext cx="5487829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0" name="Google Shape;460;p162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162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62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3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163"/>
          <p:cNvSpPr txBox="1"/>
          <p:nvPr>
            <p:ph idx="1" type="body"/>
          </p:nvPr>
        </p:nvSpPr>
        <p:spPr>
          <a:xfrm rot="5400000">
            <a:off x="2310210" y="-252690"/>
            <a:ext cx="4525963" cy="823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163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63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163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4"/>
          <p:cNvSpPr txBox="1"/>
          <p:nvPr>
            <p:ph type="title"/>
          </p:nvPr>
        </p:nvSpPr>
        <p:spPr>
          <a:xfrm rot="5400000">
            <a:off x="4734333" y="2171434"/>
            <a:ext cx="5851525" cy="2057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164"/>
          <p:cNvSpPr txBox="1"/>
          <p:nvPr>
            <p:ph idx="1" type="body"/>
          </p:nvPr>
        </p:nvSpPr>
        <p:spPr>
          <a:xfrm rot="5400000">
            <a:off x="542240" y="189717"/>
            <a:ext cx="5851525" cy="6021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164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164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164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91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4" name="Google Shape;484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9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0" name="Google Shape;490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4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4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4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5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5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101" name="Google Shape;101;p12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2" name="Google Shape;102;p126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6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2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9" name="Google Shape;109;p127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7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8.jp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4.xml"/><Relationship Id="rId6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8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1" name="Google Shape;11;p58"/>
            <p:cNvSpPr/>
            <p:nvPr/>
          </p:nvSpPr>
          <p:spPr>
            <a:xfrm>
              <a:off x="0" y="3072"/>
              <a:ext cx="5760" cy="1248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8"/>
            <p:cNvSpPr/>
            <p:nvPr/>
          </p:nvSpPr>
          <p:spPr>
            <a:xfrm>
              <a:off x="0" y="0"/>
              <a:ext cx="5760" cy="3072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236B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58"/>
          <p:cNvSpPr/>
          <p:nvPr/>
        </p:nvSpPr>
        <p:spPr>
          <a:xfrm>
            <a:off x="8331200" y="6262688"/>
            <a:ext cx="3860800" cy="609600"/>
          </a:xfrm>
          <a:custGeom>
            <a:rect b="b" l="l" r="r" t="t"/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58"/>
          <p:cNvGrpSpPr/>
          <p:nvPr/>
        </p:nvGrpSpPr>
        <p:grpSpPr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5" name="Google Shape;15;p58"/>
            <p:cNvSpPr/>
            <p:nvPr/>
          </p:nvSpPr>
          <p:spPr>
            <a:xfrm>
              <a:off x="1488" y="3792"/>
              <a:ext cx="3240" cy="536"/>
            </a:xfrm>
            <a:custGeom>
              <a:rect b="b" l="l" r="r" t="t"/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39F9B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58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" name="Google Shape;17;p58"/>
              <p:cNvSpPr/>
              <p:nvPr/>
            </p:nvSpPr>
            <p:spPr>
              <a:xfrm>
                <a:off x="3948" y="3799"/>
                <a:ext cx="996" cy="533"/>
              </a:xfrm>
              <a:custGeom>
                <a:rect b="b" l="l" r="r" t="t"/>
                <a:pathLst>
                  <a:path extrusionOk="0" h="533" w="996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8"/>
              <p:cNvSpPr/>
              <p:nvPr/>
            </p:nvSpPr>
            <p:spPr>
              <a:xfrm>
                <a:off x="2677" y="3792"/>
                <a:ext cx="186" cy="395"/>
              </a:xfrm>
              <a:custGeom>
                <a:rect b="b" l="l" r="r" t="t"/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rect b="b" l="l" r="r" t="t"/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8"/>
              <p:cNvSpPr/>
              <p:nvPr/>
            </p:nvSpPr>
            <p:spPr>
              <a:xfrm>
                <a:off x="3628" y="3866"/>
                <a:ext cx="155" cy="74"/>
              </a:xfrm>
              <a:custGeom>
                <a:rect b="b" l="l" r="r" t="t"/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8"/>
              <p:cNvSpPr/>
              <p:nvPr/>
            </p:nvSpPr>
            <p:spPr>
              <a:xfrm>
                <a:off x="2486" y="3859"/>
                <a:ext cx="42" cy="81"/>
              </a:xfrm>
              <a:custGeom>
                <a:rect b="b" l="l" r="r" t="t"/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58"/>
            <p:cNvSpPr/>
            <p:nvPr/>
          </p:nvSpPr>
          <p:spPr>
            <a:xfrm>
              <a:off x="0" y="3792"/>
              <a:ext cx="3976" cy="535"/>
            </a:xfrm>
            <a:custGeom>
              <a:rect b="b" l="l" r="r" t="t"/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18C87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58"/>
          <p:cNvGrpSpPr/>
          <p:nvPr/>
        </p:nvGrpSpPr>
        <p:grpSpPr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24" name="Google Shape;24;p58"/>
            <p:cNvSpPr/>
            <p:nvPr/>
          </p:nvSpPr>
          <p:spPr>
            <a:xfrm>
              <a:off x="1196" y="3793"/>
              <a:ext cx="365" cy="291"/>
            </a:xfrm>
            <a:custGeom>
              <a:rect b="b" l="l" r="r" t="t"/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8"/>
            <p:cNvSpPr/>
            <p:nvPr/>
          </p:nvSpPr>
          <p:spPr>
            <a:xfrm>
              <a:off x="1943" y="3829"/>
              <a:ext cx="2033" cy="499"/>
            </a:xfrm>
            <a:custGeom>
              <a:rect b="b" l="l" r="r" t="t"/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8"/>
            <p:cNvSpPr/>
            <p:nvPr/>
          </p:nvSpPr>
          <p:spPr>
            <a:xfrm>
              <a:off x="1830" y="3823"/>
              <a:ext cx="71" cy="61"/>
            </a:xfrm>
            <a:custGeom>
              <a:rect b="b" l="l" r="r" t="t"/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8"/>
            <p:cNvSpPr/>
            <p:nvPr/>
          </p:nvSpPr>
          <p:spPr>
            <a:xfrm>
              <a:off x="855" y="3842"/>
              <a:ext cx="161" cy="164"/>
            </a:xfrm>
            <a:custGeom>
              <a:rect b="b" l="l" r="r" t="t"/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8"/>
            <p:cNvSpPr/>
            <p:nvPr/>
          </p:nvSpPr>
          <p:spPr>
            <a:xfrm>
              <a:off x="706" y="3854"/>
              <a:ext cx="59" cy="61"/>
            </a:xfrm>
            <a:custGeom>
              <a:rect b="b" l="l" r="r" t="t"/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8"/>
            <p:cNvSpPr/>
            <p:nvPr/>
          </p:nvSpPr>
          <p:spPr>
            <a:xfrm>
              <a:off x="395" y="3811"/>
              <a:ext cx="245" cy="207"/>
            </a:xfrm>
            <a:custGeom>
              <a:rect b="b" l="l" r="r" t="t"/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58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8"/>
          <p:cNvSpPr txBox="1"/>
          <p:nvPr>
            <p:ph idx="1" type="body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8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8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125" name="Google Shape;12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8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Google Shape;128;p8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Google Shape;129;p8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0" name="Google Shape;130;p8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84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descr="HD-PanelContent-V.png" id="260" name="Google Shape;260;p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8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descr="HDRibbonContent-UniformTrim.png" id="262" name="Google Shape;262;p84"/>
            <p:cNvPicPr preferRelativeResize="0"/>
            <p:nvPr/>
          </p:nvPicPr>
          <p:blipFill rotWithShape="1">
            <a:blip r:embed="rId3">
              <a:alphaModFix/>
            </a:blip>
            <a:srcRect b="0" l="0" r="5093" t="0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63" name="Google Shape;263;p84"/>
            <p:cNvPicPr preferRelativeResize="0"/>
            <p:nvPr/>
          </p:nvPicPr>
          <p:blipFill rotWithShape="1">
            <a:blip r:embed="rId3">
              <a:alphaModFix/>
            </a:blip>
            <a:srcRect b="0" l="0" r="5093" t="0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8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" name="Google Shape;265;p8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6" name="Google Shape;266;p8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7" name="Google Shape;267;p8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8" name="Google Shape;268;p8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4702"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6"/>
          <p:cNvSpPr txBox="1"/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2" name="Google Shape;402;p86"/>
          <p:cNvSpPr txBox="1"/>
          <p:nvPr>
            <p:ph idx="1" type="body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86"/>
          <p:cNvSpPr txBox="1"/>
          <p:nvPr>
            <p:ph idx="10" type="dt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86"/>
          <p:cNvSpPr txBox="1"/>
          <p:nvPr>
            <p:ph idx="11" type="ftr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86"/>
          <p:cNvSpPr txBox="1"/>
          <p:nvPr>
            <p:ph idx="12" type="sldNum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8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/>
          <p:nvPr/>
        </p:nvSpPr>
        <p:spPr>
          <a:xfrm>
            <a:off x="837282" y="-153492"/>
            <a:ext cx="10686300" cy="4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t/>
            </a:r>
            <a:endParaRPr b="1" i="0" sz="4400" u="none" cap="none" strike="noStrik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8" name="Google Shape;498;p50"/>
          <p:cNvSpPr txBox="1"/>
          <p:nvPr/>
        </p:nvSpPr>
        <p:spPr>
          <a:xfrm>
            <a:off x="1340385" y="1905920"/>
            <a:ext cx="1001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b="1" i="0" lang="zh-TW" sz="5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【报  告ANNOUNCEMENTS】</a:t>
            </a:r>
            <a:endParaRPr b="0" i="0" sz="1800" u="none" cap="none" strike="noStrik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1"/>
          <p:cNvSpPr txBox="1"/>
          <p:nvPr/>
        </p:nvSpPr>
        <p:spPr>
          <a:xfrm>
            <a:off x="967648" y="625251"/>
            <a:ext cx="10256704" cy="560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【11/27感恩节聚会】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6:00，火鸡大餐开始；7:00,浸礼，</a:t>
            </a:r>
            <a:endParaRPr b="1" sz="5400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然后是敬拜和感恩分享。欢迎大家与家人和朋友齐来欢度佳节，数算主恩！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"/>
          <p:cNvSpPr txBox="1"/>
          <p:nvPr>
            <p:ph type="title"/>
          </p:nvPr>
        </p:nvSpPr>
        <p:spPr>
          <a:xfrm>
            <a:off x="782198" y="175487"/>
            <a:ext cx="10928732" cy="110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5400"/>
              <a:buFont typeface="KaiTi"/>
              <a:buNone/>
            </a:pPr>
            <a:r>
              <a:rPr b="1" lang="zh-TW" sz="5400">
                <a:solidFill>
                  <a:srgbClr val="3333FF"/>
                </a:solidFill>
                <a:latin typeface="KaiTi"/>
                <a:ea typeface="KaiTi"/>
                <a:cs typeface="KaiTi"/>
                <a:sym typeface="KaiTi"/>
              </a:rPr>
              <a:t>实 习 长 老 候 选 人</a:t>
            </a:r>
            <a:br>
              <a:rPr b="1" lang="zh-TW" sz="5400">
                <a:solidFill>
                  <a:srgbClr val="3333FF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b="1" lang="zh-TW" sz="5400">
                <a:solidFill>
                  <a:srgbClr val="3333FF"/>
                </a:solidFill>
                <a:latin typeface="KaiTi"/>
                <a:ea typeface="KaiTi"/>
                <a:cs typeface="KaiTi"/>
                <a:sym typeface="KaiTi"/>
              </a:rPr>
              <a:t>Elder-in-Training Candidates</a:t>
            </a:r>
            <a:endParaRPr b="1" sz="5400">
              <a:solidFill>
                <a:srgbClr val="3333FF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descr="A person wearing glasses and a plaid shirt&#10;&#10;AI-generated content may be incorrect." id="510" name="Google Shape;51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830" y="2443377"/>
            <a:ext cx="2069320" cy="33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front of a yellow wall&#10;&#10;AI-generated content may be incorrect." id="511" name="Google Shape;51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9767" y="4370075"/>
            <a:ext cx="3046882" cy="203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&#10;&#10;AI-generated content may be incorrect." id="512" name="Google Shape;51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941" y="4370075"/>
            <a:ext cx="3046883" cy="203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short black hair&#10;&#10;AI-generated content may be incorrect." id="513" name="Google Shape;513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9767" y="1613989"/>
            <a:ext cx="3046883" cy="203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 and a black jacket&#10;&#10;AI-generated content may be incorrect." id="514" name="Google Shape;514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3696" y="1613989"/>
            <a:ext cx="3046883" cy="203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3"/>
          <p:cNvSpPr txBox="1"/>
          <p:nvPr/>
        </p:nvSpPr>
        <p:spPr>
          <a:xfrm>
            <a:off x="-1533504" y="152519"/>
            <a:ext cx="1143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KaiTi"/>
              <a:buNone/>
            </a:pPr>
            <a:r>
              <a:rPr b="1" i="0" lang="zh-TW" sz="5400" u="none" cap="none" strike="noStrike">
                <a:solidFill>
                  <a:srgbClr val="002060"/>
                </a:solidFill>
                <a:latin typeface="KaiTi"/>
                <a:ea typeface="KaiTi"/>
                <a:cs typeface="KaiTi"/>
                <a:sym typeface="KaiTi"/>
              </a:rPr>
              <a:t>候选人问答时间表</a:t>
            </a:r>
            <a:endParaRPr b="1" i="0" sz="5400" u="none" cap="none" strike="noStrike">
              <a:solidFill>
                <a:srgbClr val="00206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520" name="Google Shape;520;p53"/>
          <p:cNvSpPr txBox="1"/>
          <p:nvPr/>
        </p:nvSpPr>
        <p:spPr>
          <a:xfrm>
            <a:off x="-1581665" y="734616"/>
            <a:ext cx="11431588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11月23日（主日）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凯·大卫（David Cage）| 张学辉（Mike Cheung）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下午2点至4点｜敬拜堂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11月30日（主日）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郦一明（Yiming Li）| 李寿富（Jonathon Lee）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下午2点至4点｜敬拜堂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12月7日（主日）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阮英昶（Philip Ruan）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下午2点至4点｜敬拜堂</a:t>
            </a: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扫描二维码查看电子版 →</a:t>
            </a:r>
            <a:endParaRPr/>
          </a:p>
        </p:txBody>
      </p:sp>
      <p:pic>
        <p:nvPicPr>
          <p:cNvPr descr="ECBC_Elder_Candidates_QR.png" id="521" name="Google Shape;5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0994" y="1970433"/>
            <a:ext cx="4591005" cy="459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4"/>
          <p:cNvSpPr txBox="1"/>
          <p:nvPr/>
        </p:nvSpPr>
        <p:spPr>
          <a:xfrm>
            <a:off x="315892" y="156021"/>
            <a:ext cx="1143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5400"/>
              <a:buFont typeface="KaiTi"/>
              <a:buNone/>
            </a:pPr>
            <a:r>
              <a:rPr b="1" i="0" lang="zh-TW" sz="5400" u="none" cap="none" strike="noStrike">
                <a:solidFill>
                  <a:srgbClr val="3333FF"/>
                </a:solidFill>
                <a:latin typeface="KaiTi"/>
                <a:ea typeface="KaiTi"/>
                <a:cs typeface="KaiTi"/>
                <a:sym typeface="KaiTi"/>
              </a:rPr>
              <a:t>2025 实习长老候选人报告</a:t>
            </a:r>
            <a:endParaRPr b="1" i="0" sz="5400" u="none" cap="none" strike="noStrike">
              <a:solidFill>
                <a:srgbClr val="3333FF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527" name="Google Shape;527;p54"/>
          <p:cNvSpPr txBox="1"/>
          <p:nvPr/>
        </p:nvSpPr>
        <p:spPr>
          <a:xfrm>
            <a:off x="172996" y="1079351"/>
            <a:ext cx="11715792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实习长老候选人由牧师团队提名，并接受会众面谈。</a:t>
            </a: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zh-TW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于2025年12月28日将提请教会会众投票表决，获得75%赞成票的通过者将与牧师同工一年后确认成为正式长老。</a:t>
            </a: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候选人问卷的完整回答已张贴在走廊布告栏上。</a:t>
            </a: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纸本可在教会办公室索取。</a:t>
            </a: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电子版可在以下链接查看：</a:t>
            </a:r>
            <a:br>
              <a:rPr b="1" i="0" lang="zh-TW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https://drive.google.com/file/d/1v1jCPQ-pGshWbYg1TFzHPr0u53JTJ1Y3/view?usp=sharing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/>
          <p:nvPr/>
        </p:nvSpPr>
        <p:spPr>
          <a:xfrm>
            <a:off x="516005" y="558734"/>
            <a:ext cx="1058973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【2026宣教学院】</a:t>
            </a:r>
            <a:r>
              <a:rPr b="1" lang="zh-TW" sz="5400">
                <a:solidFill>
                  <a:srgbClr val="3333FF"/>
                </a:solidFill>
                <a:latin typeface="Garamond"/>
                <a:ea typeface="Garamond"/>
                <a:cs typeface="Garamond"/>
                <a:sym typeface="Garamond"/>
              </a:rPr>
              <a:t>1/21~24在Rockville, VA美南国际宣教总部培训中心举办，有兴趣参加的弟兄姊妹请向李二喜弟兄报名。</a:t>
            </a:r>
            <a:endParaRPr b="1" sz="5400">
              <a:solidFill>
                <a:srgbClr val="3333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4" name="Google Shape;534;p55"/>
          <p:cNvPicPr preferRelativeResize="0"/>
          <p:nvPr/>
        </p:nvPicPr>
        <p:blipFill rotWithShape="1">
          <a:blip r:embed="rId3">
            <a:alphaModFix/>
          </a:blip>
          <a:srcRect b="14054" l="8615" r="13142" t="22883"/>
          <a:stretch/>
        </p:blipFill>
        <p:spPr>
          <a:xfrm>
            <a:off x="5375190" y="3583458"/>
            <a:ext cx="6388444" cy="289631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56"/>
          <p:cNvPicPr preferRelativeResize="0"/>
          <p:nvPr/>
        </p:nvPicPr>
        <p:blipFill rotWithShape="1">
          <a:blip r:embed="rId3">
            <a:alphaModFix/>
          </a:blip>
          <a:srcRect b="1" l="0" r="11234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6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6"/>
          <p:cNvSpPr txBox="1"/>
          <p:nvPr>
            <p:ph type="title"/>
          </p:nvPr>
        </p:nvSpPr>
        <p:spPr>
          <a:xfrm>
            <a:off x="-9421" y="-167176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/>
              <a:t>【欢迎新来宾】</a:t>
            </a:r>
            <a:endParaRPr b="1" sz="4800"/>
          </a:p>
        </p:txBody>
      </p:sp>
      <p:sp>
        <p:nvSpPr>
          <p:cNvPr id="543" name="Google Shape;543;p56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6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57"/>
          <p:cNvPicPr preferRelativeResize="0"/>
          <p:nvPr/>
        </p:nvPicPr>
        <p:blipFill rotWithShape="1">
          <a:blip r:embed="rId3">
            <a:alphaModFix/>
          </a:blip>
          <a:srcRect b="2" l="14874" r="6522" t="64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7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 txBox="1"/>
          <p:nvPr>
            <p:ph type="ctrTitle"/>
          </p:nvPr>
        </p:nvSpPr>
        <p:spPr>
          <a:xfrm>
            <a:off x="381808" y="858435"/>
            <a:ext cx="4176081" cy="2949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latin typeface="Arial"/>
                <a:ea typeface="Arial"/>
                <a:cs typeface="Arial"/>
                <a:sym typeface="Arial"/>
              </a:rPr>
              <a:t>祝祷Benediction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7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7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2021-01-17T03:05:34Z</dcterms:created>
  <dc:creator>Karen Liau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