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10" r:id="rId4"/>
    <p:sldMasterId id="2147483945" r:id="rId5"/>
    <p:sldMasterId id="2147483992" r:id="rId6"/>
    <p:sldMasterId id="2147484004" r:id="rId7"/>
    <p:sldMasterId id="2147484022" r:id="rId8"/>
    <p:sldMasterId id="2147484042" r:id="rId9"/>
  </p:sldMasterIdLst>
  <p:notesMasterIdLst>
    <p:notesMasterId r:id="rId20"/>
  </p:notesMasterIdLst>
  <p:handoutMasterIdLst>
    <p:handoutMasterId r:id="rId21"/>
  </p:handoutMasterIdLst>
  <p:sldIdLst>
    <p:sldId id="9875" r:id="rId10"/>
    <p:sldId id="10090" r:id="rId11"/>
    <p:sldId id="10083" r:id="rId12"/>
    <p:sldId id="10082" r:id="rId13"/>
    <p:sldId id="10079" r:id="rId14"/>
    <p:sldId id="310" r:id="rId15"/>
    <p:sldId id="10087" r:id="rId16"/>
    <p:sldId id="10086" r:id="rId17"/>
    <p:sldId id="10088" r:id="rId18"/>
    <p:sldId id="1008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204" autoAdjust="0"/>
  </p:normalViewPr>
  <p:slideViewPr>
    <p:cSldViewPr snapToGrid="0">
      <p:cViewPr varScale="1">
        <p:scale>
          <a:sx n="60" d="100"/>
          <a:sy n="60" d="100"/>
        </p:scale>
        <p:origin x="908" y="40"/>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10/26/2025</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10/26/2025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08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92804-03A6-47F6-A893-4DDB8903A8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60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1562742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899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434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2796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7398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23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910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42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53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2299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2B7D838-1B40-4DB1-9D08-8491EF5CCCCF}" type="datetimeFigureOut">
              <a:rPr lang="en-US" smtClean="0"/>
              <a:t>10/26/2025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48BD034-B841-4E03-A5E9-3FB8D2CCBD29}" type="slidenum">
              <a:rPr lang="en-US" smtClean="0"/>
              <a:t>‹#›</a:t>
            </a:fld>
            <a:endParaRPr lang="en-US"/>
          </a:p>
        </p:txBody>
      </p:sp>
    </p:spTree>
    <p:extLst>
      <p:ext uri="{BB962C8B-B14F-4D97-AF65-F5344CB8AC3E}">
        <p14:creationId xmlns:p14="http://schemas.microsoft.com/office/powerpoint/2010/main" val="853721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B7D838-1B40-4DB1-9D08-8491EF5CCCCF}" type="datetimeFigureOut">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BD034-B841-4E03-A5E9-3FB8D2CCBD29}"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12486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9376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2B7D838-1B40-4DB1-9D08-8491EF5CCCCF}" type="datetimeFigureOut">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BD034-B841-4E03-A5E9-3FB8D2CCBD29}"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285995142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2B7D838-1B40-4DB1-9D08-8491EF5CCCCF}" type="datetimeFigureOut">
              <a:rPr lang="en-US" smtClean="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BD034-B841-4E03-A5E9-3FB8D2CCBD29}"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16831077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2B7D838-1B40-4DB1-9D08-8491EF5CCCCF}" type="datetimeFigureOut">
              <a:rPr lang="en-US" smtClean="0"/>
              <a:t>10/26/2025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BD034-B841-4E03-A5E9-3FB8D2CCBD29}" type="slidenum">
              <a:rPr lang="en-US" smtClean="0"/>
              <a:t>‹#›</a:t>
            </a:fld>
            <a:endParaRPr lang="en-US"/>
          </a:p>
        </p:txBody>
      </p:sp>
    </p:spTree>
    <p:extLst>
      <p:ext uri="{BB962C8B-B14F-4D97-AF65-F5344CB8AC3E}">
        <p14:creationId xmlns:p14="http://schemas.microsoft.com/office/powerpoint/2010/main" val="120240680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B7D838-1B40-4DB1-9D08-8491EF5CCCCF}" type="datetimeFigureOut">
              <a:rPr lang="en-US" smtClean="0"/>
              <a:t>10/26/2025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8BD034-B841-4E03-A5E9-3FB8D2CCBD29}"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2416499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7D838-1B40-4DB1-9D08-8491EF5CCCCF}" type="datetimeFigureOut">
              <a:rPr lang="en-US" smtClean="0"/>
              <a:t>10/26/2025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BD034-B841-4E03-A5E9-3FB8D2CCBD29}" type="slidenum">
              <a:rPr lang="en-US" smtClean="0"/>
              <a:t>‹#›</a:t>
            </a:fld>
            <a:endParaRPr lang="en-US"/>
          </a:p>
        </p:txBody>
      </p:sp>
    </p:spTree>
    <p:extLst>
      <p:ext uri="{BB962C8B-B14F-4D97-AF65-F5344CB8AC3E}">
        <p14:creationId xmlns:p14="http://schemas.microsoft.com/office/powerpoint/2010/main" val="746357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82B7D838-1B40-4DB1-9D08-8491EF5CCCCF}" type="datetimeFigureOut">
              <a:rPr lang="en-US" smtClean="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BD034-B841-4E03-A5E9-3FB8D2CCBD29}" type="slidenum">
              <a:rPr lang="en-US" smtClean="0"/>
              <a:t>‹#›</a:t>
            </a:fld>
            <a:endParaRPr lang="en-US"/>
          </a:p>
        </p:txBody>
      </p:sp>
    </p:spTree>
    <p:extLst>
      <p:ext uri="{BB962C8B-B14F-4D97-AF65-F5344CB8AC3E}">
        <p14:creationId xmlns:p14="http://schemas.microsoft.com/office/powerpoint/2010/main" val="180558695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2B7D838-1B40-4DB1-9D08-8491EF5CCCCF}" type="datetimeFigureOut">
              <a:rPr lang="en-US" smtClean="0"/>
              <a:t>10/26/2025</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48BD034-B841-4E03-A5E9-3FB8D2CCBD29}" type="slidenum">
              <a:rPr lang="en-US" smtClean="0"/>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34973210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B7D838-1B40-4DB1-9D08-8491EF5CCCCF}" type="datetimeFigureOut">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BD034-B841-4E03-A5E9-3FB8D2CCBD29}" type="slidenum">
              <a:rPr lang="en-US" smtClean="0"/>
              <a:t>‹#›</a:t>
            </a:fld>
            <a:endParaRPr lang="en-US"/>
          </a:p>
        </p:txBody>
      </p:sp>
    </p:spTree>
    <p:extLst>
      <p:ext uri="{BB962C8B-B14F-4D97-AF65-F5344CB8AC3E}">
        <p14:creationId xmlns:p14="http://schemas.microsoft.com/office/powerpoint/2010/main" val="2720189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B7D838-1B40-4DB1-9D08-8491EF5CCCCF}" type="datetimeFigureOut">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BD034-B841-4E03-A5E9-3FB8D2CCBD29}" type="slidenum">
              <a:rPr lang="en-US" smtClean="0"/>
              <a:t>‹#›</a:t>
            </a:fld>
            <a:endParaRPr lang="en-US"/>
          </a:p>
        </p:txBody>
      </p:sp>
    </p:spTree>
    <p:extLst>
      <p:ext uri="{BB962C8B-B14F-4D97-AF65-F5344CB8AC3E}">
        <p14:creationId xmlns:p14="http://schemas.microsoft.com/office/powerpoint/2010/main" val="2665699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578D08D-56D9-B981-9172-EFE7B053C129}"/>
              </a:ext>
            </a:extLst>
          </p:cNvPr>
          <p:cNvGrpSpPr>
            <a:grpSpLocks/>
          </p:cNvGrpSpPr>
          <p:nvPr/>
        </p:nvGrpSpPr>
        <p:grpSpPr bwMode="auto">
          <a:xfrm>
            <a:off x="-8467" y="20638"/>
            <a:ext cx="12192000" cy="6858000"/>
            <a:chOff x="0" y="0"/>
            <a:chExt cx="5760" cy="4320"/>
          </a:xfrm>
        </p:grpSpPr>
        <p:sp>
          <p:nvSpPr>
            <p:cNvPr id="3" name="Freeform 3">
              <a:extLst>
                <a:ext uri="{FF2B5EF4-FFF2-40B4-BE49-F238E27FC236}">
                  <a16:creationId xmlns:a16="http://schemas.microsoft.com/office/drawing/2014/main" id="{12F56E5D-D940-12E8-28DB-DB6F2FD06C74}"/>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ea typeface="新細明體" pitchFamily="18" charset="-120"/>
              </a:endParaRPr>
            </a:p>
          </p:txBody>
        </p:sp>
        <p:sp>
          <p:nvSpPr>
            <p:cNvPr id="4" name="Freeform 4">
              <a:extLst>
                <a:ext uri="{FF2B5EF4-FFF2-40B4-BE49-F238E27FC236}">
                  <a16:creationId xmlns:a16="http://schemas.microsoft.com/office/drawing/2014/main" id="{41511256-32C4-D026-378C-49959EF10666}"/>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ea typeface="新細明體" pitchFamily="18" charset="-120"/>
              </a:endParaRPr>
            </a:p>
          </p:txBody>
        </p:sp>
      </p:grpSp>
      <p:sp>
        <p:nvSpPr>
          <p:cNvPr id="5" name="Freeform 5">
            <a:extLst>
              <a:ext uri="{FF2B5EF4-FFF2-40B4-BE49-F238E27FC236}">
                <a16:creationId xmlns:a16="http://schemas.microsoft.com/office/drawing/2014/main" id="{F67CBD9D-40CB-2D05-DA5E-FCA1EA4DAA27}"/>
              </a:ext>
            </a:extLst>
          </p:cNvPr>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ea typeface="新細明體" pitchFamily="18" charset="-120"/>
            </a:endParaRPr>
          </a:p>
        </p:txBody>
      </p:sp>
      <p:grpSp>
        <p:nvGrpSpPr>
          <p:cNvPr id="6" name="Group 6">
            <a:extLst>
              <a:ext uri="{FF2B5EF4-FFF2-40B4-BE49-F238E27FC236}">
                <a16:creationId xmlns:a16="http://schemas.microsoft.com/office/drawing/2014/main" id="{99EAD70E-63AF-7A74-1923-CF2B3869ECF9}"/>
              </a:ext>
            </a:extLst>
          </p:cNvPr>
          <p:cNvGrpSpPr>
            <a:grpSpLocks/>
          </p:cNvGrpSpPr>
          <p:nvPr/>
        </p:nvGrpSpPr>
        <p:grpSpPr bwMode="auto">
          <a:xfrm>
            <a:off x="-2117" y="6034088"/>
            <a:ext cx="10460568" cy="850900"/>
            <a:chOff x="0" y="3792"/>
            <a:chExt cx="4942" cy="536"/>
          </a:xfrm>
        </p:grpSpPr>
        <p:sp>
          <p:nvSpPr>
            <p:cNvPr id="7" name="Freeform 7">
              <a:extLst>
                <a:ext uri="{FF2B5EF4-FFF2-40B4-BE49-F238E27FC236}">
                  <a16:creationId xmlns:a16="http://schemas.microsoft.com/office/drawing/2014/main" id="{7F0814A6-5409-941C-1481-1A4A5EF84847}"/>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ea typeface="新細明體" pitchFamily="18" charset="-120"/>
              </a:endParaRPr>
            </a:p>
          </p:txBody>
        </p:sp>
        <p:grpSp>
          <p:nvGrpSpPr>
            <p:cNvPr id="8" name="Group 8">
              <a:extLst>
                <a:ext uri="{FF2B5EF4-FFF2-40B4-BE49-F238E27FC236}">
                  <a16:creationId xmlns:a16="http://schemas.microsoft.com/office/drawing/2014/main" id="{AD7ACBC1-7467-EC2B-D787-AA25DCF26352}"/>
                </a:ext>
              </a:extLst>
            </p:cNvPr>
            <p:cNvGrpSpPr>
              <a:grpSpLocks/>
            </p:cNvGrpSpPr>
            <p:nvPr userDrawn="1"/>
          </p:nvGrpSpPr>
          <p:grpSpPr bwMode="auto">
            <a:xfrm>
              <a:off x="2486" y="3792"/>
              <a:ext cx="2456" cy="536"/>
              <a:chOff x="2486" y="3792"/>
              <a:chExt cx="2456" cy="536"/>
            </a:xfrm>
          </p:grpSpPr>
          <p:sp>
            <p:nvSpPr>
              <p:cNvPr id="10" name="Freeform 9">
                <a:extLst>
                  <a:ext uri="{FF2B5EF4-FFF2-40B4-BE49-F238E27FC236}">
                    <a16:creationId xmlns:a16="http://schemas.microsoft.com/office/drawing/2014/main" id="{C744F3CC-1B8C-29B2-416A-481BE2D5C067}"/>
                  </a:ext>
                </a:extLst>
              </p:cNvPr>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11" name="Freeform 10">
                <a:extLst>
                  <a:ext uri="{FF2B5EF4-FFF2-40B4-BE49-F238E27FC236}">
                    <a16:creationId xmlns:a16="http://schemas.microsoft.com/office/drawing/2014/main" id="{48393B01-3625-D797-BD08-7F6FE126372A}"/>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12" name="Freeform 11">
                <a:extLst>
                  <a:ext uri="{FF2B5EF4-FFF2-40B4-BE49-F238E27FC236}">
                    <a16:creationId xmlns:a16="http://schemas.microsoft.com/office/drawing/2014/main" id="{BE9CAFB3-35DD-2E46-DE81-B4CE1F77A0BF}"/>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13" name="Freeform 12">
                <a:extLst>
                  <a:ext uri="{FF2B5EF4-FFF2-40B4-BE49-F238E27FC236}">
                    <a16:creationId xmlns:a16="http://schemas.microsoft.com/office/drawing/2014/main" id="{74274C6C-A463-F17C-2CD2-1203303474C1}"/>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14" name="Freeform 13">
                <a:extLst>
                  <a:ext uri="{FF2B5EF4-FFF2-40B4-BE49-F238E27FC236}">
                    <a16:creationId xmlns:a16="http://schemas.microsoft.com/office/drawing/2014/main" id="{E62881C3-3945-3FC8-152A-DE507BB71D6D}"/>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ea typeface="新細明體" pitchFamily="18" charset="-120"/>
                </a:endParaRPr>
              </a:p>
            </p:txBody>
          </p:sp>
        </p:grpSp>
        <p:sp>
          <p:nvSpPr>
            <p:cNvPr id="9" name="Freeform 14">
              <a:extLst>
                <a:ext uri="{FF2B5EF4-FFF2-40B4-BE49-F238E27FC236}">
                  <a16:creationId xmlns:a16="http://schemas.microsoft.com/office/drawing/2014/main" id="{312875FC-E44B-094A-B537-4DDD835DFFB3}"/>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ea typeface="新細明體" pitchFamily="18" charset="-120"/>
              </a:endParaRPr>
            </a:p>
          </p:txBody>
        </p:sp>
      </p:grpSp>
      <p:grpSp>
        <p:nvGrpSpPr>
          <p:cNvPr id="15" name="Group 15">
            <a:extLst>
              <a:ext uri="{FF2B5EF4-FFF2-40B4-BE49-F238E27FC236}">
                <a16:creationId xmlns:a16="http://schemas.microsoft.com/office/drawing/2014/main" id="{72A4AC91-815C-BADF-EFDD-D5E3F6531A3F}"/>
              </a:ext>
            </a:extLst>
          </p:cNvPr>
          <p:cNvGrpSpPr>
            <a:grpSpLocks/>
          </p:cNvGrpSpPr>
          <p:nvPr/>
        </p:nvGrpSpPr>
        <p:grpSpPr bwMode="auto">
          <a:xfrm>
            <a:off x="836085" y="6021388"/>
            <a:ext cx="7579783" cy="849312"/>
            <a:chOff x="395" y="3793"/>
            <a:chExt cx="3581" cy="535"/>
          </a:xfrm>
        </p:grpSpPr>
        <p:sp>
          <p:nvSpPr>
            <p:cNvPr id="16" name="Freeform 16">
              <a:extLst>
                <a:ext uri="{FF2B5EF4-FFF2-40B4-BE49-F238E27FC236}">
                  <a16:creationId xmlns:a16="http://schemas.microsoft.com/office/drawing/2014/main" id="{BF0905F1-9EDB-EF88-1B44-4C0EB10EEB9A}"/>
                </a:ext>
              </a:extLst>
            </p:cNvPr>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17" name="Freeform 17">
              <a:extLst>
                <a:ext uri="{FF2B5EF4-FFF2-40B4-BE49-F238E27FC236}">
                  <a16:creationId xmlns:a16="http://schemas.microsoft.com/office/drawing/2014/main" id="{F665498E-6474-30BD-F7FE-104F08C1168C}"/>
                </a:ext>
              </a:extLst>
            </p:cNvPr>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18" name="Freeform 18">
              <a:extLst>
                <a:ext uri="{FF2B5EF4-FFF2-40B4-BE49-F238E27FC236}">
                  <a16:creationId xmlns:a16="http://schemas.microsoft.com/office/drawing/2014/main" id="{5C48B4EE-59C8-31B4-5400-DA05E655F237}"/>
                </a:ext>
              </a:extLst>
            </p:cNvPr>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19" name="Freeform 19">
              <a:extLst>
                <a:ext uri="{FF2B5EF4-FFF2-40B4-BE49-F238E27FC236}">
                  <a16:creationId xmlns:a16="http://schemas.microsoft.com/office/drawing/2014/main" id="{B69C11B8-6791-57C1-AAB2-8E72E4D61509}"/>
                </a:ext>
              </a:extLst>
            </p:cNvPr>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0" name="Freeform 20">
              <a:extLst>
                <a:ext uri="{FF2B5EF4-FFF2-40B4-BE49-F238E27FC236}">
                  <a16:creationId xmlns:a16="http://schemas.microsoft.com/office/drawing/2014/main" id="{62ECE2E8-000C-4F49-B996-539332C8FB77}"/>
                </a:ext>
              </a:extLst>
            </p:cNvPr>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1" name="Freeform 21">
              <a:extLst>
                <a:ext uri="{FF2B5EF4-FFF2-40B4-BE49-F238E27FC236}">
                  <a16:creationId xmlns:a16="http://schemas.microsoft.com/office/drawing/2014/main" id="{C6114ECF-31AF-2F04-5E22-7138789B99A5}"/>
                </a:ext>
              </a:extLst>
            </p:cNvPr>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ea typeface="新細明體" pitchFamily="18" charset="-120"/>
              </a:endParaRPr>
            </a:p>
          </p:txBody>
        </p:sp>
      </p:grpSp>
      <p:sp>
        <p:nvSpPr>
          <p:cNvPr id="23574"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ltLang="zh-TW"/>
              <a:t>Click to edit Master title style</a:t>
            </a:r>
          </a:p>
        </p:txBody>
      </p:sp>
      <p:sp>
        <p:nvSpPr>
          <p:cNvPr id="23575"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ltLang="zh-TW"/>
              <a:t>Click to edit Master subtitle style</a:t>
            </a:r>
          </a:p>
        </p:txBody>
      </p:sp>
      <p:sp>
        <p:nvSpPr>
          <p:cNvPr id="22" name="Rectangle 24">
            <a:extLst>
              <a:ext uri="{FF2B5EF4-FFF2-40B4-BE49-F238E27FC236}">
                <a16:creationId xmlns:a16="http://schemas.microsoft.com/office/drawing/2014/main" id="{9D1B46E4-EA3C-E023-EFEE-F8C6C44AF094}"/>
              </a:ext>
            </a:extLst>
          </p:cNvPr>
          <p:cNvSpPr>
            <a:spLocks noGrp="1" noChangeArrowheads="1"/>
          </p:cNvSpPr>
          <p:nvPr>
            <p:ph type="dt" sz="quarter" idx="10"/>
          </p:nvPr>
        </p:nvSpPr>
        <p:spPr/>
        <p:txBody>
          <a:bodyPr/>
          <a:lstStyle>
            <a:lvl1pPr>
              <a:defRPr smtClean="0"/>
            </a:lvl1pPr>
          </a:lstStyle>
          <a:p>
            <a:pPr>
              <a:defRPr/>
            </a:pPr>
            <a:endParaRPr lang="en-US" altLang="zh-TW"/>
          </a:p>
        </p:txBody>
      </p:sp>
      <p:sp>
        <p:nvSpPr>
          <p:cNvPr id="23" name="Rectangle 25">
            <a:extLst>
              <a:ext uri="{FF2B5EF4-FFF2-40B4-BE49-F238E27FC236}">
                <a16:creationId xmlns:a16="http://schemas.microsoft.com/office/drawing/2014/main" id="{A351077D-69C3-4C5F-267C-578C54B05D9F}"/>
              </a:ext>
            </a:extLst>
          </p:cNvPr>
          <p:cNvSpPr>
            <a:spLocks noGrp="1" noChangeArrowheads="1"/>
          </p:cNvSpPr>
          <p:nvPr>
            <p:ph type="sldNum" sz="quarter" idx="11"/>
          </p:nvPr>
        </p:nvSpPr>
        <p:spPr/>
        <p:txBody>
          <a:bodyPr/>
          <a:lstStyle>
            <a:lvl1pPr>
              <a:defRPr/>
            </a:lvl1pPr>
          </a:lstStyle>
          <a:p>
            <a:fld id="{E33527F8-7FC9-4B7E-8E7D-BC319FA07633}" type="slidenum">
              <a:rPr lang="zh-TW" altLang="en-US"/>
              <a:pPr/>
              <a:t>‹#›</a:t>
            </a:fld>
            <a:endParaRPr lang="en-US" altLang="zh-TW"/>
          </a:p>
        </p:txBody>
      </p:sp>
      <p:sp>
        <p:nvSpPr>
          <p:cNvPr id="24" name="Rectangle 26">
            <a:extLst>
              <a:ext uri="{FF2B5EF4-FFF2-40B4-BE49-F238E27FC236}">
                <a16:creationId xmlns:a16="http://schemas.microsoft.com/office/drawing/2014/main" id="{CC5CFBF3-55DE-7A95-FD6A-F92FF1DA9335}"/>
              </a:ext>
            </a:extLst>
          </p:cNvPr>
          <p:cNvSpPr>
            <a:spLocks noGrp="1" noChangeArrowheads="1"/>
          </p:cNvSpPr>
          <p:nvPr>
            <p:ph type="ftr" sz="quarter" idx="12"/>
          </p:nvPr>
        </p:nvSpPr>
        <p:spPr/>
        <p:txBody>
          <a:bodyPr/>
          <a:lstStyle>
            <a:lvl1pPr>
              <a:defRPr smtClean="0"/>
            </a:lvl1pPr>
          </a:lstStyle>
          <a:p>
            <a:pPr>
              <a:defRPr/>
            </a:pPr>
            <a:endParaRPr lang="en-US" altLang="zh-TW"/>
          </a:p>
        </p:txBody>
      </p:sp>
    </p:spTree>
    <p:extLst>
      <p:ext uri="{BB962C8B-B14F-4D97-AF65-F5344CB8AC3E}">
        <p14:creationId xmlns:p14="http://schemas.microsoft.com/office/powerpoint/2010/main" val="232689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4431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1B1DD3E7-7947-F87B-32FD-8BCBCBF8DE6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a:extLst>
              <a:ext uri="{FF2B5EF4-FFF2-40B4-BE49-F238E27FC236}">
                <a16:creationId xmlns:a16="http://schemas.microsoft.com/office/drawing/2014/main" id="{3D2128D1-0C6A-24FC-3F24-D70058B1480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a:extLst>
              <a:ext uri="{FF2B5EF4-FFF2-40B4-BE49-F238E27FC236}">
                <a16:creationId xmlns:a16="http://schemas.microsoft.com/office/drawing/2014/main" id="{EB20F784-782D-4CDB-95A9-2F6CAE75CEFA}"/>
              </a:ext>
            </a:extLst>
          </p:cNvPr>
          <p:cNvSpPr>
            <a:spLocks noGrp="1" noChangeArrowheads="1"/>
          </p:cNvSpPr>
          <p:nvPr>
            <p:ph type="sldNum" sz="quarter" idx="12"/>
          </p:nvPr>
        </p:nvSpPr>
        <p:spPr>
          <a:ln/>
        </p:spPr>
        <p:txBody>
          <a:bodyPr/>
          <a:lstStyle>
            <a:lvl1pPr>
              <a:defRPr/>
            </a:lvl1pPr>
          </a:lstStyle>
          <a:p>
            <a:fld id="{00A72BE3-B9CA-4D98-ACFF-CAD0C8E099A7}" type="slidenum">
              <a:rPr lang="zh-TW" altLang="en-US"/>
              <a:pPr/>
              <a:t>‹#›</a:t>
            </a:fld>
            <a:endParaRPr lang="en-US" altLang="zh-TW"/>
          </a:p>
        </p:txBody>
      </p:sp>
    </p:spTree>
    <p:extLst>
      <p:ext uri="{BB962C8B-B14F-4D97-AF65-F5344CB8AC3E}">
        <p14:creationId xmlns:p14="http://schemas.microsoft.com/office/powerpoint/2010/main" val="1978742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89CC1C23-7234-A04F-E41F-33F1720B4A7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a:extLst>
              <a:ext uri="{FF2B5EF4-FFF2-40B4-BE49-F238E27FC236}">
                <a16:creationId xmlns:a16="http://schemas.microsoft.com/office/drawing/2014/main" id="{49D985AE-F5A9-5094-0152-6C67B4D9492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a:extLst>
              <a:ext uri="{FF2B5EF4-FFF2-40B4-BE49-F238E27FC236}">
                <a16:creationId xmlns:a16="http://schemas.microsoft.com/office/drawing/2014/main" id="{E202CD5C-FED1-AD0E-5C50-29E4C959A5BA}"/>
              </a:ext>
            </a:extLst>
          </p:cNvPr>
          <p:cNvSpPr>
            <a:spLocks noGrp="1" noChangeArrowheads="1"/>
          </p:cNvSpPr>
          <p:nvPr>
            <p:ph type="sldNum" sz="quarter" idx="12"/>
          </p:nvPr>
        </p:nvSpPr>
        <p:spPr>
          <a:ln/>
        </p:spPr>
        <p:txBody>
          <a:bodyPr/>
          <a:lstStyle>
            <a:lvl1pPr>
              <a:defRPr/>
            </a:lvl1pPr>
          </a:lstStyle>
          <a:p>
            <a:fld id="{6A34A914-FF0D-4364-A619-30C541953469}" type="slidenum">
              <a:rPr lang="zh-TW" altLang="en-US"/>
              <a:pPr/>
              <a:t>‹#›</a:t>
            </a:fld>
            <a:endParaRPr lang="en-US" altLang="zh-TW"/>
          </a:p>
        </p:txBody>
      </p:sp>
    </p:spTree>
    <p:extLst>
      <p:ext uri="{BB962C8B-B14F-4D97-AF65-F5344CB8AC3E}">
        <p14:creationId xmlns:p14="http://schemas.microsoft.com/office/powerpoint/2010/main" val="123464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14440466-58D3-5622-7A82-CF33D6EC9B5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25">
            <a:extLst>
              <a:ext uri="{FF2B5EF4-FFF2-40B4-BE49-F238E27FC236}">
                <a16:creationId xmlns:a16="http://schemas.microsoft.com/office/drawing/2014/main" id="{38E1DCCB-C1DF-52D4-7DC9-B117FFC9FC78}"/>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26">
            <a:extLst>
              <a:ext uri="{FF2B5EF4-FFF2-40B4-BE49-F238E27FC236}">
                <a16:creationId xmlns:a16="http://schemas.microsoft.com/office/drawing/2014/main" id="{EE9FDF5F-D60C-69EE-78C8-6335A8003570}"/>
              </a:ext>
            </a:extLst>
          </p:cNvPr>
          <p:cNvSpPr>
            <a:spLocks noGrp="1" noChangeArrowheads="1"/>
          </p:cNvSpPr>
          <p:nvPr>
            <p:ph type="sldNum" sz="quarter" idx="12"/>
          </p:nvPr>
        </p:nvSpPr>
        <p:spPr>
          <a:ln/>
        </p:spPr>
        <p:txBody>
          <a:bodyPr/>
          <a:lstStyle>
            <a:lvl1pPr>
              <a:defRPr/>
            </a:lvl1pPr>
          </a:lstStyle>
          <a:p>
            <a:fld id="{C6ABE755-310F-4871-881B-0BB6B54762A0}" type="slidenum">
              <a:rPr lang="zh-TW" altLang="en-US"/>
              <a:pPr/>
              <a:t>‹#›</a:t>
            </a:fld>
            <a:endParaRPr lang="en-US" altLang="zh-TW"/>
          </a:p>
        </p:txBody>
      </p:sp>
    </p:spTree>
    <p:extLst>
      <p:ext uri="{BB962C8B-B14F-4D97-AF65-F5344CB8AC3E}">
        <p14:creationId xmlns:p14="http://schemas.microsoft.com/office/powerpoint/2010/main" val="1518263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E45DFCEC-5B83-C0D2-927D-5422CCF44DF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25">
            <a:extLst>
              <a:ext uri="{FF2B5EF4-FFF2-40B4-BE49-F238E27FC236}">
                <a16:creationId xmlns:a16="http://schemas.microsoft.com/office/drawing/2014/main" id="{7E2D952C-4CCC-F073-B2D2-E29CB889D2F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26">
            <a:extLst>
              <a:ext uri="{FF2B5EF4-FFF2-40B4-BE49-F238E27FC236}">
                <a16:creationId xmlns:a16="http://schemas.microsoft.com/office/drawing/2014/main" id="{63476238-2554-3F14-E5BB-FD1771CC4133}"/>
              </a:ext>
            </a:extLst>
          </p:cNvPr>
          <p:cNvSpPr>
            <a:spLocks noGrp="1" noChangeArrowheads="1"/>
          </p:cNvSpPr>
          <p:nvPr>
            <p:ph type="sldNum" sz="quarter" idx="12"/>
          </p:nvPr>
        </p:nvSpPr>
        <p:spPr>
          <a:ln/>
        </p:spPr>
        <p:txBody>
          <a:bodyPr/>
          <a:lstStyle>
            <a:lvl1pPr>
              <a:defRPr/>
            </a:lvl1pPr>
          </a:lstStyle>
          <a:p>
            <a:fld id="{4AE278D4-C930-4363-A4CE-3CF9DF24B3C8}" type="slidenum">
              <a:rPr lang="zh-TW" altLang="en-US"/>
              <a:pPr/>
              <a:t>‹#›</a:t>
            </a:fld>
            <a:endParaRPr lang="en-US" altLang="zh-TW"/>
          </a:p>
        </p:txBody>
      </p:sp>
    </p:spTree>
    <p:extLst>
      <p:ext uri="{BB962C8B-B14F-4D97-AF65-F5344CB8AC3E}">
        <p14:creationId xmlns:p14="http://schemas.microsoft.com/office/powerpoint/2010/main" val="3072858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06D2C1A9-48E9-1B1E-9FC6-FA8C010C0A8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25">
            <a:extLst>
              <a:ext uri="{FF2B5EF4-FFF2-40B4-BE49-F238E27FC236}">
                <a16:creationId xmlns:a16="http://schemas.microsoft.com/office/drawing/2014/main" id="{3FD7717C-EB91-87F6-AE76-BF1A08DF280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26">
            <a:extLst>
              <a:ext uri="{FF2B5EF4-FFF2-40B4-BE49-F238E27FC236}">
                <a16:creationId xmlns:a16="http://schemas.microsoft.com/office/drawing/2014/main" id="{CE3038E1-4312-0F93-5D91-F845763583C4}"/>
              </a:ext>
            </a:extLst>
          </p:cNvPr>
          <p:cNvSpPr>
            <a:spLocks noGrp="1" noChangeArrowheads="1"/>
          </p:cNvSpPr>
          <p:nvPr>
            <p:ph type="sldNum" sz="quarter" idx="12"/>
          </p:nvPr>
        </p:nvSpPr>
        <p:spPr>
          <a:ln/>
        </p:spPr>
        <p:txBody>
          <a:bodyPr/>
          <a:lstStyle>
            <a:lvl1pPr>
              <a:defRPr/>
            </a:lvl1pPr>
          </a:lstStyle>
          <a:p>
            <a:fld id="{8E0CDC1B-35E8-41BE-8B23-BD5A77FD676B}" type="slidenum">
              <a:rPr lang="zh-TW" altLang="en-US"/>
              <a:pPr/>
              <a:t>‹#›</a:t>
            </a:fld>
            <a:endParaRPr lang="en-US" altLang="zh-TW"/>
          </a:p>
        </p:txBody>
      </p:sp>
    </p:spTree>
    <p:extLst>
      <p:ext uri="{BB962C8B-B14F-4D97-AF65-F5344CB8AC3E}">
        <p14:creationId xmlns:p14="http://schemas.microsoft.com/office/powerpoint/2010/main" val="1114988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44243E43-F3B0-6567-AA82-C2C2D737EAE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25">
            <a:extLst>
              <a:ext uri="{FF2B5EF4-FFF2-40B4-BE49-F238E27FC236}">
                <a16:creationId xmlns:a16="http://schemas.microsoft.com/office/drawing/2014/main" id="{88269171-4231-BAEA-EDFF-CB6668A643D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26">
            <a:extLst>
              <a:ext uri="{FF2B5EF4-FFF2-40B4-BE49-F238E27FC236}">
                <a16:creationId xmlns:a16="http://schemas.microsoft.com/office/drawing/2014/main" id="{0FC1435C-E8C7-9B9B-AA9F-5A7BFADB7226}"/>
              </a:ext>
            </a:extLst>
          </p:cNvPr>
          <p:cNvSpPr>
            <a:spLocks noGrp="1" noChangeArrowheads="1"/>
          </p:cNvSpPr>
          <p:nvPr>
            <p:ph type="sldNum" sz="quarter" idx="12"/>
          </p:nvPr>
        </p:nvSpPr>
        <p:spPr>
          <a:ln/>
        </p:spPr>
        <p:txBody>
          <a:bodyPr/>
          <a:lstStyle>
            <a:lvl1pPr>
              <a:defRPr/>
            </a:lvl1pPr>
          </a:lstStyle>
          <a:p>
            <a:fld id="{ABAC68D4-466D-45D2-84D4-03F42E37AEFE}" type="slidenum">
              <a:rPr lang="zh-TW" altLang="en-US"/>
              <a:pPr/>
              <a:t>‹#›</a:t>
            </a:fld>
            <a:endParaRPr lang="en-US" altLang="zh-TW"/>
          </a:p>
        </p:txBody>
      </p:sp>
    </p:spTree>
    <p:extLst>
      <p:ext uri="{BB962C8B-B14F-4D97-AF65-F5344CB8AC3E}">
        <p14:creationId xmlns:p14="http://schemas.microsoft.com/office/powerpoint/2010/main" val="2348446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3B9652CC-B6D7-CF65-0636-7EE1C877933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25">
            <a:extLst>
              <a:ext uri="{FF2B5EF4-FFF2-40B4-BE49-F238E27FC236}">
                <a16:creationId xmlns:a16="http://schemas.microsoft.com/office/drawing/2014/main" id="{6E4E520E-4CE6-3963-0AB5-B9CA2A0549B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26">
            <a:extLst>
              <a:ext uri="{FF2B5EF4-FFF2-40B4-BE49-F238E27FC236}">
                <a16:creationId xmlns:a16="http://schemas.microsoft.com/office/drawing/2014/main" id="{2124DE38-B6E0-3527-CA47-8B7EB08D45DB}"/>
              </a:ext>
            </a:extLst>
          </p:cNvPr>
          <p:cNvSpPr>
            <a:spLocks noGrp="1" noChangeArrowheads="1"/>
          </p:cNvSpPr>
          <p:nvPr>
            <p:ph type="sldNum" sz="quarter" idx="12"/>
          </p:nvPr>
        </p:nvSpPr>
        <p:spPr>
          <a:ln/>
        </p:spPr>
        <p:txBody>
          <a:bodyPr/>
          <a:lstStyle>
            <a:lvl1pPr>
              <a:defRPr/>
            </a:lvl1pPr>
          </a:lstStyle>
          <a:p>
            <a:fld id="{D50B63ED-B916-461C-BC27-4DE125DA4136}" type="slidenum">
              <a:rPr lang="zh-TW" altLang="en-US"/>
              <a:pPr/>
              <a:t>‹#›</a:t>
            </a:fld>
            <a:endParaRPr lang="en-US" altLang="zh-TW"/>
          </a:p>
        </p:txBody>
      </p:sp>
    </p:spTree>
    <p:extLst>
      <p:ext uri="{BB962C8B-B14F-4D97-AF65-F5344CB8AC3E}">
        <p14:creationId xmlns:p14="http://schemas.microsoft.com/office/powerpoint/2010/main" val="3701600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FAB85EB9-CFFC-121B-0A71-39E7A5DC694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25">
            <a:extLst>
              <a:ext uri="{FF2B5EF4-FFF2-40B4-BE49-F238E27FC236}">
                <a16:creationId xmlns:a16="http://schemas.microsoft.com/office/drawing/2014/main" id="{13AE8489-2D39-5255-7BA8-936967AFB36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26">
            <a:extLst>
              <a:ext uri="{FF2B5EF4-FFF2-40B4-BE49-F238E27FC236}">
                <a16:creationId xmlns:a16="http://schemas.microsoft.com/office/drawing/2014/main" id="{C0F9475A-23F0-B7B5-3EE3-D47AAA99A45A}"/>
              </a:ext>
            </a:extLst>
          </p:cNvPr>
          <p:cNvSpPr>
            <a:spLocks noGrp="1" noChangeArrowheads="1"/>
          </p:cNvSpPr>
          <p:nvPr>
            <p:ph type="sldNum" sz="quarter" idx="12"/>
          </p:nvPr>
        </p:nvSpPr>
        <p:spPr>
          <a:ln/>
        </p:spPr>
        <p:txBody>
          <a:bodyPr/>
          <a:lstStyle>
            <a:lvl1pPr>
              <a:defRPr/>
            </a:lvl1pPr>
          </a:lstStyle>
          <a:p>
            <a:fld id="{0D769E76-5F18-450A-BC00-234D6F5E5EAA}" type="slidenum">
              <a:rPr lang="zh-TW" altLang="en-US"/>
              <a:pPr/>
              <a:t>‹#›</a:t>
            </a:fld>
            <a:endParaRPr lang="en-US" altLang="zh-TW"/>
          </a:p>
        </p:txBody>
      </p:sp>
    </p:spTree>
    <p:extLst>
      <p:ext uri="{BB962C8B-B14F-4D97-AF65-F5344CB8AC3E}">
        <p14:creationId xmlns:p14="http://schemas.microsoft.com/office/powerpoint/2010/main" val="2147662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FE42EE31-7A99-D51D-5098-4FD52BC74DD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a:extLst>
              <a:ext uri="{FF2B5EF4-FFF2-40B4-BE49-F238E27FC236}">
                <a16:creationId xmlns:a16="http://schemas.microsoft.com/office/drawing/2014/main" id="{2D7A1453-4944-DCEB-235F-DBB4B40FEFF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a:extLst>
              <a:ext uri="{FF2B5EF4-FFF2-40B4-BE49-F238E27FC236}">
                <a16:creationId xmlns:a16="http://schemas.microsoft.com/office/drawing/2014/main" id="{40D6026A-74A2-AF4F-4FBF-D422FD937E4D}"/>
              </a:ext>
            </a:extLst>
          </p:cNvPr>
          <p:cNvSpPr>
            <a:spLocks noGrp="1" noChangeArrowheads="1"/>
          </p:cNvSpPr>
          <p:nvPr>
            <p:ph type="sldNum" sz="quarter" idx="12"/>
          </p:nvPr>
        </p:nvSpPr>
        <p:spPr>
          <a:ln/>
        </p:spPr>
        <p:txBody>
          <a:bodyPr/>
          <a:lstStyle>
            <a:lvl1pPr>
              <a:defRPr/>
            </a:lvl1pPr>
          </a:lstStyle>
          <a:p>
            <a:fld id="{3F24ED5A-EDE0-497F-95ED-EB39B182785F}" type="slidenum">
              <a:rPr lang="zh-TW" altLang="en-US"/>
              <a:pPr/>
              <a:t>‹#›</a:t>
            </a:fld>
            <a:endParaRPr lang="en-US" altLang="zh-TW"/>
          </a:p>
        </p:txBody>
      </p:sp>
    </p:spTree>
    <p:extLst>
      <p:ext uri="{BB962C8B-B14F-4D97-AF65-F5344CB8AC3E}">
        <p14:creationId xmlns:p14="http://schemas.microsoft.com/office/powerpoint/2010/main" val="969015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8EFEB510-419B-49DE-4319-E1E2B4FDC36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a:extLst>
              <a:ext uri="{FF2B5EF4-FFF2-40B4-BE49-F238E27FC236}">
                <a16:creationId xmlns:a16="http://schemas.microsoft.com/office/drawing/2014/main" id="{F9C8D79E-A916-7C9C-0151-1F587D17EEF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a:extLst>
              <a:ext uri="{FF2B5EF4-FFF2-40B4-BE49-F238E27FC236}">
                <a16:creationId xmlns:a16="http://schemas.microsoft.com/office/drawing/2014/main" id="{926F2D72-43D8-1E24-C375-7384364F8ADF}"/>
              </a:ext>
            </a:extLst>
          </p:cNvPr>
          <p:cNvSpPr>
            <a:spLocks noGrp="1" noChangeArrowheads="1"/>
          </p:cNvSpPr>
          <p:nvPr>
            <p:ph type="sldNum" sz="quarter" idx="12"/>
          </p:nvPr>
        </p:nvSpPr>
        <p:spPr>
          <a:ln/>
        </p:spPr>
        <p:txBody>
          <a:bodyPr/>
          <a:lstStyle>
            <a:lvl1pPr>
              <a:defRPr/>
            </a:lvl1pPr>
          </a:lstStyle>
          <a:p>
            <a:fld id="{B529D7D9-9F93-4BF0-956B-322990F1C539}" type="slidenum">
              <a:rPr lang="zh-TW" altLang="en-US"/>
              <a:pPr/>
              <a:t>‹#›</a:t>
            </a:fld>
            <a:endParaRPr lang="en-US" altLang="zh-TW"/>
          </a:p>
        </p:txBody>
      </p:sp>
    </p:spTree>
    <p:extLst>
      <p:ext uri="{BB962C8B-B14F-4D97-AF65-F5344CB8AC3E}">
        <p14:creationId xmlns:p14="http://schemas.microsoft.com/office/powerpoint/2010/main" val="11413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15564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572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6917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5629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797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9191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67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2016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57071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5711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90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48853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1501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727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640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285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8584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0110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4926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3AFB24-9188-4C0A-A512-E59E6F17DCAF}"/>
              </a:ext>
              <a:ext uri="{C183D7F6-B498-43B3-948B-1728B52AA6E4}">
                <adec:decorative xmlns:adec="http://schemas.microsoft.com/office/drawing/2017/decorative" val="1"/>
              </a:ext>
            </a:extLst>
          </p:cNvPr>
          <p:cNvSpPr/>
          <p:nvPr userDrawn="1"/>
        </p:nvSpPr>
        <p:spPr>
          <a:xfrm rot="10800000">
            <a:off x="4565"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4D31D73-6FE4-4E4B-8D0B-E55FABBFA92B}"/>
              </a:ext>
              <a:ext uri="{C183D7F6-B498-43B3-948B-1728B52AA6E4}">
                <adec:decorative xmlns:adec="http://schemas.microsoft.com/office/drawing/2017/decorative" val="1"/>
              </a:ext>
            </a:extLst>
          </p:cNvPr>
          <p:cNvSpPr/>
          <p:nvPr userDrawn="1"/>
        </p:nvSpPr>
        <p:spPr>
          <a:xfrm rot="10800000">
            <a:off x="1524"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9A9F4D9-AE67-4B73-8B27-FD437564D7A6}"/>
              </a:ext>
            </a:extLst>
          </p:cNvPr>
          <p:cNvSpPr>
            <a:spLocks noGrp="1"/>
          </p:cNvSpPr>
          <p:nvPr>
            <p:ph type="ctrTitle"/>
          </p:nvPr>
        </p:nvSpPr>
        <p:spPr>
          <a:xfrm>
            <a:off x="422899" y="4476329"/>
            <a:ext cx="6467547" cy="1558680"/>
          </a:xfrm>
        </p:spPr>
        <p:txBody>
          <a:bodyPr anchor="ctr" anchorCtr="0">
            <a:normAutofit/>
          </a:bodyPr>
          <a:lstStyle/>
          <a:p>
            <a:pPr algn="l">
              <a:lnSpc>
                <a:spcPts val="5800"/>
              </a:lnSpc>
            </a:pPr>
            <a:r>
              <a:rPr lang="en-US" sz="4800"/>
              <a:t>Click to edit Master title style</a:t>
            </a:r>
            <a:endParaRPr lang="en-US" sz="4800" dirty="0"/>
          </a:p>
        </p:txBody>
      </p:sp>
      <p:sp>
        <p:nvSpPr>
          <p:cNvPr id="8" name="Subtitle 24">
            <a:extLst>
              <a:ext uri="{FF2B5EF4-FFF2-40B4-BE49-F238E27FC236}">
                <a16:creationId xmlns:a16="http://schemas.microsoft.com/office/drawing/2014/main" id="{2A23FDD6-741A-4F02-B44B-70D85FCF5325}"/>
              </a:ext>
            </a:extLst>
          </p:cNvPr>
          <p:cNvSpPr>
            <a:spLocks noGrp="1"/>
          </p:cNvSpPr>
          <p:nvPr>
            <p:ph type="subTitle" idx="1"/>
          </p:nvPr>
        </p:nvSpPr>
        <p:spPr>
          <a:xfrm>
            <a:off x="7096924" y="4476328"/>
            <a:ext cx="4046957" cy="1558673"/>
          </a:xfrm>
        </p:spPr>
        <p:txBody>
          <a:bodyPr anchor="ctr">
            <a:normAutofit/>
          </a:bodyPr>
          <a:lstStyle>
            <a:lvl1pPr>
              <a:buNone/>
              <a:defRPr/>
            </a:lvl1pPr>
          </a:lstStyle>
          <a:p>
            <a:pPr algn="l">
              <a:lnSpc>
                <a:spcPts val="3200"/>
              </a:lnSpc>
            </a:pPr>
            <a:r>
              <a:rPr lang="en-US" sz="2200"/>
              <a:t>Click to edit Master subtitle style</a:t>
            </a:r>
            <a:endParaRPr lang="en-US" sz="2200" dirty="0"/>
          </a:p>
        </p:txBody>
      </p:sp>
      <p:sp>
        <p:nvSpPr>
          <p:cNvPr id="11" name="Picture Placeholder 10">
            <a:extLst>
              <a:ext uri="{FF2B5EF4-FFF2-40B4-BE49-F238E27FC236}">
                <a16:creationId xmlns:a16="http://schemas.microsoft.com/office/drawing/2014/main" id="{8942B78C-790E-4881-96BA-169A876C67F3}"/>
              </a:ext>
            </a:extLst>
          </p:cNvPr>
          <p:cNvSpPr>
            <a:spLocks noGrp="1"/>
          </p:cNvSpPr>
          <p:nvPr>
            <p:ph type="pic" sz="quarter" idx="13"/>
          </p:nvPr>
        </p:nvSpPr>
        <p:spPr>
          <a:xfrm>
            <a:off x="1524" y="0"/>
            <a:ext cx="12188952" cy="4271133"/>
          </a:xfrm>
          <a:solidFill>
            <a:schemeClr val="accent3"/>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92381543-EC92-42BD-A142-81963D4273D5}"/>
              </a:ext>
              <a:ext uri="{C183D7F6-B498-43B3-948B-1728B52AA6E4}">
                <adec:decorative xmlns:adec="http://schemas.microsoft.com/office/drawing/2017/decorative" val="1"/>
              </a:ext>
            </a:extLst>
          </p:cNvPr>
          <p:cNvSpPr/>
          <p:nvPr userDrawn="1"/>
        </p:nvSpPr>
        <p:spPr>
          <a:xfrm rot="10800000">
            <a:off x="11494040" y="4274977"/>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1562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Background Gray Rectangle">
            <a:extLst>
              <a:ext uri="{FF2B5EF4-FFF2-40B4-BE49-F238E27FC236}">
                <a16:creationId xmlns:a16="http://schemas.microsoft.com/office/drawing/2014/main" id="{B586FD74-98AC-4CA5-9E62-97DAE4C19399}"/>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BBC94E74-B403-4256-9D59-241B0C4E532D}"/>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3836FB9-568E-408A-B183-65F9ABF6ED53}"/>
              </a:ext>
            </a:extLst>
          </p:cNvPr>
          <p:cNvSpPr>
            <a:spLocks noGrp="1"/>
          </p:cNvSpPr>
          <p:nvPr>
            <p:ph type="title"/>
          </p:nvPr>
        </p:nvSpPr>
        <p:spPr>
          <a:xfrm>
            <a:off x="422899" y="540168"/>
            <a:ext cx="10624949" cy="1787136"/>
          </a:xfrm>
        </p:spPr>
        <p:txBody>
          <a:bodyPr anchor="b">
            <a:normAutofit/>
          </a:bodyPr>
          <a:lstStyle/>
          <a:p>
            <a:r>
              <a:rPr lang="en-US" sz="4800">
                <a:solidFill>
                  <a:schemeClr val="tx1"/>
                </a:solidFill>
              </a:rPr>
              <a:t>Click to edit Master title style</a:t>
            </a:r>
            <a:endParaRPr lang="en-US" sz="4800" dirty="0">
              <a:solidFill>
                <a:schemeClr val="tx1"/>
              </a:solidFill>
            </a:endParaRPr>
          </a:p>
        </p:txBody>
      </p:sp>
      <p:sp>
        <p:nvSpPr>
          <p:cNvPr id="17" name="Picture Placeholder 16">
            <a:extLst>
              <a:ext uri="{FF2B5EF4-FFF2-40B4-BE49-F238E27FC236}">
                <a16:creationId xmlns:a16="http://schemas.microsoft.com/office/drawing/2014/main" id="{B5437444-7076-4AEE-AB96-9C6BB85DAD9F}"/>
              </a:ext>
            </a:extLst>
          </p:cNvPr>
          <p:cNvSpPr>
            <a:spLocks noGrp="1"/>
          </p:cNvSpPr>
          <p:nvPr>
            <p:ph type="pic" sz="quarter" idx="13"/>
          </p:nvPr>
        </p:nvSpPr>
        <p:spPr>
          <a:xfrm>
            <a:off x="0" y="2577775"/>
            <a:ext cx="2587752" cy="1764792"/>
          </a:xfrm>
          <a:solidFill>
            <a:schemeClr val="accent3"/>
          </a:solidFill>
        </p:spPr>
        <p:txBody>
          <a:bodyPr/>
          <a:lstStyle/>
          <a:p>
            <a:r>
              <a:rPr lang="en-US"/>
              <a:t>Click icon to add picture</a:t>
            </a:r>
            <a:endParaRPr lang="en-US" dirty="0"/>
          </a:p>
        </p:txBody>
      </p:sp>
      <p:sp>
        <p:nvSpPr>
          <p:cNvPr id="18" name="Picture Placeholder 16">
            <a:extLst>
              <a:ext uri="{FF2B5EF4-FFF2-40B4-BE49-F238E27FC236}">
                <a16:creationId xmlns:a16="http://schemas.microsoft.com/office/drawing/2014/main" id="{536502EE-A891-4CB0-9BA5-B0AC7B9AA808}"/>
              </a:ext>
            </a:extLst>
          </p:cNvPr>
          <p:cNvSpPr>
            <a:spLocks noGrp="1"/>
          </p:cNvSpPr>
          <p:nvPr>
            <p:ph type="pic" sz="quarter" idx="14"/>
          </p:nvPr>
        </p:nvSpPr>
        <p:spPr>
          <a:xfrm>
            <a:off x="0" y="4406215"/>
            <a:ext cx="2587752" cy="1764792"/>
          </a:xfrm>
          <a:solidFill>
            <a:schemeClr val="accent3"/>
          </a:solidFill>
        </p:spPr>
        <p:txBody>
          <a:bodyPr/>
          <a:lstStyle/>
          <a:p>
            <a:r>
              <a:rPr lang="en-US"/>
              <a:t>Click icon to add picture</a:t>
            </a:r>
            <a:endParaRPr lang="en-US" dirty="0"/>
          </a:p>
        </p:txBody>
      </p:sp>
      <p:sp>
        <p:nvSpPr>
          <p:cNvPr id="19" name="Picture Placeholder 16">
            <a:extLst>
              <a:ext uri="{FF2B5EF4-FFF2-40B4-BE49-F238E27FC236}">
                <a16:creationId xmlns:a16="http://schemas.microsoft.com/office/drawing/2014/main" id="{51D45778-D0A6-415B-AA4F-03D6E429EB93}"/>
              </a:ext>
            </a:extLst>
          </p:cNvPr>
          <p:cNvSpPr>
            <a:spLocks noGrp="1"/>
          </p:cNvSpPr>
          <p:nvPr>
            <p:ph type="pic" sz="quarter" idx="15"/>
          </p:nvPr>
        </p:nvSpPr>
        <p:spPr>
          <a:xfrm>
            <a:off x="2651760" y="2577775"/>
            <a:ext cx="1764792" cy="1764792"/>
          </a:xfrm>
          <a:solidFill>
            <a:schemeClr val="accent3"/>
          </a:solidFill>
        </p:spPr>
        <p:txBody>
          <a:bodyPr/>
          <a:lstStyle/>
          <a:p>
            <a:r>
              <a:rPr lang="en-US"/>
              <a:t>Click icon to add picture</a:t>
            </a:r>
            <a:endParaRPr lang="en-US" dirty="0"/>
          </a:p>
        </p:txBody>
      </p:sp>
      <p:sp>
        <p:nvSpPr>
          <p:cNvPr id="20" name="Picture Placeholder 16">
            <a:extLst>
              <a:ext uri="{FF2B5EF4-FFF2-40B4-BE49-F238E27FC236}">
                <a16:creationId xmlns:a16="http://schemas.microsoft.com/office/drawing/2014/main" id="{93E1D509-0CBA-46BD-9192-C0403309FDBA}"/>
              </a:ext>
            </a:extLst>
          </p:cNvPr>
          <p:cNvSpPr>
            <a:spLocks noGrp="1"/>
          </p:cNvSpPr>
          <p:nvPr>
            <p:ph type="pic" sz="quarter" idx="16"/>
          </p:nvPr>
        </p:nvSpPr>
        <p:spPr>
          <a:xfrm>
            <a:off x="2651760" y="4406575"/>
            <a:ext cx="1764792" cy="1764792"/>
          </a:xfrm>
          <a:solidFill>
            <a:schemeClr val="accent3"/>
          </a:solidFill>
        </p:spPr>
        <p:txBody>
          <a:bodyPr/>
          <a:lstStyle/>
          <a:p>
            <a:r>
              <a:rPr lang="en-US"/>
              <a:t>Click icon to add picture</a:t>
            </a:r>
            <a:endParaRPr lang="en-US" dirty="0"/>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p:nvPr>
        </p:nvSpPr>
        <p:spPr>
          <a:xfrm>
            <a:off x="4845122" y="2880452"/>
            <a:ext cx="6355998" cy="3095445"/>
          </a:xfrm>
        </p:spPr>
        <p:txBody>
          <a:bodyPr anchor="t" anchorCtr="0">
            <a:normAutofit/>
          </a:bodyPr>
          <a:lstStyle>
            <a:lvl1pPr>
              <a:buNone/>
              <a:defRPr/>
            </a:lvl1pPr>
          </a:lstStyle>
          <a:p>
            <a:pPr lv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4515398" y="2577775"/>
            <a:ext cx="7676601" cy="359442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E8DAB8-6232-45C1-9BC3-E99A86BD370E}"/>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018810"/>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408E76-0AE4-495F-87FB-5DD280A91DCB}"/>
              </a:ext>
              <a:ext uri="{C183D7F6-B498-43B3-948B-1728B52AA6E4}">
                <adec:decorative xmlns:adec="http://schemas.microsoft.com/office/drawing/2017/decorative" val="1"/>
              </a:ext>
            </a:extLst>
          </p:cNvPr>
          <p:cNvSpPr/>
          <p:nvPr userDrawn="1"/>
        </p:nvSpPr>
        <p:spPr>
          <a:xfrm rot="10800000">
            <a:off x="0" y="5610"/>
            <a:ext cx="708823" cy="71323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6" name="Title 1">
            <a:extLst>
              <a:ext uri="{FF2B5EF4-FFF2-40B4-BE49-F238E27FC236}">
                <a16:creationId xmlns:a16="http://schemas.microsoft.com/office/drawing/2014/main" id="{22EAD03C-7B1C-453F-9977-4E2DD813BF52}"/>
              </a:ext>
            </a:extLst>
          </p:cNvPr>
          <p:cNvSpPr>
            <a:spLocks noGrp="1"/>
          </p:cNvSpPr>
          <p:nvPr>
            <p:ph type="title"/>
          </p:nvPr>
        </p:nvSpPr>
        <p:spPr>
          <a:xfrm>
            <a:off x="6602551" y="540167"/>
            <a:ext cx="4616981" cy="2135867"/>
          </a:xfrm>
        </p:spPr>
        <p:txBody>
          <a:bodyPr anchor="b">
            <a:normAutofit/>
          </a:bodyPr>
          <a:lstStyle/>
          <a:p>
            <a:r>
              <a:rPr lang="en-US" sz="4800">
                <a:solidFill>
                  <a:schemeClr val="tx1"/>
                </a:solidFill>
              </a:rPr>
              <a:t>Click to edit Master title style</a:t>
            </a:r>
            <a:endParaRPr lang="en-US" sz="4800" dirty="0">
              <a:solidFill>
                <a:schemeClr val="tx1"/>
              </a:solidFill>
            </a:endParaRPr>
          </a:p>
        </p:txBody>
      </p:sp>
      <p:sp>
        <p:nvSpPr>
          <p:cNvPr id="11" name="Picture Placeholder 10">
            <a:extLst>
              <a:ext uri="{FF2B5EF4-FFF2-40B4-BE49-F238E27FC236}">
                <a16:creationId xmlns:a16="http://schemas.microsoft.com/office/drawing/2014/main" id="{D3471630-9EC8-4C68-B4D8-D98C242DBE0F}"/>
              </a:ext>
            </a:extLst>
          </p:cNvPr>
          <p:cNvSpPr>
            <a:spLocks noGrp="1"/>
          </p:cNvSpPr>
          <p:nvPr>
            <p:ph type="pic" sz="quarter" idx="13"/>
          </p:nvPr>
        </p:nvSpPr>
        <p:spPr>
          <a:xfrm>
            <a:off x="0" y="685800"/>
            <a:ext cx="3072384" cy="5486344"/>
          </a:xfrm>
          <a:solidFill>
            <a:schemeClr val="accent3"/>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50C66604-16E4-4B52-80AA-A0D73512D135}"/>
              </a:ext>
            </a:extLst>
          </p:cNvPr>
          <p:cNvSpPr>
            <a:spLocks noGrp="1"/>
          </p:cNvSpPr>
          <p:nvPr>
            <p:ph type="pic" sz="quarter" idx="14"/>
          </p:nvPr>
        </p:nvSpPr>
        <p:spPr>
          <a:xfrm>
            <a:off x="3154680" y="685800"/>
            <a:ext cx="3072384" cy="5486344"/>
          </a:xfrm>
          <a:solidFill>
            <a:schemeClr val="accent3"/>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p:nvPr>
        </p:nvSpPr>
        <p:spPr>
          <a:xfrm>
            <a:off x="6602551" y="2880452"/>
            <a:ext cx="4616981" cy="3095445"/>
          </a:xfrm>
        </p:spPr>
        <p:txBody>
          <a:bodyPr anchor="t" anchorCtr="0">
            <a:normAutofit/>
          </a:bodyPr>
          <a:lstStyle>
            <a:lvl1pPr marL="0" indent="0">
              <a:buNone/>
              <a:defRPr baseline="0"/>
            </a:lvl1pPr>
          </a:lstStyle>
          <a:p>
            <a:pPr lv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56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871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p:nvPr>
        </p:nvSpPr>
        <p:spPr>
          <a:xfrm>
            <a:off x="422898" y="576263"/>
            <a:ext cx="4977777" cy="2967606"/>
          </a:xfrm>
        </p:spPr>
        <p:txBody>
          <a:bodyPr anchor="b" anchorCtr="0">
            <a:normAutofit/>
          </a:bodyPr>
          <a:lstStyle/>
          <a:p>
            <a:pPr algn="l">
              <a:lnSpc>
                <a:spcPts val="5800"/>
              </a:lnSpc>
            </a:pPr>
            <a:r>
              <a:rPr lang="en-US" sz="4800"/>
              <a:t>Click to edit Master title style</a:t>
            </a:r>
            <a:endParaRPr lang="en-US" sz="4800" dirty="0"/>
          </a:p>
        </p:txBody>
      </p:sp>
      <p:sp>
        <p:nvSpPr>
          <p:cNvPr id="6" name="Subtitle 24">
            <a:extLst>
              <a:ext uri="{FF2B5EF4-FFF2-40B4-BE49-F238E27FC236}">
                <a16:creationId xmlns:a16="http://schemas.microsoft.com/office/drawing/2014/main" id="{FFA42F70-43EA-4954-AA43-22F43175CCEE}"/>
              </a:ext>
            </a:extLst>
          </p:cNvPr>
          <p:cNvSpPr>
            <a:spLocks noGrp="1"/>
          </p:cNvSpPr>
          <p:nvPr>
            <p:ph type="subTitle" idx="1"/>
          </p:nvPr>
        </p:nvSpPr>
        <p:spPr>
          <a:xfrm>
            <a:off x="422898" y="3764975"/>
            <a:ext cx="4977777" cy="2192683"/>
          </a:xfrm>
        </p:spPr>
        <p:txBody>
          <a:bodyPr>
            <a:normAutofit/>
          </a:bodyPr>
          <a:lstStyle>
            <a:lvl1pPr>
              <a:buNone/>
              <a:defRPr/>
            </a:lvl1pPr>
          </a:lstStyle>
          <a:p>
            <a:pPr algn="l">
              <a:lnSpc>
                <a:spcPts val="3200"/>
              </a:lnSpc>
            </a:pPr>
            <a:r>
              <a:rPr lang="en-US"/>
              <a:t>Click to edit Master subtitle style</a:t>
            </a:r>
            <a:endParaRPr lang="en-US" dirty="0"/>
          </a:p>
        </p:txBody>
      </p:sp>
      <p:sp>
        <p:nvSpPr>
          <p:cNvPr id="7" name="Rectangle 6" descr="Tag=AccentColor&#10;Flavor=Light&#10;Target=Fill">
            <a:extLst>
              <a:ext uri="{FF2B5EF4-FFF2-40B4-BE49-F238E27FC236}">
                <a16:creationId xmlns:a16="http://schemas.microsoft.com/office/drawing/2014/main" id="{F5FCF09E-0DE5-4155-9DC0-786737CF2E1B}"/>
              </a:ext>
            </a:extLst>
          </p:cNvPr>
          <p:cNvSpPr/>
          <p:nvPr userDrawn="1"/>
        </p:nvSpPr>
        <p:spPr>
          <a:xfrm rot="10800000">
            <a:off x="11496184" y="-10"/>
            <a:ext cx="695816" cy="685800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0" name="Picture Placeholder 9">
            <a:extLst>
              <a:ext uri="{FF2B5EF4-FFF2-40B4-BE49-F238E27FC236}">
                <a16:creationId xmlns:a16="http://schemas.microsoft.com/office/drawing/2014/main" id="{5AD3536A-3915-4B2E-B85A-9B494EEFBCF0}"/>
              </a:ext>
            </a:extLst>
          </p:cNvPr>
          <p:cNvSpPr>
            <a:spLocks noGrp="1"/>
          </p:cNvSpPr>
          <p:nvPr>
            <p:ph type="pic" sz="quarter" idx="13"/>
          </p:nvPr>
        </p:nvSpPr>
        <p:spPr>
          <a:xfrm>
            <a:off x="6483096" y="0"/>
            <a:ext cx="5020056" cy="6848856"/>
          </a:xfrm>
          <a:solidFill>
            <a:schemeClr val="accent3"/>
          </a:solidFill>
        </p:spPr>
        <p:txBody>
          <a:bodyPr/>
          <a:lstStyle/>
          <a:p>
            <a:r>
              <a:rPr lang="en-US"/>
              <a:t>Click icon to add picture</a:t>
            </a:r>
            <a:endParaRPr lang="en-US" dirty="0"/>
          </a:p>
        </p:txBody>
      </p:sp>
    </p:spTree>
    <p:extLst>
      <p:ext uri="{BB962C8B-B14F-4D97-AF65-F5344CB8AC3E}">
        <p14:creationId xmlns:p14="http://schemas.microsoft.com/office/powerpoint/2010/main" val="592525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946892" cy="4206383"/>
          </a:xfrm>
        </p:spPr>
        <p:txBody>
          <a:bodyPr/>
          <a:lstStyle>
            <a:lvl1pPr>
              <a:buNone/>
              <a:defRPr sz="2400"/>
            </a:lvl1pPr>
            <a:lvl2pPr>
              <a:buNone/>
              <a:defRPr sz="2200"/>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a:lstStyle>
            <a:lvl1pPr>
              <a:defRPr>
                <a:solidFill>
                  <a:schemeClr val="tx2"/>
                </a:solidFill>
              </a:defRPr>
            </a:lvl1pPr>
          </a:lstStyle>
          <a:p>
            <a:r>
              <a:rPr lang="en-US" dirty="0"/>
              <a:t>Monday, February 1, 20XX</a:t>
            </a:r>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5026500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A992A1-D012-4834-9575-CF195C29542A}"/>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7BDB455-4C3A-4D7D-BA1B-53E54A2F81A1}"/>
              </a:ext>
            </a:extLst>
          </p:cNvPr>
          <p:cNvSpPr>
            <a:spLocks noGrp="1"/>
          </p:cNvSpPr>
          <p:nvPr>
            <p:ph type="ctrTitle"/>
          </p:nvPr>
        </p:nvSpPr>
        <p:spPr>
          <a:xfrm>
            <a:off x="422899" y="576263"/>
            <a:ext cx="5206802" cy="2967606"/>
          </a:xfrm>
        </p:spPr>
        <p:txBody>
          <a:bodyPr anchor="b" anchorCtr="0">
            <a:normAutofit/>
          </a:bodyPr>
          <a:lstStyle/>
          <a:p>
            <a:pPr algn="l">
              <a:lnSpc>
                <a:spcPts val="5800"/>
              </a:lnSpc>
            </a:pPr>
            <a:r>
              <a:rPr lang="en-US" sz="4800"/>
              <a:t>Click to edit Master title style</a:t>
            </a:r>
            <a:endParaRPr lang="en-US" sz="4800" dirty="0"/>
          </a:p>
        </p:txBody>
      </p:sp>
      <p:sp>
        <p:nvSpPr>
          <p:cNvPr id="9" name="Subtitle 24">
            <a:extLst>
              <a:ext uri="{FF2B5EF4-FFF2-40B4-BE49-F238E27FC236}">
                <a16:creationId xmlns:a16="http://schemas.microsoft.com/office/drawing/2014/main" id="{D04D9E17-0E95-4027-8EDD-241B2BB1AA92}"/>
              </a:ext>
            </a:extLst>
          </p:cNvPr>
          <p:cNvSpPr>
            <a:spLocks noGrp="1"/>
          </p:cNvSpPr>
          <p:nvPr>
            <p:ph type="subTitle" idx="1"/>
          </p:nvPr>
        </p:nvSpPr>
        <p:spPr>
          <a:xfrm>
            <a:off x="422899" y="3764975"/>
            <a:ext cx="5206802" cy="2192683"/>
          </a:xfrm>
        </p:spPr>
        <p:txBody>
          <a:bodyPr>
            <a:normAutofit/>
          </a:bodyPr>
          <a:lstStyle>
            <a:lvl1pPr>
              <a:buNone/>
              <a:defRPr/>
            </a:lvl1pPr>
          </a:lstStyle>
          <a:p>
            <a:pPr algn="l">
              <a:lnSpc>
                <a:spcPts val="3200"/>
              </a:lnSpc>
            </a:pPr>
            <a:r>
              <a:rPr lang="en-US"/>
              <a:t>Click to edit Master subtitle style</a:t>
            </a:r>
            <a:endParaRPr lang="en-US" dirty="0"/>
          </a:p>
        </p:txBody>
      </p:sp>
      <p:sp>
        <p:nvSpPr>
          <p:cNvPr id="16" name="Picture Placeholder 15">
            <a:extLst>
              <a:ext uri="{FF2B5EF4-FFF2-40B4-BE49-F238E27FC236}">
                <a16:creationId xmlns:a16="http://schemas.microsoft.com/office/drawing/2014/main" id="{2A26827B-04FD-424C-A601-BCAAD51F46B2}"/>
              </a:ext>
            </a:extLst>
          </p:cNvPr>
          <p:cNvSpPr>
            <a:spLocks noGrp="1"/>
          </p:cNvSpPr>
          <p:nvPr>
            <p:ph type="pic" sz="quarter" idx="13"/>
          </p:nvPr>
        </p:nvSpPr>
        <p:spPr>
          <a:xfrm>
            <a:off x="6364224" y="685800"/>
            <a:ext cx="5129784" cy="1746504"/>
          </a:xfrm>
          <a:solidFill>
            <a:schemeClr val="accent3"/>
          </a:solidFill>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51A43274-DD11-4214-8866-5163B788CD1E}"/>
              </a:ext>
            </a:extLst>
          </p:cNvPr>
          <p:cNvSpPr>
            <a:spLocks noGrp="1"/>
          </p:cNvSpPr>
          <p:nvPr>
            <p:ph type="pic" sz="quarter" idx="14"/>
          </p:nvPr>
        </p:nvSpPr>
        <p:spPr>
          <a:xfrm>
            <a:off x="6361416" y="2559960"/>
            <a:ext cx="5129784" cy="1746504"/>
          </a:xfrm>
          <a:solidFill>
            <a:schemeClr val="accent3"/>
          </a:solidFill>
        </p:spPr>
        <p:txBody>
          <a:bodyPr/>
          <a:lstStyle/>
          <a:p>
            <a:r>
              <a:rPr lang="en-US"/>
              <a:t>Click icon to add picture</a:t>
            </a:r>
            <a:endParaRPr lang="en-US" dirty="0"/>
          </a:p>
        </p:txBody>
      </p:sp>
      <p:sp>
        <p:nvSpPr>
          <p:cNvPr id="18" name="Picture Placeholder 15">
            <a:extLst>
              <a:ext uri="{FF2B5EF4-FFF2-40B4-BE49-F238E27FC236}">
                <a16:creationId xmlns:a16="http://schemas.microsoft.com/office/drawing/2014/main" id="{63E02E81-5AE8-46D6-942E-52D16C8CBE88}"/>
              </a:ext>
            </a:extLst>
          </p:cNvPr>
          <p:cNvSpPr>
            <a:spLocks noGrp="1"/>
          </p:cNvSpPr>
          <p:nvPr>
            <p:ph type="pic" sz="quarter" idx="15"/>
          </p:nvPr>
        </p:nvSpPr>
        <p:spPr>
          <a:xfrm>
            <a:off x="6361416" y="4416192"/>
            <a:ext cx="5129784" cy="1746504"/>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1" name="Rectangle 10">
            <a:extLst>
              <a:ext uri="{FF2B5EF4-FFF2-40B4-BE49-F238E27FC236}">
                <a16:creationId xmlns:a16="http://schemas.microsoft.com/office/drawing/2014/main" id="{5E08B021-326C-466B-A929-7282AA793D87}"/>
              </a:ext>
              <a:ext uri="{C183D7F6-B498-43B3-948B-1728B52AA6E4}">
                <adec:decorative xmlns:adec="http://schemas.microsoft.com/office/drawing/2017/decorative" val="1"/>
              </a:ext>
            </a:extLst>
          </p:cNvPr>
          <p:cNvSpPr/>
          <p:nvPr userDrawn="1"/>
        </p:nvSpPr>
        <p:spPr>
          <a:xfrm rot="10800000">
            <a:off x="11504672" y="685799"/>
            <a:ext cx="687327" cy="174790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4" name="Straight Connector 13">
            <a:extLst>
              <a:ext uri="{FF2B5EF4-FFF2-40B4-BE49-F238E27FC236}">
                <a16:creationId xmlns:a16="http://schemas.microsoft.com/office/drawing/2014/main" id="{0733741E-9972-4C5E-B592-7570CD3CCC52}"/>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6A56C-39A6-4FDE-BD90-66B344C061F5}"/>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3619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3" y="365760"/>
            <a:ext cx="11067089" cy="1325880"/>
          </a:xfrm>
        </p:spPr>
        <p:txBody>
          <a:bodyPr anchor="ctr">
            <a:normAutofit/>
          </a:bodyPr>
          <a:lstStyle>
            <a:lvl1pPr>
              <a:lnSpc>
                <a:spcPts val="2800"/>
              </a:lnSpc>
              <a:spcBef>
                <a:spcPts val="1000"/>
              </a:spcBef>
              <a:defRPr sz="5200" b="0" i="0"/>
            </a:lvl1pPr>
          </a:lstStyle>
          <a:p>
            <a:r>
              <a:rPr lang="en-US"/>
              <a:t>Click to edit Master title style</a:t>
            </a:r>
            <a:endParaRPr lang="en-US" dirty="0"/>
          </a:p>
        </p:txBody>
      </p:sp>
      <p:sp>
        <p:nvSpPr>
          <p:cNvPr id="35" name="Picture Placeholder 34">
            <a:extLst>
              <a:ext uri="{FF2B5EF4-FFF2-40B4-BE49-F238E27FC236}">
                <a16:creationId xmlns:a16="http://schemas.microsoft.com/office/drawing/2014/main" id="{F2462114-8669-43BC-B4E2-2721F7F370A8}"/>
              </a:ext>
            </a:extLst>
          </p:cNvPr>
          <p:cNvSpPr>
            <a:spLocks noGrp="1"/>
          </p:cNvSpPr>
          <p:nvPr>
            <p:ph type="pic" sz="quarter" idx="19"/>
          </p:nvPr>
        </p:nvSpPr>
        <p:spPr>
          <a:xfrm>
            <a:off x="420624" y="2029968"/>
            <a:ext cx="2642616" cy="1892808"/>
          </a:xfrm>
          <a:solidFill>
            <a:schemeClr val="accent3"/>
          </a:solidFill>
        </p:spPr>
        <p:txBody>
          <a:bodyPr/>
          <a:lstStyle/>
          <a:p>
            <a:r>
              <a:rPr lang="en-US"/>
              <a:t>Click icon to add picture</a:t>
            </a:r>
            <a:endParaRPr lang="en-US" dirty="0"/>
          </a:p>
        </p:txBody>
      </p:sp>
      <p:sp>
        <p:nvSpPr>
          <p:cNvPr id="40" name="Text Placeholder 39">
            <a:extLst>
              <a:ext uri="{FF2B5EF4-FFF2-40B4-BE49-F238E27FC236}">
                <a16:creationId xmlns:a16="http://schemas.microsoft.com/office/drawing/2014/main" id="{588BD3B0-8831-43B7-B5A9-3F692192A2D6}"/>
              </a:ext>
            </a:extLst>
          </p:cNvPr>
          <p:cNvSpPr>
            <a:spLocks noGrp="1"/>
          </p:cNvSpPr>
          <p:nvPr>
            <p:ph type="body" sz="quarter" idx="23" hasCustomPrompt="1"/>
          </p:nvPr>
        </p:nvSpPr>
        <p:spPr>
          <a:xfrm>
            <a:off x="420624" y="3971853"/>
            <a:ext cx="2642616" cy="877824"/>
          </a:xfrm>
        </p:spPr>
        <p:txBody>
          <a:bodyPr anchor="b" anchorCtr="0">
            <a:normAutofit/>
          </a:bodyPr>
          <a:lstStyle>
            <a:lvl1pPr>
              <a:buNone/>
              <a:defRPr sz="2000" b="1" baseline="0"/>
            </a:lvl1pPr>
          </a:lstStyle>
          <a:p>
            <a:pPr lvl="0"/>
            <a:r>
              <a:rPr lang="en-US" dirty="0"/>
              <a:t>Name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hasCustomPrompt="1"/>
          </p:nvPr>
        </p:nvSpPr>
        <p:spPr>
          <a:xfrm>
            <a:off x="420625"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6" name="Picture Placeholder 34">
            <a:extLst>
              <a:ext uri="{FF2B5EF4-FFF2-40B4-BE49-F238E27FC236}">
                <a16:creationId xmlns:a16="http://schemas.microsoft.com/office/drawing/2014/main" id="{E9A9694E-7001-4575-9F4C-663629B0A7CE}"/>
              </a:ext>
            </a:extLst>
          </p:cNvPr>
          <p:cNvSpPr>
            <a:spLocks noGrp="1"/>
          </p:cNvSpPr>
          <p:nvPr>
            <p:ph type="pic" sz="quarter" idx="20"/>
          </p:nvPr>
        </p:nvSpPr>
        <p:spPr>
          <a:xfrm>
            <a:off x="3227832" y="2029968"/>
            <a:ext cx="2642616" cy="1892808"/>
          </a:xfrm>
          <a:solidFill>
            <a:schemeClr val="accent3"/>
          </a:solidFill>
        </p:spPr>
        <p:txBody>
          <a:bodyPr/>
          <a:lstStyle/>
          <a:p>
            <a:r>
              <a:rPr lang="en-US"/>
              <a:t>Click icon to add picture</a:t>
            </a:r>
            <a:endParaRPr lang="en-US" dirty="0"/>
          </a:p>
        </p:txBody>
      </p:sp>
      <p:sp>
        <p:nvSpPr>
          <p:cNvPr id="31" name="Text Placeholder 30">
            <a:extLst>
              <a:ext uri="{FF2B5EF4-FFF2-40B4-BE49-F238E27FC236}">
                <a16:creationId xmlns:a16="http://schemas.microsoft.com/office/drawing/2014/main" id="{44183588-657C-4472-8112-7A2B55E2E714}"/>
              </a:ext>
            </a:extLst>
          </p:cNvPr>
          <p:cNvSpPr>
            <a:spLocks noGrp="1"/>
          </p:cNvSpPr>
          <p:nvPr>
            <p:ph type="body" sz="quarter" idx="16" hasCustomPrompt="1"/>
          </p:nvPr>
        </p:nvSpPr>
        <p:spPr>
          <a:xfrm>
            <a:off x="3227832" y="3971853"/>
            <a:ext cx="2642616" cy="877824"/>
          </a:xfrm>
        </p:spPr>
        <p:txBody>
          <a:bodyPr anchor="b" anchorCtr="0"/>
          <a:lstStyle>
            <a:lvl1pPr>
              <a:buNone/>
              <a:defRPr sz="2000" b="1"/>
            </a:lvl1pPr>
          </a:lstStyle>
          <a:p>
            <a:pPr lvl="0"/>
            <a:r>
              <a:rPr lang="en-US" dirty="0"/>
              <a:t>Name</a:t>
            </a:r>
          </a:p>
        </p:txBody>
      </p:sp>
      <p:sp>
        <p:nvSpPr>
          <p:cNvPr id="24" name="Text Placeholder 2">
            <a:extLst>
              <a:ext uri="{FF2B5EF4-FFF2-40B4-BE49-F238E27FC236}">
                <a16:creationId xmlns:a16="http://schemas.microsoft.com/office/drawing/2014/main" id="{E5900E07-5526-44B5-BD49-95414B12080F}"/>
              </a:ext>
            </a:extLst>
          </p:cNvPr>
          <p:cNvSpPr>
            <a:spLocks noGrp="1"/>
          </p:cNvSpPr>
          <p:nvPr>
            <p:ph type="body" idx="13" hasCustomPrompt="1"/>
          </p:nvPr>
        </p:nvSpPr>
        <p:spPr>
          <a:xfrm>
            <a:off x="3227832"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7" name="Picture Placeholder 34">
            <a:extLst>
              <a:ext uri="{FF2B5EF4-FFF2-40B4-BE49-F238E27FC236}">
                <a16:creationId xmlns:a16="http://schemas.microsoft.com/office/drawing/2014/main" id="{5AD1D716-DEC7-4756-8417-259B5EAA7EA0}"/>
              </a:ext>
            </a:extLst>
          </p:cNvPr>
          <p:cNvSpPr>
            <a:spLocks noGrp="1"/>
          </p:cNvSpPr>
          <p:nvPr>
            <p:ph type="pic" sz="quarter" idx="21"/>
          </p:nvPr>
        </p:nvSpPr>
        <p:spPr>
          <a:xfrm>
            <a:off x="6044184" y="2029968"/>
            <a:ext cx="2642616" cy="1892808"/>
          </a:xfrm>
          <a:solidFill>
            <a:schemeClr val="accent3"/>
          </a:solidFill>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5E05DC2B-9AC8-4E27-A870-E3E9BBCF4FBF}"/>
              </a:ext>
            </a:extLst>
          </p:cNvPr>
          <p:cNvSpPr>
            <a:spLocks noGrp="1"/>
          </p:cNvSpPr>
          <p:nvPr>
            <p:ph type="body" sz="quarter" idx="17" hasCustomPrompt="1"/>
          </p:nvPr>
        </p:nvSpPr>
        <p:spPr>
          <a:xfrm>
            <a:off x="6044184" y="3971853"/>
            <a:ext cx="2642616" cy="877824"/>
          </a:xfrm>
        </p:spPr>
        <p:txBody>
          <a:bodyPr anchor="b" anchorCtr="0"/>
          <a:lstStyle>
            <a:lvl1pPr>
              <a:buNone/>
              <a:defRPr sz="2000" b="1"/>
            </a:lvl1pPr>
          </a:lstStyle>
          <a:p>
            <a:pPr lvl="0"/>
            <a:r>
              <a:rPr lang="en-US" dirty="0"/>
              <a:t>Name</a:t>
            </a:r>
          </a:p>
        </p:txBody>
      </p:sp>
      <p:sp>
        <p:nvSpPr>
          <p:cNvPr id="26" name="Text Placeholder 2">
            <a:extLst>
              <a:ext uri="{FF2B5EF4-FFF2-40B4-BE49-F238E27FC236}">
                <a16:creationId xmlns:a16="http://schemas.microsoft.com/office/drawing/2014/main" id="{13C6B231-0427-4DBE-AE82-31CC424FC664}"/>
              </a:ext>
            </a:extLst>
          </p:cNvPr>
          <p:cNvSpPr>
            <a:spLocks noGrp="1"/>
          </p:cNvSpPr>
          <p:nvPr>
            <p:ph type="body" idx="14" hasCustomPrompt="1"/>
          </p:nvPr>
        </p:nvSpPr>
        <p:spPr>
          <a:xfrm>
            <a:off x="6044184"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8" name="Picture Placeholder 34">
            <a:extLst>
              <a:ext uri="{FF2B5EF4-FFF2-40B4-BE49-F238E27FC236}">
                <a16:creationId xmlns:a16="http://schemas.microsoft.com/office/drawing/2014/main" id="{67FC7F9C-D486-450B-B0F9-3EE9789C8964}"/>
              </a:ext>
            </a:extLst>
          </p:cNvPr>
          <p:cNvSpPr>
            <a:spLocks noGrp="1"/>
          </p:cNvSpPr>
          <p:nvPr>
            <p:ph type="pic" sz="quarter" idx="22"/>
          </p:nvPr>
        </p:nvSpPr>
        <p:spPr>
          <a:xfrm>
            <a:off x="8851392" y="2020920"/>
            <a:ext cx="2642616" cy="1892808"/>
          </a:xfrm>
          <a:solidFill>
            <a:schemeClr val="accent3"/>
          </a:solidFill>
        </p:spPr>
        <p:txBody>
          <a:bodyPr/>
          <a:lstStyle/>
          <a:p>
            <a:r>
              <a:rPr lang="en-US"/>
              <a:t>Click icon to add picture</a:t>
            </a:r>
            <a:endParaRPr lang="en-US" dirty="0"/>
          </a:p>
        </p:txBody>
      </p:sp>
      <p:sp>
        <p:nvSpPr>
          <p:cNvPr id="33" name="Text Placeholder 30">
            <a:extLst>
              <a:ext uri="{FF2B5EF4-FFF2-40B4-BE49-F238E27FC236}">
                <a16:creationId xmlns:a16="http://schemas.microsoft.com/office/drawing/2014/main" id="{9A466F23-EDAE-477E-B8D1-C9E81E6D1B12}"/>
              </a:ext>
            </a:extLst>
          </p:cNvPr>
          <p:cNvSpPr>
            <a:spLocks noGrp="1"/>
          </p:cNvSpPr>
          <p:nvPr>
            <p:ph type="body" sz="quarter" idx="18" hasCustomPrompt="1"/>
          </p:nvPr>
        </p:nvSpPr>
        <p:spPr>
          <a:xfrm>
            <a:off x="8851392" y="3971853"/>
            <a:ext cx="2642616" cy="877824"/>
          </a:xfrm>
        </p:spPr>
        <p:txBody>
          <a:bodyPr anchor="b" anchorCtr="0"/>
          <a:lstStyle>
            <a:lvl1pPr>
              <a:buNone/>
              <a:defRPr sz="2000" b="1"/>
            </a:lvl1pPr>
          </a:lstStyle>
          <a:p>
            <a:pPr lvl="0"/>
            <a:r>
              <a:rPr lang="en-US" dirty="0"/>
              <a:t>Name</a:t>
            </a:r>
          </a:p>
        </p:txBody>
      </p:sp>
      <p:sp>
        <p:nvSpPr>
          <p:cNvPr id="28" name="Text Placeholder 2">
            <a:extLst>
              <a:ext uri="{FF2B5EF4-FFF2-40B4-BE49-F238E27FC236}">
                <a16:creationId xmlns:a16="http://schemas.microsoft.com/office/drawing/2014/main" id="{6C8ADF02-C47F-4077-865D-D057627A9E3F}"/>
              </a:ext>
            </a:extLst>
          </p:cNvPr>
          <p:cNvSpPr>
            <a:spLocks noGrp="1"/>
          </p:cNvSpPr>
          <p:nvPr>
            <p:ph type="body" idx="15" hasCustomPrompt="1"/>
          </p:nvPr>
        </p:nvSpPr>
        <p:spPr>
          <a:xfrm>
            <a:off x="8851392"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r>
              <a:rPr lang="en-US" dirty="0"/>
              <a:t>Monday, February 1, 20XX</a:t>
            </a:r>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2" name="Straight Connector 11">
            <a:extLst>
              <a:ext uri="{FF2B5EF4-FFF2-40B4-BE49-F238E27FC236}">
                <a16:creationId xmlns:a16="http://schemas.microsoft.com/office/drawing/2014/main" id="{94360FCC-CBCE-4F8E-84A2-B29CA5DADC66}"/>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A6BF945-F985-4A89-9868-A82E90E1054D}"/>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6" name="Straight Connector 15">
            <a:extLst>
              <a:ext uri="{FF2B5EF4-FFF2-40B4-BE49-F238E27FC236}">
                <a16:creationId xmlns:a16="http://schemas.microsoft.com/office/drawing/2014/main" id="{E1D8AF1F-4C5C-4C08-894E-00850C387A20}"/>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3944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1" name="Rectangle 10" descr="Tag=AccentColor&#10;Flavor=Light&#10;Target=Fill">
            <a:extLst>
              <a:ext uri="{FF2B5EF4-FFF2-40B4-BE49-F238E27FC236}">
                <a16:creationId xmlns:a16="http://schemas.microsoft.com/office/drawing/2014/main" id="{A53A46AB-E26C-4F66-A0B8-4CDBD5F4011C}"/>
              </a:ext>
            </a:extLst>
          </p:cNvPr>
          <p:cNvSpPr/>
          <p:nvPr userDrawn="1"/>
        </p:nvSpPr>
        <p:spPr>
          <a:xfrm rot="10800000">
            <a:off x="11494040" y="4282928"/>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3" name="Straight Connector 12" descr="Tag=AccentColor&#10;Flavor=Light&#10;Target=Line">
            <a:extLst>
              <a:ext uri="{FF2B5EF4-FFF2-40B4-BE49-F238E27FC236}">
                <a16:creationId xmlns:a16="http://schemas.microsoft.com/office/drawing/2014/main" id="{91B558DC-6718-44D0-992F-3EF710C6A724}"/>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descr="Tag=AccentColor&#10;Flavor=Light&#10;Target=Line">
            <a:extLst>
              <a:ext uri="{FF2B5EF4-FFF2-40B4-BE49-F238E27FC236}">
                <a16:creationId xmlns:a16="http://schemas.microsoft.com/office/drawing/2014/main" id="{8957C00F-B052-4CA9-BD41-08B7B9AD505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5003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2" name="Rectangle 21" descr="Tag=AccentColor&#10;Flavor=Light&#10;Target=Fill">
            <a:extLst>
              <a:ext uri="{FF2B5EF4-FFF2-40B4-BE49-F238E27FC236}">
                <a16:creationId xmlns:a16="http://schemas.microsoft.com/office/drawing/2014/main" id="{3065995A-ADFA-424E-8E79-060CD9CD1880}"/>
              </a:ext>
            </a:extLst>
          </p:cNvPr>
          <p:cNvSpPr/>
          <p:nvPr userDrawn="1"/>
        </p:nvSpPr>
        <p:spPr>
          <a:xfrm rot="10800000">
            <a:off x="11492523" y="0"/>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4073651" y="1690688"/>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4073651" y="2514600"/>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2" name="Straight Connector 11" descr="Tag=AccentColor&#10;Flavor=Light&#10;Target=Line">
            <a:extLst>
              <a:ext uri="{FF2B5EF4-FFF2-40B4-BE49-F238E27FC236}">
                <a16:creationId xmlns:a16="http://schemas.microsoft.com/office/drawing/2014/main" id="{D0520DAB-C1D4-4D6C-A6DC-D7EC7DD52AD9}"/>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descr="Tag=AccentColor&#10;Flavor=Light&#10;Target=Line">
            <a:extLst>
              <a:ext uri="{FF2B5EF4-FFF2-40B4-BE49-F238E27FC236}">
                <a16:creationId xmlns:a16="http://schemas.microsoft.com/office/drawing/2014/main" id="{C30EEEA8-859F-4EA5-BF79-BCCA444C5E9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EA948393-0FB5-4969-8C1D-8D80A6884EF1}"/>
              </a:ext>
            </a:extLst>
          </p:cNvPr>
          <p:cNvSpPr>
            <a:spLocks noGrp="1"/>
          </p:cNvSpPr>
          <p:nvPr>
            <p:ph type="body" sz="quarter" idx="13"/>
          </p:nvPr>
        </p:nvSpPr>
        <p:spPr>
          <a:xfrm>
            <a:off x="7726679" y="1681163"/>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4ACFC3A6-17FC-4040-AC3E-76E9975C5A16}"/>
              </a:ext>
            </a:extLst>
          </p:cNvPr>
          <p:cNvSpPr>
            <a:spLocks noGrp="1"/>
          </p:cNvSpPr>
          <p:nvPr>
            <p:ph sz="quarter" idx="14"/>
          </p:nvPr>
        </p:nvSpPr>
        <p:spPr>
          <a:xfrm>
            <a:off x="7726679" y="2505075"/>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33792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BDB087A-3DA7-4017-A5B1-F130DC91FB35}"/>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a:extLst>
              <a:ext uri="{FF2B5EF4-FFF2-40B4-BE49-F238E27FC236}">
                <a16:creationId xmlns:a16="http://schemas.microsoft.com/office/drawing/2014/main" id="{BAF5A401-D6B7-4962-876B-5DB5840E4F93}"/>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B907326-D737-439C-9190-476F49A50994}"/>
              </a:ext>
            </a:extLst>
          </p:cNvPr>
          <p:cNvSpPr>
            <a:spLocks noGrp="1"/>
          </p:cNvSpPr>
          <p:nvPr>
            <p:ph type="title"/>
          </p:nvPr>
        </p:nvSpPr>
        <p:spPr>
          <a:xfrm>
            <a:off x="422145" y="539496"/>
            <a:ext cx="4907908" cy="2640432"/>
          </a:xfrm>
        </p:spPr>
        <p:txBody>
          <a:bodyPr anchor="t">
            <a:normAutofit/>
          </a:bodyPr>
          <a:lstStyle/>
          <a:p>
            <a:r>
              <a:rPr lang="en-US" sz="4800">
                <a:solidFill>
                  <a:schemeClr val="tx1"/>
                </a:solidFill>
              </a:rPr>
              <a:t>Click to edit Master title style</a:t>
            </a:r>
            <a:endParaRPr lang="en-US" sz="4800" dirty="0">
              <a:solidFill>
                <a:schemeClr val="tx1"/>
              </a:solidFill>
            </a:endParaRPr>
          </a:p>
        </p:txBody>
      </p:sp>
      <p:sp>
        <p:nvSpPr>
          <p:cNvPr id="9" name="Content Placeholder 2">
            <a:extLst>
              <a:ext uri="{FF2B5EF4-FFF2-40B4-BE49-F238E27FC236}">
                <a16:creationId xmlns:a16="http://schemas.microsoft.com/office/drawing/2014/main" id="{00B68F67-401D-47DB-8256-A99FC6E99F6C}"/>
              </a:ext>
            </a:extLst>
          </p:cNvPr>
          <p:cNvSpPr>
            <a:spLocks noGrp="1"/>
          </p:cNvSpPr>
          <p:nvPr>
            <p:ph idx="1"/>
          </p:nvPr>
        </p:nvSpPr>
        <p:spPr>
          <a:xfrm>
            <a:off x="5583401" y="539496"/>
            <a:ext cx="4956417" cy="2640432"/>
          </a:xfrm>
        </p:spPr>
        <p:txBody>
          <a:bodyPr anchor="t" anchorCtr="0">
            <a:normAutofit/>
          </a:bodyPr>
          <a:lstStyle>
            <a:lvl1pPr marL="0" indent="0">
              <a:buNone/>
              <a:defRPr/>
            </a:lvl1pPr>
          </a:lstStyle>
          <a:p>
            <a:pPr lvl="0">
              <a:lnSpc>
                <a:spcPts val="2800"/>
              </a:lnSpc>
            </a:pPr>
            <a:r>
              <a:rPr lang="en-US" sz="1800">
                <a:solidFill>
                  <a:schemeClr val="tx1"/>
                </a:solidFill>
              </a:rPr>
              <a:t>Click to edit Master text styles</a:t>
            </a:r>
          </a:p>
        </p:txBody>
      </p:sp>
      <p:sp>
        <p:nvSpPr>
          <p:cNvPr id="15" name="Picture Placeholder 14">
            <a:extLst>
              <a:ext uri="{FF2B5EF4-FFF2-40B4-BE49-F238E27FC236}">
                <a16:creationId xmlns:a16="http://schemas.microsoft.com/office/drawing/2014/main" id="{7F752DB1-6A0B-4783-9C40-800940EAFCFE}"/>
              </a:ext>
            </a:extLst>
          </p:cNvPr>
          <p:cNvSpPr>
            <a:spLocks noGrp="1"/>
          </p:cNvSpPr>
          <p:nvPr>
            <p:ph type="pic" sz="quarter" idx="13"/>
          </p:nvPr>
        </p:nvSpPr>
        <p:spPr>
          <a:xfrm>
            <a:off x="420624" y="3355848"/>
            <a:ext cx="5230368" cy="2816352"/>
          </a:xfrm>
          <a:solidFill>
            <a:schemeClr val="accent3"/>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4F09D8BB-76EC-4BB5-8860-21FBB2990A2D}"/>
              </a:ext>
            </a:extLst>
          </p:cNvPr>
          <p:cNvSpPr>
            <a:spLocks noGrp="1"/>
          </p:cNvSpPr>
          <p:nvPr>
            <p:ph type="pic" sz="quarter" idx="14"/>
          </p:nvPr>
        </p:nvSpPr>
        <p:spPr>
          <a:xfrm>
            <a:off x="5650992" y="3355848"/>
            <a:ext cx="5843016" cy="2816352"/>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6" name="Rectangle 5">
            <a:extLst>
              <a:ext uri="{FF2B5EF4-FFF2-40B4-BE49-F238E27FC236}">
                <a16:creationId xmlns:a16="http://schemas.microsoft.com/office/drawing/2014/main" id="{CCADA8C2-1E19-4FCB-8656-240C92CFB7B1}"/>
              </a:ext>
              <a:ext uri="{C183D7F6-B498-43B3-948B-1728B52AA6E4}">
                <adec:decorative xmlns:adec="http://schemas.microsoft.com/office/drawing/2017/decorative" val="1"/>
              </a:ext>
            </a:extLst>
          </p:cNvPr>
          <p:cNvSpPr/>
          <p:nvPr userDrawn="1"/>
        </p:nvSpPr>
        <p:spPr>
          <a:xfrm rot="10800000">
            <a:off x="-1" y="3352062"/>
            <a:ext cx="413642" cy="282013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2" name="Straight Connector 11">
            <a:extLst>
              <a:ext uri="{FF2B5EF4-FFF2-40B4-BE49-F238E27FC236}">
                <a16:creationId xmlns:a16="http://schemas.microsoft.com/office/drawing/2014/main" id="{CBF1133D-7CCD-4CD4-B2BA-F05FAE174248}"/>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2B0F32-F444-4A9F-8575-96F5D13E4231}"/>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8423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8941816-7203-4339-8B31-60B4107A1EE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1A7A4606-69F4-4469-B7C4-4AF495ACE2BB}"/>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9BDEB7A-D103-487A-8C1B-9145FB24B663}"/>
              </a:ext>
            </a:extLst>
          </p:cNvPr>
          <p:cNvSpPr>
            <a:spLocks noGrp="1"/>
          </p:cNvSpPr>
          <p:nvPr>
            <p:ph type="title"/>
          </p:nvPr>
        </p:nvSpPr>
        <p:spPr>
          <a:xfrm>
            <a:off x="422897" y="539496"/>
            <a:ext cx="5228393" cy="2697190"/>
          </a:xfrm>
        </p:spPr>
        <p:txBody>
          <a:bodyPr anchor="b">
            <a:normAutofit/>
          </a:bodyPr>
          <a:lstStyle/>
          <a:p>
            <a:r>
              <a:rPr lang="en-US" sz="4800"/>
              <a:t>Click to edit Master title style</a:t>
            </a:r>
            <a:endParaRPr lang="en-US" sz="4800" dirty="0"/>
          </a:p>
        </p:txBody>
      </p:sp>
      <p:sp>
        <p:nvSpPr>
          <p:cNvPr id="8" name="Content Placeholder 2">
            <a:extLst>
              <a:ext uri="{FF2B5EF4-FFF2-40B4-BE49-F238E27FC236}">
                <a16:creationId xmlns:a16="http://schemas.microsoft.com/office/drawing/2014/main" id="{F3017A3E-25F7-41D5-AABB-24D0E2673A63}"/>
              </a:ext>
            </a:extLst>
          </p:cNvPr>
          <p:cNvSpPr>
            <a:spLocks noGrp="1"/>
          </p:cNvSpPr>
          <p:nvPr>
            <p:ph idx="1"/>
          </p:nvPr>
        </p:nvSpPr>
        <p:spPr>
          <a:xfrm>
            <a:off x="422897" y="3354749"/>
            <a:ext cx="5228392" cy="2582470"/>
          </a:xfrm>
        </p:spPr>
        <p:txBody>
          <a:bodyPr>
            <a:noAutofit/>
          </a:bodyPr>
          <a:lstStyle>
            <a:lvl1pPr marL="0" indent="0">
              <a:buNone/>
              <a:defRPr/>
            </a:lvl1pPr>
          </a:lstStyle>
          <a:p>
            <a:pPr lvl="0">
              <a:lnSpc>
                <a:spcPts val="2800"/>
              </a:lnSpc>
            </a:pPr>
            <a:r>
              <a:rPr lang="en-US" sz="1800"/>
              <a:t>Click to edit Master text styles</a:t>
            </a:r>
          </a:p>
        </p:txBody>
      </p:sp>
      <p:sp>
        <p:nvSpPr>
          <p:cNvPr id="9" name="Rectangle 8">
            <a:extLst>
              <a:ext uri="{FF2B5EF4-FFF2-40B4-BE49-F238E27FC236}">
                <a16:creationId xmlns:a16="http://schemas.microsoft.com/office/drawing/2014/main" id="{C262D696-4404-4062-9387-925D9687B972}"/>
              </a:ext>
              <a:ext uri="{C183D7F6-B498-43B3-948B-1728B52AA6E4}">
                <adec:decorative xmlns:adec="http://schemas.microsoft.com/office/drawing/2017/decorative" val="1"/>
              </a:ext>
            </a:extLst>
          </p:cNvPr>
          <p:cNvSpPr/>
          <p:nvPr userDrawn="1"/>
        </p:nvSpPr>
        <p:spPr>
          <a:xfrm rot="10800000">
            <a:off x="6095999" y="695340"/>
            <a:ext cx="5391683" cy="547685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1" name="Straight Connector 10">
            <a:extLst>
              <a:ext uri="{FF2B5EF4-FFF2-40B4-BE49-F238E27FC236}">
                <a16:creationId xmlns:a16="http://schemas.microsoft.com/office/drawing/2014/main" id="{C415F07E-A8F5-473A-90AC-3BF5823C08A3}"/>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5C0C26-4C66-47DC-B079-5B94C22F15BD}"/>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C0FC374E-BABB-4A9C-A608-04A2B9C68F26}"/>
              </a:ext>
            </a:extLst>
          </p:cNvPr>
          <p:cNvSpPr>
            <a:spLocks noGrp="1"/>
          </p:cNvSpPr>
          <p:nvPr>
            <p:ph type="pic" sz="quarter" idx="13"/>
          </p:nvPr>
        </p:nvSpPr>
        <p:spPr>
          <a:xfrm>
            <a:off x="6620256" y="1243584"/>
            <a:ext cx="4361688" cy="4361688"/>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5848407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r>
              <a:rPr lang="en-US" dirty="0"/>
              <a:t>Monday, February 1, 20XX</a:t>
            </a:r>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dirty="0"/>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a:t>
            </a:fld>
            <a:endParaRPr lang="en-US" dirty="0"/>
          </a:p>
        </p:txBody>
      </p:sp>
    </p:spTree>
    <p:extLst>
      <p:ext uri="{BB962C8B-B14F-4D97-AF65-F5344CB8AC3E}">
        <p14:creationId xmlns:p14="http://schemas.microsoft.com/office/powerpoint/2010/main" val="11763529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r>
              <a:rPr lang="en-US" dirty="0"/>
              <a:t>Monday, February 1, 20XX</a:t>
            </a:r>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0848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16416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a:lstStyle/>
          <a:p>
            <a:r>
              <a:rPr lang="en-US" dirty="0"/>
              <a:t>Monday, February 1, 20XX</a:t>
            </a:r>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60361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388882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a:normAutofit/>
          </a:bodyPr>
          <a:lstStyle>
            <a:lvl1pPr>
              <a:defRPr sz="5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a:lstStyle/>
          <a:p>
            <a:r>
              <a:rPr lang="en-US" dirty="0"/>
              <a:t>Monday, February 1, 20XX</a:t>
            </a:r>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385188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073567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anchor="b">
            <a:no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896793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5161767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56651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74752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35490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096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31686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0230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2771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20727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04201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717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69839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0811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08481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64652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29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37691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63463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5317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813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8.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7.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6.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3.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2990167500"/>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2B7D838-1B40-4DB1-9D08-8491EF5CCCCF}" type="datetimeFigureOut">
              <a:rPr lang="en-US" smtClean="0"/>
              <a:t>10/26/2025</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F48BD034-B841-4E03-A5E9-3FB8D2CCBD29}" type="slidenum">
              <a:rPr lang="en-US" smtClean="0"/>
              <a:t>‹#›</a:t>
            </a:fld>
            <a:endParaRPr lang="en-US"/>
          </a:p>
        </p:txBody>
      </p:sp>
    </p:spTree>
    <p:extLst>
      <p:ext uri="{BB962C8B-B14F-4D97-AF65-F5344CB8AC3E}">
        <p14:creationId xmlns:p14="http://schemas.microsoft.com/office/powerpoint/2010/main" val="2823302307"/>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FEC02D2-9E2F-7527-BE80-ED3857C07EEE}"/>
              </a:ext>
            </a:extLst>
          </p:cNvPr>
          <p:cNvGrpSpPr>
            <a:grpSpLocks/>
          </p:cNvGrpSpPr>
          <p:nvPr/>
        </p:nvGrpSpPr>
        <p:grpSpPr bwMode="auto">
          <a:xfrm>
            <a:off x="0" y="0"/>
            <a:ext cx="12192000" cy="6858000"/>
            <a:chOff x="0" y="0"/>
            <a:chExt cx="5760" cy="4320"/>
          </a:xfrm>
        </p:grpSpPr>
        <p:sp>
          <p:nvSpPr>
            <p:cNvPr id="22531" name="Freeform 3">
              <a:extLst>
                <a:ext uri="{FF2B5EF4-FFF2-40B4-BE49-F238E27FC236}">
                  <a16:creationId xmlns:a16="http://schemas.microsoft.com/office/drawing/2014/main" id="{38F7BA0D-10C5-21A5-8583-6B50EDDA2FE5}"/>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ea typeface="新細明體" pitchFamily="18" charset="-120"/>
              </a:endParaRPr>
            </a:p>
          </p:txBody>
        </p:sp>
        <p:sp>
          <p:nvSpPr>
            <p:cNvPr id="22532" name="Freeform 4">
              <a:extLst>
                <a:ext uri="{FF2B5EF4-FFF2-40B4-BE49-F238E27FC236}">
                  <a16:creationId xmlns:a16="http://schemas.microsoft.com/office/drawing/2014/main" id="{767CB80F-2C78-3580-9300-4B6932EB8447}"/>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ea typeface="新細明體" pitchFamily="18" charset="-120"/>
              </a:endParaRPr>
            </a:p>
          </p:txBody>
        </p:sp>
      </p:grpSp>
      <p:sp>
        <p:nvSpPr>
          <p:cNvPr id="22533" name="Freeform 5">
            <a:extLst>
              <a:ext uri="{FF2B5EF4-FFF2-40B4-BE49-F238E27FC236}">
                <a16:creationId xmlns:a16="http://schemas.microsoft.com/office/drawing/2014/main" id="{D9C767B0-45E7-C67D-94C9-6C0D3D38DDA0}"/>
              </a:ext>
            </a:extLst>
          </p:cNvPr>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ea typeface="新細明體" pitchFamily="18" charset="-120"/>
            </a:endParaRPr>
          </a:p>
        </p:txBody>
      </p:sp>
      <p:grpSp>
        <p:nvGrpSpPr>
          <p:cNvPr id="1028" name="Group 6">
            <a:extLst>
              <a:ext uri="{FF2B5EF4-FFF2-40B4-BE49-F238E27FC236}">
                <a16:creationId xmlns:a16="http://schemas.microsoft.com/office/drawing/2014/main" id="{D71F84B3-020E-528C-700C-259DD6AE73E8}"/>
              </a:ext>
            </a:extLst>
          </p:cNvPr>
          <p:cNvGrpSpPr>
            <a:grpSpLocks/>
          </p:cNvGrpSpPr>
          <p:nvPr/>
        </p:nvGrpSpPr>
        <p:grpSpPr bwMode="auto">
          <a:xfrm>
            <a:off x="0" y="6019800"/>
            <a:ext cx="10464800" cy="857250"/>
            <a:chOff x="0" y="3792"/>
            <a:chExt cx="4944" cy="540"/>
          </a:xfrm>
        </p:grpSpPr>
        <p:sp>
          <p:nvSpPr>
            <p:cNvPr id="22535" name="Freeform 7">
              <a:extLst>
                <a:ext uri="{FF2B5EF4-FFF2-40B4-BE49-F238E27FC236}">
                  <a16:creationId xmlns:a16="http://schemas.microsoft.com/office/drawing/2014/main" id="{46CA4A42-D9F3-5D70-84E4-9E0B49030257}"/>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ea typeface="新細明體" pitchFamily="18" charset="-120"/>
              </a:endParaRPr>
            </a:p>
          </p:txBody>
        </p:sp>
        <p:grpSp>
          <p:nvGrpSpPr>
            <p:cNvPr id="1042" name="Group 8">
              <a:extLst>
                <a:ext uri="{FF2B5EF4-FFF2-40B4-BE49-F238E27FC236}">
                  <a16:creationId xmlns:a16="http://schemas.microsoft.com/office/drawing/2014/main" id="{9C00D855-6F09-2CE6-6626-4165A8DA8B94}"/>
                </a:ext>
              </a:extLst>
            </p:cNvPr>
            <p:cNvGrpSpPr>
              <a:grpSpLocks/>
            </p:cNvGrpSpPr>
            <p:nvPr userDrawn="1"/>
          </p:nvGrpSpPr>
          <p:grpSpPr bwMode="auto">
            <a:xfrm>
              <a:off x="2486" y="3792"/>
              <a:ext cx="2458" cy="540"/>
              <a:chOff x="2486" y="3792"/>
              <a:chExt cx="2458" cy="540"/>
            </a:xfrm>
          </p:grpSpPr>
          <p:sp>
            <p:nvSpPr>
              <p:cNvPr id="22537" name="Freeform 9">
                <a:extLst>
                  <a:ext uri="{FF2B5EF4-FFF2-40B4-BE49-F238E27FC236}">
                    <a16:creationId xmlns:a16="http://schemas.microsoft.com/office/drawing/2014/main" id="{0BC90363-5D6C-0F2D-896A-F3422898FF91}"/>
                  </a:ext>
                </a:extLst>
              </p:cNvPr>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38" name="Freeform 10">
                <a:extLst>
                  <a:ext uri="{FF2B5EF4-FFF2-40B4-BE49-F238E27FC236}">
                    <a16:creationId xmlns:a16="http://schemas.microsoft.com/office/drawing/2014/main" id="{2537BBE7-BEC3-1E2B-84DA-EB2B6F87784F}"/>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39" name="Freeform 11">
                <a:extLst>
                  <a:ext uri="{FF2B5EF4-FFF2-40B4-BE49-F238E27FC236}">
                    <a16:creationId xmlns:a16="http://schemas.microsoft.com/office/drawing/2014/main" id="{54E814CA-F0EE-9D0A-84AC-F80E591AC80C}"/>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40" name="Freeform 12">
                <a:extLst>
                  <a:ext uri="{FF2B5EF4-FFF2-40B4-BE49-F238E27FC236}">
                    <a16:creationId xmlns:a16="http://schemas.microsoft.com/office/drawing/2014/main" id="{18476B4A-07A2-AE69-92EE-23E424B3B86A}"/>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41" name="Freeform 13">
                <a:extLst>
                  <a:ext uri="{FF2B5EF4-FFF2-40B4-BE49-F238E27FC236}">
                    <a16:creationId xmlns:a16="http://schemas.microsoft.com/office/drawing/2014/main" id="{6D640048-0FCD-8C18-2143-789C2DAE3101}"/>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ea typeface="新細明體" pitchFamily="18" charset="-120"/>
                </a:endParaRPr>
              </a:p>
            </p:txBody>
          </p:sp>
        </p:grpSp>
        <p:sp>
          <p:nvSpPr>
            <p:cNvPr id="22542" name="Freeform 14">
              <a:extLst>
                <a:ext uri="{FF2B5EF4-FFF2-40B4-BE49-F238E27FC236}">
                  <a16:creationId xmlns:a16="http://schemas.microsoft.com/office/drawing/2014/main" id="{CC5BF2EF-1A3A-D07F-7955-7B99F83800B9}"/>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ea typeface="新細明體" pitchFamily="18" charset="-120"/>
              </a:endParaRPr>
            </a:p>
          </p:txBody>
        </p:sp>
      </p:grpSp>
      <p:grpSp>
        <p:nvGrpSpPr>
          <p:cNvPr id="1029" name="Group 15">
            <a:extLst>
              <a:ext uri="{FF2B5EF4-FFF2-40B4-BE49-F238E27FC236}">
                <a16:creationId xmlns:a16="http://schemas.microsoft.com/office/drawing/2014/main" id="{BD9CBE79-9DEC-0842-82FF-33A4D156110A}"/>
              </a:ext>
            </a:extLst>
          </p:cNvPr>
          <p:cNvGrpSpPr>
            <a:grpSpLocks/>
          </p:cNvGrpSpPr>
          <p:nvPr/>
        </p:nvGrpSpPr>
        <p:grpSpPr bwMode="auto">
          <a:xfrm>
            <a:off x="836085" y="6021388"/>
            <a:ext cx="7579783" cy="849312"/>
            <a:chOff x="395" y="3793"/>
            <a:chExt cx="3581" cy="535"/>
          </a:xfrm>
        </p:grpSpPr>
        <p:sp>
          <p:nvSpPr>
            <p:cNvPr id="22544" name="Freeform 16">
              <a:extLst>
                <a:ext uri="{FF2B5EF4-FFF2-40B4-BE49-F238E27FC236}">
                  <a16:creationId xmlns:a16="http://schemas.microsoft.com/office/drawing/2014/main" id="{5D2625C8-EF6F-CCB7-CDD8-B3264CC34A46}"/>
                </a:ext>
              </a:extLst>
            </p:cNvPr>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45" name="Freeform 17">
              <a:extLst>
                <a:ext uri="{FF2B5EF4-FFF2-40B4-BE49-F238E27FC236}">
                  <a16:creationId xmlns:a16="http://schemas.microsoft.com/office/drawing/2014/main" id="{3E4F9674-00CF-C9E0-70FC-C60228ECA237}"/>
                </a:ext>
              </a:extLst>
            </p:cNvPr>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46" name="Freeform 18">
              <a:extLst>
                <a:ext uri="{FF2B5EF4-FFF2-40B4-BE49-F238E27FC236}">
                  <a16:creationId xmlns:a16="http://schemas.microsoft.com/office/drawing/2014/main" id="{8ABE405A-DF01-3FFC-3DA2-D9C03E2F482D}"/>
                </a:ext>
              </a:extLst>
            </p:cNvPr>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47" name="Freeform 19">
              <a:extLst>
                <a:ext uri="{FF2B5EF4-FFF2-40B4-BE49-F238E27FC236}">
                  <a16:creationId xmlns:a16="http://schemas.microsoft.com/office/drawing/2014/main" id="{FCC6AD59-87F2-07E2-DEE1-518BAAA4DCA3}"/>
                </a:ext>
              </a:extLst>
            </p:cNvPr>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48" name="Freeform 20">
              <a:extLst>
                <a:ext uri="{FF2B5EF4-FFF2-40B4-BE49-F238E27FC236}">
                  <a16:creationId xmlns:a16="http://schemas.microsoft.com/office/drawing/2014/main" id="{C60D503F-B5C7-6F8F-FBFA-3D522DAFE010}"/>
                </a:ext>
              </a:extLst>
            </p:cNvPr>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ea typeface="新細明體" pitchFamily="18" charset="-120"/>
              </a:endParaRPr>
            </a:p>
          </p:txBody>
        </p:sp>
        <p:sp>
          <p:nvSpPr>
            <p:cNvPr id="22549" name="Freeform 21">
              <a:extLst>
                <a:ext uri="{FF2B5EF4-FFF2-40B4-BE49-F238E27FC236}">
                  <a16:creationId xmlns:a16="http://schemas.microsoft.com/office/drawing/2014/main" id="{C45E89DF-A26A-C192-D02D-80153D6F840B}"/>
                </a:ext>
              </a:extLst>
            </p:cNvPr>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ea typeface="新細明體" pitchFamily="18" charset="-120"/>
              </a:endParaRPr>
            </a:p>
          </p:txBody>
        </p:sp>
      </p:grpSp>
      <p:sp>
        <p:nvSpPr>
          <p:cNvPr id="22550" name="Rectangle 22">
            <a:extLst>
              <a:ext uri="{FF2B5EF4-FFF2-40B4-BE49-F238E27FC236}">
                <a16:creationId xmlns:a16="http://schemas.microsoft.com/office/drawing/2014/main" id="{4B51B509-0E22-4EC0-0B6C-57F29DE9658D}"/>
              </a:ext>
            </a:extLst>
          </p:cNvPr>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031" name="Rectangle 23">
            <a:extLst>
              <a:ext uri="{FF2B5EF4-FFF2-40B4-BE49-F238E27FC236}">
                <a16:creationId xmlns:a16="http://schemas.microsoft.com/office/drawing/2014/main" id="{C6FF72D4-F396-8984-F59C-048EA9C7B401}"/>
              </a:ext>
            </a:extLst>
          </p:cNvPr>
          <p:cNvSpPr>
            <a:spLocks noGrp="1" noChangeArrowheads="1"/>
          </p:cNvSpPr>
          <p:nvPr>
            <p:ph type="body" idx="1"/>
          </p:nvPr>
        </p:nvSpPr>
        <p:spPr bwMode="auto">
          <a:xfrm>
            <a:off x="609600" y="1600200"/>
            <a:ext cx="1097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22552" name="Rectangle 24">
            <a:extLst>
              <a:ext uri="{FF2B5EF4-FFF2-40B4-BE49-F238E27FC236}">
                <a16:creationId xmlns:a16="http://schemas.microsoft.com/office/drawing/2014/main" id="{533CD83A-AFF1-0E23-69D1-2EF589581D3D}"/>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smtClean="0">
                <a:effectLst>
                  <a:outerShdw blurRad="38100" dist="38100" dir="2700000" algn="tl">
                    <a:srgbClr val="000000"/>
                  </a:outerShdw>
                </a:effectLst>
              </a:defRPr>
            </a:lvl1pPr>
          </a:lstStyle>
          <a:p>
            <a:pPr>
              <a:defRPr/>
            </a:pPr>
            <a:endParaRPr lang="en-US" altLang="zh-TW"/>
          </a:p>
        </p:txBody>
      </p:sp>
      <p:sp>
        <p:nvSpPr>
          <p:cNvPr id="22553" name="Rectangle 25">
            <a:extLst>
              <a:ext uri="{FF2B5EF4-FFF2-40B4-BE49-F238E27FC236}">
                <a16:creationId xmlns:a16="http://schemas.microsoft.com/office/drawing/2014/main" id="{01118D67-91FF-C2A3-1D76-75B7F1CD6D82}"/>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smtClean="0">
                <a:effectLst>
                  <a:outerShdw blurRad="38100" dist="38100" dir="2700000" algn="tl">
                    <a:srgbClr val="000000"/>
                  </a:outerShdw>
                </a:effectLst>
              </a:defRPr>
            </a:lvl1pPr>
          </a:lstStyle>
          <a:p>
            <a:pPr>
              <a:defRPr/>
            </a:pPr>
            <a:endParaRPr lang="en-US" altLang="zh-TW"/>
          </a:p>
        </p:txBody>
      </p:sp>
      <p:sp>
        <p:nvSpPr>
          <p:cNvPr id="22554" name="Rectangle 26">
            <a:extLst>
              <a:ext uri="{FF2B5EF4-FFF2-40B4-BE49-F238E27FC236}">
                <a16:creationId xmlns:a16="http://schemas.microsoft.com/office/drawing/2014/main" id="{EBAD8692-C367-E4DF-B861-4ED0CA0F588F}"/>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14E7D7AF-0910-4EB8-93E5-EDC808D70FCA}" type="slidenum">
              <a:rPr lang="zh-TW" altLang="en-US"/>
              <a:pPr/>
              <a:t>‹#›</a:t>
            </a:fld>
            <a:endParaRPr lang="en-US" altLang="zh-TW"/>
          </a:p>
        </p:txBody>
      </p:sp>
    </p:spTree>
    <p:extLst>
      <p:ext uri="{BB962C8B-B14F-4D97-AF65-F5344CB8AC3E}">
        <p14:creationId xmlns:p14="http://schemas.microsoft.com/office/powerpoint/2010/main" val="1438549192"/>
      </p:ext>
    </p:extLst>
  </p:cSld>
  <p:clrMap bg1="dk2" tx1="lt1" bg2="dk1"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PMingLiU" pitchFamily="18" charset="-120"/>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PMingLiU" pitchFamily="18"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PMingLiU" pitchFamily="18"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PMingLiU" pitchFamily="18"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PMingLiU"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lr>
          <a:schemeClr val="tx2"/>
        </a:buClr>
        <a:buChar char="•"/>
        <a:defRPr kumimoji="1" sz="3200">
          <a:solidFill>
            <a:schemeClr val="tx1"/>
          </a:solidFill>
          <a:latin typeface="+mn-lt"/>
          <a:ea typeface="PMingLiU" pitchFamily="18" charset="-12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PMingLiU" pitchFamily="18" charset="-120"/>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PMingLiU" pitchFamily="18"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PMingLiU" pitchFamily="18" charset="-120"/>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ea typeface="PMingLiU" pitchFamily="18" charset="-120"/>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395879200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dirty="0"/>
              <a:t>Monday, February 1, 20XX</a:t>
            </a:r>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65540092"/>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ts val="28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ts val="28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2pPr>
      <a:lvl3pPr marL="1143000" indent="-228600" algn="l" defTabSz="914400" rtl="0" eaLnBrk="1" latinLnBrk="0" hangingPunct="1">
        <a:lnSpc>
          <a:spcPts val="28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ts val="28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ts val="28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1889844210"/>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389BF966-DE6C-24D8-0AD3-E21AFA22A2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918FE01-E554-F4CC-AD4A-F96E144ACA81}"/>
              </a:ext>
            </a:extLst>
          </p:cNvPr>
          <p:cNvSpPr txBox="1"/>
          <p:nvPr/>
        </p:nvSpPr>
        <p:spPr>
          <a:xfrm>
            <a:off x="837282" y="-153492"/>
            <a:ext cx="10686361" cy="4361935"/>
          </a:xfrm>
          <a:prstGeom prst="rect">
            <a:avLst/>
          </a:prstGeom>
        </p:spPr>
        <p:txBody>
          <a:bodyPr vert="horz" lIns="91440" tIns="45720" rIns="91440" bIns="45720" rtlCol="0" anchor="b">
            <a:normAutofit/>
          </a:bodyPr>
          <a:lstStyle/>
          <a:p>
            <a:pPr marL="0" marR="0" lvl="0" indent="0" defTabSz="457200" rtl="0" eaLnBrk="1" fontAlgn="auto" latinLnBrk="0" hangingPunct="1">
              <a:lnSpc>
                <a:spcPct val="160000"/>
              </a:lnSpc>
              <a:spcBef>
                <a:spcPct val="0"/>
              </a:spcBef>
              <a:spcAft>
                <a:spcPts val="600"/>
              </a:spcAft>
              <a:buClrTx/>
              <a:buSzTx/>
              <a:buFontTx/>
              <a:buNone/>
              <a:tabLst/>
              <a:defRPr/>
            </a:pPr>
            <a:endParaRPr kumimoji="0" lang="en-US" sz="4400" b="1" i="0" u="none" strike="noStrike" kern="1200" cap="none" spc="0" normalizeH="0" baseline="0" noProof="0" dirty="0">
              <a:ln w="3175" cmpd="sng">
                <a:noFill/>
              </a:ln>
              <a:solidFill>
                <a:srgbClr val="002060"/>
              </a:solidFill>
              <a:effectLst>
                <a:outerShdw blurRad="38100" dist="38100" dir="2700000" algn="tl">
                  <a:srgbClr val="000000">
                    <a:alpha val="43137"/>
                  </a:srgbClr>
                </a:outerShdw>
              </a:effectLst>
              <a:uLnTx/>
              <a:uFillTx/>
              <a:latin typeface="Garamond" panose="02020404030301010803"/>
              <a:ea typeface="+mn-ea"/>
              <a:cs typeface="+mn-cs"/>
            </a:endParaRPr>
          </a:p>
        </p:txBody>
      </p:sp>
      <p:sp>
        <p:nvSpPr>
          <p:cNvPr id="4" name="TextBox 3">
            <a:extLst>
              <a:ext uri="{FF2B5EF4-FFF2-40B4-BE49-F238E27FC236}">
                <a16:creationId xmlns:a16="http://schemas.microsoft.com/office/drawing/2014/main" id="{9B88CC00-6BF9-3CC8-D4B4-45F3DCD6F0BA}"/>
              </a:ext>
            </a:extLst>
          </p:cNvPr>
          <p:cNvSpPr txBox="1"/>
          <p:nvPr/>
        </p:nvSpPr>
        <p:spPr>
          <a:xfrm>
            <a:off x="1340385" y="1905920"/>
            <a:ext cx="1001433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all" spc="0" normalizeH="0" baseline="0" noProof="0" dirty="0">
                <a:ln w="3175" cmpd="sng">
                  <a:noFill/>
                </a:ln>
                <a:solidFill>
                  <a:srgbClr val="002060"/>
                </a:solidFill>
                <a:effectLst>
                  <a:outerShdw blurRad="38100" dist="38100" dir="2700000" algn="tl">
                    <a:srgbClr val="000000">
                      <a:alpha val="43137"/>
                    </a:srgbClr>
                  </a:outerShdw>
                </a:effectLst>
                <a:uLnTx/>
                <a:uFillTx/>
                <a:latin typeface="Century Gothic" panose="020B0502020202020204"/>
                <a:ea typeface="方正舒体" panose="02010601030101010101" pitchFamily="2" charset="-122"/>
                <a:cs typeface="+mn-cs"/>
              </a:rPr>
              <a:t>【</a:t>
            </a:r>
            <a:r>
              <a:rPr kumimoji="0" lang="en-US" altLang="zh-TW" sz="5400" b="1" i="0" u="none" strike="noStrike" kern="1200" cap="all" spc="0" normalizeH="0" baseline="0" noProof="0" dirty="0">
                <a:ln w="3175" cmpd="sng">
                  <a:noFill/>
                </a:ln>
                <a:solidFill>
                  <a:srgbClr val="002060"/>
                </a:solidFill>
                <a:effectLst>
                  <a:outerShdw blurRad="38100" dist="38100" dir="2700000" algn="tl">
                    <a:srgbClr val="000000">
                      <a:alpha val="43137"/>
                    </a:srgbClr>
                  </a:outerShdw>
                </a:effectLst>
                <a:uLnTx/>
                <a:uFillTx/>
                <a:latin typeface="Century Gothic" panose="020B0502020202020204"/>
                <a:ea typeface="微軟正黑體" panose="020B0604030504040204" pitchFamily="34" charset="-120"/>
                <a:cs typeface="+mn-cs"/>
              </a:rPr>
              <a:t>Announcements</a:t>
            </a:r>
            <a:r>
              <a:rPr kumimoji="0" lang="en-US" altLang="zh-CN" sz="5400" b="1" i="0" u="none" strike="noStrike" kern="1200" cap="all" spc="0" normalizeH="0" baseline="0" noProof="0" dirty="0">
                <a:ln w="3175" cmpd="sng">
                  <a:noFill/>
                </a:ln>
                <a:solidFill>
                  <a:srgbClr val="002060"/>
                </a:solidFill>
                <a:effectLst>
                  <a:outerShdw blurRad="38100" dist="38100" dir="2700000" algn="tl">
                    <a:srgbClr val="000000">
                      <a:alpha val="43137"/>
                    </a:srgbClr>
                  </a:outerShdw>
                </a:effectLst>
                <a:uLnTx/>
                <a:uFillTx/>
                <a:latin typeface="Century Gothic" panose="020B0502020202020204"/>
                <a:ea typeface="方正舒体" panose="02010601030101010101" pitchFamily="2" charset="-122"/>
                <a:cs typeface="+mn-cs"/>
              </a:rPr>
              <a:t>】</a:t>
            </a:r>
            <a:endParaRPr kumimoji="0" lang="en-US" sz="18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Garamond" panose="02020404030301010803"/>
              <a:ea typeface="+mn-ea"/>
              <a:cs typeface="+mn-cs"/>
            </a:endParaRPr>
          </a:p>
        </p:txBody>
      </p:sp>
    </p:spTree>
    <p:extLst>
      <p:ext uri="{BB962C8B-B14F-4D97-AF65-F5344CB8AC3E}">
        <p14:creationId xmlns:p14="http://schemas.microsoft.com/office/powerpoint/2010/main" val="1557252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CC602-58AC-D471-0D53-FEBAFFAD80B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2C9537-FE60-08BD-94D8-16D8C27B634A}"/>
              </a:ext>
            </a:extLst>
          </p:cNvPr>
          <p:cNvSpPr txBox="1"/>
          <p:nvPr/>
        </p:nvSpPr>
        <p:spPr>
          <a:xfrm>
            <a:off x="894843" y="614739"/>
            <a:ext cx="10578164" cy="2049985"/>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US" sz="2800" b="0"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0B0004020202020204" pitchFamily="34" charset="0"/>
                <a:ea typeface="Aptos" panose="020B0004020202020204" pitchFamily="34" charset="0"/>
                <a:cs typeface="Arial" panose="020B0604020202020204" pitchFamily="34" charset="0"/>
              </a:rPr>
              <a:t>does the child hear the Gospel and become a Christian but their extended families are brought to church because the child first received their shoebox gift.  The greatest gift is the gift of Jesus!  Thank you very much for supporting Operation Christmas Child!</a:t>
            </a:r>
            <a:endParaRPr kumimoji="0" lang="en-US" sz="2400" b="0"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4808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88F428-AA83-7E85-A065-F505B1960F6C}"/>
              </a:ext>
            </a:extLst>
          </p:cNvPr>
          <p:cNvPicPr>
            <a:picLocks noChangeAspect="1"/>
          </p:cNvPicPr>
          <p:nvPr/>
        </p:nvPicPr>
        <p:blipFill>
          <a:blip r:embed="rId2"/>
          <a:stretch>
            <a:fillRect/>
          </a:stretch>
        </p:blipFill>
        <p:spPr>
          <a:xfrm>
            <a:off x="2541181" y="375933"/>
            <a:ext cx="7262148" cy="6106133"/>
          </a:xfrm>
          <a:prstGeom prst="rect">
            <a:avLst/>
          </a:prstGeom>
        </p:spPr>
      </p:pic>
    </p:spTree>
    <p:extLst>
      <p:ext uri="{BB962C8B-B14F-4D97-AF65-F5344CB8AC3E}">
        <p14:creationId xmlns:p14="http://schemas.microsoft.com/office/powerpoint/2010/main" val="356737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B39417-B006-A8F9-D048-7CDA367B37D3}"/>
              </a:ext>
            </a:extLst>
          </p:cNvPr>
          <p:cNvSpPr txBox="1"/>
          <p:nvPr/>
        </p:nvSpPr>
        <p:spPr>
          <a:xfrm>
            <a:off x="750771" y="975700"/>
            <a:ext cx="10924674" cy="34163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spc="0" normalizeH="0" baseline="0" noProof="0" dirty="0">
                <a:ln w="3175" cmpd="sng">
                  <a:noFill/>
                </a:ln>
                <a:solidFill>
                  <a:srgbClr val="002060"/>
                </a:solidFill>
                <a:effectLst>
                  <a:outerShdw blurRad="38100" dist="38100" dir="2700000" algn="tl">
                    <a:srgbClr val="000000">
                      <a:alpha val="43137"/>
                    </a:srgbClr>
                  </a:outerShdw>
                </a:effectLst>
                <a:uLnTx/>
                <a:uFillTx/>
                <a:latin typeface="Century Gothic" panose="020B0502020202020204"/>
                <a:ea typeface="方正舒体" panose="02010601030101010101" pitchFamily="2" charset="-122"/>
                <a:cs typeface="+mn-cs"/>
              </a:rPr>
              <a:t>Please stay to attend the monthly prayer meeting after Sunday school today 12:30-1:00 pm. </a:t>
            </a:r>
            <a:endParaRPr kumimoji="0" lang="en-US" sz="18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Garamond" panose="02020404030301010803"/>
              <a:ea typeface="+mn-ea"/>
              <a:cs typeface="+mn-cs"/>
            </a:endParaRPr>
          </a:p>
        </p:txBody>
      </p:sp>
    </p:spTree>
    <p:extLst>
      <p:ext uri="{BB962C8B-B14F-4D97-AF65-F5344CB8AC3E}">
        <p14:creationId xmlns:p14="http://schemas.microsoft.com/office/powerpoint/2010/main" val="181123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764" y="1241659"/>
            <a:ext cx="11059427" cy="5006741"/>
          </a:xfrm>
        </p:spPr>
        <p:txBody>
          <a:bodyPr>
            <a:normAutofit fontScale="32500" lnSpcReduction="20000"/>
          </a:bodyPr>
          <a:lstStyle/>
          <a:p>
            <a:pPr marL="109728" indent="0" algn="ctr">
              <a:buNone/>
            </a:pPr>
            <a:endParaRPr lang="en-US" sz="1600" b="1" dirty="0">
              <a:solidFill>
                <a:srgbClr val="0000FF"/>
              </a:solidFill>
            </a:endParaRPr>
          </a:p>
          <a:p>
            <a:pPr marL="109728" indent="0">
              <a:buNone/>
            </a:pPr>
            <a:endParaRPr lang="en-US" sz="1600" b="1" dirty="0">
              <a:solidFill>
                <a:srgbClr val="FF9900"/>
              </a:solidFill>
              <a:latin typeface="Arial Black" panose="020B0A04020102020204" pitchFamily="34" charset="0"/>
            </a:endParaRPr>
          </a:p>
          <a:p>
            <a:pPr marL="109728" indent="0">
              <a:buNone/>
            </a:pPr>
            <a:r>
              <a:rPr lang="en-US" sz="14400" b="1" dirty="0">
                <a:solidFill>
                  <a:srgbClr val="FF0000"/>
                </a:solidFill>
                <a:latin typeface="Arial" panose="020B0604020202020204" pitchFamily="34" charset="0"/>
                <a:cs typeface="Arial" panose="020B0604020202020204" pitchFamily="34" charset="0"/>
              </a:rPr>
              <a:t>* </a:t>
            </a:r>
            <a:r>
              <a:rPr lang="en-US" altLang="zh-TW" sz="14400" b="1" dirty="0">
                <a:solidFill>
                  <a:srgbClr val="FF0000"/>
                </a:solidFill>
                <a:latin typeface="Arial" panose="020B0604020202020204" pitchFamily="34" charset="0"/>
                <a:cs typeface="Arial" panose="020B0604020202020204" pitchFamily="34" charset="0"/>
              </a:rPr>
              <a:t>R</a:t>
            </a:r>
            <a:r>
              <a:rPr lang="en-US" sz="14400" b="1" dirty="0">
                <a:solidFill>
                  <a:srgbClr val="FF0000"/>
                </a:solidFill>
                <a:latin typeface="Arial" panose="020B0604020202020204" pitchFamily="34" charset="0"/>
                <a:cs typeface="Arial" panose="020B0604020202020204" pitchFamily="34" charset="0"/>
              </a:rPr>
              <a:t>egistration for children ages 4 - 11 and their families for this event ends </a:t>
            </a:r>
            <a:r>
              <a:rPr lang="en-US" sz="14400" b="1" dirty="0">
                <a:solidFill>
                  <a:srgbClr val="FF0000"/>
                </a:solidFill>
                <a:highlight>
                  <a:srgbClr val="00FFFF"/>
                </a:highlight>
                <a:latin typeface="Arial" panose="020B0604020202020204" pitchFamily="34" charset="0"/>
                <a:cs typeface="Arial" panose="020B0604020202020204" pitchFamily="34" charset="0"/>
              </a:rPr>
              <a:t>today</a:t>
            </a:r>
            <a:r>
              <a:rPr lang="en-US" sz="14400" b="1" dirty="0">
                <a:solidFill>
                  <a:srgbClr val="FF0000"/>
                </a:solidFill>
                <a:latin typeface="Arial" panose="020B0604020202020204" pitchFamily="34" charset="0"/>
                <a:cs typeface="Arial" panose="020B0604020202020204" pitchFamily="34" charset="0"/>
              </a:rPr>
              <a:t>. Please register ASAP if interested.</a:t>
            </a:r>
          </a:p>
          <a:p>
            <a:pPr marL="109728" indent="0">
              <a:buNone/>
            </a:pPr>
            <a:endParaRPr lang="en-US" sz="8000" b="1" dirty="0">
              <a:solidFill>
                <a:srgbClr val="FF0000"/>
              </a:solidFill>
              <a:latin typeface="Arial Black" panose="020B0A04020102020204" pitchFamily="34" charset="0"/>
            </a:endParaRPr>
          </a:p>
          <a:p>
            <a:pPr marL="109728" indent="0">
              <a:buNone/>
            </a:pPr>
            <a:r>
              <a:rPr lang="en-US" sz="14400" b="1" dirty="0">
                <a:solidFill>
                  <a:srgbClr val="FF0000"/>
                </a:solidFill>
                <a:latin typeface="Arial" panose="020B0604020202020204" pitchFamily="34" charset="0"/>
                <a:cs typeface="Arial" panose="020B0604020202020204" pitchFamily="34" charset="0"/>
              </a:rPr>
              <a:t>* All volunteers, please attend the informational meeting in room 123 at 12:30-12:45p today.</a:t>
            </a:r>
          </a:p>
          <a:p>
            <a:pPr marL="109728" indent="0" algn="ctr">
              <a:buNone/>
            </a:pPr>
            <a:endParaRPr lang="en-US" sz="2800" b="1" dirty="0">
              <a:solidFill>
                <a:srgbClr val="00B050"/>
              </a:solidFill>
              <a:latin typeface="Arial Black" panose="020B0A04020102020204" pitchFamily="34" charset="0"/>
            </a:endParaRPr>
          </a:p>
          <a:p>
            <a:pPr marL="109728" indent="0" algn="ctr">
              <a:buNone/>
            </a:pPr>
            <a:endParaRPr lang="en-US" sz="4400" b="1" dirty="0">
              <a:solidFill>
                <a:srgbClr val="00B050"/>
              </a:solidFill>
              <a:latin typeface="Arial Black" panose="020B0A04020102020204" pitchFamily="34" charset="0"/>
            </a:endParaRPr>
          </a:p>
          <a:p>
            <a:pPr marL="109728" indent="0" algn="ctr">
              <a:buNone/>
            </a:pPr>
            <a:endParaRPr lang="en-US" sz="9600" b="1" dirty="0">
              <a:solidFill>
                <a:srgbClr val="00B050"/>
              </a:solidFill>
              <a:latin typeface="Arial Black" panose="020B0A04020102020204" pitchFamily="34" charset="0"/>
            </a:endParaRPr>
          </a:p>
        </p:txBody>
      </p:sp>
      <p:sp>
        <p:nvSpPr>
          <p:cNvPr id="2" name="Title 1"/>
          <p:cNvSpPr>
            <a:spLocks noGrp="1"/>
          </p:cNvSpPr>
          <p:nvPr>
            <p:ph type="title"/>
          </p:nvPr>
        </p:nvSpPr>
        <p:spPr>
          <a:xfrm>
            <a:off x="1981200" y="609600"/>
            <a:ext cx="8229600" cy="868362"/>
          </a:xfrm>
        </p:spPr>
        <p:txBody>
          <a:bodyPr>
            <a:normAutofit fontScale="90000"/>
          </a:bodyPr>
          <a:lstStyle/>
          <a:p>
            <a:pPr marL="109728" algn="ctr"/>
            <a:br>
              <a:rPr lang="en-US" sz="4400" dirty="0">
                <a:solidFill>
                  <a:srgbClr val="0000FF"/>
                </a:solidFill>
              </a:rPr>
            </a:br>
            <a:br>
              <a:rPr lang="en-US" sz="4400" dirty="0">
                <a:solidFill>
                  <a:srgbClr val="0000FF"/>
                </a:solidFill>
              </a:rPr>
            </a:br>
            <a:r>
              <a:rPr lang="en-US" sz="6000" dirty="0">
                <a:solidFill>
                  <a:srgbClr val="0000FF"/>
                </a:solidFill>
                <a:latin typeface="Arial Black" panose="020B0A04020102020204" pitchFamily="34" charset="0"/>
              </a:rPr>
              <a:t>Harvest Night</a:t>
            </a:r>
            <a:br>
              <a:rPr lang="en-US" sz="6000" dirty="0">
                <a:solidFill>
                  <a:srgbClr val="0000FF"/>
                </a:solidFill>
                <a:latin typeface="Arial Black" panose="020B0A04020102020204" pitchFamily="34" charset="0"/>
              </a:rPr>
            </a:br>
            <a:br>
              <a:rPr lang="en-US" sz="4000" u="sng" dirty="0">
                <a:solidFill>
                  <a:srgbClr val="FF9900"/>
                </a:solidFill>
              </a:rPr>
            </a:br>
            <a:br>
              <a:rPr lang="en-US" sz="4400" dirty="0">
                <a:solidFill>
                  <a:srgbClr val="0000FF"/>
                </a:solidFill>
              </a:rPr>
            </a:br>
            <a:endParaRPr lang="en-US" u="sng" dirty="0">
              <a:solidFill>
                <a:srgbClr val="0000FF"/>
              </a:solidFill>
            </a:endParaRPr>
          </a:p>
        </p:txBody>
      </p:sp>
    </p:spTree>
    <p:extLst>
      <p:ext uri="{BB962C8B-B14F-4D97-AF65-F5344CB8AC3E}">
        <p14:creationId xmlns:p14="http://schemas.microsoft.com/office/powerpoint/2010/main" val="324707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E884CA-2150-786C-239B-AEFC5E64365E}"/>
              </a:ext>
            </a:extLst>
          </p:cNvPr>
          <p:cNvSpPr txBox="1"/>
          <p:nvPr/>
        </p:nvSpPr>
        <p:spPr>
          <a:xfrm>
            <a:off x="195943" y="293913"/>
            <a:ext cx="11832771" cy="6186309"/>
          </a:xfrm>
          <a:prstGeom prst="rect">
            <a:avLst/>
          </a:prstGeom>
          <a:noFill/>
        </p:spPr>
        <p:txBody>
          <a:bodyPr wrap="square">
            <a:spAutoFit/>
          </a:bodyPr>
          <a:lstStyle/>
          <a:p>
            <a:r>
              <a:rPr lang="en-US" sz="4400" b="1" dirty="0">
                <a:solidFill>
                  <a:srgbClr val="FFFF00"/>
                </a:solidFill>
                <a:effectLst>
                  <a:outerShdw blurRad="38100" dist="38100" dir="2700000" algn="tl">
                    <a:srgbClr val="000000">
                      <a:alpha val="43137"/>
                    </a:srgbClr>
                  </a:outerShdw>
                </a:effectLst>
              </a:rPr>
              <a:t>【2025 Scripture Recitation Finals】</a:t>
            </a:r>
            <a:br>
              <a:rPr lang="en-US" sz="4000" b="1" dirty="0"/>
            </a:br>
            <a:br>
              <a:rPr lang="en-US" sz="3200" dirty="0"/>
            </a:br>
            <a:r>
              <a:rPr lang="en-US" altLang="zh-CN" sz="3200" dirty="0">
                <a:highlight>
                  <a:srgbClr val="FF00FF"/>
                </a:highlight>
              </a:rPr>
              <a:t>【</a:t>
            </a:r>
            <a:r>
              <a:rPr lang="en-US" sz="3200" dirty="0">
                <a:highlight>
                  <a:srgbClr val="FF00FF"/>
                </a:highlight>
              </a:rPr>
              <a:t>Fellowship </a:t>
            </a:r>
            <a:r>
              <a:rPr lang="en-US" altLang="zh-CN" sz="3200" dirty="0">
                <a:highlight>
                  <a:srgbClr val="FF00FF"/>
                </a:highlight>
              </a:rPr>
              <a:t>Final】</a:t>
            </a:r>
            <a:r>
              <a:rPr lang="en-US" sz="3200" dirty="0">
                <a:highlight>
                  <a:srgbClr val="FF00FF"/>
                </a:highlight>
              </a:rPr>
              <a:t> </a:t>
            </a:r>
            <a:r>
              <a:rPr lang="en-US" sz="3200" dirty="0"/>
              <a:t>shall be done with their favorite time and form of recitation, and report the number of participants and the total number of verses recited to Sister </a:t>
            </a:r>
            <a:r>
              <a:rPr lang="en-US" sz="3200" dirty="0" err="1"/>
              <a:t>Wenqing</a:t>
            </a:r>
            <a:r>
              <a:rPr lang="en-US" sz="3200" dirty="0"/>
              <a:t> An by 11/2.</a:t>
            </a:r>
            <a:br>
              <a:rPr lang="en-US" sz="3200" dirty="0"/>
            </a:br>
            <a:br>
              <a:rPr lang="en-US" sz="3200" dirty="0"/>
            </a:br>
            <a:r>
              <a:rPr lang="en-US" altLang="zh-CN" sz="3200" dirty="0">
                <a:highlight>
                  <a:srgbClr val="FF00FF"/>
                </a:highlight>
              </a:rPr>
              <a:t>【</a:t>
            </a:r>
            <a:r>
              <a:rPr lang="en-US" sz="3200" dirty="0">
                <a:highlight>
                  <a:srgbClr val="FF00FF"/>
                </a:highlight>
              </a:rPr>
              <a:t>Individual </a:t>
            </a:r>
            <a:r>
              <a:rPr lang="en-US" altLang="zh-CN" sz="3200" dirty="0" err="1">
                <a:highlight>
                  <a:srgbClr val="FF00FF"/>
                </a:highlight>
              </a:rPr>
              <a:t>F</a:t>
            </a:r>
            <a:r>
              <a:rPr lang="en-US" sz="3200" dirty="0" err="1">
                <a:highlight>
                  <a:srgbClr val="FF00FF"/>
                </a:highlight>
              </a:rPr>
              <a:t>inal</a:t>
            </a:r>
            <a:r>
              <a:rPr lang="en-US" altLang="zh-CN" sz="3200" dirty="0" err="1">
                <a:highlight>
                  <a:srgbClr val="FF00FF"/>
                </a:highlight>
              </a:rPr>
              <a:t>】</a:t>
            </a:r>
            <a:r>
              <a:rPr lang="en-US" sz="3200" dirty="0" err="1"/>
              <a:t>will</a:t>
            </a:r>
            <a:r>
              <a:rPr lang="en-US" sz="3200" dirty="0"/>
              <a:t> be held at 1:15 pm </a:t>
            </a:r>
            <a:r>
              <a:rPr lang="en-US" altLang="zh-CN" sz="3200" dirty="0"/>
              <a:t>on </a:t>
            </a:r>
            <a:r>
              <a:rPr lang="en-US" sz="3200" dirty="0"/>
              <a:t>11/9 in the sanctuary, following the luncheon. The challenger will be reminded of the sentence before the first punctuation mark! </a:t>
            </a:r>
            <a:br>
              <a:rPr lang="en-US" sz="3200" dirty="0"/>
            </a:br>
            <a:br>
              <a:rPr lang="en-US" sz="3200" dirty="0"/>
            </a:br>
            <a:r>
              <a:rPr lang="en-US" altLang="zh-CN" sz="3200" dirty="0"/>
              <a:t>Please passionately </a:t>
            </a:r>
            <a:r>
              <a:rPr lang="en-US" sz="3200" dirty="0"/>
              <a:t>participate in the recitation and engrave God's word in your hearts!</a:t>
            </a:r>
          </a:p>
        </p:txBody>
      </p:sp>
    </p:spTree>
    <p:extLst>
      <p:ext uri="{BB962C8B-B14F-4D97-AF65-F5344CB8AC3E}">
        <p14:creationId xmlns:p14="http://schemas.microsoft.com/office/powerpoint/2010/main" val="362872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257CD-11EF-4848-8D0C-C19CF6154B50}"/>
              </a:ext>
            </a:extLst>
          </p:cNvPr>
          <p:cNvSpPr>
            <a:spLocks noGrp="1"/>
          </p:cNvSpPr>
          <p:nvPr>
            <p:ph type="ctrTitle"/>
          </p:nvPr>
        </p:nvSpPr>
        <p:spPr>
          <a:xfrm>
            <a:off x="180474" y="4693948"/>
            <a:ext cx="8019047" cy="1764444"/>
          </a:xfrm>
        </p:spPr>
        <p:txBody>
          <a:bodyPr>
            <a:noAutofit/>
          </a:bodyPr>
          <a:lstStyle/>
          <a:p>
            <a:r>
              <a:rPr lang="en-US" sz="3600" dirty="0">
                <a:latin typeface="Arial Black" panose="020B0A04020102020204" pitchFamily="34" charset="0"/>
                <a:cs typeface="Aharoni" panose="02010803020104030203" pitchFamily="2" charset="-79"/>
              </a:rPr>
              <a:t>Fill Shoeboxes with your Fellowship Group and return to church by </a:t>
            </a:r>
            <a:r>
              <a:rPr lang="en-US" sz="3600" dirty="0">
                <a:solidFill>
                  <a:srgbClr val="C00000"/>
                </a:solidFill>
                <a:latin typeface="Arial Black" panose="020B0A04020102020204" pitchFamily="34" charset="0"/>
                <a:cs typeface="Aharoni" panose="02010803020104030203" pitchFamily="2" charset="-79"/>
              </a:rPr>
              <a:t>Fri, Nov. 14</a:t>
            </a:r>
            <a:br>
              <a:rPr lang="en-US" sz="3600" dirty="0">
                <a:solidFill>
                  <a:srgbClr val="C00000"/>
                </a:solidFill>
                <a:latin typeface="Arial Black" panose="020B0A04020102020204" pitchFamily="34" charset="0"/>
                <a:cs typeface="Aharoni" panose="02010803020104030203" pitchFamily="2" charset="-79"/>
              </a:rPr>
            </a:br>
            <a:r>
              <a:rPr lang="zh-CN" altLang="en-US" sz="4000" b="1" dirty="0">
                <a:solidFill>
                  <a:srgbClr val="3333FF"/>
                </a:solidFill>
                <a:latin typeface="Agency FB" panose="020B0503020202020204" pitchFamily="34" charset="0"/>
              </a:rPr>
              <a:t>请大家跟各团契一起装鞋盒礼物并于</a:t>
            </a:r>
            <a:r>
              <a:rPr lang="zh-CN" sz="4000" b="1" dirty="0">
                <a:solidFill>
                  <a:srgbClr val="3333FF"/>
                </a:solidFill>
                <a:latin typeface="Agency FB" panose="020B0503020202020204" pitchFamily="34" charset="0"/>
              </a:rPr>
              <a:t>11 </a:t>
            </a:r>
            <a:r>
              <a:rPr lang="en-US" altLang="zh-CN" sz="4000" b="1" dirty="0">
                <a:solidFill>
                  <a:srgbClr val="3333FF"/>
                </a:solidFill>
                <a:latin typeface="Agency FB" panose="020B0503020202020204" pitchFamily="34" charset="0"/>
              </a:rPr>
              <a:t>/14</a:t>
            </a:r>
            <a:r>
              <a:rPr lang="zh-CN" altLang="en-US" sz="4000" b="1" dirty="0">
                <a:solidFill>
                  <a:srgbClr val="3333FF"/>
                </a:solidFill>
                <a:latin typeface="Agency FB" panose="020B0503020202020204" pitchFamily="34" charset="0"/>
              </a:rPr>
              <a:t>（周五）</a:t>
            </a:r>
            <a:r>
              <a:rPr lang="zh-CN" sz="4000" b="1" dirty="0">
                <a:solidFill>
                  <a:srgbClr val="3333FF"/>
                </a:solidFill>
                <a:latin typeface="Agency FB" panose="020B0503020202020204" pitchFamily="34" charset="0"/>
              </a:rPr>
              <a:t>前</a:t>
            </a:r>
            <a:r>
              <a:rPr lang="zh-CN" altLang="en-US" sz="4000" b="1" dirty="0">
                <a:solidFill>
                  <a:srgbClr val="3333FF"/>
                </a:solidFill>
                <a:latin typeface="Agency FB" panose="020B0503020202020204" pitchFamily="34" charset="0"/>
              </a:rPr>
              <a:t>带</a:t>
            </a:r>
            <a:r>
              <a:rPr lang="zh-CN" sz="4000" b="1" dirty="0">
                <a:solidFill>
                  <a:srgbClr val="3333FF"/>
                </a:solidFill>
                <a:latin typeface="Agency FB" panose="020B0503020202020204" pitchFamily="34" charset="0"/>
              </a:rPr>
              <a:t>回教会</a:t>
            </a:r>
            <a:r>
              <a:rPr lang="zh-CN" altLang="en-US" sz="4000" b="1" dirty="0">
                <a:solidFill>
                  <a:srgbClr val="3333FF"/>
                </a:solidFill>
                <a:latin typeface="Agency FB" panose="020B0503020202020204" pitchFamily="34" charset="0"/>
              </a:rPr>
              <a:t>。</a:t>
            </a:r>
            <a:endParaRPr lang="en-US" sz="2800" b="1" dirty="0">
              <a:solidFill>
                <a:srgbClr val="3333FF"/>
              </a:solidFill>
              <a:latin typeface="Agency FB" panose="020B0503020202020204" pitchFamily="34" charset="0"/>
              <a:cs typeface="Aharoni" panose="02010803020104030203" pitchFamily="2" charset="-79"/>
            </a:endParaRPr>
          </a:p>
        </p:txBody>
      </p:sp>
      <p:pic>
        <p:nvPicPr>
          <p:cNvPr id="6" name="Picture Placeholder 5">
            <a:extLst>
              <a:ext uri="{FF2B5EF4-FFF2-40B4-BE49-F238E27FC236}">
                <a16:creationId xmlns:a16="http://schemas.microsoft.com/office/drawing/2014/main" id="{EA3154E3-48EB-46F9-97E2-357522ECA9EF}"/>
              </a:ext>
            </a:extLst>
          </p:cNvPr>
          <p:cNvPicPr>
            <a:picLocks noGrp="1" noChangeAspect="1"/>
          </p:cNvPicPr>
          <p:nvPr>
            <p:ph type="pic" sz="quarter" idx="13"/>
          </p:nvPr>
        </p:nvPicPr>
        <p:blipFill>
          <a:blip r:embed="rId3"/>
          <a:srcRect/>
          <a:stretch/>
        </p:blipFill>
        <p:spPr>
          <a:xfrm>
            <a:off x="1" y="-12700"/>
            <a:ext cx="8632658" cy="4271133"/>
          </a:xfrm>
        </p:spPr>
      </p:pic>
      <p:pic>
        <p:nvPicPr>
          <p:cNvPr id="7" name="Picture 6">
            <a:extLst>
              <a:ext uri="{FF2B5EF4-FFF2-40B4-BE49-F238E27FC236}">
                <a16:creationId xmlns:a16="http://schemas.microsoft.com/office/drawing/2014/main" id="{3C2E4C91-02F9-9D6A-57D9-9AF9700B8C14}"/>
              </a:ext>
            </a:extLst>
          </p:cNvPr>
          <p:cNvPicPr>
            <a:picLocks noChangeAspect="1"/>
          </p:cNvPicPr>
          <p:nvPr/>
        </p:nvPicPr>
        <p:blipFill>
          <a:blip r:embed="rId4"/>
          <a:srcRect/>
          <a:stretch/>
        </p:blipFill>
        <p:spPr>
          <a:xfrm flipH="1">
            <a:off x="8343569" y="4258432"/>
            <a:ext cx="3897829" cy="2599567"/>
          </a:xfrm>
          <a:prstGeom prst="rect">
            <a:avLst/>
          </a:prstGeom>
        </p:spPr>
      </p:pic>
      <p:sp>
        <p:nvSpPr>
          <p:cNvPr id="2" name="TextBox 1">
            <a:extLst>
              <a:ext uri="{FF2B5EF4-FFF2-40B4-BE49-F238E27FC236}">
                <a16:creationId xmlns:a16="http://schemas.microsoft.com/office/drawing/2014/main" id="{2FDBC21D-A41C-775F-CCA2-DA114A6049C8}"/>
              </a:ext>
            </a:extLst>
          </p:cNvPr>
          <p:cNvSpPr txBox="1"/>
          <p:nvPr/>
        </p:nvSpPr>
        <p:spPr>
          <a:xfrm>
            <a:off x="8632651" y="0"/>
            <a:ext cx="3360580" cy="4041491"/>
          </a:xfrm>
          <a:prstGeom prst="rect">
            <a:avLst/>
          </a:prstGeom>
          <a:noFill/>
        </p:spPr>
        <p:txBody>
          <a:bodyPr wrap="square" rtlCol="0">
            <a:spAutoFit/>
          </a:bodyPr>
          <a:lstStyle/>
          <a:p>
            <a:pPr marL="285750" marR="0" lvl="0" indent="-285750" algn="l" defTabSz="914400" rtl="0" eaLnBrk="1" fontAlgn="auto" latinLnBrk="0" hangingPunct="1">
              <a:lnSpc>
                <a:spcPct val="135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haroni" panose="02010803020104030203" pitchFamily="2" charset="-79"/>
              </a:rPr>
              <a:t>WOW Gift </a:t>
            </a:r>
            <a:r>
              <a:rPr kumimoji="0" lang="zh-CN" alt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rPr>
              <a:t>惊喜礼物</a:t>
            </a:r>
            <a:endParaRPr kumimoji="0" 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endParaRPr>
          </a:p>
          <a:p>
            <a:pPr marL="285750" marR="0" lvl="0" indent="-285750" algn="l" defTabSz="914400" rtl="0" eaLnBrk="1" fontAlgn="auto" latinLnBrk="0" hangingPunct="1">
              <a:lnSpc>
                <a:spcPct val="135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haroni" panose="02010803020104030203" pitchFamily="2" charset="-79"/>
              </a:rPr>
              <a:t>Toys </a:t>
            </a:r>
            <a:r>
              <a:rPr kumimoji="0" lang="zh-CN" alt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rPr>
              <a:t>玩具</a:t>
            </a:r>
            <a:endParaRPr kumimoji="0" 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Aharoni" panose="02010803020104030203" pitchFamily="2" charset="-79"/>
            </a:endParaRPr>
          </a:p>
          <a:p>
            <a:pPr marL="285750" marR="0" lvl="0" indent="-285750" algn="l" defTabSz="914400" rtl="0" eaLnBrk="1" fontAlgn="auto" latinLnBrk="0" hangingPunct="1">
              <a:lnSpc>
                <a:spcPct val="135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haroni" panose="02010803020104030203" pitchFamily="2" charset="-79"/>
              </a:rPr>
              <a:t>School Supplies</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Dante"/>
                <a:ea typeface="+mn-ea"/>
                <a:cs typeface="+mn-cs"/>
              </a:rPr>
              <a:t>    </a:t>
            </a:r>
            <a:r>
              <a:rPr kumimoji="0" lang="zh-CN" alt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rPr>
              <a:t>学校用品</a:t>
            </a:r>
            <a:endParaRPr kumimoji="0" 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endParaRPr>
          </a:p>
          <a:p>
            <a:pPr marL="285750" marR="0" lvl="0" indent="-285750" algn="l" defTabSz="914400" rtl="0" eaLnBrk="1" fontAlgn="auto" latinLnBrk="0" hangingPunct="1">
              <a:lnSpc>
                <a:spcPct val="135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haroni" panose="02010803020104030203" pitchFamily="2" charset="-79"/>
              </a:rPr>
              <a:t>Hygiene Items</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Dante"/>
                <a:ea typeface="+mn-ea"/>
                <a:cs typeface="+mn-cs"/>
              </a:rPr>
              <a:t>   </a:t>
            </a:r>
            <a:r>
              <a:rPr kumimoji="0" lang="zh-CN" alt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rPr>
              <a:t>卫生用品</a:t>
            </a:r>
            <a:endParaRPr kumimoji="0" 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endParaRPr>
          </a:p>
          <a:p>
            <a:pPr marL="285750" marR="0" lvl="0" indent="-285750" algn="l" defTabSz="914400" rtl="0" eaLnBrk="1" fontAlgn="auto" latinLnBrk="0" hangingPunct="1">
              <a:lnSpc>
                <a:spcPct val="135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haroni" panose="02010803020104030203" pitchFamily="2" charset="-79"/>
              </a:rPr>
              <a:t>Clothes</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Dante"/>
                <a:ea typeface="+mn-ea"/>
                <a:cs typeface="+mn-cs"/>
              </a:rPr>
              <a:t>    </a:t>
            </a:r>
            <a:r>
              <a:rPr kumimoji="0" lang="zh-CN" alt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rPr>
              <a:t>衣服</a:t>
            </a:r>
            <a:endParaRPr kumimoji="0" lang="en-US" sz="2400" b="1" i="0" u="none" strike="noStrike" kern="1200" cap="none" spc="0" normalizeH="0" baseline="0" noProof="0" dirty="0">
              <a:ln>
                <a:noFill/>
              </a:ln>
              <a:solidFill>
                <a:srgbClr val="000000"/>
              </a:solidFill>
              <a:effectLst/>
              <a:uLnTx/>
              <a:uFillTx/>
              <a:latin typeface="Agency FB" panose="020B0503020202020204" pitchFamily="34" charset="0"/>
              <a:ea typeface="+mn-ea"/>
              <a:cs typeface="+mn-cs"/>
            </a:endParaRPr>
          </a:p>
        </p:txBody>
      </p:sp>
    </p:spTree>
    <p:extLst>
      <p:ext uri="{BB962C8B-B14F-4D97-AF65-F5344CB8AC3E}">
        <p14:creationId xmlns:p14="http://schemas.microsoft.com/office/powerpoint/2010/main" val="237123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6182E-B773-3EC1-D1E2-C2FAB34DC56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AC9917-AA59-2598-4E8D-762765EFE6F3}"/>
              </a:ext>
            </a:extLst>
          </p:cNvPr>
          <p:cNvSpPr txBox="1"/>
          <p:nvPr/>
        </p:nvSpPr>
        <p:spPr>
          <a:xfrm>
            <a:off x="923718" y="429709"/>
            <a:ext cx="10578164" cy="6014147"/>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US" sz="2800"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0B0004020202020204" pitchFamily="34" charset="0"/>
                <a:ea typeface="Aptos" panose="020B0004020202020204" pitchFamily="34" charset="0"/>
                <a:cs typeface="Arial" panose="020B0604020202020204" pitchFamily="34" charset="0"/>
              </a:rPr>
              <a:t>Hello!  As you can see, it’s time to start packing shoeboxes for Operation Christmas Child.  We love this event because it is cross-congregational and inter-generational, so it is a project that unifies our entire church body.  Not only are the children who receive your shoeboxes blessed, but when we see the results of our church working together, we bless each other.  Last year we sent 277 shoeboxes that went to Mexico, Guatemala in Central America, and the Democratic Republic of the Congo in Africa.  This year our goal is to fill 300 shoeboxes!  Each fellowship group will receive 12 boxes so please send a representative to pick up your bag.  The due date to return completed shoeboxes is Friday, November 14.  First, choose who you are going to fill your box for by selecting a boy or girl and</a:t>
            </a:r>
            <a:endParaRPr kumimoji="0" lang="en-US" sz="2400"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79073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B0F9C-6567-0A1D-1BB9-EAB065806B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72E994-F168-383D-0EDB-EA6F9221A0B9}"/>
              </a:ext>
            </a:extLst>
          </p:cNvPr>
          <p:cNvSpPr txBox="1"/>
          <p:nvPr/>
        </p:nvSpPr>
        <p:spPr>
          <a:xfrm>
            <a:off x="806918" y="451110"/>
            <a:ext cx="10578164" cy="6014147"/>
          </a:xfrm>
          <a:prstGeom prst="rect">
            <a:avLst/>
          </a:prstGeom>
          <a:noFill/>
        </p:spPr>
        <p:txBody>
          <a:bodyPr wrap="square">
            <a:spAutoFit/>
          </a:bodyPr>
          <a:lstStyle/>
          <a:p>
            <a:pPr marL="0" marR="0">
              <a:lnSpc>
                <a:spcPct val="115000"/>
              </a:lnSpc>
              <a:spcAft>
                <a:spcPts val="800"/>
              </a:spcAft>
              <a:buNone/>
            </a:pPr>
            <a:r>
              <a:rPr lang="en-US" sz="2800"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Arial" panose="020B0604020202020204" pitchFamily="34" charset="0"/>
              </a:rPr>
              <a:t>their age category and place the identifying sticker on the front of the box.  Fill your box with a special WOW gift to immediately attract their attention when they open it.  Then continue filling it with other smaller toys, school supplies, hygiene items, and clothes.  This year, Samaritan’s Purse is instructing NOT to include bars of soap.  There are other items that should NOT be included such as food, chocolate, medicines, vitamins, toothpaste, glass or porcelain, or war-related toys like water guns or army men because these boxes can go to war torn countries.  Personal notes are very special for the children so please take time to include them.  One very poor mother in Africa with 2 sons said she is always looking through trash for a pencil and when she finds one, she will break it in half for her 2 sons.  </a:t>
            </a:r>
            <a:endParaRPr lang="en-US" sz="2400"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86429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4AD9B-594F-61F0-5347-942235A90C1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38C7A2-75F3-8FD2-48C2-0D25F27E2C6C}"/>
              </a:ext>
            </a:extLst>
          </p:cNvPr>
          <p:cNvSpPr txBox="1"/>
          <p:nvPr/>
        </p:nvSpPr>
        <p:spPr>
          <a:xfrm>
            <a:off x="875592" y="422234"/>
            <a:ext cx="10578164" cy="6014147"/>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US" sz="2800" b="0"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0B0004020202020204" pitchFamily="34" charset="0"/>
                <a:ea typeface="Aptos" panose="020B0004020202020204" pitchFamily="34" charset="0"/>
                <a:cs typeface="Arial" panose="020B0604020202020204" pitchFamily="34" charset="0"/>
              </a:rPr>
              <a:t>Then one day her sons received an Operation Christmas Child shoebox, and they found brand-new whole pencils in it!  They were all so happy and believed that God really blessed them because they can go to school and learn.  The simplest things that we take for granted are greatly appreciated by these children who have never received a gift in their life.  It costs $10 per box for shipping, and the church will cover that expense.  If you cannot fill a shoebox but would like to financially contribute to this ministry, you may write a check to ECBC and designate “Shoebox Gift” in the memo.  Part of the $10 per box also goes towards discipleship materials in the child’s language.  Each child who receives a shoebox gets to hear the Gospel and is plugged into a local church.  Many times, not only</a:t>
            </a:r>
            <a:endParaRPr kumimoji="0" lang="en-US" sz="2400" b="0"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1381411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Arial" pitchFamily="34" charset="0"/>
            <a:ea typeface="新細明體" pitchFamily="18" charset="-12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5.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6.xml><?xml version="1.0" encoding="utf-8"?>
<a:theme xmlns:a="http://schemas.openxmlformats.org/drawingml/2006/main" name="2_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3.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Vapor Trail</Template>
  <TotalTime>1375</TotalTime>
  <Words>741</Words>
  <Application>Microsoft Office PowerPoint</Application>
  <PresentationFormat>Widescreen</PresentationFormat>
  <Paragraphs>26</Paragraphs>
  <Slides>10</Slides>
  <Notes>3</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10</vt:i4>
      </vt:variant>
    </vt:vector>
  </HeadingPairs>
  <TitlesOfParts>
    <vt:vector size="32" baseType="lpstr">
      <vt:lpstr>Dante (Headings)2</vt:lpstr>
      <vt:lpstr>Helvetica Neue Medium</vt:lpstr>
      <vt:lpstr>新細明體</vt:lpstr>
      <vt:lpstr>Agency FB</vt:lpstr>
      <vt:lpstr>Aptos</vt:lpstr>
      <vt:lpstr>Arial</vt:lpstr>
      <vt:lpstr>Arial Black</vt:lpstr>
      <vt:lpstr>Calibri</vt:lpstr>
      <vt:lpstr>Century Gothic</vt:lpstr>
      <vt:lpstr>Dante</vt:lpstr>
      <vt:lpstr>Garamond</vt:lpstr>
      <vt:lpstr>Lucida Sans Unicode</vt:lpstr>
      <vt:lpstr>Verdana</vt:lpstr>
      <vt:lpstr>Wingdings</vt:lpstr>
      <vt:lpstr>Wingdings 2</vt:lpstr>
      <vt:lpstr>Wingdings 3</vt:lpstr>
      <vt:lpstr>Organic</vt:lpstr>
      <vt:lpstr>Concourse</vt:lpstr>
      <vt:lpstr>Mountain Top</vt:lpstr>
      <vt:lpstr>1_Organic</vt:lpstr>
      <vt:lpstr>OffsetVTI</vt:lpstr>
      <vt:lpstr>2_Organic</vt:lpstr>
      <vt:lpstr>PowerPoint Presentation</vt:lpstr>
      <vt:lpstr>PowerPoint Presentation</vt:lpstr>
      <vt:lpstr>PowerPoint Presentation</vt:lpstr>
      <vt:lpstr>  Harvest Night   </vt:lpstr>
      <vt:lpstr>PowerPoint Presentation</vt:lpstr>
      <vt:lpstr>Fill Shoeboxes with your Fellowship Group and return to church by Fri, Nov. 14 请大家跟各团契一起装鞋盒礼物并于11 /14（周五）前带回教会。</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Li</dc:creator>
  <cp:lastModifiedBy>Eric Li</cp:lastModifiedBy>
  <cp:revision>67</cp:revision>
  <dcterms:created xsi:type="dcterms:W3CDTF">2024-12-15T03:28:32Z</dcterms:created>
  <dcterms:modified xsi:type="dcterms:W3CDTF">2025-10-26T13:41:06Z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