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21" r:id="rId4"/>
    <p:sldMasterId id="2147485656" r:id="rId5"/>
    <p:sldMasterId id="2147486726" r:id="rId6"/>
    <p:sldMasterId id="2147486904" r:id="rId7"/>
    <p:sldMasterId id="2147487108" r:id="rId8"/>
    <p:sldMasterId id="2147487128" r:id="rId9"/>
    <p:sldMasterId id="2147487177" r:id="rId10"/>
  </p:sldMasterIdLst>
  <p:notesMasterIdLst>
    <p:notesMasterId r:id="rId23"/>
  </p:notesMasterIdLst>
  <p:sldIdLst>
    <p:sldId id="9875" r:id="rId11"/>
    <p:sldId id="10102" r:id="rId12"/>
    <p:sldId id="310" r:id="rId13"/>
    <p:sldId id="10096" r:id="rId14"/>
    <p:sldId id="10097" r:id="rId15"/>
    <p:sldId id="10099" r:id="rId16"/>
    <p:sldId id="10100" r:id="rId17"/>
    <p:sldId id="10101" r:id="rId18"/>
    <p:sldId id="10103" r:id="rId19"/>
    <p:sldId id="10079" r:id="rId20"/>
    <p:sldId id="7155" r:id="rId21"/>
    <p:sldId id="616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en Liau" initials="KL" lastIdx="1" clrIdx="0">
    <p:extLst>
      <p:ext uri="{19B8F6BF-5375-455C-9EA6-DF929625EA0E}">
        <p15:presenceInfo xmlns:p15="http://schemas.microsoft.com/office/powerpoint/2012/main" userId="Karen Lia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FFFF"/>
    <a:srgbClr val="FFFFCC"/>
    <a:srgbClr val="66FFCC"/>
    <a:srgbClr val="006600"/>
    <a:srgbClr val="2A4200"/>
    <a:srgbClr val="663300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749" autoAdjust="0"/>
  </p:normalViewPr>
  <p:slideViewPr>
    <p:cSldViewPr snapToGrid="0">
      <p:cViewPr varScale="1">
        <p:scale>
          <a:sx n="130" d="100"/>
          <a:sy n="130" d="100"/>
        </p:scale>
        <p:origin x="3750" y="144"/>
      </p:cViewPr>
      <p:guideLst/>
    </p:cSldViewPr>
  </p:slideViewPr>
  <p:outlineViewPr>
    <p:cViewPr>
      <p:scale>
        <a:sx n="33" d="100"/>
        <a:sy n="33" d="100"/>
      </p:scale>
      <p:origin x="0" y="-570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AF9B1-6875-D24C-B8C2-00532D431498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BB79C-FCE4-E44D-9A25-B88644832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21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BB79C-FCE4-E44D-9A25-B886448326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690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C92804-03A6-47F6-A893-4DDB8903A8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600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E70B2-4E30-4ADB-A600-621BAF4E5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4923A-30E7-42A3-8A0C-6C7DADE3B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9FA3C-A480-42DC-B9F8-BA516CB19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FC86D-3407-47F7-BA27-613F0FE5B8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2544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02D5C-F812-4605-9547-B2B42CB64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41681-BEA5-4AF9-ACBD-8F335DCCE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9D91B-F457-40C3-8E20-0B0446662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ABB92-782F-4EEF-9436-F1875525F3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489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24764-6929-4798-BFB2-D8C41CABF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6B252-412F-4A43-B62B-DC399A307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8B447-F740-482E-99DB-E51C4DBF4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8DCED-3033-4791-89D3-0FD7212A61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1969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8A155-0D1C-43BE-9D9A-2845093BFD9E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904FC-F75A-4595-B578-8D74FA91F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19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578D08D-56D9-B981-9172-EFE7B053C129}"/>
              </a:ext>
            </a:extLst>
          </p:cNvPr>
          <p:cNvGrpSpPr>
            <a:grpSpLocks/>
          </p:cNvGrpSpPr>
          <p:nvPr/>
        </p:nvGrpSpPr>
        <p:grpSpPr bwMode="auto">
          <a:xfrm>
            <a:off x="-8467" y="20638"/>
            <a:ext cx="12192000" cy="6858000"/>
            <a:chOff x="0" y="0"/>
            <a:chExt cx="5760" cy="432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2F56E5D-D940-12E8-28DB-DB6F2FD06C7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新細明體" pitchFamily="18" charset="-120"/>
              </a:endParaRPr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41511256-32C4-D026-378C-49959EF1066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新細明體" pitchFamily="18" charset="-120"/>
              </a:endParaRPr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F67CBD9D-40CB-2D05-DA5E-FCA1EA4DAA27}"/>
              </a:ext>
            </a:extLst>
          </p:cNvPr>
          <p:cNvSpPr>
            <a:spLocks/>
          </p:cNvSpPr>
          <p:nvPr/>
        </p:nvSpPr>
        <p:spPr bwMode="hidden">
          <a:xfrm>
            <a:off x="8322733" y="6269038"/>
            <a:ext cx="38608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a typeface="新細明體" pitchFamily="18" charset="-120"/>
            </a:endParaRP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99EAD70E-63AF-7A74-1923-CF2B3869ECF9}"/>
              </a:ext>
            </a:extLst>
          </p:cNvPr>
          <p:cNvGrpSpPr>
            <a:grpSpLocks/>
          </p:cNvGrpSpPr>
          <p:nvPr/>
        </p:nvGrpSpPr>
        <p:grpSpPr bwMode="auto">
          <a:xfrm>
            <a:off x="-2117" y="6034088"/>
            <a:ext cx="10460568" cy="850900"/>
            <a:chOff x="0" y="3792"/>
            <a:chExt cx="4942" cy="536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7F0814A6-5409-941C-1481-1A4A5EF84847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新細明體" pitchFamily="18" charset="-120"/>
              </a:endParaRPr>
            </a:p>
          </p:txBody>
        </p:sp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AD7ACBC1-7467-EC2B-D787-AA25DCF2635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C744F3CC-1B8C-29B2-416A-481BE2D5C06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新細明體" pitchFamily="18" charset="-120"/>
                </a:endParaRPr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48393B01-3625-D797-BD08-7F6FE126372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新細明體" pitchFamily="18" charset="-120"/>
                </a:endParaRPr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BE9CAFB3-35DD-2E46-DE81-B4CE1F77A0B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新細明體" pitchFamily="18" charset="-120"/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74274C6C-A463-F17C-2CD2-1203303474C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新細明體" pitchFamily="18" charset="-120"/>
                </a:endParaRPr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E62881C3-3945-3FC8-152A-DE507BB71D6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新細明體" pitchFamily="18" charset="-120"/>
                </a:endParaRPr>
              </a:p>
            </p:txBody>
          </p:sp>
        </p:grpSp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312875FC-E44B-094A-B537-4DDD835DFFB3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新細明體" pitchFamily="18" charset="-120"/>
              </a:endParaRPr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72A4AC91-815C-BADF-EFDD-D5E3F6531A3F}"/>
              </a:ext>
            </a:extLst>
          </p:cNvPr>
          <p:cNvGrpSpPr>
            <a:grpSpLocks/>
          </p:cNvGrpSpPr>
          <p:nvPr/>
        </p:nvGrpSpPr>
        <p:grpSpPr bwMode="auto">
          <a:xfrm>
            <a:off x="836085" y="6021388"/>
            <a:ext cx="7579783" cy="849312"/>
            <a:chOff x="395" y="3793"/>
            <a:chExt cx="3581" cy="535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BF0905F1-9EDB-EF88-1B44-4C0EB10EEB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新細明體" pitchFamily="18" charset="-120"/>
              </a:endParaRPr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F665498E-6474-30BD-F7FE-104F08C116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新細明體" pitchFamily="18" charset="-120"/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5C48B4EE-59C8-31B4-5400-DA05E655F2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新細明體" pitchFamily="18" charset="-120"/>
              </a:endParaRPr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B69C11B8-6791-57C1-AAB2-8E72E4D615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新細明體" pitchFamily="18" charset="-120"/>
              </a:endParaRPr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62ECE2E8-000C-4F49-B996-539332C8FB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新細明體" pitchFamily="18" charset="-120"/>
              </a:endParaRPr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C6114ECF-31AF-2F04-5E22-7138789B99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新細明體" pitchFamily="18" charset="-120"/>
              </a:endParaRPr>
            </a:p>
          </p:txBody>
        </p:sp>
      </p:grpSp>
      <p:sp>
        <p:nvSpPr>
          <p:cNvPr id="2357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447801"/>
            <a:ext cx="109728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altLang="zh-TW"/>
              <a:t>Click to edit Master title style</a:t>
            </a:r>
          </a:p>
        </p:txBody>
      </p:sp>
      <p:sp>
        <p:nvSpPr>
          <p:cNvPr id="2357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4290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altLang="zh-TW"/>
              <a:t>Click to edit Master subtitle style</a:t>
            </a:r>
          </a:p>
        </p:txBody>
      </p:sp>
      <p:sp>
        <p:nvSpPr>
          <p:cNvPr id="22" name="Rectangle 24">
            <a:extLst>
              <a:ext uri="{FF2B5EF4-FFF2-40B4-BE49-F238E27FC236}">
                <a16:creationId xmlns:a16="http://schemas.microsoft.com/office/drawing/2014/main" id="{9D1B46E4-EA3C-E023-EFEE-F8C6C44AF094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3" name="Rectangle 25">
            <a:extLst>
              <a:ext uri="{FF2B5EF4-FFF2-40B4-BE49-F238E27FC236}">
                <a16:creationId xmlns:a16="http://schemas.microsoft.com/office/drawing/2014/main" id="{A351077D-69C3-4C5F-267C-578C54B05D9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33527F8-7FC9-4B7E-8E7D-BC319FA07633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24" name="Rectangle 26">
            <a:extLst>
              <a:ext uri="{FF2B5EF4-FFF2-40B4-BE49-F238E27FC236}">
                <a16:creationId xmlns:a16="http://schemas.microsoft.com/office/drawing/2014/main" id="{CC5CFBF3-55DE-7A95-FD6A-F92FF1DA933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60736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1B1DD3E7-7947-F87B-32FD-8BCBCBF8DE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3D2128D1-0C6A-24FC-3F24-D70058B148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EB20F784-782D-4CDB-95A9-2F6CAE75CE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A72BE3-B9CA-4D98-ACFF-CAD0C8E099A7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47479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89CC1C23-7234-A04F-E41F-33F1720B4A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49D985AE-F5A9-5094-0152-6C67B4D949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E202CD5C-FED1-AD0E-5C50-29E4C959A5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34A914-FF0D-4364-A619-30C541953469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13108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14440466-58D3-5622-7A82-CF33D6EC9B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38E1DCCB-C1DF-52D4-7DC9-B117FFC9FC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EE9FDF5F-D60C-69EE-78C8-6335A80035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ABE755-310F-4871-881B-0BB6B54762A0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47321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E45DFCEC-5B83-C0D2-927D-5422CCF44D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25">
            <a:extLst>
              <a:ext uri="{FF2B5EF4-FFF2-40B4-BE49-F238E27FC236}">
                <a16:creationId xmlns:a16="http://schemas.microsoft.com/office/drawing/2014/main" id="{7E2D952C-4CCC-F073-B2D2-E29CB889D2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26">
            <a:extLst>
              <a:ext uri="{FF2B5EF4-FFF2-40B4-BE49-F238E27FC236}">
                <a16:creationId xmlns:a16="http://schemas.microsoft.com/office/drawing/2014/main" id="{63476238-2554-3F14-E5BB-FD1771CC41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E278D4-C930-4363-A4CE-3CF9DF24B3C8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455081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4">
            <a:extLst>
              <a:ext uri="{FF2B5EF4-FFF2-40B4-BE49-F238E27FC236}">
                <a16:creationId xmlns:a16="http://schemas.microsoft.com/office/drawing/2014/main" id="{06D2C1A9-48E9-1B1E-9FC6-FA8C010C0A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5">
            <a:extLst>
              <a:ext uri="{FF2B5EF4-FFF2-40B4-BE49-F238E27FC236}">
                <a16:creationId xmlns:a16="http://schemas.microsoft.com/office/drawing/2014/main" id="{3FD7717C-EB91-87F6-AE76-BF1A08DF28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6">
            <a:extLst>
              <a:ext uri="{FF2B5EF4-FFF2-40B4-BE49-F238E27FC236}">
                <a16:creationId xmlns:a16="http://schemas.microsoft.com/office/drawing/2014/main" id="{CE3038E1-4312-0F93-5D91-F845763583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0CDC1B-35E8-41BE-8B23-BD5A77FD676B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954289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>
            <a:extLst>
              <a:ext uri="{FF2B5EF4-FFF2-40B4-BE49-F238E27FC236}">
                <a16:creationId xmlns:a16="http://schemas.microsoft.com/office/drawing/2014/main" id="{44243E43-F3B0-6567-AA82-C2C2D737EA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25">
            <a:extLst>
              <a:ext uri="{FF2B5EF4-FFF2-40B4-BE49-F238E27FC236}">
                <a16:creationId xmlns:a16="http://schemas.microsoft.com/office/drawing/2014/main" id="{88269171-4231-BAEA-EDFF-CB6668A643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id="{0FC1435C-E8C7-9B9B-AA9F-5A7BFADB72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AC68D4-466D-45D2-84D4-03F42E37AEFE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52024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E525A-6F8D-47B3-A73F-2C6A36EF8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16C60-141F-43D4-A639-D3B7BD7E7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783FD-AA36-4020-A7E0-F294E486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7F483-C98C-4EA0-9EC3-BA7D278C05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26889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3B9652CC-B6D7-CF65-0636-7EE1C87793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6E4E520E-4CE6-3963-0AB5-B9CA2A0549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2124DE38-B6E0-3527-CA47-8B7EB08D45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0B63ED-B916-461C-BC27-4DE125DA4136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101272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FAB85EB9-CFFC-121B-0A71-39E7A5DC69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13AE8489-2D39-5255-7BA8-936967AFB3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C0F9475A-23F0-B7B5-3EE3-D47AAA99A4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769E76-5F18-450A-BC00-234D6F5E5EAA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212134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FE42EE31-7A99-D51D-5098-4FD52BC74D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2D7A1453-4944-DCEB-235F-DBB4B40FEF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40D6026A-74A2-AF4F-4FBF-D422FD937E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24ED5A-EDE0-497F-95ED-EB39B182785F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133854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8EFEB510-419B-49DE-4319-E1E2B4FDC3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F9C8D79E-A916-7C9C-0151-1F587D17EE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926F2D72-43D8-1E24-C375-7384364F8A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29D7D9-9F93-4BF0-956B-322990F1C539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216046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1607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199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8767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292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9944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317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797A4-CACE-4AD5-B395-400789A86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E742C-1237-4DD2-B785-2FF475F5B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6080A-B0F2-480A-97D6-FBE8E7320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F200E-9A0E-4D60-B3BA-5B4E6D9865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45864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632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680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7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478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1701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6699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8975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3259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941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849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3F66A1C-3768-4902-891B-73C087300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6DA2C7C-1205-4A7D-8C4F-044BBC214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950D5C6-DAE8-405A-BE1E-A5873BB83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E70A2-454F-4B2C-B7DD-50ACA556FC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18145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0105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sz="180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2B7D838-1B40-4DB1-9D08-8491EF5CCCCF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48BD034-B841-4E03-A5E9-3FB8D2CCB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786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D838-1B40-4DB1-9D08-8491EF5CCCCF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D034-B841-4E03-A5E9-3FB8D2CCBD2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47659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D838-1B40-4DB1-9D08-8491EF5CCCCF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D034-B841-4E03-A5E9-3FB8D2CCBD2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2368808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D838-1B40-4DB1-9D08-8491EF5CCCCF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D034-B841-4E03-A5E9-3FB8D2CCBD2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9219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D838-1B40-4DB1-9D08-8491EF5CCCCF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D034-B841-4E03-A5E9-3FB8D2CCB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66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D838-1B40-4DB1-9D08-8491EF5CCCCF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D034-B841-4E03-A5E9-3FB8D2CCBD2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3022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D838-1B40-4DB1-9D08-8491EF5CCCCF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D034-B841-4E03-A5E9-3FB8D2CCB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059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82B7D838-1B40-4DB1-9D08-8491EF5CCCCF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D034-B841-4E03-A5E9-3FB8D2CCB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46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2B7D838-1B40-4DB1-9D08-8491EF5CCCCF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48BD034-B841-4E03-A5E9-3FB8D2CCBD2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4149914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AE0AAD7-0D8A-4112-A080-7C3626D75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4D0B755-F1C7-40A8-AC9E-F37C10CB3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2B9CBDC-3405-4D7D-9678-F1575C8D6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ECB81-F6C6-41A7-8BBD-B3C5AF95FF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24307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D838-1B40-4DB1-9D08-8491EF5CCCCF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D034-B841-4E03-A5E9-3FB8D2CCB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9293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D838-1B40-4DB1-9D08-8491EF5CCCCF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D034-B841-4E03-A5E9-3FB8D2CCB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100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C3AFB24-9188-4C0A-A512-E59E6F17D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4565" y="4294290"/>
            <a:ext cx="12188952" cy="2586866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D31D73-6FE4-4E4B-8D0B-E55FABBFA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524" y="4294290"/>
            <a:ext cx="12188952" cy="2586866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9A9F4D9-AE67-4B73-8B27-FD437564D7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899" y="4476329"/>
            <a:ext cx="6467547" cy="1558680"/>
          </a:xfrm>
        </p:spPr>
        <p:txBody>
          <a:bodyPr anchor="ctr" anchorCtr="0">
            <a:normAutofit/>
          </a:bodyPr>
          <a:lstStyle/>
          <a:p>
            <a:pPr algn="l">
              <a:lnSpc>
                <a:spcPts val="5800"/>
              </a:lnSpc>
            </a:pPr>
            <a:r>
              <a:rPr lang="en-US" sz="4800"/>
              <a:t>Click to edit Master title style</a:t>
            </a:r>
            <a:endParaRPr lang="en-US" sz="4800" dirty="0"/>
          </a:p>
        </p:txBody>
      </p:sp>
      <p:sp>
        <p:nvSpPr>
          <p:cNvPr id="8" name="Subtitle 24">
            <a:extLst>
              <a:ext uri="{FF2B5EF4-FFF2-40B4-BE49-F238E27FC236}">
                <a16:creationId xmlns:a16="http://schemas.microsoft.com/office/drawing/2014/main" id="{2A23FDD6-741A-4F02-B44B-70D85FCF53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96924" y="4476328"/>
            <a:ext cx="4046957" cy="1558673"/>
          </a:xfrm>
        </p:spPr>
        <p:txBody>
          <a:bodyPr anchor="ctr">
            <a:normAutofit/>
          </a:bodyPr>
          <a:lstStyle>
            <a:lvl1pPr>
              <a:buNone/>
              <a:defRPr/>
            </a:lvl1pPr>
          </a:lstStyle>
          <a:p>
            <a:pPr algn="l">
              <a:lnSpc>
                <a:spcPts val="3200"/>
              </a:lnSpc>
            </a:pPr>
            <a:r>
              <a:rPr lang="en-US" sz="2200"/>
              <a:t>Click to edit Master subtitle style</a:t>
            </a:r>
            <a:endParaRPr lang="en-US" sz="220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942B78C-790E-4881-96BA-169A876C67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4271133"/>
          </a:xfrm>
          <a:solidFill>
            <a:schemeClr val="accent3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381543-EC92-42BD-A142-81963D427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494040" y="4274977"/>
            <a:ext cx="699477" cy="1898809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A28D3FB-54EA-410D-A062-8F118E5D0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593477A-1279-4BCC-8257-14CC2361F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4509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Background Gray Rectangle">
            <a:extLst>
              <a:ext uri="{FF2B5EF4-FFF2-40B4-BE49-F238E27FC236}">
                <a16:creationId xmlns:a16="http://schemas.microsoft.com/office/drawing/2014/main" id="{B586FD74-98AC-4CA5-9E62-97DAE4C19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C94E74-B403-4256-9D59-241B0C4E5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3836FB9-568E-408A-B183-65F9ABF6E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99" y="540168"/>
            <a:ext cx="10624949" cy="1787136"/>
          </a:xfrm>
        </p:spPr>
        <p:txBody>
          <a:bodyPr anchor="b">
            <a:normAutofit/>
          </a:bodyPr>
          <a:lstStyle/>
          <a:p>
            <a:r>
              <a:rPr lang="en-US" sz="4800">
                <a:solidFill>
                  <a:schemeClr val="tx1"/>
                </a:solidFill>
              </a:rPr>
              <a:t>Click to edit Master title style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B5437444-7076-4AEE-AB96-9C6BB85DAD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577775"/>
            <a:ext cx="2587752" cy="1764792"/>
          </a:xfrm>
          <a:solidFill>
            <a:schemeClr val="accent3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536502EE-A891-4CB0-9BA5-B0AC7B9AA80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4406215"/>
            <a:ext cx="2587752" cy="1764792"/>
          </a:xfrm>
          <a:solidFill>
            <a:schemeClr val="accent3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51D45778-D0A6-415B-AA4F-03D6E429EB9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651760" y="2577775"/>
            <a:ext cx="1764792" cy="1764792"/>
          </a:xfrm>
          <a:solidFill>
            <a:schemeClr val="accent3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93E1D509-0CBA-46BD-9192-C0403309FD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651760" y="4406575"/>
            <a:ext cx="1764792" cy="1764792"/>
          </a:xfrm>
          <a:solidFill>
            <a:schemeClr val="accent3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994EC89-4FAE-445C-A6E8-D55E4A34D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5122" y="2880452"/>
            <a:ext cx="6355998" cy="3095445"/>
          </a:xfrm>
        </p:spPr>
        <p:txBody>
          <a:bodyPr anchor="t" anchorCtr="0">
            <a:normAutofit/>
          </a:bodyPr>
          <a:lstStyle>
            <a:lvl1pPr>
              <a:buNone/>
              <a:defRPr/>
            </a:lvl1pPr>
          </a:lstStyle>
          <a:p>
            <a:pPr lvl="0">
              <a:lnSpc>
                <a:spcPts val="2800"/>
              </a:lnSpc>
            </a:pPr>
            <a:r>
              <a:rPr lang="en-US" sz="1800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562BDD-CBFF-4046-A6B2-A9ECCB7E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Monday, February 1,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90B5F6-6C28-4A86-AFD0-D7F93D461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10D5C-1634-451B-8D99-4D47EB3A1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9E0CFE-F27B-4D50-AA2F-7146CA90E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15398" y="2577775"/>
            <a:ext cx="7676601" cy="3594425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9ECF93F-3E86-4C44-BAF1-ADE160CADF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BE8DAB8-6232-45C1-9BC3-E99A86BD3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40460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08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4408E76-0AE4-495F-87FB-5DD280A91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0" y="5610"/>
            <a:ext cx="708823" cy="713232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2EAD03C-7B1C-453F-9977-4E2DD813B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2551" y="540167"/>
            <a:ext cx="4616981" cy="2135867"/>
          </a:xfrm>
        </p:spPr>
        <p:txBody>
          <a:bodyPr anchor="b">
            <a:normAutofit/>
          </a:bodyPr>
          <a:lstStyle/>
          <a:p>
            <a:r>
              <a:rPr lang="en-US" sz="4800">
                <a:solidFill>
                  <a:schemeClr val="tx1"/>
                </a:solidFill>
              </a:rPr>
              <a:t>Click to edit Master title style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3471630-9EC8-4C68-B4D8-D98C242DBE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685800"/>
            <a:ext cx="3072384" cy="5486344"/>
          </a:xfrm>
          <a:solidFill>
            <a:schemeClr val="accent3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50C66604-16E4-4B52-80AA-A0D73512D13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154680" y="685800"/>
            <a:ext cx="3072384" cy="5486344"/>
          </a:xfrm>
          <a:solidFill>
            <a:schemeClr val="accent3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B630934-DBD2-4535-961F-B198ABA2D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2551" y="2880452"/>
            <a:ext cx="4616981" cy="3095445"/>
          </a:xfrm>
        </p:spPr>
        <p:txBody>
          <a:bodyPr anchor="t" anchorCtr="0">
            <a:normAutofit/>
          </a:bodyPr>
          <a:lstStyle>
            <a:lvl1pPr marL="0" indent="0">
              <a:buNone/>
              <a:defRPr baseline="0"/>
            </a:lvl1pPr>
          </a:lstStyle>
          <a:p>
            <a:pPr lvl="0">
              <a:lnSpc>
                <a:spcPts val="2800"/>
              </a:lnSpc>
            </a:pPr>
            <a:r>
              <a:rPr lang="en-US" sz="1800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562BDD-CBFF-4046-A6B2-A9ECCB7E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Monday, February 1,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90B5F6-6C28-4A86-AFD0-D7F93D461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10D5C-1634-451B-8D99-4D47EB3A1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020D2A6-7700-487F-AC7E-A5A2C30DC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FC30D6A-6415-42E1-89E9-EF806C3FE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1424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C2EA47A-F66B-4005-A5A4-458E90C09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898" y="576263"/>
            <a:ext cx="4977777" cy="2967606"/>
          </a:xfrm>
        </p:spPr>
        <p:txBody>
          <a:bodyPr anchor="b" anchorCtr="0">
            <a:normAutofit/>
          </a:bodyPr>
          <a:lstStyle/>
          <a:p>
            <a:pPr algn="l">
              <a:lnSpc>
                <a:spcPts val="5800"/>
              </a:lnSpc>
            </a:pPr>
            <a:r>
              <a:rPr lang="en-US" sz="4800"/>
              <a:t>Click to edit Master title style</a:t>
            </a:r>
            <a:endParaRPr lang="en-US" sz="4800" dirty="0"/>
          </a:p>
        </p:txBody>
      </p:sp>
      <p:sp>
        <p:nvSpPr>
          <p:cNvPr id="6" name="Subtitle 24">
            <a:extLst>
              <a:ext uri="{FF2B5EF4-FFF2-40B4-BE49-F238E27FC236}">
                <a16:creationId xmlns:a16="http://schemas.microsoft.com/office/drawing/2014/main" id="{FFA42F70-43EA-4954-AA43-22F43175CC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2898" y="3764975"/>
            <a:ext cx="4977777" cy="2192683"/>
          </a:xfrm>
        </p:spPr>
        <p:txBody>
          <a:bodyPr>
            <a:normAutofit/>
          </a:bodyPr>
          <a:lstStyle>
            <a:lvl1pPr>
              <a:buNone/>
              <a:defRPr/>
            </a:lvl1pPr>
          </a:lstStyle>
          <a:p>
            <a:pPr algn="l">
              <a:lnSpc>
                <a:spcPts val="3200"/>
              </a:lnSpc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 descr="Tag=AccentColor&#10;Flavor=Light&#10;Target=Fill">
            <a:extLst>
              <a:ext uri="{FF2B5EF4-FFF2-40B4-BE49-F238E27FC236}">
                <a16:creationId xmlns:a16="http://schemas.microsoft.com/office/drawing/2014/main" id="{F5FCF09E-0DE5-4155-9DC0-786737CF2E1B}"/>
              </a:ext>
            </a:extLst>
          </p:cNvPr>
          <p:cNvSpPr/>
          <p:nvPr userDrawn="1"/>
        </p:nvSpPr>
        <p:spPr>
          <a:xfrm rot="10800000">
            <a:off x="11496184" y="-10"/>
            <a:ext cx="695816" cy="68580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AD3536A-3915-4B2E-B85A-9B494EEFBC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3096" y="0"/>
            <a:ext cx="5020056" cy="6848856"/>
          </a:xfrm>
          <a:solidFill>
            <a:schemeClr val="accent3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155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Chart Tabl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4413-82C1-4EBC-8C6B-BC5F842D1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F029A-192E-4A44-ACC7-6C5212C77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5" y="1825625"/>
            <a:ext cx="10946892" cy="4206383"/>
          </a:xfrm>
        </p:spPr>
        <p:txBody>
          <a:bodyPr/>
          <a:lstStyle>
            <a:lvl1pPr>
              <a:buNone/>
              <a:defRPr sz="2400"/>
            </a:lvl1pPr>
            <a:lvl2pPr>
              <a:buNone/>
              <a:defRPr sz="2200"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1A7D4-E57E-4789-896B-B2A051BF94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Monday, February 1,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B63EE-3B35-4F8A-BDA3-E778BFE14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39EF2-7937-4C30-A883-7F7BD0280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7877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AA992A1-D012-4834-9575-CF195C295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7BDB455-4C3A-4D7D-BA1B-53E54A2F81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899" y="576263"/>
            <a:ext cx="5206802" cy="2967606"/>
          </a:xfrm>
        </p:spPr>
        <p:txBody>
          <a:bodyPr anchor="b" anchorCtr="0">
            <a:normAutofit/>
          </a:bodyPr>
          <a:lstStyle/>
          <a:p>
            <a:pPr algn="l">
              <a:lnSpc>
                <a:spcPts val="5800"/>
              </a:lnSpc>
            </a:pPr>
            <a:r>
              <a:rPr lang="en-US" sz="4800"/>
              <a:t>Click to edit Master title style</a:t>
            </a:r>
            <a:endParaRPr lang="en-US" sz="4800" dirty="0"/>
          </a:p>
        </p:txBody>
      </p:sp>
      <p:sp>
        <p:nvSpPr>
          <p:cNvPr id="9" name="Subtitle 24">
            <a:extLst>
              <a:ext uri="{FF2B5EF4-FFF2-40B4-BE49-F238E27FC236}">
                <a16:creationId xmlns:a16="http://schemas.microsoft.com/office/drawing/2014/main" id="{D04D9E17-0E95-4027-8EDD-241B2BB1AA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2899" y="3764975"/>
            <a:ext cx="5206802" cy="2192683"/>
          </a:xfrm>
        </p:spPr>
        <p:txBody>
          <a:bodyPr>
            <a:normAutofit/>
          </a:bodyPr>
          <a:lstStyle>
            <a:lvl1pPr>
              <a:buNone/>
              <a:defRPr/>
            </a:lvl1pPr>
          </a:lstStyle>
          <a:p>
            <a:pPr algn="l">
              <a:lnSpc>
                <a:spcPts val="3200"/>
              </a:lnSpc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A26827B-04FD-424C-A601-BCAAD51F46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64224" y="685800"/>
            <a:ext cx="5129784" cy="1746504"/>
          </a:xfrm>
          <a:solidFill>
            <a:schemeClr val="accent3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51A43274-DD11-4214-8866-5163B788CD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61416" y="2559960"/>
            <a:ext cx="5129784" cy="1746504"/>
          </a:xfrm>
          <a:solidFill>
            <a:schemeClr val="accent3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63E02E81-5AE8-46D6-942E-52D16C8CBE8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61416" y="4416192"/>
            <a:ext cx="5129784" cy="1746504"/>
          </a:xfrm>
          <a:solidFill>
            <a:schemeClr val="accent3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562BDD-CBFF-4046-A6B2-A9ECCB7E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Monday, February 1,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90B5F6-6C28-4A86-AFD0-D7F93D461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10D5C-1634-451B-8D99-4D47EB3A1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08B021-326C-466B-A929-7282AA793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504672" y="685799"/>
            <a:ext cx="687327" cy="1747907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733741E-9972-4C5E-B592-7570CD3CC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8C6A56C-39A6-4FDE-BD90-66B344C06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8523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AF4BC-D1E9-40F0-A26B-9EA9B6B69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3" y="365760"/>
            <a:ext cx="11067089" cy="1325880"/>
          </a:xfrm>
        </p:spPr>
        <p:txBody>
          <a:bodyPr anchor="ctr">
            <a:normAutofit/>
          </a:bodyPr>
          <a:lstStyle>
            <a:lvl1pPr>
              <a:lnSpc>
                <a:spcPts val="2800"/>
              </a:lnSpc>
              <a:spcBef>
                <a:spcPts val="1000"/>
              </a:spcBef>
              <a:defRPr sz="5200"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F2462114-8669-43BC-B4E2-2721F7F370A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0624" y="2029968"/>
            <a:ext cx="2642616" cy="1892808"/>
          </a:xfrm>
          <a:solidFill>
            <a:schemeClr val="accent3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588BD3B0-8831-43B7-B5A9-3F692192A2D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0624" y="3971853"/>
            <a:ext cx="2642616" cy="877824"/>
          </a:xfrm>
        </p:spPr>
        <p:txBody>
          <a:bodyPr anchor="b" anchorCtr="0">
            <a:normAutofit/>
          </a:bodyPr>
          <a:lstStyle>
            <a:lvl1pPr>
              <a:buNone/>
              <a:defRPr sz="2000" b="1" baseline="0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974A6-FAB9-47DA-8F1A-701DFC8DF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0625" y="4945456"/>
            <a:ext cx="2644360" cy="741904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6" name="Picture Placeholder 34">
            <a:extLst>
              <a:ext uri="{FF2B5EF4-FFF2-40B4-BE49-F238E27FC236}">
                <a16:creationId xmlns:a16="http://schemas.microsoft.com/office/drawing/2014/main" id="{E9A9694E-7001-4575-9F4C-663629B0A7C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227832" y="2029968"/>
            <a:ext cx="2642616" cy="1892808"/>
          </a:xfrm>
          <a:solidFill>
            <a:schemeClr val="accent3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44183588-657C-4472-8112-7A2B55E2E7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7832" y="3971853"/>
            <a:ext cx="2642616" cy="877824"/>
          </a:xfrm>
        </p:spPr>
        <p:txBody>
          <a:bodyPr anchor="b" anchorCtr="0"/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5900E07-5526-44B5-BD49-95414B12080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227832" y="4945456"/>
            <a:ext cx="2644360" cy="741904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7" name="Picture Placeholder 34">
            <a:extLst>
              <a:ext uri="{FF2B5EF4-FFF2-40B4-BE49-F238E27FC236}">
                <a16:creationId xmlns:a16="http://schemas.microsoft.com/office/drawing/2014/main" id="{5AD1D716-DEC7-4756-8417-259B5EAA7EA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44184" y="2029968"/>
            <a:ext cx="2642616" cy="1892808"/>
          </a:xfrm>
          <a:solidFill>
            <a:schemeClr val="accent3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5E05DC2B-9AC8-4E27-A870-E3E9BBCF4F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44184" y="3971853"/>
            <a:ext cx="2642616" cy="877824"/>
          </a:xfrm>
        </p:spPr>
        <p:txBody>
          <a:bodyPr anchor="b" anchorCtr="0"/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13C6B231-0427-4DBE-AE82-31CC424FC66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044184" y="4945456"/>
            <a:ext cx="2644360" cy="741904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8" name="Picture Placeholder 34">
            <a:extLst>
              <a:ext uri="{FF2B5EF4-FFF2-40B4-BE49-F238E27FC236}">
                <a16:creationId xmlns:a16="http://schemas.microsoft.com/office/drawing/2014/main" id="{67FC7F9C-D486-450B-B0F9-3EE9789C896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851392" y="2020920"/>
            <a:ext cx="2642616" cy="1892808"/>
          </a:xfrm>
          <a:solidFill>
            <a:schemeClr val="accent3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9A466F23-EDAE-477E-B8D1-C9E81E6D1B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51392" y="3971853"/>
            <a:ext cx="2642616" cy="877824"/>
          </a:xfrm>
        </p:spPr>
        <p:txBody>
          <a:bodyPr anchor="b" anchorCtr="0"/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6C8ADF02-C47F-4077-865D-D057627A9E3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851392" y="4945456"/>
            <a:ext cx="2644360" cy="741904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4E2B4-314C-4D4F-8938-E437A2EF5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Monday, February 1,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42F23-6986-4A36-97F0-13F305A2D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BA1B9-2423-42BD-A553-DC5703F6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4360FCC-CBCE-4F8E-84A2-B29CA5DAD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A6BF945-F985-4A89-9868-A82E90E10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504656" y="2020824"/>
            <a:ext cx="687343" cy="1896697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1D8AF1F-4C5C-4C08-894E-00850C387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39587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Content 2 column (comparison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F9955-0460-4A20-8FC6-30059556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5DDA7-4AAD-4EBE-880C-200E5F10A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681163"/>
            <a:ext cx="554969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17496-E470-4CF6-884C-F07390A46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0624" y="2505075"/>
            <a:ext cx="5549697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C438EA-D381-4F22-A911-ECDD6D04F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70321" y="1681163"/>
            <a:ext cx="4993335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255FA-A04D-49F2-8DB4-3CC082D0D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70321" y="2505075"/>
            <a:ext cx="4993335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6298F3-0AEC-4811-99A4-B78AE3A70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r>
              <a:rPr lang="en-US" dirty="0"/>
              <a:t>Monday, February 1, 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7690B4-8A9A-4717-8B0B-2C9212926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8F00A-44BE-4E0A-B1CE-1FC489654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 descr="Tag=AccentColor&#10;Flavor=Light&#10;Target=Fill">
            <a:extLst>
              <a:ext uri="{FF2B5EF4-FFF2-40B4-BE49-F238E27FC236}">
                <a16:creationId xmlns:a16="http://schemas.microsoft.com/office/drawing/2014/main" id="{A53A46AB-E26C-4F66-A0B8-4CDBD5F4011C}"/>
              </a:ext>
            </a:extLst>
          </p:cNvPr>
          <p:cNvSpPr/>
          <p:nvPr userDrawn="1"/>
        </p:nvSpPr>
        <p:spPr>
          <a:xfrm rot="10800000">
            <a:off x="11494040" y="4282928"/>
            <a:ext cx="699477" cy="1898809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3" name="Straight Connector 12" descr="Tag=AccentColor&#10;Flavor=Light&#10;Target=Line">
            <a:extLst>
              <a:ext uri="{FF2B5EF4-FFF2-40B4-BE49-F238E27FC236}">
                <a16:creationId xmlns:a16="http://schemas.microsoft.com/office/drawing/2014/main" id="{91B558DC-6718-44D0-992F-3EF710C6A724}"/>
              </a:ext>
            </a:extLst>
          </p:cNvPr>
          <p:cNvCxnSpPr>
            <a:cxnSpLocks/>
          </p:cNvCxnSpPr>
          <p:nvPr userDrawn="1"/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 descr="Tag=AccentColor&#10;Flavor=Light&#10;Target=Line">
            <a:extLst>
              <a:ext uri="{FF2B5EF4-FFF2-40B4-BE49-F238E27FC236}">
                <a16:creationId xmlns:a16="http://schemas.microsoft.com/office/drawing/2014/main" id="{8957C00F-B052-4CA9-BD41-08B7B9AD5056}"/>
              </a:ext>
            </a:extLst>
          </p:cNvPr>
          <p:cNvCxnSpPr>
            <a:cxnSpLocks/>
          </p:cNvCxnSpPr>
          <p:nvPr userDrawn="1"/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288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D7BC12A-7D10-4B18-A0E8-22EC7467C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004C980-D99E-40E3-BE96-32479F7D3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A42C1B-DC68-40DD-8129-3706104CD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333A6-022D-4E68-A469-0D065A24B1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4394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 descr="Tag=AccentColor&#10;Flavor=Light&#10;Target=Fill">
            <a:extLst>
              <a:ext uri="{FF2B5EF4-FFF2-40B4-BE49-F238E27FC236}">
                <a16:creationId xmlns:a16="http://schemas.microsoft.com/office/drawing/2014/main" id="{3065995A-ADFA-424E-8E79-060CD9CD1880}"/>
              </a:ext>
            </a:extLst>
          </p:cNvPr>
          <p:cNvSpPr/>
          <p:nvPr userDrawn="1"/>
        </p:nvSpPr>
        <p:spPr>
          <a:xfrm rot="10800000">
            <a:off x="11492523" y="0"/>
            <a:ext cx="699477" cy="1898809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2F9955-0460-4A20-8FC6-30059556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5DDA7-4AAD-4EBE-880C-200E5F10A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681163"/>
            <a:ext cx="3291840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17496-E470-4CF6-884C-F07390A46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0624" y="2505075"/>
            <a:ext cx="3291840" cy="3526932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spcBef>
                <a:spcPts val="1000"/>
              </a:spcBef>
              <a:defRPr sz="1800"/>
            </a:lvl1pPr>
            <a:lvl2pPr>
              <a:lnSpc>
                <a:spcPts val="2100"/>
              </a:lnSpc>
              <a:spcBef>
                <a:spcPts val="1000"/>
              </a:spcBef>
              <a:defRPr sz="1800"/>
            </a:lvl2pPr>
            <a:lvl3pPr>
              <a:lnSpc>
                <a:spcPts val="2100"/>
              </a:lnSpc>
              <a:spcBef>
                <a:spcPts val="1000"/>
              </a:spcBef>
              <a:defRPr sz="1400"/>
            </a:lvl3pPr>
            <a:lvl4pPr>
              <a:lnSpc>
                <a:spcPts val="2100"/>
              </a:lnSpc>
              <a:spcBef>
                <a:spcPts val="1000"/>
              </a:spcBef>
              <a:defRPr sz="1200"/>
            </a:lvl4pPr>
            <a:lvl5pPr>
              <a:lnSpc>
                <a:spcPts val="2100"/>
              </a:lnSpc>
              <a:spcBef>
                <a:spcPts val="1000"/>
              </a:spcBef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C438EA-D381-4F22-A911-ECDD6D04F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073651" y="1690688"/>
            <a:ext cx="3291840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255FA-A04D-49F2-8DB4-3CC082D0D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73651" y="2514600"/>
            <a:ext cx="3291840" cy="3526932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spcBef>
                <a:spcPts val="1000"/>
              </a:spcBef>
              <a:defRPr sz="1800"/>
            </a:lvl1pPr>
            <a:lvl2pPr>
              <a:lnSpc>
                <a:spcPts val="2100"/>
              </a:lnSpc>
              <a:spcBef>
                <a:spcPts val="1000"/>
              </a:spcBef>
              <a:defRPr sz="1800"/>
            </a:lvl2pPr>
            <a:lvl3pPr>
              <a:lnSpc>
                <a:spcPts val="2100"/>
              </a:lnSpc>
              <a:spcBef>
                <a:spcPts val="1000"/>
              </a:spcBef>
              <a:defRPr sz="1400"/>
            </a:lvl3pPr>
            <a:lvl4pPr>
              <a:lnSpc>
                <a:spcPts val="2100"/>
              </a:lnSpc>
              <a:spcBef>
                <a:spcPts val="1000"/>
              </a:spcBef>
              <a:defRPr sz="1200"/>
            </a:lvl4pPr>
            <a:lvl5pPr>
              <a:lnSpc>
                <a:spcPts val="2100"/>
              </a:lnSpc>
              <a:spcBef>
                <a:spcPts val="1000"/>
              </a:spcBef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6298F3-0AEC-4811-99A4-B78AE3A70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r>
              <a:rPr lang="en-US" dirty="0"/>
              <a:t>Monday, February 1, 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7690B4-8A9A-4717-8B0B-2C9212926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8F00A-44BE-4E0A-B1CE-1FC489654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 descr="Tag=AccentColor&#10;Flavor=Light&#10;Target=Line">
            <a:extLst>
              <a:ext uri="{FF2B5EF4-FFF2-40B4-BE49-F238E27FC236}">
                <a16:creationId xmlns:a16="http://schemas.microsoft.com/office/drawing/2014/main" id="{D0520DAB-C1D4-4D6C-A6DC-D7EC7DD52AD9}"/>
              </a:ext>
            </a:extLst>
          </p:cNvPr>
          <p:cNvCxnSpPr>
            <a:cxnSpLocks/>
          </p:cNvCxnSpPr>
          <p:nvPr userDrawn="1"/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 descr="Tag=AccentColor&#10;Flavor=Light&#10;Target=Line">
            <a:extLst>
              <a:ext uri="{FF2B5EF4-FFF2-40B4-BE49-F238E27FC236}">
                <a16:creationId xmlns:a16="http://schemas.microsoft.com/office/drawing/2014/main" id="{C30EEEA8-859F-4EA5-BF79-BCCA444C5E96}"/>
              </a:ext>
            </a:extLst>
          </p:cNvPr>
          <p:cNvCxnSpPr>
            <a:cxnSpLocks/>
          </p:cNvCxnSpPr>
          <p:nvPr userDrawn="1"/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A948393-0FB5-4969-8C1D-8D80A6884E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26679" y="1681163"/>
            <a:ext cx="3291840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4ACFC3A6-17FC-4040-AC3E-76E9975C5A1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726679" y="2505075"/>
            <a:ext cx="3291840" cy="3526932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spcBef>
                <a:spcPts val="1000"/>
              </a:spcBef>
              <a:defRPr sz="1800"/>
            </a:lvl1pPr>
            <a:lvl2pPr>
              <a:lnSpc>
                <a:spcPts val="2100"/>
              </a:lnSpc>
              <a:spcBef>
                <a:spcPts val="1000"/>
              </a:spcBef>
              <a:defRPr sz="1800"/>
            </a:lvl2pPr>
            <a:lvl3pPr>
              <a:lnSpc>
                <a:spcPts val="2100"/>
              </a:lnSpc>
              <a:spcBef>
                <a:spcPts val="1000"/>
              </a:spcBef>
              <a:defRPr sz="1400"/>
            </a:lvl3pPr>
            <a:lvl4pPr>
              <a:lnSpc>
                <a:spcPts val="2100"/>
              </a:lnSpc>
              <a:spcBef>
                <a:spcPts val="1000"/>
              </a:spcBef>
              <a:defRPr sz="1200"/>
            </a:lvl4pPr>
            <a:lvl5pPr>
              <a:lnSpc>
                <a:spcPts val="2100"/>
              </a:lnSpc>
              <a:spcBef>
                <a:spcPts val="1000"/>
              </a:spcBef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548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7BDB087A-3DA7-4017-A5B1-F130DC91F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F5A401-D6B7-4962-876B-5DB5840E4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B907326-D737-439C-9190-476F49A50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45" y="539496"/>
            <a:ext cx="4907908" cy="2640432"/>
          </a:xfrm>
        </p:spPr>
        <p:txBody>
          <a:bodyPr anchor="t">
            <a:normAutofit/>
          </a:bodyPr>
          <a:lstStyle/>
          <a:p>
            <a:r>
              <a:rPr lang="en-US" sz="4800">
                <a:solidFill>
                  <a:schemeClr val="tx1"/>
                </a:solidFill>
              </a:rPr>
              <a:t>Click to edit Master title style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0B68F67-401D-47DB-8256-A99FC6E99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3401" y="539496"/>
            <a:ext cx="4956417" cy="2640432"/>
          </a:xfrm>
        </p:spPr>
        <p:txBody>
          <a:bodyPr anchor="t" anchorCtr="0">
            <a:normAutofit/>
          </a:bodyPr>
          <a:lstStyle>
            <a:lvl1pPr marL="0" indent="0">
              <a:buNone/>
              <a:defRPr/>
            </a:lvl1pPr>
          </a:lstStyle>
          <a:p>
            <a:pPr lvl="0">
              <a:lnSpc>
                <a:spcPts val="2800"/>
              </a:lnSpc>
            </a:pPr>
            <a:r>
              <a:rPr lang="en-US" sz="1800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F752DB1-6A0B-4783-9C40-800940EAFC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0624" y="3355848"/>
            <a:ext cx="5230368" cy="2816352"/>
          </a:xfrm>
          <a:solidFill>
            <a:schemeClr val="accent3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4F09D8BB-76EC-4BB5-8860-21FBB2990A2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50992" y="3355848"/>
            <a:ext cx="5843016" cy="2816352"/>
          </a:xfrm>
          <a:solidFill>
            <a:schemeClr val="accent3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562BDD-CBFF-4046-A6B2-A9ECCB7E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Monday, February 1,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90B5F6-6C28-4A86-AFD0-D7F93D461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10D5C-1634-451B-8D99-4D47EB3A1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ADA8C2-1E19-4FCB-8656-240C92CF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1" y="3352062"/>
            <a:ext cx="413642" cy="2820137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BF1133D-7CCD-4CD4-B2BA-F05FAE1742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2B0F32-F444-4A9F-8575-96F5D13E4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0303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68941816-7203-4339-8B31-60B4107A1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7A4606-69F4-4469-B7C4-4AF495ACE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9BDEB7A-D103-487A-8C1B-9145FB24B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97" y="539496"/>
            <a:ext cx="5228393" cy="2697190"/>
          </a:xfrm>
        </p:spPr>
        <p:txBody>
          <a:bodyPr anchor="b">
            <a:normAutofit/>
          </a:bodyPr>
          <a:lstStyle/>
          <a:p>
            <a:r>
              <a:rPr lang="en-US" sz="4800"/>
              <a:t>Click to edit Master title style</a:t>
            </a:r>
            <a:endParaRPr lang="en-US" sz="48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3017A3E-25F7-41D5-AABB-24D0E2673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897" y="3354749"/>
            <a:ext cx="5228392" cy="258247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>
              <a:lnSpc>
                <a:spcPts val="2800"/>
              </a:lnSpc>
            </a:pPr>
            <a:r>
              <a:rPr lang="en-US" sz="1800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62D696-4404-4062-9387-925D9687B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6095999" y="695340"/>
            <a:ext cx="5391683" cy="5476855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15F07E-A8F5-473A-90AC-3BF5823C0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05C0C26-4C66-47DC-B079-5B94C22F1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0FC374E-BABB-4A9C-A608-04A2B9C68F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20256" y="1243584"/>
            <a:ext cx="4361688" cy="4361688"/>
          </a:xfrm>
          <a:solidFill>
            <a:schemeClr val="accent3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562BDD-CBFF-4046-A6B2-A9ECCB7E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Monday, February 1,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90B5F6-6C28-4A86-AFD0-D7F93D461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10D5C-1634-451B-8D99-4D47EB3A1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4796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C7A07-96C3-42AF-943D-953C86C3D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557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E38DF-F503-4E79-B1B0-16489708A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3232"/>
            <a:ext cx="9144000" cy="1655762"/>
          </a:xfrm>
        </p:spPr>
        <p:txBody>
          <a:bodyPr>
            <a:normAutofit/>
          </a:bodyPr>
          <a:lstStyle>
            <a:lvl1pPr marL="0" indent="0" algn="ctr">
              <a:lnSpc>
                <a:spcPts val="3200"/>
              </a:lnSpc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D965B-87A4-4F43-BE02-800BCCDF42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 anchor="ctr" anchorCtr="0"/>
          <a:lstStyle/>
          <a:p>
            <a:r>
              <a:rPr lang="en-US" dirty="0"/>
              <a:t>Monday, February 1,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ED35B-CBF1-40D9-BAA7-CF9E1E22B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67328" y="6217920"/>
            <a:ext cx="7196328" cy="640080"/>
          </a:xfrm>
        </p:spPr>
        <p:txBody>
          <a:bodyPr anchor="ctr" anchorCtr="0"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6653A-450D-4BDE-8718-99F2D9314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152" y="0"/>
            <a:ext cx="685800" cy="685800"/>
          </a:xfrm>
        </p:spPr>
        <p:txBody>
          <a:bodyPr/>
          <a:lstStyle>
            <a:lvl1pPr algn="ctr">
              <a:defRPr/>
            </a:lvl1pPr>
          </a:lstStyle>
          <a:p>
            <a:fld id="{3A4F6043-7A67-491B-98BC-F933DED722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0582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AF4BC-D1E9-40F0-A26B-9EA9B6B69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081941"/>
            <a:ext cx="10543032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974A6-FAB9-47DA-8F1A-701DFC8DF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3961666"/>
            <a:ext cx="10543032" cy="1500187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4E2B4-314C-4D4F-8938-E437A2EF5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Monday, February 1,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42F23-6986-4A36-97F0-13F305A2D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BA1B9-2423-42BD-A553-DC5703F6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1538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64F76-994F-4AB5-B17B-46C0C2FA5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69B3B-A540-4556-98C8-1F49704A7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624" y="1825625"/>
            <a:ext cx="5599176" cy="4206382"/>
          </a:xfrm>
        </p:spPr>
        <p:txBody>
          <a:bodyPr/>
          <a:lstStyle>
            <a:lvl1pPr marL="457200" indent="-457200">
              <a:buFont typeface="Wingdings 2" panose="05020102010507070707" pitchFamily="18" charset="2"/>
              <a:buChar char="¬"/>
              <a:defRPr/>
            </a:lvl1pPr>
            <a:lvl2pPr marL="800100" indent="-342900">
              <a:buFont typeface="Wingdings 2" panose="05020102010507070707" pitchFamily="18" charset="2"/>
              <a:buChar char="¬"/>
              <a:defRPr/>
            </a:lvl2pPr>
            <a:lvl3pPr marL="1257300" indent="-342900">
              <a:buFont typeface="Wingdings 2" panose="05020102010507070707" pitchFamily="18" charset="2"/>
              <a:buChar char="¬"/>
              <a:defRPr/>
            </a:lvl3pPr>
            <a:lvl4pPr marL="1657350" indent="-285750">
              <a:buFont typeface="Wingdings 2" panose="05020102010507070707" pitchFamily="18" charset="2"/>
              <a:buChar char="¬"/>
              <a:defRPr/>
            </a:lvl4pPr>
            <a:lvl5pPr marL="2114550" indent="-28575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C72438-7C63-48F2-9D6F-2461BFD6D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791456" cy="4206382"/>
          </a:xfrm>
        </p:spPr>
        <p:txBody>
          <a:bodyPr/>
          <a:lstStyle>
            <a:lvl1pPr marL="228600" indent="-228600">
              <a:buFont typeface="Wingdings 2" panose="05020102010507070707" pitchFamily="18" charset="2"/>
              <a:buChar char="¬"/>
              <a:defRPr/>
            </a:lvl1pPr>
            <a:lvl2pPr marL="685800" indent="-228600">
              <a:buFont typeface="Wingdings 2" panose="05020102010507070707" pitchFamily="18" charset="2"/>
              <a:buChar char="¬"/>
              <a:defRPr/>
            </a:lvl2pPr>
            <a:lvl3pPr marL="1143000" indent="-228600">
              <a:buFont typeface="Wingdings 2" panose="05020102010507070707" pitchFamily="18" charset="2"/>
              <a:buChar char="¬"/>
              <a:defRPr/>
            </a:lvl3pPr>
            <a:lvl4pPr marL="1600200" indent="-228600">
              <a:buFont typeface="Wingdings 2" panose="05020102010507070707" pitchFamily="18" charset="2"/>
              <a:buChar char="¬"/>
              <a:defRPr/>
            </a:lvl4pPr>
            <a:lvl5pPr marL="2057400" indent="-22860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A1B49-6AAA-4DA7-970F-B75899F1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Monday, February 1,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3649A-B9A2-4737-B47E-758DC1406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C1407-C705-451C-878E-8175DCCD5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6218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F9955-0460-4A20-8FC6-30059556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5DDA7-4AAD-4EBE-880C-200E5F10A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681163"/>
            <a:ext cx="554969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17496-E470-4CF6-884C-F07390A46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0624" y="2505075"/>
            <a:ext cx="5549697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C438EA-D381-4F22-A911-ECDD6D04F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70321" y="1681163"/>
            <a:ext cx="4993335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255FA-A04D-49F2-8DB4-3CC082D0D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70321" y="2505075"/>
            <a:ext cx="4993335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6298F3-0AEC-4811-99A4-B78AE3A70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r>
              <a:rPr lang="en-US" dirty="0"/>
              <a:t>Monday, February 1, 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7690B4-8A9A-4717-8B0B-2C9212926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8F00A-44BE-4E0A-B1CE-1FC489654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5357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1F235-FBFF-453E-B90A-5758ED47C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938306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43A871-5A76-4349-99F0-C46C77380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Monday, February 1, 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72E803-8BD9-40A2-8389-C19DA1148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5414ED-B772-4B84-813E-E34C9A97C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0128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562BDD-CBFF-4046-A6B2-A9ECCB7E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Monday, February 1,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90B5F6-6C28-4A86-AFD0-D7F93D461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10D5C-1634-451B-8D99-4D47EB3A1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3050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12261-8522-4437-B612-7C7100D1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10543032" cy="1600200"/>
          </a:xfrm>
        </p:spPr>
        <p:txBody>
          <a:bodyPr anchor="b">
            <a:noAutofit/>
          </a:bodyPr>
          <a:lstStyle>
            <a:lvl1pPr>
              <a:defRPr sz="5200">
                <a:latin typeface="Dante (Headings)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AA0AF-3F50-42BD-84B4-E70C3D004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199340"/>
            <a:ext cx="5780468" cy="366171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9C702B-2C4D-4590-8BEE-31940145C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4489180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94813E-250B-4422-AE46-5E1AB964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r>
              <a:rPr lang="en-US" dirty="0"/>
              <a:t>Monday, February 1,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B5B81-E9CC-45F3-8EF1-35D2C8FF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A7E97-5A73-4602-9582-6CDACB918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137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C577F77-82AC-421B-828C-E4E5DE808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D8EF6F0-1906-42DE-BEFB-31D4B6EB3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80866C2-8134-4A67-897A-E27FFD57B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CDD01-000E-4494-8C6D-8183CBDB0D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736362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5334B-3019-4CA1-B658-779001922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4489180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D3CC12-FD6B-41A3-BF67-D600CC438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DB2BD5-DC18-460B-BFCC-5B2447D2B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4489180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305-9768-4792-866C-91238D4569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r>
              <a:rPr lang="en-US" dirty="0"/>
              <a:t>Monday, February 1,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BF050-0FF1-499F-936E-FAAE50DC3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902C2E-1542-46B4-85B1-7A4B3F772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3378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E0AC75D-1566-13A9-7F1A-DC7FA733B5B2}"/>
              </a:ext>
            </a:extLst>
          </p:cNvPr>
          <p:cNvGrpSpPr>
            <a:grpSpLocks/>
          </p:cNvGrpSpPr>
          <p:nvPr/>
        </p:nvGrpSpPr>
        <p:grpSpPr bwMode="auto">
          <a:xfrm>
            <a:off x="0" y="1"/>
            <a:ext cx="12192000" cy="6856413"/>
            <a:chOff x="0" y="0"/>
            <a:chExt cx="5760" cy="4319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B2BB570-AA13-57D6-7AB0-78ADDB011E3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DF84DB5A-0F18-3822-F324-6A22884E70F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4404993E-D589-61D7-E978-D91F16595C2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49EE862E-174B-E615-C3E5-640A3391A94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2341E9C7-6037-4A66-A73B-07628B7F891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35127A5-4FAB-5C02-6FDE-7712CEE61F0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AE1F7977-488D-0FB5-961B-9A161B1B529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A62B13AA-675A-1959-AB65-3A593FE329D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8154EBAF-699E-69BF-B814-F4737BE6D8D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CFA9FDE5-F947-7DAE-E0DA-3BB7F6A49B8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22022C2B-1E8D-1467-D92D-CBB7A5A88BC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12CE6CE5-A291-B24D-32B4-398D1C6387E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4B66F690-7E24-3C15-2C32-F1DBD9205C8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5EDF4BB1-0155-5B1B-859A-729A4A737C3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F55A1059-E7FD-9B5A-0AA2-D1BEB3A6861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38D89FC0-BD08-2A81-D659-8C6E34FB589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0C6D21E4-0FAB-BAA5-2E1C-B7233E6A809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5A814B8A-1ED3-A815-9026-7C4F4596D8B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0546FDF7-0B5D-C2E8-8F52-D21A9BAEDF8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A23BD10A-BA5A-044B-FF35-8B9FA59C563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1C16AC48-259E-5CC2-041E-AF42A644991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95520629-8CC3-A3C3-8CA2-C22F0F64016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C970C9AC-C2D5-ED38-222A-1DEA7513B0F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0A0470F3-9BF0-6446-276C-AB2C01CC6E9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CC182729-743E-F34E-837C-94F078B9B75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C276EC2B-8C2A-E7A4-35FF-E2AC29C8C93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5C82D654-C93B-2302-B770-FEA3374BC94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7DFF95BD-BA12-5EF6-80AD-6A569780629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082C4CEC-7145-6778-2275-1DF54F4418A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1281CF56-5034-5D72-8F16-22929B86B2B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4F39D08E-781B-7512-3EC8-68BD5F6AD93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0C397704-ED17-C765-B577-023A7850206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D3EB59EB-2DCD-6851-8EBE-59892A29DD0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BCD957EB-3663-DDB3-86DB-B705203F79E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190CFB98-419A-3804-A9EA-0D50FA94D62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D92FAA6F-79D8-E99A-0102-9F8E7958A07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grpSp>
          <p:nvGrpSpPr>
            <p:cNvPr id="39" name="Group 39">
              <a:extLst>
                <a:ext uri="{FF2B5EF4-FFF2-40B4-BE49-F238E27FC236}">
                  <a16:creationId xmlns:a16="http://schemas.microsoft.com/office/drawing/2014/main" id="{2E6CF972-509E-AB94-E2DC-46E12052A02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0" name="Freeform 40">
                <a:extLst>
                  <a:ext uri="{FF2B5EF4-FFF2-40B4-BE49-F238E27FC236}">
                    <a16:creationId xmlns:a16="http://schemas.microsoft.com/office/drawing/2014/main" id="{26FA18BF-9884-63FC-D984-BCCADD6AA6E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Arial" charset="0"/>
                </a:endParaRPr>
              </a:p>
            </p:txBody>
          </p:sp>
          <p:sp>
            <p:nvSpPr>
              <p:cNvPr id="41" name="Freeform 41">
                <a:extLst>
                  <a:ext uri="{FF2B5EF4-FFF2-40B4-BE49-F238E27FC236}">
                    <a16:creationId xmlns:a16="http://schemas.microsoft.com/office/drawing/2014/main" id="{591DE65F-DCA3-C73B-25EB-CA76AD32D1A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Arial" charset="0"/>
                </a:endParaRPr>
              </a:p>
            </p:txBody>
          </p:sp>
        </p:grpSp>
      </p:grpSp>
      <p:sp>
        <p:nvSpPr>
          <p:cNvPr id="367658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600200"/>
            <a:ext cx="109728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765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2" name="Rectangle 44">
            <a:extLst>
              <a:ext uri="{FF2B5EF4-FFF2-40B4-BE49-F238E27FC236}">
                <a16:creationId xmlns:a16="http://schemas.microsoft.com/office/drawing/2014/main" id="{CBE6949B-9E59-49BB-1DA6-D561C021A046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" name="Rectangle 45">
            <a:extLst>
              <a:ext uri="{FF2B5EF4-FFF2-40B4-BE49-F238E27FC236}">
                <a16:creationId xmlns:a16="http://schemas.microsoft.com/office/drawing/2014/main" id="{12569BC0-DC9B-F3C2-7C3F-FD9EB248BE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" name="Rectangle 46">
            <a:extLst>
              <a:ext uri="{FF2B5EF4-FFF2-40B4-BE49-F238E27FC236}">
                <a16:creationId xmlns:a16="http://schemas.microsoft.com/office/drawing/2014/main" id="{210AC2BE-E561-2DAB-5713-E8801C6CC8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FCBAD-3E0D-40D3-977E-D200C2629A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676443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2E049447-FB84-EA9C-230C-099BB787AA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F05613B9-F1CF-F120-E1D8-478ECD1F39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3CBFFB1D-DD97-C1C7-509F-94EDAC7524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F4E5E-45B2-4B65-BCAE-17AF4E4510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59494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C720AD7D-C177-0CCC-F451-8D8792C776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0A3E514A-CA00-16CB-B9A2-FA36527D5C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46D6351D-70AC-2A62-9D6C-9E55AC7EE7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DCA47-52D1-4889-BA66-585C248885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54886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C2B0A4A0-2A00-8BEF-139C-FE8F19FEB7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5BCF1DEE-08E9-23D2-EBDC-579E755655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E41A6E61-1A86-E126-9FF9-8B8DB82305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B6678-A4D0-4848-852A-5BA35331FF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348621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4">
            <a:extLst>
              <a:ext uri="{FF2B5EF4-FFF2-40B4-BE49-F238E27FC236}">
                <a16:creationId xmlns:a16="http://schemas.microsoft.com/office/drawing/2014/main" id="{6C27E00D-84C5-9ACD-4136-B3EBE7FCC7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>
            <a:extLst>
              <a:ext uri="{FF2B5EF4-FFF2-40B4-BE49-F238E27FC236}">
                <a16:creationId xmlns:a16="http://schemas.microsoft.com/office/drawing/2014/main" id="{8F5B97CC-091A-3695-CE9A-67CE77A402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>
            <a:extLst>
              <a:ext uri="{FF2B5EF4-FFF2-40B4-BE49-F238E27FC236}">
                <a16:creationId xmlns:a16="http://schemas.microsoft.com/office/drawing/2014/main" id="{0874D7A4-F125-421B-C3E7-FA45BCCFE8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01FC2-3F2E-4C09-A27C-A0DDAECBFD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218617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4">
            <a:extLst>
              <a:ext uri="{FF2B5EF4-FFF2-40B4-BE49-F238E27FC236}">
                <a16:creationId xmlns:a16="http://schemas.microsoft.com/office/drawing/2014/main" id="{0A0FED48-3F1F-FC42-95A4-E84229D162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>
            <a:extLst>
              <a:ext uri="{FF2B5EF4-FFF2-40B4-BE49-F238E27FC236}">
                <a16:creationId xmlns:a16="http://schemas.microsoft.com/office/drawing/2014/main" id="{9C1240D3-BEF4-19C7-1130-ABB716C2DE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>
            <a:extLst>
              <a:ext uri="{FF2B5EF4-FFF2-40B4-BE49-F238E27FC236}">
                <a16:creationId xmlns:a16="http://schemas.microsoft.com/office/drawing/2014/main" id="{94E5CD2C-E51D-C35F-8F29-C5D40C00C5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DEF8A-D9B9-47B8-B594-753557C71B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087798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>
            <a:extLst>
              <a:ext uri="{FF2B5EF4-FFF2-40B4-BE49-F238E27FC236}">
                <a16:creationId xmlns:a16="http://schemas.microsoft.com/office/drawing/2014/main" id="{12AF22F0-F282-DAC2-0E62-BD9BA94172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>
            <a:extLst>
              <a:ext uri="{FF2B5EF4-FFF2-40B4-BE49-F238E27FC236}">
                <a16:creationId xmlns:a16="http://schemas.microsoft.com/office/drawing/2014/main" id="{9350E2C3-0784-5308-9F7C-6D90FF0740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>
            <a:extLst>
              <a:ext uri="{FF2B5EF4-FFF2-40B4-BE49-F238E27FC236}">
                <a16:creationId xmlns:a16="http://schemas.microsoft.com/office/drawing/2014/main" id="{AA9EB5F4-E829-2B5D-6BAC-6F9ED00C5C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D1703-A845-4747-80DC-02B37F9F58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988112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BD5C3F59-1D6E-8C74-A4CA-CA95155E4B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F6835C48-CE3F-CDB8-2B36-C3EE713CF2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AAAC55A2-B8C9-A498-5180-655F82FC39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66FDB-ABF5-4C33-90CE-11EBBEB0CE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58699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1949A353-F94A-93D0-0AF9-3AFEA4B233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344075A1-DB14-C0A7-8545-70652D9A8F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459E4EAD-31FB-83C1-5290-4373F20855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8E101-C313-49BC-A038-51ABEC163B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092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4D64822-659D-4157-91AC-05D29C347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F380F8D-AF4D-4CF6-B02F-1DD85F006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7CD85D-0CF7-4263-8021-8EBCF85F2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16DCB-0FD3-458F-98A6-3AA0EC3579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543146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F42AA85A-EE07-AC97-CF4A-628AFF8334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D7747272-5DBB-2DAE-2164-3D1BFC361D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E7BF9BB0-555A-9D54-7102-A9637BE967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3F784-1655-4B78-957F-F631C581BF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342529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D3603841-C04F-8F0F-E3BA-260CE4EF7F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35BEFF1F-54EA-1338-458C-405CB18E25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5F9601A4-B219-88F6-4B6E-3AE95B4F20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0985D-6021-474D-89DF-7E663B82EE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924211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70755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973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34502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33586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9136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944347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65119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908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514CC35-9EBD-439D-AC12-8FCD4C5D6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35F3D55-DE9D-4F0B-8FE7-D8EDFC82E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46DCD8C-3436-4980-A8B3-20EE8A4C9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629BC-A267-4AC2-8147-85195F54FA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382238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5987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7499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46487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92592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48678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74419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99910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57399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225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image" Target="../media/image8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1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9EA4AD6-D8EC-4D28-9780-626DFB11D0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2D0D42E-DA12-4ABE-A8E2-483956D3B9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5561A-296D-40B4-AAE3-EC7472CA8B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52D1F-6247-440A-9C4E-D2A6C34D3D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389F3-BC17-489D-BABB-AC7A73A237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BBD5E1-4F2A-4D07-8C0D-5F3E99430C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6405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  <p:sldLayoutId id="2147484131" r:id="rId10"/>
    <p:sldLayoutId id="2147484132" r:id="rId11"/>
    <p:sldLayoutId id="2147485680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2FEC02D2-9E2F-7527-BE80-ED3857C07EE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22531" name="Freeform 3">
              <a:extLst>
                <a:ext uri="{FF2B5EF4-FFF2-40B4-BE49-F238E27FC236}">
                  <a16:creationId xmlns:a16="http://schemas.microsoft.com/office/drawing/2014/main" id="{38F7BA0D-10C5-21A5-8583-6B50EDDA2FE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新細明體" pitchFamily="18" charset="-120"/>
              </a:endParaRPr>
            </a:p>
          </p:txBody>
        </p:sp>
        <p:sp>
          <p:nvSpPr>
            <p:cNvPr id="22532" name="Freeform 4">
              <a:extLst>
                <a:ext uri="{FF2B5EF4-FFF2-40B4-BE49-F238E27FC236}">
                  <a16:creationId xmlns:a16="http://schemas.microsoft.com/office/drawing/2014/main" id="{767CB80F-2C78-3580-9300-4B6932EB844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新細明體" pitchFamily="18" charset="-120"/>
              </a:endParaRPr>
            </a:p>
          </p:txBody>
        </p:sp>
      </p:grpSp>
      <p:sp>
        <p:nvSpPr>
          <p:cNvPr id="22533" name="Freeform 5">
            <a:extLst>
              <a:ext uri="{FF2B5EF4-FFF2-40B4-BE49-F238E27FC236}">
                <a16:creationId xmlns:a16="http://schemas.microsoft.com/office/drawing/2014/main" id="{D9C767B0-45E7-C67D-94C9-6C0D3D38DDA0}"/>
              </a:ext>
            </a:extLst>
          </p:cNvPr>
          <p:cNvSpPr>
            <a:spLocks/>
          </p:cNvSpPr>
          <p:nvPr/>
        </p:nvSpPr>
        <p:spPr bwMode="hidden">
          <a:xfrm>
            <a:off x="8331200" y="6262688"/>
            <a:ext cx="38608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a typeface="新細明體" pitchFamily="18" charset="-120"/>
            </a:endParaRPr>
          </a:p>
        </p:txBody>
      </p:sp>
      <p:grpSp>
        <p:nvGrpSpPr>
          <p:cNvPr id="1028" name="Group 6">
            <a:extLst>
              <a:ext uri="{FF2B5EF4-FFF2-40B4-BE49-F238E27FC236}">
                <a16:creationId xmlns:a16="http://schemas.microsoft.com/office/drawing/2014/main" id="{D71F84B3-020E-528C-700C-259DD6AE73E8}"/>
              </a:ext>
            </a:extLst>
          </p:cNvPr>
          <p:cNvGrpSpPr>
            <a:grpSpLocks/>
          </p:cNvGrpSpPr>
          <p:nvPr/>
        </p:nvGrpSpPr>
        <p:grpSpPr bwMode="auto">
          <a:xfrm>
            <a:off x="0" y="6019800"/>
            <a:ext cx="10464800" cy="857250"/>
            <a:chOff x="0" y="3792"/>
            <a:chExt cx="4944" cy="540"/>
          </a:xfrm>
        </p:grpSpPr>
        <p:sp>
          <p:nvSpPr>
            <p:cNvPr id="22535" name="Freeform 7">
              <a:extLst>
                <a:ext uri="{FF2B5EF4-FFF2-40B4-BE49-F238E27FC236}">
                  <a16:creationId xmlns:a16="http://schemas.microsoft.com/office/drawing/2014/main" id="{46CA4A42-D9F3-5D70-84E4-9E0B49030257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新細明體" pitchFamily="18" charset="-120"/>
              </a:endParaRPr>
            </a:p>
          </p:txBody>
        </p:sp>
        <p:grpSp>
          <p:nvGrpSpPr>
            <p:cNvPr id="1042" name="Group 8">
              <a:extLst>
                <a:ext uri="{FF2B5EF4-FFF2-40B4-BE49-F238E27FC236}">
                  <a16:creationId xmlns:a16="http://schemas.microsoft.com/office/drawing/2014/main" id="{9C00D855-6F09-2CE6-6626-4165A8DA8B9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22537" name="Freeform 9">
                <a:extLst>
                  <a:ext uri="{FF2B5EF4-FFF2-40B4-BE49-F238E27FC236}">
                    <a16:creationId xmlns:a16="http://schemas.microsoft.com/office/drawing/2014/main" id="{0BC90363-5D6C-0F2D-896A-F3422898FF9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新細明體" pitchFamily="18" charset="-120"/>
                </a:endParaRPr>
              </a:p>
            </p:txBody>
          </p:sp>
          <p:sp>
            <p:nvSpPr>
              <p:cNvPr id="22538" name="Freeform 10">
                <a:extLst>
                  <a:ext uri="{FF2B5EF4-FFF2-40B4-BE49-F238E27FC236}">
                    <a16:creationId xmlns:a16="http://schemas.microsoft.com/office/drawing/2014/main" id="{2537BBE7-BEC3-1E2B-84DA-EB2B6F87784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新細明體" pitchFamily="18" charset="-120"/>
                </a:endParaRPr>
              </a:p>
            </p:txBody>
          </p:sp>
          <p:sp>
            <p:nvSpPr>
              <p:cNvPr id="22539" name="Freeform 11">
                <a:extLst>
                  <a:ext uri="{FF2B5EF4-FFF2-40B4-BE49-F238E27FC236}">
                    <a16:creationId xmlns:a16="http://schemas.microsoft.com/office/drawing/2014/main" id="{54E814CA-F0EE-9D0A-84AC-F80E591AC80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新細明體" pitchFamily="18" charset="-120"/>
                </a:endParaRPr>
              </a:p>
            </p:txBody>
          </p:sp>
          <p:sp>
            <p:nvSpPr>
              <p:cNvPr id="22540" name="Freeform 12">
                <a:extLst>
                  <a:ext uri="{FF2B5EF4-FFF2-40B4-BE49-F238E27FC236}">
                    <a16:creationId xmlns:a16="http://schemas.microsoft.com/office/drawing/2014/main" id="{18476B4A-07A2-AE69-92EE-23E424B3B86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新細明體" pitchFamily="18" charset="-120"/>
                </a:endParaRPr>
              </a:p>
            </p:txBody>
          </p:sp>
          <p:sp>
            <p:nvSpPr>
              <p:cNvPr id="22541" name="Freeform 13">
                <a:extLst>
                  <a:ext uri="{FF2B5EF4-FFF2-40B4-BE49-F238E27FC236}">
                    <a16:creationId xmlns:a16="http://schemas.microsoft.com/office/drawing/2014/main" id="{6D640048-0FCD-8C18-2143-789C2DAE310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新細明體" pitchFamily="18" charset="-120"/>
                </a:endParaRPr>
              </a:p>
            </p:txBody>
          </p:sp>
        </p:grpSp>
        <p:sp>
          <p:nvSpPr>
            <p:cNvPr id="22542" name="Freeform 14">
              <a:extLst>
                <a:ext uri="{FF2B5EF4-FFF2-40B4-BE49-F238E27FC236}">
                  <a16:creationId xmlns:a16="http://schemas.microsoft.com/office/drawing/2014/main" id="{CC5BF2EF-1A3A-D07F-7955-7B99F83800B9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新細明體" pitchFamily="18" charset="-120"/>
              </a:endParaRPr>
            </a:p>
          </p:txBody>
        </p:sp>
      </p:grpSp>
      <p:grpSp>
        <p:nvGrpSpPr>
          <p:cNvPr id="1029" name="Group 15">
            <a:extLst>
              <a:ext uri="{FF2B5EF4-FFF2-40B4-BE49-F238E27FC236}">
                <a16:creationId xmlns:a16="http://schemas.microsoft.com/office/drawing/2014/main" id="{BD9CBE79-9DEC-0842-82FF-33A4D156110A}"/>
              </a:ext>
            </a:extLst>
          </p:cNvPr>
          <p:cNvGrpSpPr>
            <a:grpSpLocks/>
          </p:cNvGrpSpPr>
          <p:nvPr/>
        </p:nvGrpSpPr>
        <p:grpSpPr bwMode="auto">
          <a:xfrm>
            <a:off x="836085" y="6021388"/>
            <a:ext cx="7579783" cy="849312"/>
            <a:chOff x="395" y="3793"/>
            <a:chExt cx="3581" cy="535"/>
          </a:xfrm>
        </p:grpSpPr>
        <p:sp>
          <p:nvSpPr>
            <p:cNvPr id="22544" name="Freeform 16">
              <a:extLst>
                <a:ext uri="{FF2B5EF4-FFF2-40B4-BE49-F238E27FC236}">
                  <a16:creationId xmlns:a16="http://schemas.microsoft.com/office/drawing/2014/main" id="{5D2625C8-EF6F-CCB7-CDD8-B3264CC34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新細明體" pitchFamily="18" charset="-120"/>
              </a:endParaRPr>
            </a:p>
          </p:txBody>
        </p:sp>
        <p:sp>
          <p:nvSpPr>
            <p:cNvPr id="22545" name="Freeform 17">
              <a:extLst>
                <a:ext uri="{FF2B5EF4-FFF2-40B4-BE49-F238E27FC236}">
                  <a16:creationId xmlns:a16="http://schemas.microsoft.com/office/drawing/2014/main" id="{3E4F9674-00CF-C9E0-70FC-C60228ECA2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新細明體" pitchFamily="18" charset="-120"/>
              </a:endParaRPr>
            </a:p>
          </p:txBody>
        </p:sp>
        <p:sp>
          <p:nvSpPr>
            <p:cNvPr id="22546" name="Freeform 18">
              <a:extLst>
                <a:ext uri="{FF2B5EF4-FFF2-40B4-BE49-F238E27FC236}">
                  <a16:creationId xmlns:a16="http://schemas.microsoft.com/office/drawing/2014/main" id="{8ABE405A-DF01-3FFC-3DA2-D9C03E2F4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新細明體" pitchFamily="18" charset="-120"/>
              </a:endParaRPr>
            </a:p>
          </p:txBody>
        </p:sp>
        <p:sp>
          <p:nvSpPr>
            <p:cNvPr id="22547" name="Freeform 19">
              <a:extLst>
                <a:ext uri="{FF2B5EF4-FFF2-40B4-BE49-F238E27FC236}">
                  <a16:creationId xmlns:a16="http://schemas.microsoft.com/office/drawing/2014/main" id="{FCC6AD59-87F2-07E2-DEE1-518BAAA4D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新細明體" pitchFamily="18" charset="-120"/>
              </a:endParaRPr>
            </a:p>
          </p:txBody>
        </p:sp>
        <p:sp>
          <p:nvSpPr>
            <p:cNvPr id="22548" name="Freeform 20">
              <a:extLst>
                <a:ext uri="{FF2B5EF4-FFF2-40B4-BE49-F238E27FC236}">
                  <a16:creationId xmlns:a16="http://schemas.microsoft.com/office/drawing/2014/main" id="{C60D503F-B5C7-6F8F-FBFA-3D522DAFE0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新細明體" pitchFamily="18" charset="-120"/>
              </a:endParaRPr>
            </a:p>
          </p:txBody>
        </p:sp>
        <p:sp>
          <p:nvSpPr>
            <p:cNvPr id="22549" name="Freeform 21">
              <a:extLst>
                <a:ext uri="{FF2B5EF4-FFF2-40B4-BE49-F238E27FC236}">
                  <a16:creationId xmlns:a16="http://schemas.microsoft.com/office/drawing/2014/main" id="{C45E89DF-A26A-C192-D02D-80153D6F8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新細明體" pitchFamily="18" charset="-120"/>
              </a:endParaRPr>
            </a:p>
          </p:txBody>
        </p:sp>
      </p:grpSp>
      <p:sp>
        <p:nvSpPr>
          <p:cNvPr id="22550" name="Rectangle 22">
            <a:extLst>
              <a:ext uri="{FF2B5EF4-FFF2-40B4-BE49-F238E27FC236}">
                <a16:creationId xmlns:a16="http://schemas.microsoft.com/office/drawing/2014/main" id="{4B51B509-0E22-4EC0-0B6C-57F29DE965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31" name="Rectangle 23">
            <a:extLst>
              <a:ext uri="{FF2B5EF4-FFF2-40B4-BE49-F238E27FC236}">
                <a16:creationId xmlns:a16="http://schemas.microsoft.com/office/drawing/2014/main" id="{C6FF72D4-F396-8984-F59C-048EA9C7B4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22552" name="Rectangle 24">
            <a:extLst>
              <a:ext uri="{FF2B5EF4-FFF2-40B4-BE49-F238E27FC236}">
                <a16:creationId xmlns:a16="http://schemas.microsoft.com/office/drawing/2014/main" id="{533CD83A-AFF1-0E23-69D1-2EF589581D3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553" name="Rectangle 25">
            <a:extLst>
              <a:ext uri="{FF2B5EF4-FFF2-40B4-BE49-F238E27FC236}">
                <a16:creationId xmlns:a16="http://schemas.microsoft.com/office/drawing/2014/main" id="{01118D67-91FF-C2A3-1D76-75B7F1CD6D8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554" name="Rectangle 26">
            <a:extLst>
              <a:ext uri="{FF2B5EF4-FFF2-40B4-BE49-F238E27FC236}">
                <a16:creationId xmlns:a16="http://schemas.microsoft.com/office/drawing/2014/main" id="{EBAD8692-C367-E4DF-B861-4ED0CA0F588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14E7D7AF-0910-4EB8-93E5-EDC808D70FCA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6220729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657" r:id="rId1"/>
    <p:sldLayoutId id="2147485658" r:id="rId2"/>
    <p:sldLayoutId id="2147485659" r:id="rId3"/>
    <p:sldLayoutId id="2147485660" r:id="rId4"/>
    <p:sldLayoutId id="2147485661" r:id="rId5"/>
    <p:sldLayoutId id="2147485662" r:id="rId6"/>
    <p:sldLayoutId id="2147485663" r:id="rId7"/>
    <p:sldLayoutId id="2147485664" r:id="rId8"/>
    <p:sldLayoutId id="2147485665" r:id="rId9"/>
    <p:sldLayoutId id="2147485666" r:id="rId10"/>
    <p:sldLayoutId id="21474856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PMingLiU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PMingLiU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PMingLiU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PMingLiU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PMingLiU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PMingLiU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PMingLiU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PMingLiU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PMingLiU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PMingLiU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90BBD5E1-4F2A-4D07-8C0D-5F3E99430C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6111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27" r:id="rId1"/>
    <p:sldLayoutId id="2147486728" r:id="rId2"/>
    <p:sldLayoutId id="2147486729" r:id="rId3"/>
    <p:sldLayoutId id="2147486730" r:id="rId4"/>
    <p:sldLayoutId id="2147486731" r:id="rId5"/>
    <p:sldLayoutId id="2147486732" r:id="rId6"/>
    <p:sldLayoutId id="2147486733" r:id="rId7"/>
    <p:sldLayoutId id="2147486734" r:id="rId8"/>
    <p:sldLayoutId id="2147486735" r:id="rId9"/>
    <p:sldLayoutId id="2147486736" r:id="rId10"/>
    <p:sldLayoutId id="2147486737" r:id="rId11"/>
    <p:sldLayoutId id="2147486738" r:id="rId12"/>
    <p:sldLayoutId id="2147486739" r:id="rId13"/>
    <p:sldLayoutId id="2147486740" r:id="rId14"/>
    <p:sldLayoutId id="2147486741" r:id="rId15"/>
    <p:sldLayoutId id="2147486742" r:id="rId16"/>
    <p:sldLayoutId id="21474867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2B7D838-1B40-4DB1-9D08-8491EF5CCCCF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48BD034-B841-4E03-A5E9-3FB8D2CCB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7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905" r:id="rId1"/>
    <p:sldLayoutId id="2147486906" r:id="rId2"/>
    <p:sldLayoutId id="2147486907" r:id="rId3"/>
    <p:sldLayoutId id="2147486908" r:id="rId4"/>
    <p:sldLayoutId id="2147486909" r:id="rId5"/>
    <p:sldLayoutId id="2147486910" r:id="rId6"/>
    <p:sldLayoutId id="2147486911" r:id="rId7"/>
    <p:sldLayoutId id="2147486912" r:id="rId8"/>
    <p:sldLayoutId id="2147486913" r:id="rId9"/>
    <p:sldLayoutId id="2147486914" r:id="rId10"/>
    <p:sldLayoutId id="214748691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86836B-C327-49CB-ADF2-2E730C4A91BF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310F61-136C-42B3-981B-FDE3DD0A8135}"/>
              </a:ext>
            </a:extLst>
          </p:cNvPr>
          <p:cNvSpPr/>
          <p:nvPr/>
        </p:nvSpPr>
        <p:spPr>
          <a:xfrm>
            <a:off x="1478322" y="709375"/>
            <a:ext cx="10713675" cy="54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2AF870-601F-4570-A8A9-1003F8939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CCECD-B6E7-4C40-8A84-65FD5A3F0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825625"/>
            <a:ext cx="105430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EFA4D-0E39-4E26-B43C-5D1084B3B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624" y="6217920"/>
            <a:ext cx="27432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Monday, February 1,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851EA-2F2C-4012-8B96-51179BDD1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67328" y="6217920"/>
            <a:ext cx="7196328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B8ACB-7A60-4D76-A149-0C57A30E0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878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09" r:id="rId1"/>
    <p:sldLayoutId id="2147487110" r:id="rId2"/>
    <p:sldLayoutId id="2147487111" r:id="rId3"/>
    <p:sldLayoutId id="2147487112" r:id="rId4"/>
    <p:sldLayoutId id="2147487113" r:id="rId5"/>
    <p:sldLayoutId id="2147487114" r:id="rId6"/>
    <p:sldLayoutId id="2147487115" r:id="rId7"/>
    <p:sldLayoutId id="2147487116" r:id="rId8"/>
    <p:sldLayoutId id="2147487117" r:id="rId9"/>
    <p:sldLayoutId id="2147487118" r:id="rId10"/>
    <p:sldLayoutId id="2147487119" r:id="rId11"/>
    <p:sldLayoutId id="2147487120" r:id="rId12"/>
    <p:sldLayoutId id="2147487121" r:id="rId13"/>
    <p:sldLayoutId id="2147487122" r:id="rId14"/>
    <p:sldLayoutId id="2147487123" r:id="rId15"/>
    <p:sldLayoutId id="2147487124" r:id="rId16"/>
    <p:sldLayoutId id="2147487125" r:id="rId17"/>
    <p:sldLayoutId id="2147487126" r:id="rId18"/>
    <p:sldLayoutId id="2147487127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2800"/>
        </a:lnSpc>
        <a:spcBef>
          <a:spcPts val="1000"/>
        </a:spcBef>
        <a:buClr>
          <a:schemeClr val="accent2"/>
        </a:buClr>
        <a:buFont typeface="Wingdings 2" panose="05020102010507070707" pitchFamily="18" charset="2"/>
        <a:buChar char="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28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8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8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8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ABA7C0B1-88C4-457B-B9BF-E72F701F062B}"/>
              </a:ext>
            </a:extLst>
          </p:cNvPr>
          <p:cNvGrpSpPr>
            <a:grpSpLocks/>
          </p:cNvGrpSpPr>
          <p:nvPr/>
        </p:nvGrpSpPr>
        <p:grpSpPr bwMode="auto">
          <a:xfrm>
            <a:off x="0" y="1"/>
            <a:ext cx="12192000" cy="6856413"/>
            <a:chOff x="0" y="0"/>
            <a:chExt cx="5760" cy="4319"/>
          </a:xfrm>
        </p:grpSpPr>
        <p:sp>
          <p:nvSpPr>
            <p:cNvPr id="366595" name="Freeform 3">
              <a:extLst>
                <a:ext uri="{FF2B5EF4-FFF2-40B4-BE49-F238E27FC236}">
                  <a16:creationId xmlns:a16="http://schemas.microsoft.com/office/drawing/2014/main" id="{66AB6808-E401-2C9A-8FEA-57FFEC7CD1A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366596" name="Freeform 4">
              <a:extLst>
                <a:ext uri="{FF2B5EF4-FFF2-40B4-BE49-F238E27FC236}">
                  <a16:creationId xmlns:a16="http://schemas.microsoft.com/office/drawing/2014/main" id="{7F845C19-9D09-5F94-2735-F9226FD82EC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366597" name="Freeform 5">
              <a:extLst>
                <a:ext uri="{FF2B5EF4-FFF2-40B4-BE49-F238E27FC236}">
                  <a16:creationId xmlns:a16="http://schemas.microsoft.com/office/drawing/2014/main" id="{7E1648AB-7442-3A72-0437-8B2A28DE9B4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035" name="Freeform 6">
              <a:extLst>
                <a:ext uri="{FF2B5EF4-FFF2-40B4-BE49-F238E27FC236}">
                  <a16:creationId xmlns:a16="http://schemas.microsoft.com/office/drawing/2014/main" id="{E571D9AA-9221-402C-8065-A2894BDFD3F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66599" name="Freeform 7">
              <a:extLst>
                <a:ext uri="{FF2B5EF4-FFF2-40B4-BE49-F238E27FC236}">
                  <a16:creationId xmlns:a16="http://schemas.microsoft.com/office/drawing/2014/main" id="{4CE3D0B1-31B1-E170-9005-FDD916BFF0C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037" name="Freeform 8">
              <a:extLst>
                <a:ext uri="{FF2B5EF4-FFF2-40B4-BE49-F238E27FC236}">
                  <a16:creationId xmlns:a16="http://schemas.microsoft.com/office/drawing/2014/main" id="{F1B70B41-2D3A-3407-AFF4-A38788118EA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38" name="Freeform 9">
              <a:extLst>
                <a:ext uri="{FF2B5EF4-FFF2-40B4-BE49-F238E27FC236}">
                  <a16:creationId xmlns:a16="http://schemas.microsoft.com/office/drawing/2014/main" id="{B9E4F02A-113D-C683-1263-6D3CA5D2D3C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66602" name="Freeform 10">
              <a:extLst>
                <a:ext uri="{FF2B5EF4-FFF2-40B4-BE49-F238E27FC236}">
                  <a16:creationId xmlns:a16="http://schemas.microsoft.com/office/drawing/2014/main" id="{C39E6549-89AF-469A-353D-AFBE534CC02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040" name="Freeform 11">
              <a:extLst>
                <a:ext uri="{FF2B5EF4-FFF2-40B4-BE49-F238E27FC236}">
                  <a16:creationId xmlns:a16="http://schemas.microsoft.com/office/drawing/2014/main" id="{D9551D78-296F-B25E-BAAB-25D852AEB8D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66604" name="Freeform 12">
              <a:extLst>
                <a:ext uri="{FF2B5EF4-FFF2-40B4-BE49-F238E27FC236}">
                  <a16:creationId xmlns:a16="http://schemas.microsoft.com/office/drawing/2014/main" id="{9806FBA0-A4E8-7A66-82D8-DFDABEFF89A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042" name="Freeform 13">
              <a:extLst>
                <a:ext uri="{FF2B5EF4-FFF2-40B4-BE49-F238E27FC236}">
                  <a16:creationId xmlns:a16="http://schemas.microsoft.com/office/drawing/2014/main" id="{08D2BC86-2C42-1030-0275-641E629368C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66606" name="Freeform 14">
              <a:extLst>
                <a:ext uri="{FF2B5EF4-FFF2-40B4-BE49-F238E27FC236}">
                  <a16:creationId xmlns:a16="http://schemas.microsoft.com/office/drawing/2014/main" id="{94FEBB27-FD8A-2779-C831-515CD1CBDE4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044" name="Freeform 15">
              <a:extLst>
                <a:ext uri="{FF2B5EF4-FFF2-40B4-BE49-F238E27FC236}">
                  <a16:creationId xmlns:a16="http://schemas.microsoft.com/office/drawing/2014/main" id="{6555D8F4-6A98-B709-93FF-A64EF7B6577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66608" name="Freeform 16">
              <a:extLst>
                <a:ext uri="{FF2B5EF4-FFF2-40B4-BE49-F238E27FC236}">
                  <a16:creationId xmlns:a16="http://schemas.microsoft.com/office/drawing/2014/main" id="{E190C301-19C2-7B64-5FA0-EEB18F133E8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366609" name="Freeform 17">
              <a:extLst>
                <a:ext uri="{FF2B5EF4-FFF2-40B4-BE49-F238E27FC236}">
                  <a16:creationId xmlns:a16="http://schemas.microsoft.com/office/drawing/2014/main" id="{EA3E70DE-25CC-F61A-D5B4-CC1C64244F9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366610" name="Freeform 18">
              <a:extLst>
                <a:ext uri="{FF2B5EF4-FFF2-40B4-BE49-F238E27FC236}">
                  <a16:creationId xmlns:a16="http://schemas.microsoft.com/office/drawing/2014/main" id="{3CB22B20-6B4B-A194-7152-E2882DB2CF8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048" name="Freeform 19">
              <a:extLst>
                <a:ext uri="{FF2B5EF4-FFF2-40B4-BE49-F238E27FC236}">
                  <a16:creationId xmlns:a16="http://schemas.microsoft.com/office/drawing/2014/main" id="{0C86E779-58BA-D7B4-C625-996B622E636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66612" name="Freeform 20">
              <a:extLst>
                <a:ext uri="{FF2B5EF4-FFF2-40B4-BE49-F238E27FC236}">
                  <a16:creationId xmlns:a16="http://schemas.microsoft.com/office/drawing/2014/main" id="{2B351F96-9D50-3098-FAD2-2A34ED009ED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050" name="Freeform 21">
              <a:extLst>
                <a:ext uri="{FF2B5EF4-FFF2-40B4-BE49-F238E27FC236}">
                  <a16:creationId xmlns:a16="http://schemas.microsoft.com/office/drawing/2014/main" id="{7DE03AF9-0273-3D88-DC3C-9CCD14514BF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66614" name="Freeform 22">
              <a:extLst>
                <a:ext uri="{FF2B5EF4-FFF2-40B4-BE49-F238E27FC236}">
                  <a16:creationId xmlns:a16="http://schemas.microsoft.com/office/drawing/2014/main" id="{4B295ACA-2F37-D25F-41B3-D06DF23BF44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366615" name="Freeform 23">
              <a:extLst>
                <a:ext uri="{FF2B5EF4-FFF2-40B4-BE49-F238E27FC236}">
                  <a16:creationId xmlns:a16="http://schemas.microsoft.com/office/drawing/2014/main" id="{A1BF706E-D811-FD6C-ED16-513EE8088A1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366616" name="Freeform 24">
              <a:extLst>
                <a:ext uri="{FF2B5EF4-FFF2-40B4-BE49-F238E27FC236}">
                  <a16:creationId xmlns:a16="http://schemas.microsoft.com/office/drawing/2014/main" id="{9585C1AA-1F63-0AF4-B185-18B5E0FAE16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054" name="Freeform 25">
              <a:extLst>
                <a:ext uri="{FF2B5EF4-FFF2-40B4-BE49-F238E27FC236}">
                  <a16:creationId xmlns:a16="http://schemas.microsoft.com/office/drawing/2014/main" id="{A8D6D2D4-DFDE-AB49-01F3-287271C598D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66618" name="Freeform 26">
              <a:extLst>
                <a:ext uri="{FF2B5EF4-FFF2-40B4-BE49-F238E27FC236}">
                  <a16:creationId xmlns:a16="http://schemas.microsoft.com/office/drawing/2014/main" id="{80E64746-0B22-3D24-4083-8A3249A7D87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366619" name="Freeform 27">
              <a:extLst>
                <a:ext uri="{FF2B5EF4-FFF2-40B4-BE49-F238E27FC236}">
                  <a16:creationId xmlns:a16="http://schemas.microsoft.com/office/drawing/2014/main" id="{93AEE561-E118-196F-E0FE-0F08BA47E31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057" name="Freeform 28">
              <a:extLst>
                <a:ext uri="{FF2B5EF4-FFF2-40B4-BE49-F238E27FC236}">
                  <a16:creationId xmlns:a16="http://schemas.microsoft.com/office/drawing/2014/main" id="{C5D7D0E5-7FBC-3F9B-B895-49BDBDCCC1A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66621" name="Freeform 29">
              <a:extLst>
                <a:ext uri="{FF2B5EF4-FFF2-40B4-BE49-F238E27FC236}">
                  <a16:creationId xmlns:a16="http://schemas.microsoft.com/office/drawing/2014/main" id="{55577C61-C596-366F-C24C-FEE349B2663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059" name="Freeform 30">
              <a:extLst>
                <a:ext uri="{FF2B5EF4-FFF2-40B4-BE49-F238E27FC236}">
                  <a16:creationId xmlns:a16="http://schemas.microsoft.com/office/drawing/2014/main" id="{2CE0300B-24B1-FBB3-D15F-DC797EE73AB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66623" name="Freeform 31">
              <a:extLst>
                <a:ext uri="{FF2B5EF4-FFF2-40B4-BE49-F238E27FC236}">
                  <a16:creationId xmlns:a16="http://schemas.microsoft.com/office/drawing/2014/main" id="{01F3B0DA-1DA0-B946-843C-BB1FCD433FC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366624" name="Freeform 32">
              <a:extLst>
                <a:ext uri="{FF2B5EF4-FFF2-40B4-BE49-F238E27FC236}">
                  <a16:creationId xmlns:a16="http://schemas.microsoft.com/office/drawing/2014/main" id="{71EAAB4D-8867-A8FA-948E-FC6C0D3FBC3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366625" name="Freeform 33">
              <a:extLst>
                <a:ext uri="{FF2B5EF4-FFF2-40B4-BE49-F238E27FC236}">
                  <a16:creationId xmlns:a16="http://schemas.microsoft.com/office/drawing/2014/main" id="{F66B1A62-1674-81F7-BB18-F454083E90F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366626" name="Freeform 34">
              <a:extLst>
                <a:ext uri="{FF2B5EF4-FFF2-40B4-BE49-F238E27FC236}">
                  <a16:creationId xmlns:a16="http://schemas.microsoft.com/office/drawing/2014/main" id="{27B145C6-B9C3-CF1F-43DA-DF6BAF9A95F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366627" name="Freeform 35">
              <a:extLst>
                <a:ext uri="{FF2B5EF4-FFF2-40B4-BE49-F238E27FC236}">
                  <a16:creationId xmlns:a16="http://schemas.microsoft.com/office/drawing/2014/main" id="{B00166E0-332E-9ED2-36D6-94A843C4382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366628" name="Freeform 36">
              <a:extLst>
                <a:ext uri="{FF2B5EF4-FFF2-40B4-BE49-F238E27FC236}">
                  <a16:creationId xmlns:a16="http://schemas.microsoft.com/office/drawing/2014/main" id="{C866BA37-DE02-59BE-10A6-F22ECD7C4AE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366629" name="Freeform 37">
              <a:extLst>
                <a:ext uri="{FF2B5EF4-FFF2-40B4-BE49-F238E27FC236}">
                  <a16:creationId xmlns:a16="http://schemas.microsoft.com/office/drawing/2014/main" id="{14282A04-9D2B-5D2F-C6EF-E5B16CE265F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366630" name="Freeform 38">
              <a:extLst>
                <a:ext uri="{FF2B5EF4-FFF2-40B4-BE49-F238E27FC236}">
                  <a16:creationId xmlns:a16="http://schemas.microsoft.com/office/drawing/2014/main" id="{1A9C0B98-334D-1309-B410-5F9FA9CB17C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grpSp>
          <p:nvGrpSpPr>
            <p:cNvPr id="1068" name="Group 39">
              <a:extLst>
                <a:ext uri="{FF2B5EF4-FFF2-40B4-BE49-F238E27FC236}">
                  <a16:creationId xmlns:a16="http://schemas.microsoft.com/office/drawing/2014/main" id="{CA24FE13-DE24-E7A0-807D-CBFF5384FD1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366632" name="Freeform 40">
                <a:extLst>
                  <a:ext uri="{FF2B5EF4-FFF2-40B4-BE49-F238E27FC236}">
                    <a16:creationId xmlns:a16="http://schemas.microsoft.com/office/drawing/2014/main" id="{4C838884-4E61-3FAA-C1A0-E4E3E3BFA9E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Arial" charset="0"/>
                </a:endParaRPr>
              </a:p>
            </p:txBody>
          </p:sp>
          <p:sp>
            <p:nvSpPr>
              <p:cNvPr id="366633" name="Freeform 41">
                <a:extLst>
                  <a:ext uri="{FF2B5EF4-FFF2-40B4-BE49-F238E27FC236}">
                    <a16:creationId xmlns:a16="http://schemas.microsoft.com/office/drawing/2014/main" id="{CFC43B1E-3DB2-169F-26F6-2355B99FDCC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Arial" charset="0"/>
                </a:endParaRPr>
              </a:p>
            </p:txBody>
          </p:sp>
        </p:grpSp>
      </p:grpSp>
      <p:sp>
        <p:nvSpPr>
          <p:cNvPr id="366634" name="Rectangle 42">
            <a:extLst>
              <a:ext uri="{FF2B5EF4-FFF2-40B4-BE49-F238E27FC236}">
                <a16:creationId xmlns:a16="http://schemas.microsoft.com/office/drawing/2014/main" id="{4AD7A607-9D04-250D-BC67-F432261869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66635" name="Rectangle 43">
            <a:extLst>
              <a:ext uri="{FF2B5EF4-FFF2-40B4-BE49-F238E27FC236}">
                <a16:creationId xmlns:a16="http://schemas.microsoft.com/office/drawing/2014/main" id="{A0D78280-2933-39A8-244E-2923128FA8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6636" name="Rectangle 44">
            <a:extLst>
              <a:ext uri="{FF2B5EF4-FFF2-40B4-BE49-F238E27FC236}">
                <a16:creationId xmlns:a16="http://schemas.microsoft.com/office/drawing/2014/main" id="{39DE89A0-66E4-ACCE-2A0E-448AFBF6C86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6637" name="Rectangle 45">
            <a:extLst>
              <a:ext uri="{FF2B5EF4-FFF2-40B4-BE49-F238E27FC236}">
                <a16:creationId xmlns:a16="http://schemas.microsoft.com/office/drawing/2014/main" id="{1095B244-54AB-3326-8A3C-B8790E5E490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6638" name="Rectangle 46">
            <a:extLst>
              <a:ext uri="{FF2B5EF4-FFF2-40B4-BE49-F238E27FC236}">
                <a16:creationId xmlns:a16="http://schemas.microsoft.com/office/drawing/2014/main" id="{050BFCBE-0AE8-7E3D-76E0-216FF21055B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BDF9811-7CC1-4709-938D-867D2C1B15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05996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7129" r:id="rId1"/>
    <p:sldLayoutId id="2147487130" r:id="rId2"/>
    <p:sldLayoutId id="2147487131" r:id="rId3"/>
    <p:sldLayoutId id="2147487132" r:id="rId4"/>
    <p:sldLayoutId id="2147487133" r:id="rId5"/>
    <p:sldLayoutId id="2147487134" r:id="rId6"/>
    <p:sldLayoutId id="2147487135" r:id="rId7"/>
    <p:sldLayoutId id="2147487136" r:id="rId8"/>
    <p:sldLayoutId id="2147487137" r:id="rId9"/>
    <p:sldLayoutId id="2147487138" r:id="rId10"/>
    <p:sldLayoutId id="21474871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90BBD5E1-4F2A-4D07-8C0D-5F3E99430C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132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78" r:id="rId1"/>
    <p:sldLayoutId id="2147487179" r:id="rId2"/>
    <p:sldLayoutId id="2147487180" r:id="rId3"/>
    <p:sldLayoutId id="2147487181" r:id="rId4"/>
    <p:sldLayoutId id="2147487182" r:id="rId5"/>
    <p:sldLayoutId id="2147487183" r:id="rId6"/>
    <p:sldLayoutId id="2147487184" r:id="rId7"/>
    <p:sldLayoutId id="2147487185" r:id="rId8"/>
    <p:sldLayoutId id="2147487186" r:id="rId9"/>
    <p:sldLayoutId id="2147487187" r:id="rId10"/>
    <p:sldLayoutId id="2147487188" r:id="rId11"/>
    <p:sldLayoutId id="2147487189" r:id="rId12"/>
    <p:sldLayoutId id="2147487190" r:id="rId13"/>
    <p:sldLayoutId id="2147487191" r:id="rId14"/>
    <p:sldLayoutId id="2147487192" r:id="rId15"/>
    <p:sldLayoutId id="2147487193" r:id="rId16"/>
    <p:sldLayoutId id="21474871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8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9BF966-DE6C-24D8-0AD3-E21AFA22A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918FE01-E554-F4CC-AD4A-F96E144ACA81}"/>
              </a:ext>
            </a:extLst>
          </p:cNvPr>
          <p:cNvSpPr txBox="1"/>
          <p:nvPr/>
        </p:nvSpPr>
        <p:spPr>
          <a:xfrm>
            <a:off x="837282" y="-153492"/>
            <a:ext cx="10686361" cy="43619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 w="3175" cmpd="sng"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88CC00-6BF9-3CC8-D4B4-45F3DCD6F0BA}"/>
              </a:ext>
            </a:extLst>
          </p:cNvPr>
          <p:cNvSpPr txBox="1"/>
          <p:nvPr/>
        </p:nvSpPr>
        <p:spPr>
          <a:xfrm>
            <a:off x="1340385" y="1905920"/>
            <a:ext cx="100143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all" spc="0" normalizeH="0" baseline="0" noProof="0" dirty="0">
                <a:ln w="3175" cmpd="sng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cs typeface="+mn-cs"/>
              </a:rPr>
              <a:t>【</a:t>
            </a:r>
            <a:r>
              <a:rPr kumimoji="0" lang="zh-TW" altLang="en-US" sz="5400" b="1" i="0" u="none" strike="noStrike" kern="1200" cap="all" spc="0" normalizeH="0" baseline="0" noProof="0" dirty="0">
                <a:ln w="3175" cmpd="sng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报  告</a:t>
            </a:r>
            <a:r>
              <a:rPr kumimoji="0" lang="en-US" altLang="zh-TW" sz="5400" b="1" i="0" u="none" strike="noStrike" kern="1200" cap="all" spc="0" normalizeH="0" baseline="0" noProof="0" dirty="0">
                <a:ln w="3175" cmpd="sng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Announcements</a:t>
            </a:r>
            <a:r>
              <a:rPr kumimoji="0" lang="en-US" altLang="zh-CN" sz="5400" b="1" i="0" u="none" strike="noStrike" kern="1200" cap="all" spc="0" normalizeH="0" baseline="0" noProof="0" dirty="0">
                <a:ln w="3175" cmpd="sng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cs typeface="+mn-cs"/>
              </a:rPr>
              <a:t>】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252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904268-9CF7-156C-F3FF-197A5C5A7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53" y="1826047"/>
            <a:ext cx="12026747" cy="1143000"/>
          </a:xfrm>
        </p:spPr>
        <p:txBody>
          <a:bodyPr>
            <a:noAutofit/>
          </a:bodyPr>
          <a:lstStyle/>
          <a:p>
            <a:pPr algn="l"/>
            <a:br>
              <a:rPr lang="en-US" altLang="zh-CN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</a:br>
            <a:br>
              <a:rPr lang="en-US" altLang="zh-CN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</a:br>
            <a:br>
              <a:rPr lang="en-US" altLang="zh-CN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CN" sz="4800" b="1" dirty="0">
                <a:solidFill>
                  <a:schemeClr val="tx1"/>
                </a:solidFill>
                <a:highlight>
                  <a:srgbClr val="FF00FF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【2025</a:t>
            </a:r>
            <a:r>
              <a:rPr lang="zh-CN" altLang="en-US" sz="4800" b="1" dirty="0">
                <a:solidFill>
                  <a:schemeClr val="tx1"/>
                </a:solidFill>
                <a:highlight>
                  <a:srgbClr val="FF00FF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经文背诵决赛</a:t>
            </a:r>
            <a:r>
              <a:rPr lang="en-US" altLang="zh-CN" sz="4800" b="1" dirty="0">
                <a:solidFill>
                  <a:schemeClr val="tx1"/>
                </a:solidFill>
                <a:highlight>
                  <a:srgbClr val="FF00FF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】</a:t>
            </a:r>
            <a:br>
              <a:rPr lang="en-US" altLang="zh-CN" sz="4800" b="1" dirty="0">
                <a:solidFill>
                  <a:schemeClr val="tx1"/>
                </a:solidFill>
                <a:highlight>
                  <a:srgbClr val="FF00FF"/>
                </a:highlight>
                <a:latin typeface="KaiTi" panose="02010609060101010101" pitchFamily="49" charset="-122"/>
                <a:ea typeface="KaiTi" panose="02010609060101010101" pitchFamily="49" charset="-122"/>
              </a:rPr>
            </a:br>
            <a:br>
              <a:rPr lang="en-US" altLang="zh-CN" sz="2400" b="1" dirty="0">
                <a:solidFill>
                  <a:schemeClr val="tx1"/>
                </a:solidFill>
                <a:highlight>
                  <a:srgbClr val="FF00FF"/>
                </a:highligh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kumimoji="1" lang="zh-CN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ighlight>
                  <a:srgbClr val="FF00FF"/>
                </a:highligh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j-cs"/>
              </a:rPr>
              <a:t>团契决赛</a:t>
            </a:r>
            <a:r>
              <a:rPr kumimoji="1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j-cs"/>
              </a:rPr>
              <a:t>请各团契自行安排背诵时间和形式，在</a:t>
            </a:r>
            <a:r>
              <a:rPr kumimoji="1" lang="en-US" altLang="zh-CN" sz="4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j-cs"/>
              </a:rPr>
              <a:t>11/2</a:t>
            </a:r>
            <a:r>
              <a:rPr kumimoji="1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j-cs"/>
              </a:rPr>
              <a:t>之前</a:t>
            </a:r>
            <a:r>
              <a:rPr kumimoji="1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j-cs"/>
              </a:rPr>
              <a:t>把参加背诵的人数和背诵经文的总数报给安文清姐妹即可。</a:t>
            </a:r>
            <a:br>
              <a:rPr kumimoji="1" lang="en-US" altLang="zh-CN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j-cs"/>
              </a:rPr>
            </a:br>
            <a:br>
              <a:rPr lang="en-US" altLang="zh-CN" sz="2400" b="1" dirty="0">
                <a:solidFill>
                  <a:schemeClr val="tx1"/>
                </a:solidFill>
                <a:highlight>
                  <a:srgbClr val="FF00FF"/>
                </a:highligh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CN" altLang="en-US" sz="4800" b="1" dirty="0">
                <a:solidFill>
                  <a:schemeClr val="tx1"/>
                </a:solidFill>
                <a:highlight>
                  <a:srgbClr val="FF00FF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个人</a:t>
            </a:r>
            <a:r>
              <a:rPr lang="zh-CN" altLang="en-US" b="1" dirty="0">
                <a:solidFill>
                  <a:schemeClr val="tx1"/>
                </a:solidFill>
                <a:highlight>
                  <a:srgbClr val="FF00FF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决赛</a:t>
            </a:r>
            <a:r>
              <a:rPr lang="en-US" altLang="zh-CN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11/9</a:t>
            </a:r>
            <a:r>
              <a:rPr lang="zh-CN" altLang="en-US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爱宴之后</a:t>
            </a:r>
            <a:r>
              <a:rPr lang="en-US" altLang="zh-CN" b="1" dirty="0">
                <a:solidFill>
                  <a:srgbClr val="FFFF00"/>
                </a:solidFill>
                <a:ea typeface="KaiTi" panose="02010609060101010101" pitchFamily="49" charset="-122"/>
              </a:rPr>
              <a:t>1:15</a:t>
            </a:r>
            <a:r>
              <a:rPr lang="zh-CN" altLang="en-US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在</a:t>
            </a:r>
            <a:r>
              <a:rPr lang="zh-CN" altLang="en-US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敬拜堂</a:t>
            </a:r>
            <a:r>
              <a:rPr lang="zh-CN" altLang="en-US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举行，届时背诵经文会提示第一个标点符号之前的句子</a:t>
            </a:r>
            <a:r>
              <a:rPr lang="en-US" altLang="zh-CN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! </a:t>
            </a:r>
            <a:br>
              <a:rPr lang="en-US" altLang="zh-CN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</a:br>
            <a:br>
              <a:rPr lang="en-US" altLang="zh-CN" sz="32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CN" altLang="en-US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希望弟兄姐妹们踊跃参与背诵</a:t>
            </a:r>
            <a:r>
              <a:rPr lang="en-US" altLang="zh-CN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CN" altLang="en-US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把神的话语刻在心中</a:t>
            </a:r>
            <a:r>
              <a:rPr lang="en-US" altLang="zh-CN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!</a:t>
            </a:r>
            <a:endParaRPr lang="en-US" b="1" dirty="0">
              <a:solidFill>
                <a:schemeClr val="tx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28722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DF8CA4-5602-108E-EA9A-79E063D7CE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1234" b="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6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7A529-BF06-7B03-B49D-D57B83406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421" y="-167176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【</a:t>
            </a:r>
            <a:r>
              <a:rPr lang="zh-CN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欢迎新来宾</a:t>
            </a:r>
            <a:r>
              <a:rPr lang="en-US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】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29377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0A3AE1-8DCE-7EFA-E224-63EB028857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74" t="6484" r="6522" b="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3612C9-70A9-B54E-A84F-7181E5D1D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808" y="858435"/>
            <a:ext cx="4176081" cy="2949064"/>
          </a:xfrm>
        </p:spPr>
        <p:txBody>
          <a:bodyPr anchor="b">
            <a:normAutofit/>
          </a:bodyPr>
          <a:lstStyle/>
          <a:p>
            <a:pPr algn="l"/>
            <a:r>
              <a:rPr lang="zh-TW" altLang="en-US" sz="4800" b="1" dirty="0">
                <a:latin typeface="FZYaoTi" panose="02010601030101010101" pitchFamily="2" charset="-122"/>
                <a:ea typeface="FZYaoTi" panose="02010601030101010101" pitchFamily="2" charset="-122"/>
              </a:rPr>
              <a:t>祝祷</a:t>
            </a:r>
            <a:r>
              <a:rPr lang="en-US" altLang="zh-TW" sz="4800" b="1" dirty="0">
                <a:latin typeface="FZYaoTi" panose="02010601030101010101" pitchFamily="2" charset="-122"/>
                <a:ea typeface="FZYaoTi" panose="02010601030101010101" pitchFamily="2" charset="-122"/>
              </a:rPr>
              <a:t>Benediction</a:t>
            </a:r>
            <a:endParaRPr lang="en-US" sz="4800" b="1" dirty="0">
              <a:latin typeface="FZYaoTi" panose="02010601030101010101" pitchFamily="2" charset="-122"/>
              <a:ea typeface="FZYaoTi" panose="02010601030101010101" pitchFamily="2" charset="-122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363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82000"/>
                <a:lumOff val="18000"/>
              </a:schemeClr>
            </a:gs>
            <a:gs pos="100000">
              <a:schemeClr val="accent1"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7572773-EFED-4240-886B-69624490C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A1CA1AF-5204-432F-BD8E-57A786399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E3D1EE3-433A-41E2-8487-E98B4F3EC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0D43889-CB91-4677-AA9D-108C1AFB8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A50A65F-E0C2-4FEB-892C-03ACF95DA2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3C176ED-7D6F-4F56-A1F8-9687B0C63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1239C2C-571C-4567-8CC9-3DEECC233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8A5B991-5EC2-4BD6-9C3B-238D6B879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95C6D6-8664-3908-9726-C1C69DA2F80A}"/>
              </a:ext>
            </a:extLst>
          </p:cNvPr>
          <p:cNvSpPr txBox="1"/>
          <p:nvPr/>
        </p:nvSpPr>
        <p:spPr>
          <a:xfrm>
            <a:off x="1160825" y="1148793"/>
            <a:ext cx="9863639" cy="3375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kumimoji="0" lang="zh-CN" altLang="en-US" sz="6000" b="1" i="0" u="none" strike="noStrike" spc="0" normalizeH="0" baseline="0" noProof="0" dirty="0">
                <a:ln w="3175" cmpd="sng">
                  <a:noFill/>
                </a:ln>
                <a:solidFill>
                  <a:srgbClr val="212121"/>
                </a:solidFill>
                <a:uLnTx/>
                <a:uFillTx/>
                <a:latin typeface="+mj-lt"/>
                <a:ea typeface="+mj-ea"/>
                <a:cs typeface="+mj-cs"/>
              </a:rPr>
              <a:t>今天敬拜结束后，请大家留下来参加</a:t>
            </a:r>
            <a:r>
              <a:rPr kumimoji="0" lang="en-US" altLang="zh-CN" sz="6000" b="1" i="0" u="none" strike="noStrike" spc="0" normalizeH="0" baseline="0" noProof="0" dirty="0">
                <a:ln w="3175" cmpd="sng">
                  <a:noFill/>
                </a:ln>
                <a:solidFill>
                  <a:srgbClr val="212121"/>
                </a:solidFill>
                <a:uLnTx/>
                <a:uFillTx/>
                <a:latin typeface="+mj-lt"/>
                <a:ea typeface="+mj-ea"/>
                <a:cs typeface="+mj-cs"/>
              </a:rPr>
              <a:t>12:30-1:00</a:t>
            </a:r>
            <a:r>
              <a:rPr kumimoji="0" lang="zh-CN" altLang="en-US" sz="6000" b="1" i="0" u="none" strike="noStrike" spc="0" normalizeH="0" baseline="0" noProof="0" dirty="0">
                <a:ln w="3175" cmpd="sng">
                  <a:noFill/>
                </a:ln>
                <a:solidFill>
                  <a:srgbClr val="212121"/>
                </a:solidFill>
                <a:uLnTx/>
                <a:uFillTx/>
                <a:latin typeface="+mj-lt"/>
                <a:ea typeface="+mj-ea"/>
                <a:cs typeface="+mj-cs"/>
              </a:rPr>
              <a:t>的每月（最后一个周日）的祷告会。</a:t>
            </a:r>
            <a:endParaRPr lang="en-US" sz="6000" dirty="0">
              <a:ln w="3175" cmpd="sng">
                <a:noFill/>
              </a:ln>
              <a:solidFill>
                <a:srgbClr val="21212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E79E7FF-00E7-4390-BFFA-3909D074A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/>
          <a:srcRect l="5622" t="32929" r="5622" b="21272"/>
          <a:stretch/>
        </p:blipFill>
        <p:spPr>
          <a:xfrm>
            <a:off x="5414212" y="4551031"/>
            <a:ext cx="1363576" cy="44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1059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4257CD-11EF-4848-8D0C-C19CF6154B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474" y="4693948"/>
            <a:ext cx="8019047" cy="1764444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 Black" panose="020B0A04020102020204" pitchFamily="34" charset="0"/>
                <a:cs typeface="Aharoni" panose="02010803020104030203" pitchFamily="2" charset="-79"/>
              </a:rPr>
              <a:t>Fill Shoeboxes with your Fellowship Group and return to church by </a:t>
            </a:r>
            <a:r>
              <a:rPr lang="en-US" sz="3600" dirty="0">
                <a:solidFill>
                  <a:srgbClr val="C0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Fri, Nov. 14</a:t>
            </a:r>
            <a:br>
              <a:rPr lang="en-US" sz="3600" dirty="0">
                <a:solidFill>
                  <a:srgbClr val="C0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zh-CN" altLang="en-US" sz="4000" b="1" dirty="0">
                <a:solidFill>
                  <a:srgbClr val="3333FF"/>
                </a:solidFill>
                <a:latin typeface="Agency FB" panose="020B0503020202020204" pitchFamily="34" charset="0"/>
              </a:rPr>
              <a:t>请大家跟各团契一起装鞋盒礼物并于</a:t>
            </a:r>
            <a:r>
              <a:rPr lang="zh-CN" sz="4000" b="1" dirty="0">
                <a:solidFill>
                  <a:srgbClr val="3333FF"/>
                </a:solidFill>
                <a:latin typeface="Agency FB" panose="020B0503020202020204" pitchFamily="34" charset="0"/>
              </a:rPr>
              <a:t>11 </a:t>
            </a:r>
            <a:r>
              <a:rPr lang="en-US" altLang="zh-CN" sz="4000" b="1" dirty="0">
                <a:solidFill>
                  <a:srgbClr val="3333FF"/>
                </a:solidFill>
                <a:latin typeface="Agency FB" panose="020B0503020202020204" pitchFamily="34" charset="0"/>
              </a:rPr>
              <a:t>/14</a:t>
            </a:r>
            <a:r>
              <a:rPr lang="zh-CN" altLang="en-US" sz="4000" b="1" dirty="0">
                <a:solidFill>
                  <a:srgbClr val="3333FF"/>
                </a:solidFill>
                <a:latin typeface="Agency FB" panose="020B0503020202020204" pitchFamily="34" charset="0"/>
              </a:rPr>
              <a:t>（周五）</a:t>
            </a:r>
            <a:r>
              <a:rPr lang="zh-CN" sz="4000" b="1" dirty="0">
                <a:solidFill>
                  <a:srgbClr val="3333FF"/>
                </a:solidFill>
                <a:latin typeface="Agency FB" panose="020B0503020202020204" pitchFamily="34" charset="0"/>
              </a:rPr>
              <a:t>前</a:t>
            </a:r>
            <a:r>
              <a:rPr lang="zh-CN" altLang="en-US" sz="4000" b="1" dirty="0">
                <a:solidFill>
                  <a:srgbClr val="3333FF"/>
                </a:solidFill>
                <a:latin typeface="Agency FB" panose="020B0503020202020204" pitchFamily="34" charset="0"/>
              </a:rPr>
              <a:t>带</a:t>
            </a:r>
            <a:r>
              <a:rPr lang="zh-CN" sz="4000" b="1" dirty="0">
                <a:solidFill>
                  <a:srgbClr val="3333FF"/>
                </a:solidFill>
                <a:latin typeface="Agency FB" panose="020B0503020202020204" pitchFamily="34" charset="0"/>
              </a:rPr>
              <a:t>回教会</a:t>
            </a:r>
            <a:r>
              <a:rPr lang="zh-CN" altLang="en-US" sz="4000" b="1" dirty="0">
                <a:solidFill>
                  <a:srgbClr val="3333FF"/>
                </a:solidFill>
                <a:latin typeface="Agency FB" panose="020B0503020202020204" pitchFamily="34" charset="0"/>
              </a:rPr>
              <a:t>。</a:t>
            </a:r>
            <a:endParaRPr lang="en-US" sz="2800" b="1" dirty="0">
              <a:solidFill>
                <a:srgbClr val="3333FF"/>
              </a:solidFill>
              <a:latin typeface="Agency FB" panose="020B0503020202020204" pitchFamily="34" charset="0"/>
              <a:cs typeface="Aharoni" panose="02010803020104030203" pitchFamily="2" charset="-79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A3154E3-48EB-46F9-97E2-357522ECA9E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>
          <a:xfrm>
            <a:off x="1" y="-12700"/>
            <a:ext cx="8632658" cy="427113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2E4C91-02F9-9D6A-57D9-9AF9700B8C1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flipH="1">
            <a:off x="8343569" y="4258432"/>
            <a:ext cx="3897829" cy="25995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DBC21D-A41C-775F-CCA2-DA114A6049C8}"/>
              </a:ext>
            </a:extLst>
          </p:cNvPr>
          <p:cNvSpPr txBox="1"/>
          <p:nvPr/>
        </p:nvSpPr>
        <p:spPr>
          <a:xfrm>
            <a:off x="8632651" y="0"/>
            <a:ext cx="3360580" cy="4041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haroni" panose="02010803020104030203" pitchFamily="2" charset="-79"/>
              </a:rPr>
              <a:t>WOW Gift </a:t>
            </a:r>
            <a:r>
              <a:rPr lang="zh-CN" altLang="en-US" sz="2400" b="1" dirty="0">
                <a:solidFill>
                  <a:srgbClr val="000000"/>
                </a:solidFill>
                <a:latin typeface="Agency FB" panose="020B0503020202020204" pitchFamily="34" charset="0"/>
              </a:rPr>
              <a:t>惊喜礼物</a:t>
            </a:r>
            <a:endParaRPr lang="en-US" sz="2400" b="1" dirty="0">
              <a:solidFill>
                <a:srgbClr val="000000"/>
              </a:solidFill>
              <a:latin typeface="Agency FB" panose="020B0503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haroni" panose="02010803020104030203" pitchFamily="2" charset="-79"/>
              </a:rPr>
              <a:t>Toys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</a:rPr>
              <a:t>玩具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gency FB" panose="020B0503020202020204" pitchFamily="34" charset="0"/>
              <a:cs typeface="Aharoni" panose="02010803020104030203" pitchFamily="2" charset="-79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haroni" panose="02010803020104030203" pitchFamily="2" charset="-79"/>
              </a:rPr>
              <a:t>School Supplies</a:t>
            </a:r>
          </a:p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nte"/>
                <a:ea typeface="+mn-ea"/>
                <a:cs typeface="+mn-cs"/>
              </a:rPr>
              <a:t>    </a:t>
            </a:r>
            <a:r>
              <a:rPr lang="zh-CN" altLang="en-US" sz="2400" b="1" dirty="0">
                <a:solidFill>
                  <a:srgbClr val="000000"/>
                </a:solidFill>
                <a:latin typeface="Agency FB" panose="020B0503020202020204" pitchFamily="34" charset="0"/>
              </a:rPr>
              <a:t>学校用品</a:t>
            </a:r>
            <a:endParaRPr lang="en-US" sz="2400" b="1" dirty="0">
              <a:solidFill>
                <a:srgbClr val="000000"/>
              </a:solidFill>
              <a:latin typeface="Agency FB" panose="020B0503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haroni" panose="02010803020104030203" pitchFamily="2" charset="-79"/>
              </a:rPr>
              <a:t>Hygiene Items</a:t>
            </a:r>
          </a:p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nte"/>
                <a:ea typeface="+mn-ea"/>
                <a:cs typeface="+mn-cs"/>
              </a:rPr>
              <a:t>   </a:t>
            </a:r>
            <a:r>
              <a:rPr lang="zh-CN" altLang="en-US" sz="2400" b="1" dirty="0">
                <a:solidFill>
                  <a:srgbClr val="000000"/>
                </a:solidFill>
                <a:latin typeface="Agency FB" panose="020B0503020202020204" pitchFamily="34" charset="0"/>
              </a:rPr>
              <a:t>卫生用品</a:t>
            </a:r>
            <a:endParaRPr lang="en-US" sz="2400" b="1" dirty="0">
              <a:solidFill>
                <a:srgbClr val="000000"/>
              </a:solidFill>
              <a:latin typeface="Agency FB" panose="020B0503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haroni" panose="02010803020104030203" pitchFamily="2" charset="-79"/>
              </a:rPr>
              <a:t>Clothes</a:t>
            </a:r>
          </a:p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nte"/>
                <a:ea typeface="+mn-ea"/>
                <a:cs typeface="+mn-cs"/>
              </a:rPr>
              <a:t>    </a:t>
            </a:r>
            <a:r>
              <a:rPr lang="zh-CN" altLang="en-US" sz="2400" b="1" dirty="0">
                <a:solidFill>
                  <a:srgbClr val="000000"/>
                </a:solidFill>
                <a:latin typeface="Agency FB" panose="020B0503020202020204" pitchFamily="34" charset="0"/>
              </a:rPr>
              <a:t>衣服</a:t>
            </a:r>
            <a:endParaRPr lang="en-US" sz="2400" b="1" dirty="0">
              <a:solidFill>
                <a:srgbClr val="000000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232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FF5656-65A8-6A0E-F895-5B459D6EAE9D}"/>
              </a:ext>
            </a:extLst>
          </p:cNvPr>
          <p:cNvSpPr txBox="1"/>
          <p:nvPr/>
        </p:nvSpPr>
        <p:spPr>
          <a:xfrm>
            <a:off x="121185" y="216236"/>
            <a:ext cx="11754998" cy="6270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400" b="1" kern="100" dirty="0" err="1">
                <a:effectLst/>
                <a:latin typeface="KaiTi" panose="02010609060101010101" pitchFamily="49" charset="-122"/>
                <a:ea typeface="DengXian" panose="02010600030101010101" pitchFamily="2" charset="-122"/>
                <a:cs typeface="MS Gothic" panose="020B0609070205080204" pitchFamily="49" charset="-128"/>
              </a:rPr>
              <a:t>大家好</a:t>
            </a:r>
            <a:r>
              <a:rPr lang="en-US" sz="4400" b="1" kern="100" dirty="0">
                <a:effectLst/>
                <a:latin typeface="KaiTi" panose="02010609060101010101" pitchFamily="49" charset="-122"/>
                <a:ea typeface="DengXian" panose="02010600030101010101" pitchFamily="2" charset="-122"/>
                <a:cs typeface="MS Gothic" panose="020B0609070205080204" pitchFamily="49" charset="-128"/>
              </a:rPr>
              <a:t>！</a:t>
            </a:r>
            <a:r>
              <a:rPr lang="zh-CN" sz="4400" b="1" kern="100" dirty="0">
                <a:effectLst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众所周知，又到了</a:t>
            </a:r>
            <a:r>
              <a:rPr lang="en-US" sz="4400" b="1" kern="100" dirty="0" err="1">
                <a:effectLst/>
                <a:latin typeface="KaiTi" panose="02010609060101010101" pitchFamily="49" charset="-122"/>
                <a:ea typeface="DengXian" panose="02010600030101010101" pitchFamily="2" charset="-122"/>
                <a:cs typeface="Microsoft JhengHei" panose="020B0604030504040204" pitchFamily="34" charset="-120"/>
              </a:rPr>
              <a:t>为</a:t>
            </a:r>
            <a:r>
              <a:rPr lang="en-US" sz="4400" b="1" kern="100" dirty="0" err="1">
                <a:effectLst/>
                <a:latin typeface="KaiTi" panose="02010609060101010101" pitchFamily="49" charset="-122"/>
                <a:ea typeface="DengXian" panose="02010600030101010101" pitchFamily="2" charset="-122"/>
                <a:cs typeface="Arial" panose="020B0604020202020204" pitchFamily="34" charset="0"/>
              </a:rPr>
              <a:t>“</a:t>
            </a:r>
            <a:r>
              <a:rPr lang="en-US" sz="4400" b="1" kern="100" dirty="0" err="1">
                <a:effectLst/>
                <a:latin typeface="KaiTi" panose="02010609060101010101" pitchFamily="49" charset="-122"/>
                <a:ea typeface="DengXian" panose="02010600030101010101" pitchFamily="2" charset="-122"/>
                <a:cs typeface="MS Gothic" panose="020B0609070205080204" pitchFamily="49" charset="-128"/>
              </a:rPr>
              <a:t>聖誕鞋盒禮物</a:t>
            </a:r>
            <a:r>
              <a:rPr lang="en-US" sz="4400" b="1" kern="100" dirty="0">
                <a:effectLst/>
                <a:latin typeface="KaiTi" panose="02010609060101010101" pitchFamily="49" charset="-122"/>
                <a:ea typeface="DengXian" panose="02010600030101010101" pitchFamily="2" charset="-122"/>
                <a:cs typeface="MS Gothic" panose="020B0609070205080204" pitchFamily="49" charset="-128"/>
              </a:rPr>
              <a:t>”</a:t>
            </a:r>
            <a:r>
              <a:rPr lang="en-US" sz="4400" b="1" kern="100" dirty="0">
                <a:effectLst/>
                <a:latin typeface="KaiTi" panose="02010609060101010101" pitchFamily="49" charset="-122"/>
                <a:ea typeface="DengXian" panose="02010600030101010101" pitchFamily="2" charset="-122"/>
                <a:cs typeface="Arial" panose="020B0604020202020204" pitchFamily="34" charset="0"/>
              </a:rPr>
              <a:t>(Operation Christmas Child shoebox gifts) </a:t>
            </a:r>
            <a:r>
              <a:rPr lang="en-US" sz="4400" b="1" kern="100" dirty="0" err="1">
                <a:effectLst/>
                <a:latin typeface="KaiTi" panose="02010609060101010101" pitchFamily="49" charset="-122"/>
                <a:ea typeface="DengXian" panose="02010600030101010101" pitchFamily="2" charset="-122"/>
                <a:cs typeface="MS Gothic" panose="020B0609070205080204" pitchFamily="49" charset="-128"/>
              </a:rPr>
              <a:t>事工准</a:t>
            </a:r>
            <a:r>
              <a:rPr lang="en-US" sz="4400" b="1" kern="100" dirty="0" err="1">
                <a:effectLst/>
                <a:latin typeface="KaiTi" panose="02010609060101010101" pitchFamily="49" charset="-122"/>
                <a:ea typeface="DengXian" panose="02010600030101010101" pitchFamily="2" charset="-122"/>
                <a:cs typeface="Microsoft JhengHei" panose="020B0604030504040204" pitchFamily="34" charset="-120"/>
              </a:rPr>
              <a:t>备</a:t>
            </a:r>
            <a:r>
              <a:rPr lang="en-US" sz="4400" b="1" kern="100" dirty="0" err="1">
                <a:effectLst/>
                <a:latin typeface="KaiTi" panose="02010609060101010101" pitchFamily="49" charset="-122"/>
                <a:ea typeface="DengXian" panose="02010600030101010101" pitchFamily="2" charset="-122"/>
                <a:cs typeface="MS Gothic" panose="020B0609070205080204" pitchFamily="49" charset="-128"/>
              </a:rPr>
              <a:t>鞋盒了。我</a:t>
            </a:r>
            <a:r>
              <a:rPr lang="en-US" sz="4400" b="1" kern="100" dirty="0" err="1">
                <a:effectLst/>
                <a:latin typeface="KaiTi" panose="02010609060101010101" pitchFamily="49" charset="-122"/>
                <a:ea typeface="DengXian" panose="02010600030101010101" pitchFamily="2" charset="-122"/>
                <a:cs typeface="Microsoft JhengHei" panose="020B0604030504040204" pitchFamily="34" charset="-120"/>
              </a:rPr>
              <a:t>们热爱</a:t>
            </a:r>
            <a:r>
              <a:rPr lang="zh-CN" sz="4400" b="1" kern="100" dirty="0">
                <a:effectLst/>
                <a:latin typeface="Aptos" panose="020B0004020202020204" pitchFamily="34" charset="0"/>
                <a:ea typeface="KaiTi" panose="02010609060101010101" pitchFamily="49" charset="-122"/>
                <a:cs typeface="Microsoft JhengHei" panose="020B0604030504040204" pitchFamily="34" charset="-120"/>
              </a:rPr>
              <a:t>这个事工</a:t>
            </a:r>
            <a:r>
              <a:rPr lang="en-US" sz="4400" b="1" kern="100" dirty="0">
                <a:effectLst/>
                <a:latin typeface="KaiTi" panose="02010609060101010101" pitchFamily="49" charset="-122"/>
                <a:ea typeface="DengXian" panose="02010600030101010101" pitchFamily="2" charset="-122"/>
                <a:cs typeface="MS Gothic" panose="020B0609070205080204" pitchFamily="49" charset="-128"/>
              </a:rPr>
              <a:t>，</a:t>
            </a:r>
            <a:r>
              <a:rPr lang="en-US" sz="4400" b="1" kern="100" dirty="0" err="1">
                <a:effectLst/>
                <a:latin typeface="KaiTi" panose="02010609060101010101" pitchFamily="49" charset="-122"/>
                <a:ea typeface="DengXian" panose="02010600030101010101" pitchFamily="2" charset="-122"/>
                <a:cs typeface="MS Gothic" panose="020B0609070205080204" pitchFamily="49" charset="-128"/>
              </a:rPr>
              <a:t>因</a:t>
            </a:r>
            <a:r>
              <a:rPr lang="en-US" sz="4400" b="1" kern="100" dirty="0" err="1">
                <a:effectLst/>
                <a:latin typeface="KaiTi" panose="02010609060101010101" pitchFamily="49" charset="-122"/>
                <a:ea typeface="DengXian" panose="02010600030101010101" pitchFamily="2" charset="-122"/>
                <a:cs typeface="Microsoft JhengHei" panose="020B0604030504040204" pitchFamily="34" charset="-120"/>
              </a:rPr>
              <a:t>为</a:t>
            </a:r>
            <a:r>
              <a:rPr lang="en-US" sz="4400" b="1" kern="100" dirty="0" err="1">
                <a:effectLst/>
                <a:latin typeface="KaiTi" panose="02010609060101010101" pitchFamily="49" charset="-122"/>
                <a:ea typeface="DengXian" panose="02010600030101010101" pitchFamily="2" charset="-122"/>
                <a:cs typeface="MS Gothic" panose="020B0609070205080204" pitchFamily="49" charset="-128"/>
              </a:rPr>
              <a:t>它</a:t>
            </a:r>
            <a:r>
              <a:rPr lang="zh-CN" sz="4400" b="1" kern="100" dirty="0">
                <a:effectLst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是</a:t>
            </a:r>
            <a:r>
              <a:rPr lang="en-US" sz="4400" b="1" kern="100" dirty="0" err="1">
                <a:effectLst/>
                <a:latin typeface="KaiTi" panose="02010609060101010101" pitchFamily="49" charset="-122"/>
                <a:ea typeface="DengXian" panose="02010600030101010101" pitchFamily="2" charset="-122"/>
                <a:cs typeface="MS Gothic" panose="020B0609070205080204" pitchFamily="49" charset="-128"/>
              </a:rPr>
              <a:t>跨会众、跨</a:t>
            </a:r>
            <a:r>
              <a:rPr lang="zh-CN" sz="4400" b="1" kern="100" dirty="0">
                <a:effectLst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世代的</a:t>
            </a:r>
            <a:r>
              <a:rPr lang="en-US" sz="4400" b="1" kern="100" dirty="0">
                <a:effectLst/>
                <a:latin typeface="KaiTi" panose="02010609060101010101" pitchFamily="49" charset="-122"/>
                <a:ea typeface="DengXian" panose="02010600030101010101" pitchFamily="2" charset="-122"/>
                <a:cs typeface="MS Gothic" panose="020B0609070205080204" pitchFamily="49" charset="-128"/>
              </a:rPr>
              <a:t>，</a:t>
            </a:r>
            <a:r>
              <a:rPr lang="en-US" sz="4400" b="1" kern="100" dirty="0" err="1">
                <a:effectLst/>
                <a:latin typeface="KaiTi" panose="02010609060101010101" pitchFamily="49" charset="-122"/>
                <a:ea typeface="DengXian" panose="02010600030101010101" pitchFamily="2" charset="-122"/>
                <a:cs typeface="MS Gothic" panose="020B0609070205080204" pitchFamily="49" charset="-128"/>
              </a:rPr>
              <a:t>是一个将我</a:t>
            </a:r>
            <a:r>
              <a:rPr lang="en-US" sz="4400" b="1" kern="100" dirty="0" err="1">
                <a:effectLst/>
                <a:latin typeface="KaiTi" panose="02010609060101010101" pitchFamily="49" charset="-122"/>
                <a:ea typeface="DengXian" panose="02010600030101010101" pitchFamily="2" charset="-122"/>
                <a:cs typeface="Microsoft JhengHei" panose="020B0604030504040204" pitchFamily="34" charset="-120"/>
              </a:rPr>
              <a:t>们</a:t>
            </a:r>
            <a:r>
              <a:rPr lang="en-US" sz="4400" b="1" kern="100" dirty="0" err="1">
                <a:effectLst/>
                <a:latin typeface="KaiTi" panose="02010609060101010101" pitchFamily="49" charset="-122"/>
                <a:ea typeface="DengXian" panose="02010600030101010101" pitchFamily="2" charset="-122"/>
                <a:cs typeface="MS Gothic" panose="020B0609070205080204" pitchFamily="49" charset="-128"/>
              </a:rPr>
              <a:t>整个教会凝聚在一起的</a:t>
            </a:r>
            <a:r>
              <a:rPr lang="zh-CN" sz="4400" b="1" kern="100" dirty="0">
                <a:effectLst/>
                <a:latin typeface="Aptos" panose="020B0004020202020204" pitchFamily="34" charset="0"/>
                <a:ea typeface="KaiTi" panose="02010609060101010101" pitchFamily="49" charset="-122"/>
                <a:cs typeface="Microsoft JhengHei" panose="020B0604030504040204" pitchFamily="34" charset="-120"/>
              </a:rPr>
              <a:t>事工</a:t>
            </a:r>
            <a:r>
              <a:rPr lang="en-US" sz="4400" b="1" kern="100" dirty="0">
                <a:effectLst/>
                <a:latin typeface="KaiTi" panose="02010609060101010101" pitchFamily="49" charset="-122"/>
                <a:ea typeface="DengXian" panose="02010600030101010101" pitchFamily="2" charset="-122"/>
                <a:cs typeface="MS Gothic" panose="020B0609070205080204" pitchFamily="49" charset="-128"/>
              </a:rPr>
              <a:t>。</a:t>
            </a:r>
            <a:r>
              <a:rPr lang="zh-CN" sz="4400" b="1" kern="100" dirty="0">
                <a:effectLst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收到鞋盒的孩子</a:t>
            </a:r>
            <a:r>
              <a:rPr lang="zh-CN" sz="4400" b="1" kern="100" dirty="0">
                <a:effectLst/>
                <a:latin typeface="Aptos" panose="020B0004020202020204" pitchFamily="34" charset="0"/>
                <a:ea typeface="KaiTi" panose="02010609060101010101" pitchFamily="49" charset="-122"/>
                <a:cs typeface="Microsoft JhengHei" panose="020B0604030504040204" pitchFamily="34" charset="-120"/>
              </a:rPr>
              <a:t>们</a:t>
            </a:r>
            <a:r>
              <a:rPr lang="zh-CN" sz="4400" b="1" kern="100" dirty="0">
                <a:effectLst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不</a:t>
            </a:r>
            <a:r>
              <a:rPr lang="zh-CN" sz="4400" b="1" kern="100" dirty="0">
                <a:effectLst/>
                <a:latin typeface="Aptos" panose="020B0004020202020204" pitchFamily="34" charset="0"/>
                <a:ea typeface="KaiTi" panose="02010609060101010101" pitchFamily="49" charset="-122"/>
                <a:cs typeface="Microsoft JhengHei" panose="020B0604030504040204" pitchFamily="34" charset="-120"/>
              </a:rPr>
              <a:t>仅</a:t>
            </a:r>
            <a:r>
              <a:rPr lang="zh-CN" sz="4400" b="1" kern="100" dirty="0">
                <a:effectLst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会受到祝福，而且当我</a:t>
            </a:r>
            <a:r>
              <a:rPr lang="zh-CN" sz="4400" b="1" kern="100" dirty="0">
                <a:effectLst/>
                <a:latin typeface="Aptos" panose="020B0004020202020204" pitchFamily="34" charset="0"/>
                <a:ea typeface="KaiTi" panose="02010609060101010101" pitchFamily="49" charset="-122"/>
                <a:cs typeface="Microsoft JhengHei" panose="020B0604030504040204" pitchFamily="34" charset="-120"/>
              </a:rPr>
              <a:t>们</a:t>
            </a:r>
            <a:r>
              <a:rPr lang="zh-CN" sz="4400" b="1" kern="100" dirty="0">
                <a:effectLst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看到教会</a:t>
            </a:r>
            <a:r>
              <a:rPr lang="zh-CN" sz="4400" b="1" kern="100" dirty="0">
                <a:effectLst/>
                <a:latin typeface="Aptos" panose="020B0004020202020204" pitchFamily="34" charset="0"/>
                <a:ea typeface="KaiTi" panose="02010609060101010101" pitchFamily="49" charset="-122"/>
                <a:cs typeface="Microsoft JhengHei" panose="020B0604030504040204" pitchFamily="34" charset="-120"/>
              </a:rPr>
              <a:t>齐</a:t>
            </a:r>
            <a:r>
              <a:rPr lang="zh-CN" sz="4400" b="1" kern="100" dirty="0">
                <a:effectLst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心</a:t>
            </a:r>
            <a:r>
              <a:rPr lang="zh-CN" sz="4400" b="1" kern="100" dirty="0">
                <a:effectLst/>
                <a:latin typeface="Aptos" panose="020B0004020202020204" pitchFamily="34" charset="0"/>
                <a:ea typeface="KaiTi" panose="02010609060101010101" pitchFamily="49" charset="-122"/>
                <a:cs typeface="Microsoft JhengHei" panose="020B0604030504040204" pitchFamily="34" charset="-120"/>
              </a:rPr>
              <a:t>协</a:t>
            </a:r>
            <a:r>
              <a:rPr lang="zh-CN" sz="4400" b="1" kern="100" dirty="0">
                <a:effectLst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力的成果</a:t>
            </a:r>
            <a:r>
              <a:rPr lang="zh-CN" sz="4400" b="1" kern="100" dirty="0">
                <a:effectLst/>
                <a:latin typeface="Aptos" panose="020B0004020202020204" pitchFamily="34" charset="0"/>
                <a:ea typeface="KaiTi" panose="02010609060101010101" pitchFamily="49" charset="-122"/>
                <a:cs typeface="Microsoft JhengHei" panose="020B0604030504040204" pitchFamily="34" charset="-120"/>
              </a:rPr>
              <a:t>时</a:t>
            </a:r>
            <a:r>
              <a:rPr lang="zh-CN" sz="4400" b="1" kern="100" dirty="0">
                <a:effectLst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，彼此也感到祝福。去年，我</a:t>
            </a:r>
            <a:r>
              <a:rPr lang="zh-CN" sz="4400" b="1" kern="100" dirty="0">
                <a:effectLst/>
                <a:latin typeface="Aptos" panose="020B0004020202020204" pitchFamily="34" charset="0"/>
                <a:ea typeface="KaiTi" panose="02010609060101010101" pitchFamily="49" charset="-122"/>
                <a:cs typeface="Microsoft JhengHei" panose="020B0604030504040204" pitchFamily="34" charset="-120"/>
              </a:rPr>
              <a:t>们</a:t>
            </a:r>
            <a:r>
              <a:rPr lang="zh-CN" sz="4400" b="1" kern="100" dirty="0">
                <a:effectLst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送出了</a:t>
            </a:r>
            <a:r>
              <a:rPr lang="en-US" sz="4400" b="1" kern="100" dirty="0">
                <a:effectLst/>
                <a:latin typeface="KaiTi" panose="02010609060101010101" pitchFamily="49" charset="-122"/>
                <a:ea typeface="DengXian" panose="02010600030101010101" pitchFamily="2" charset="-122"/>
                <a:cs typeface="Arial" panose="020B0604020202020204" pitchFamily="34" charset="0"/>
              </a:rPr>
              <a:t>277</a:t>
            </a:r>
            <a:r>
              <a:rPr lang="zh-CN" sz="4400" b="1" kern="100" dirty="0">
                <a:effectLst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个鞋盒，分</a:t>
            </a:r>
            <a:r>
              <a:rPr lang="zh-CN" sz="4400" b="1" kern="100" dirty="0">
                <a:effectLst/>
                <a:latin typeface="Aptos" panose="020B0004020202020204" pitchFamily="34" charset="0"/>
                <a:ea typeface="KaiTi" panose="02010609060101010101" pitchFamily="49" charset="-122"/>
                <a:cs typeface="Yu Gothic" panose="020B0400000000000000" pitchFamily="34" charset="-128"/>
              </a:rPr>
              <a:t>别</a:t>
            </a:r>
            <a:r>
              <a:rPr lang="zh-CN" sz="4400" b="1" kern="100" dirty="0">
                <a:effectLst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送往墨西哥、中美洲的</a:t>
            </a:r>
            <a:endParaRPr lang="en-US" altLang="zh-CN" sz="4400" b="1" kern="100" dirty="0">
              <a:effectLst/>
              <a:latin typeface="Aptos" panose="020B0004020202020204" pitchFamily="34" charset="0"/>
              <a:ea typeface="KaiTi" panose="02010609060101010101" pitchFamily="49" charset="-122"/>
              <a:cs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5075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A58733-C9C7-67D4-DAB9-56E44E4B48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038204-09BC-F6C4-A7B9-A200D567438F}"/>
              </a:ext>
            </a:extLst>
          </p:cNvPr>
          <p:cNvSpPr txBox="1"/>
          <p:nvPr/>
        </p:nvSpPr>
        <p:spPr>
          <a:xfrm>
            <a:off x="121185" y="216236"/>
            <a:ext cx="11754998" cy="6270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危地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icrosoft JhengHei" panose="020B0604030504040204" pitchFamily="34" charset="-120"/>
              </a:rPr>
              <a:t>马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拉和非洲的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icrosoft JhengHei" panose="020B0604030504040204" pitchFamily="34" charset="-120"/>
              </a:rPr>
              <a:t>刚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果民主共和国。今年我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icrosoft JhengHei" panose="020B0604030504040204" pitchFamily="34" charset="-120"/>
              </a:rPr>
              <a:t>们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的目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icrosoft JhengHei" panose="020B0604030504040204" pitchFamily="34" charset="-120"/>
              </a:rPr>
              <a:t>标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是装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icrosoft JhengHei" panose="020B0604030504040204" pitchFamily="34" charset="-120"/>
              </a:rPr>
              <a:t>满</a:t>
            </a:r>
            <a:r>
              <a:rPr kumimoji="0" 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aiTi" panose="02010609060101010101" pitchFamily="49" charset="-122"/>
                <a:ea typeface="DengXian" panose="02010600030101010101" pitchFamily="2" charset="-122"/>
                <a:cs typeface="Arial" panose="020B0604020202020204" pitchFamily="34" charset="0"/>
              </a:rPr>
              <a:t>300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个鞋盒！每个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icrosoft JhengHei" panose="020B0604030504040204" pitchFamily="34" charset="-120"/>
              </a:rPr>
              <a:t>团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契小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icrosoft JhengHei" panose="020B0604030504040204" pitchFamily="34" charset="-120"/>
              </a:rPr>
              <a:t>组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将收到</a:t>
            </a:r>
            <a:r>
              <a:rPr kumimoji="0" 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aiTi" panose="02010609060101010101" pitchFamily="49" charset="-122"/>
                <a:ea typeface="DengXian" panose="02010600030101010101" pitchFamily="2" charset="-122"/>
                <a:cs typeface="Arial" panose="020B0604020202020204" pitchFamily="34" charset="0"/>
              </a:rPr>
              <a:t>12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个鞋盒，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icrosoft JhengHei" panose="020B0604030504040204" pitchFamily="34" charset="-120"/>
              </a:rPr>
              <a:t>请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派一位代表来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icrosoft JhengHei" panose="020B0604030504040204" pitchFamily="34" charset="-120"/>
              </a:rPr>
              <a:t>领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取你们的鞋盒。交回已完成鞋盒的截止日期是</a:t>
            </a:r>
            <a:r>
              <a:rPr kumimoji="0" 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aiTi" panose="02010609060101010101" pitchFamily="49" charset="-122"/>
                <a:ea typeface="DengXian" panose="02010600030101010101" pitchFamily="2" charset="-122"/>
                <a:cs typeface="Arial" panose="020B0604020202020204" pitchFamily="34" charset="0"/>
              </a:rPr>
              <a:t>11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月</a:t>
            </a:r>
            <a:r>
              <a:rPr kumimoji="0" 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aiTi" panose="02010609060101010101" pitchFamily="49" charset="-122"/>
                <a:ea typeface="DengXian" panose="02010600030101010101" pitchFamily="2" charset="-122"/>
                <a:cs typeface="Arial" panose="020B0604020202020204" pitchFamily="34" charset="0"/>
              </a:rPr>
              <a:t>14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日星期五。首先，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icrosoft JhengHei" panose="020B0604030504040204" pitchFamily="34" charset="-120"/>
              </a:rPr>
              <a:t>选择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您要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icrosoft JhengHei" panose="020B0604030504040204" pitchFamily="34" charset="-120"/>
              </a:rPr>
              <a:t>为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男孩或女孩装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icrosoft JhengHei" panose="020B0604030504040204" pitchFamily="34" charset="-120"/>
              </a:rPr>
              <a:t>满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鞋盒的人，并确定他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icrosoft JhengHei" panose="020B0604030504040204" pitchFamily="34" charset="-120"/>
              </a:rPr>
              <a:t>们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的年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icrosoft JhengHei" panose="020B0604030504040204" pitchFamily="34" charset="-120"/>
              </a:rPr>
              <a:t>龄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段，然后将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icrosoft JhengHei" panose="020B0604030504040204" pitchFamily="34" charset="-120"/>
              </a:rPr>
              <a:t>识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Yu Gothic" panose="020B0400000000000000" pitchFamily="34" charset="-128"/>
              </a:rPr>
              <a:t>别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icrosoft JhengHei" panose="020B0604030504040204" pitchFamily="34" charset="-120"/>
              </a:rPr>
              <a:t>贴纸贴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在盒子正面。在盒子里放一份特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Yu Gothic" panose="020B0400000000000000" pitchFamily="34" charset="-128"/>
              </a:rPr>
              <a:t>别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的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“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惊喜礼物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”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，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icrosoft JhengHei" panose="020B0604030504040204" pitchFamily="34" charset="-120"/>
              </a:rPr>
              <a:t>让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他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icrosoft JhengHei" panose="020B0604030504040204" pitchFamily="34" charset="-120"/>
              </a:rPr>
              <a:t>们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打开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icrosoft JhengHei" panose="020B0604030504040204" pitchFamily="34" charset="-120"/>
              </a:rPr>
              <a:t>时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立刻被吸引。然后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icrosoft JhengHei" panose="020B0604030504040204" pitchFamily="34" charset="-120"/>
              </a:rPr>
              <a:t>继续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往里面放</a:t>
            </a:r>
            <a:endParaRPr kumimoji="0" lang="en-US" sz="3600" b="0" i="0" u="none" strike="noStrike" kern="1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0B00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176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2ED65F-54D6-D9CC-C5E6-426BF2CC1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C417A1-B06E-8E15-802B-C19A6DE0B330}"/>
              </a:ext>
            </a:extLst>
          </p:cNvPr>
          <p:cNvSpPr txBox="1"/>
          <p:nvPr/>
        </p:nvSpPr>
        <p:spPr>
          <a:xfrm>
            <a:off x="110168" y="-22034"/>
            <a:ext cx="11754998" cy="7049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今年，撒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icrosoft JhengHei" panose="020B0604030504040204" pitchFamily="34" charset="-120"/>
              </a:rPr>
              <a:t>玛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利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icrosoft JhengHei" panose="020B0604030504040204" pitchFamily="34" charset="-120"/>
              </a:rPr>
              <a:t>亚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救援会指示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不要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在礼物中放入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F0000"/>
                </a:highlight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肥皂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。其他不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icrosoft JhengHei" panose="020B0604030504040204" pitchFamily="34" charset="-120"/>
              </a:rPr>
              <a:t>应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放入的物品包括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F0000"/>
                </a:highlight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食物、巧克力、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F0000"/>
                </a:highlight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icrosoft JhengHei" panose="020B0604030504040204" pitchFamily="34" charset="-120"/>
              </a:rPr>
              <a:t>药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F0000"/>
                </a:highlight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品、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F0000"/>
                </a:highlight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icrosoft JhengHei" panose="020B0604030504040204" pitchFamily="34" charset="-120"/>
              </a:rPr>
              <a:t>维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F0000"/>
                </a:highlight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生素、牙膏、玻璃或瓷器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，以及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F0000"/>
                </a:highlight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与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F0000"/>
                </a:highlight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icrosoft JhengHei" panose="020B0604030504040204" pitchFamily="34" charset="-120"/>
              </a:rPr>
              <a:t>战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F0000"/>
                </a:highlight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争相关的玩具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，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F0000"/>
                </a:highlight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例如水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F0000"/>
                </a:highlight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icrosoft JhengHei" panose="020B0604030504040204" pitchFamily="34" charset="-120"/>
              </a:rPr>
              <a:t>枪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F0000"/>
                </a:highlight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或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F0000"/>
                </a:highlight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icrosoft JhengHei" panose="020B0604030504040204" pitchFamily="34" charset="-120"/>
              </a:rPr>
              <a:t>军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F0000"/>
                </a:highlight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人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，因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icrosoft JhengHei" panose="020B0604030504040204" pitchFamily="34" charset="-120"/>
              </a:rPr>
              <a:t>为这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些盒子可能会被送往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icrosoft JhengHei" panose="020B0604030504040204" pitchFamily="34" charset="-120"/>
              </a:rPr>
              <a:t>饱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受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icrosoft JhengHei" panose="020B0604030504040204" pitchFamily="34" charset="-120"/>
              </a:rPr>
              <a:t>战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争蹂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icrosoft JhengHei" panose="020B0604030504040204" pitchFamily="34" charset="-120"/>
              </a:rPr>
              <a:t>躏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的国家。个人便条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icrosoft JhengHei" panose="020B0604030504040204" pitchFamily="34" charset="-120"/>
              </a:rPr>
              <a:t>对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孩子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icrosoft JhengHei" panose="020B0604030504040204" pitchFamily="34" charset="-120"/>
              </a:rPr>
              <a:t>们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来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icrosoft JhengHei" panose="020B0604030504040204" pitchFamily="34" charset="-120"/>
              </a:rPr>
              <a:t>说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意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icrosoft JhengHei" panose="020B0604030504040204" pitchFamily="34" charset="-120"/>
              </a:rPr>
              <a:t>义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非凡，所以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icrosoft JhengHei" panose="020B0604030504040204" pitchFamily="34" charset="-120"/>
              </a:rPr>
              <a:t>请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花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icrosoft JhengHei" panose="020B0604030504040204" pitchFamily="34" charset="-120"/>
              </a:rPr>
              <a:t>时间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将它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icrosoft JhengHei" panose="020B0604030504040204" pitchFamily="34" charset="-120"/>
              </a:rPr>
              <a:t>们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放入礼物中。一位非洲非常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icrosoft JhengHei" panose="020B0604030504040204" pitchFamily="34" charset="-120"/>
              </a:rPr>
              <a:t>贫穷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的母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icrosoft JhengHei" panose="020B0604030504040204" pitchFamily="34" charset="-120"/>
              </a:rPr>
              <a:t>亲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有两个儿子，她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icrosoft JhengHei" panose="020B0604030504040204" pitchFamily="34" charset="-120"/>
              </a:rPr>
              <a:t>说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她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icrosoft JhengHei" panose="020B0604030504040204" pitchFamily="34" charset="-120"/>
              </a:rPr>
              <a:t>总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是在垃圾堆里翻找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icrosoft JhengHei" panose="020B0604030504040204" pitchFamily="34" charset="-120"/>
              </a:rPr>
              <a:t>铅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笔，找到一支后，她会把它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icrosoft JhengHei" panose="020B0604030504040204" pitchFamily="34" charset="-120"/>
              </a:rPr>
              <a:t>掰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成两半送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icrosoft JhengHei" panose="020B0604030504040204" pitchFamily="34" charset="-120"/>
              </a:rPr>
              <a:t>给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她的两个儿</a:t>
            </a:r>
            <a:endParaRPr kumimoji="0" lang="en-US" sz="3600" b="0" i="0" u="none" strike="noStrike" kern="1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0B00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959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1938CE-FEDC-E28F-ADD8-120FE3319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84E484-1828-51CC-BE6C-12F3F77331F1}"/>
              </a:ext>
            </a:extLst>
          </p:cNvPr>
          <p:cNvSpPr txBox="1"/>
          <p:nvPr/>
        </p:nvSpPr>
        <p:spPr>
          <a:xfrm>
            <a:off x="110168" y="0"/>
            <a:ext cx="11754998" cy="7049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子。后来有一天，她的儿子收到了一个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“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圣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icrosoft JhengHei" panose="020B0604030504040204" pitchFamily="34" charset="-120"/>
              </a:rPr>
              <a:t>诞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儿童行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icrosoft JhengHei" panose="020B0604030504040204" pitchFamily="34" charset="-120"/>
              </a:rPr>
              <a:t>动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”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的鞋盒，他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icrosoft JhengHei" panose="020B0604030504040204" pitchFamily="34" charset="-120"/>
              </a:rPr>
              <a:t>们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在里面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icrosoft JhengHei" panose="020B0604030504040204" pitchFamily="34" charset="-120"/>
              </a:rPr>
              <a:t>发现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了全新的整支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icrosoft JhengHei" panose="020B0604030504040204" pitchFamily="34" charset="-120"/>
              </a:rPr>
              <a:t>铅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笔！他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icrosoft JhengHei" panose="020B0604030504040204" pitchFamily="34" charset="-120"/>
              </a:rPr>
              <a:t>们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都非常高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Yu Gothic" panose="020B0400000000000000" pitchFamily="34" charset="-128"/>
              </a:rPr>
              <a:t>兴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，相信上帝真的保佑了他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icrosoft JhengHei" panose="020B0604030504040204" pitchFamily="34" charset="-120"/>
              </a:rPr>
              <a:t>们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，因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icrosoft JhengHei" panose="020B0604030504040204" pitchFamily="34" charset="-120"/>
              </a:rPr>
              <a:t>为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他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icrosoft JhengHei" panose="020B0604030504040204" pitchFamily="34" charset="-120"/>
              </a:rPr>
              <a:t>们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可以上学学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icrosoft JhengHei" panose="020B0604030504040204" pitchFamily="34" charset="-120"/>
              </a:rPr>
              <a:t>习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了。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icrosoft JhengHei" panose="020B0604030504040204" pitchFamily="34" charset="-120"/>
              </a:rPr>
              <a:t>这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些我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icrosoft JhengHei" panose="020B0604030504040204" pitchFamily="34" charset="-120"/>
              </a:rPr>
              <a:t>们习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以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icrosoft JhengHei" panose="020B0604030504040204" pitchFamily="34" charset="-120"/>
              </a:rPr>
              <a:t>为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常的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icrosoft JhengHei" panose="020B0604030504040204" pitchFamily="34" charset="-120"/>
              </a:rPr>
              <a:t>简单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物品，在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icrosoft JhengHei" panose="020B0604030504040204" pitchFamily="34" charset="-120"/>
              </a:rPr>
              <a:t>这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些从未收到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icrosoft JhengHei" panose="020B0604030504040204" pitchFamily="34" charset="-120"/>
              </a:rPr>
              <a:t>过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礼物的孩子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icrosoft JhengHei" panose="020B0604030504040204" pitchFamily="34" charset="-120"/>
              </a:rPr>
              <a:t>们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心中却无比珍惜。每盒的运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icrosoft JhengHei" panose="020B0604030504040204" pitchFamily="34" charset="-120"/>
              </a:rPr>
              <a:t>费为</a:t>
            </a:r>
            <a:r>
              <a:rPr kumimoji="0" 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aiTi" panose="02010609060101010101" pitchFamily="49" charset="-122"/>
                <a:ea typeface="DengXian" panose="02010600030101010101" pitchFamily="2" charset="-122"/>
                <a:cs typeface="Arial" panose="020B0604020202020204" pitchFamily="34" charset="0"/>
              </a:rPr>
              <a:t>10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美元，教会将承担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icrosoft JhengHei" panose="020B0604030504040204" pitchFamily="34" charset="-120"/>
              </a:rPr>
              <a:t>这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笔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icrosoft JhengHei" panose="020B0604030504040204" pitchFamily="34" charset="-120"/>
              </a:rPr>
              <a:t>费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用。如果您无法装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icrosoft JhengHei" panose="020B0604030504040204" pitchFamily="34" charset="-120"/>
              </a:rPr>
              <a:t>满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一个鞋盒，但愿意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icrosoft JhengHei" panose="020B0604030504040204" pitchFamily="34" charset="-120"/>
              </a:rPr>
              <a:t>为这项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事工提供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icrosoft JhengHei" panose="020B0604030504040204" pitchFamily="34" charset="-120"/>
              </a:rPr>
              <a:t>资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金支持，您可以开一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icrosoft JhengHei" panose="020B0604030504040204" pitchFamily="34" charset="-120"/>
              </a:rPr>
              <a:t>张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支票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icrosoft JhengHei" panose="020B0604030504040204" pitchFamily="34" charset="-120"/>
              </a:rPr>
              <a:t>给</a:t>
            </a:r>
            <a:r>
              <a:rPr kumimoji="0" 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aiTi" panose="02010609060101010101" pitchFamily="49" charset="-122"/>
                <a:ea typeface="DengXian" panose="02010600030101010101" pitchFamily="2" charset="-122"/>
                <a:cs typeface="Arial" panose="020B0604020202020204" pitchFamily="34" charset="0"/>
              </a:rPr>
              <a:t>ECBC,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并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icrosoft JhengHei" panose="020B0604030504040204" pitchFamily="34" charset="-120"/>
              </a:rPr>
              <a:t>备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注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“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鞋盒礼物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”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。</a:t>
            </a:r>
            <a:endParaRPr kumimoji="0" lang="en-US" sz="3600" b="0" i="0" u="none" strike="noStrike" kern="1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0B00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1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0B1CD9-1112-DB49-C3C7-3DD554AE9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50D044-D7EF-88F2-3D27-3AF22A0CB290}"/>
              </a:ext>
            </a:extLst>
          </p:cNvPr>
          <p:cNvSpPr txBox="1"/>
          <p:nvPr/>
        </p:nvSpPr>
        <p:spPr>
          <a:xfrm>
            <a:off x="132202" y="385590"/>
            <a:ext cx="11754998" cy="5491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每盒</a:t>
            </a:r>
            <a:r>
              <a:rPr kumimoji="0" 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aiTi" panose="02010609060101010101" pitchFamily="49" charset="-122"/>
                <a:ea typeface="DengXian" panose="02010600030101010101" pitchFamily="2" charset="-122"/>
                <a:cs typeface="Arial" panose="020B0604020202020204" pitchFamily="34" charset="0"/>
              </a:rPr>
              <a:t>10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美元的部分款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icrosoft JhengHei" panose="020B0604030504040204" pitchFamily="34" charset="-120"/>
              </a:rPr>
              <a:t>项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也将用于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icrosoft JhengHei" panose="020B0604030504040204" pitchFamily="34" charset="-120"/>
              </a:rPr>
              <a:t>购买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以孩子母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icrosoft JhengHei" panose="020B0604030504040204" pitchFamily="34" charset="-120"/>
              </a:rPr>
              <a:t>语编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写的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Yu Gothic" panose="020B0400000000000000" pitchFamily="34" charset="-128"/>
              </a:rPr>
              <a:t>门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徒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icrosoft JhengHei" panose="020B0604030504040204" pitchFamily="34" charset="-120"/>
              </a:rPr>
              <a:t>训练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材料。每个收到礼物鞋盒的孩子都能听到福音，并加入当地的教会。很多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icrosoft JhengHei" panose="020B0604030504040204" pitchFamily="34" charset="-120"/>
              </a:rPr>
              <a:t>时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候，不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icrosoft JhengHei" panose="020B0604030504040204" pitchFamily="34" charset="-120"/>
              </a:rPr>
              <a:t>仅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孩子听到福音并成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icrosoft JhengHei" panose="020B0604030504040204" pitchFamily="34" charset="-120"/>
              </a:rPr>
              <a:t>为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基督徒，他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icrosoft JhengHei" panose="020B0604030504040204" pitchFamily="34" charset="-120"/>
              </a:rPr>
              <a:t>们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的家人也会因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icrosoft JhengHei" panose="020B0604030504040204" pitchFamily="34" charset="-120"/>
              </a:rPr>
              <a:t>为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孩子收到了鞋盒礼物而去教会。最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icrosoft JhengHei" panose="020B0604030504040204" pitchFamily="34" charset="-120"/>
              </a:rPr>
              <a:t>伟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大的礼物是耶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icrosoft JhengHei" panose="020B0604030504040204" pitchFamily="34" charset="-120"/>
              </a:rPr>
              <a:t>稣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！非常感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icrosoft JhengHei" panose="020B0604030504040204" pitchFamily="34" charset="-120"/>
              </a:rPr>
              <a:t>谢</a:t>
            </a:r>
            <a:r>
              <a:rPr lang="zh-CN" altLang="en-US" sz="4400" b="1" kern="100" dirty="0">
                <a:solidFill>
                  <a:srgbClr val="FFFFFF"/>
                </a:solidFill>
                <a:latin typeface="Aptos" panose="020B0004020202020204" pitchFamily="34" charset="0"/>
                <a:ea typeface="KaiTi" panose="02010609060101010101" pitchFamily="49" charset="-122"/>
                <a:cs typeface="Microsoft JhengHei" panose="020B0604030504040204" pitchFamily="34" charset="-120"/>
              </a:rPr>
              <a:t>大家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支持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“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圣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icrosoft JhengHei" panose="020B0604030504040204" pitchFamily="34" charset="-120"/>
              </a:rPr>
              <a:t>诞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儿童鞋盒礼物事工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”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KaiTi" panose="02010609060101010101" pitchFamily="49" charset="-122"/>
                <a:cs typeface="MS Gothic" panose="020B0609070205080204" pitchFamily="49" charset="-128"/>
              </a:rPr>
              <a:t>！</a:t>
            </a:r>
            <a:endParaRPr kumimoji="0" lang="en-US" sz="3600" b="0" i="0" u="none" strike="noStrike" kern="1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0B00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472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261433"/>
            <a:ext cx="11270256" cy="5247566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endParaRPr lang="en-US" altLang="zh-CN" sz="18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gLiU" panose="02020509000000000000" pitchFamily="49" charset="-120"/>
                <a:ea typeface="MingLiU" panose="02020509000000000000" pitchFamily="49" charset="-120"/>
              </a:rPr>
              <a:t>本次活动</a:t>
            </a:r>
            <a:r>
              <a:rPr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gLiU" panose="02020509000000000000" pitchFamily="49" charset="-120"/>
                <a:ea typeface="MingLiU" panose="02020509000000000000" pitchFamily="49" charset="-120"/>
              </a:rPr>
              <a:t>是</a:t>
            </a:r>
            <a:r>
              <a:rPr lang="en-US" altLang="zh-C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gLiU" panose="02020509000000000000" pitchFamily="49" charset="-120"/>
                <a:ea typeface="MingLiU" panose="02020509000000000000" pitchFamily="49" charset="-120"/>
              </a:rPr>
              <a:t>4</a:t>
            </a:r>
            <a:r>
              <a:rPr lang="zh-CN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gLiU" panose="02020509000000000000" pitchFamily="49" charset="-120"/>
                <a:ea typeface="MingLiU" panose="02020509000000000000" pitchFamily="49" charset="-120"/>
              </a:rPr>
              <a:t>至</a:t>
            </a:r>
            <a:r>
              <a:rPr lang="en-US" altLang="zh-C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gLiU" panose="02020509000000000000" pitchFamily="49" charset="-120"/>
                <a:ea typeface="MingLiU" panose="02020509000000000000" pitchFamily="49" charset="-120"/>
              </a:rPr>
              <a:t>11</a:t>
            </a:r>
            <a:r>
              <a:rPr lang="zh-CN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gLiU" panose="02020509000000000000" pitchFamily="49" charset="-120"/>
                <a:ea typeface="MingLiU" panose="02020509000000000000" pitchFamily="49" charset="-120"/>
              </a:rPr>
              <a:t>岁儿童及其家人</a:t>
            </a:r>
            <a:r>
              <a:rPr lang="en-US" altLang="zh-C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gLiU" panose="02020509000000000000" pitchFamily="49" charset="-120"/>
                <a:ea typeface="MingLiU" panose="02020509000000000000" pitchFamily="49" charset="-120"/>
              </a:rPr>
              <a:t>,</a:t>
            </a:r>
          </a:p>
          <a:p>
            <a:pPr marL="396875" indent="-287338">
              <a:buNone/>
            </a:pPr>
            <a:r>
              <a:rPr lang="en-US" altLang="zh-C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gLiU" panose="02020509000000000000" pitchFamily="49" charset="-120"/>
                <a:ea typeface="MingLiU" panose="02020509000000000000" pitchFamily="49" charset="-120"/>
              </a:rPr>
              <a:t> </a:t>
            </a:r>
            <a:r>
              <a:rPr lang="zh-CN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gLiU" panose="02020509000000000000" pitchFamily="49" charset="-120"/>
                <a:ea typeface="MingLiU" panose="02020509000000000000" pitchFamily="49" charset="-120"/>
              </a:rPr>
              <a:t>报名截止日期为今日</a:t>
            </a:r>
            <a:r>
              <a:rPr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gLiU" panose="02020509000000000000" pitchFamily="49" charset="-120"/>
                <a:ea typeface="MingLiU" panose="02020509000000000000" pitchFamily="49" charset="-120"/>
              </a:rPr>
              <a:t>，</a:t>
            </a:r>
            <a:r>
              <a:rPr lang="zh-CN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gLiU" panose="02020509000000000000" pitchFamily="49" charset="-120"/>
                <a:ea typeface="MingLiU" panose="02020509000000000000" pitchFamily="49" charset="-120"/>
              </a:rPr>
              <a:t>有意参加者请尽 快报名。</a:t>
            </a:r>
            <a:endParaRPr lang="en-US" altLang="zh-CN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endParaRPr lang="en-US" altLang="zh-CN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gLiU" panose="02020509000000000000" pitchFamily="49" charset="-120"/>
                <a:ea typeface="MingLiU" panose="02020509000000000000" pitchFamily="49" charset="-120"/>
              </a:rPr>
              <a:t>请所有志愿者参加今天</a:t>
            </a:r>
            <a:r>
              <a:rPr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gLiU" panose="02020509000000000000" pitchFamily="49" charset="-120"/>
                <a:ea typeface="MingLiU" panose="02020509000000000000" pitchFamily="49" charset="-120"/>
              </a:rPr>
              <a:t>中</a:t>
            </a:r>
            <a:r>
              <a:rPr lang="zh-CN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gLiU" panose="02020509000000000000" pitchFamily="49" charset="-120"/>
                <a:ea typeface="MingLiU" panose="02020509000000000000" pitchFamily="49" charset="-120"/>
              </a:rPr>
              <a:t>午</a:t>
            </a:r>
            <a:r>
              <a:rPr lang="en-US" altLang="zh-C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gLiU" panose="02020509000000000000" pitchFamily="49" charset="-120"/>
                <a:ea typeface="MingLiU" panose="02020509000000000000" pitchFamily="49" charset="-120"/>
              </a:rPr>
              <a:t>12:30</a:t>
            </a:r>
            <a:r>
              <a:rPr lang="zh-CN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gLiU" panose="02020509000000000000" pitchFamily="49" charset="-120"/>
                <a:ea typeface="MingLiU" panose="02020509000000000000" pitchFamily="49" charset="-120"/>
              </a:rPr>
              <a:t>至</a:t>
            </a:r>
            <a:r>
              <a:rPr lang="en-US" altLang="zh-C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gLiU" panose="02020509000000000000" pitchFamily="49" charset="-120"/>
                <a:ea typeface="MingLiU" panose="02020509000000000000" pitchFamily="49" charset="-120"/>
              </a:rPr>
              <a:t>12:45</a:t>
            </a:r>
            <a:r>
              <a:rPr lang="zh-CN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gLiU" panose="02020509000000000000" pitchFamily="49" charset="-120"/>
                <a:ea typeface="MingLiU" panose="02020509000000000000" pitchFamily="49" charset="-120"/>
              </a:rPr>
              <a:t>在</a:t>
            </a:r>
            <a:r>
              <a:rPr lang="en-US" altLang="zh-C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gLiU" panose="02020509000000000000" pitchFamily="49" charset="-120"/>
                <a:ea typeface="MingLiU" panose="02020509000000000000" pitchFamily="49" charset="-120"/>
              </a:rPr>
              <a:t>123</a:t>
            </a:r>
            <a:r>
              <a:rPr lang="zh-CN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gLiU" panose="02020509000000000000" pitchFamily="49" charset="-120"/>
                <a:ea typeface="MingLiU" panose="02020509000000000000" pitchFamily="49" charset="-120"/>
              </a:rPr>
              <a:t>室举行的信息会议。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92796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zh-CN" altLang="en-US" sz="6000" dirty="0">
                <a:solidFill>
                  <a:srgbClr val="0000FF"/>
                </a:solidFill>
                <a:latin typeface="SimHei (Body)"/>
                <a:ea typeface="MingLiU" panose="02020509000000000000" pitchFamily="49" charset="-120"/>
              </a:rPr>
              <a:t>收丰之夜</a:t>
            </a:r>
            <a:endParaRPr lang="en-US" sz="6000" dirty="0">
              <a:solidFill>
                <a:srgbClr val="FF9900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05930048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4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setVTI">
  <a:themeElements>
    <a:clrScheme name="Custom 20">
      <a:dk1>
        <a:srgbClr val="000000"/>
      </a:dk1>
      <a:lt1>
        <a:sysClr val="window" lastClr="FFFFFF"/>
      </a:lt1>
      <a:dk2>
        <a:srgbClr val="2C3948"/>
      </a:dk2>
      <a:lt2>
        <a:srgbClr val="F4F4F4"/>
      </a:lt2>
      <a:accent1>
        <a:srgbClr val="F49D90"/>
      </a:accent1>
      <a:accent2>
        <a:srgbClr val="D6947C"/>
      </a:accent2>
      <a:accent3>
        <a:srgbClr val="BF8484"/>
      </a:accent3>
      <a:accent4>
        <a:srgbClr val="96A9AA"/>
      </a:accent4>
      <a:accent5>
        <a:srgbClr val="DD796C"/>
      </a:accent5>
      <a:accent6>
        <a:srgbClr val="D09145"/>
      </a:accent6>
      <a:hlink>
        <a:srgbClr val="DF686A"/>
      </a:hlink>
      <a:folHlink>
        <a:srgbClr val="F93F1C"/>
      </a:folHlink>
    </a:clrScheme>
    <a:fontScheme name="Dante">
      <a:majorFont>
        <a:latin typeface="Dante"/>
        <a:ea typeface=""/>
        <a:cs typeface=""/>
      </a:majorFont>
      <a:minorFont>
        <a:latin typeface="Dan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setVTI" id="{17A3166B-76FF-4669-8F6D-D4251AE158D8}" vid="{4532814A-B5F8-4CFD-BC69-A007D492DA47}"/>
    </a:ext>
  </a:extLst>
</a:theme>
</file>

<file path=ppt/theme/theme6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735F5504-4A37-284A-BE51-AFBF74D44920}">
  <we:reference id="wa104051163" version="1.2.0.3" store="en-US" storeType="OMEX"/>
  <we:alternateReferences>
    <we:reference id="WA104051163" version="1.2.0.3" store="WA104051163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1D41B725B8D741B559B1B7C1DD8083" ma:contentTypeVersion="11" ma:contentTypeDescription="Create a new document." ma:contentTypeScope="" ma:versionID="a934a4cd11e92149ec479db1eb5f74af">
  <xsd:schema xmlns:xsd="http://www.w3.org/2001/XMLSchema" xmlns:xs="http://www.w3.org/2001/XMLSchema" xmlns:p="http://schemas.microsoft.com/office/2006/metadata/properties" xmlns:ns3="f94628cb-1a74-416f-b922-4006abeb55d5" targetNamespace="http://schemas.microsoft.com/office/2006/metadata/properties" ma:root="true" ma:fieldsID="552cfdc57fbea2b15c246285490fab92" ns3:_="">
    <xsd:import namespace="f94628cb-1a74-416f-b922-4006abeb55d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4628cb-1a74-416f-b922-4006abeb55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7D2AF57-C447-408E-B16B-A37AA1192486}">
  <ds:schemaRefs>
    <ds:schemaRef ds:uri="http://schemas.openxmlformats.org/package/2006/metadata/core-properties"/>
    <ds:schemaRef ds:uri="http://purl.org/dc/elements/1.1/"/>
    <ds:schemaRef ds:uri="http://purl.org/dc/terms/"/>
    <ds:schemaRef ds:uri="f94628cb-1a74-416f-b922-4006abeb55d5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E317F39-32FF-4ED4-9E06-80503A3E41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4628cb-1a74-416f-b922-4006abeb55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DA3282A-CD0E-48C8-94C0-5376D1C213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154429</TotalTime>
  <Words>1087</Words>
  <Application>Microsoft Office PowerPoint</Application>
  <PresentationFormat>Widescreen</PresentationFormat>
  <Paragraphs>27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12</vt:i4>
      </vt:variant>
    </vt:vector>
  </HeadingPairs>
  <TitlesOfParts>
    <vt:vector size="40" baseType="lpstr">
      <vt:lpstr>Dante (Headings)2</vt:lpstr>
      <vt:lpstr>FZYaoTi</vt:lpstr>
      <vt:lpstr>Helvetica Neue Medium</vt:lpstr>
      <vt:lpstr>KaiTi</vt:lpstr>
      <vt:lpstr>MingLiU</vt:lpstr>
      <vt:lpstr>新細明體</vt:lpstr>
      <vt:lpstr>SimHei (Body)</vt:lpstr>
      <vt:lpstr>Agency FB</vt:lpstr>
      <vt:lpstr>Aptos</vt:lpstr>
      <vt:lpstr>Arial</vt:lpstr>
      <vt:lpstr>Arial Black</vt:lpstr>
      <vt:lpstr>Calibri</vt:lpstr>
      <vt:lpstr>Calibri Light</vt:lpstr>
      <vt:lpstr>Century Gothic</vt:lpstr>
      <vt:lpstr>Dante</vt:lpstr>
      <vt:lpstr>Garamond</vt:lpstr>
      <vt:lpstr>Lucida Sans Unicode</vt:lpstr>
      <vt:lpstr>Verdana</vt:lpstr>
      <vt:lpstr>Wingdings</vt:lpstr>
      <vt:lpstr>Wingdings 2</vt:lpstr>
      <vt:lpstr>Wingdings 3</vt:lpstr>
      <vt:lpstr>Default Design</vt:lpstr>
      <vt:lpstr>Mountain Top</vt:lpstr>
      <vt:lpstr>Organic</vt:lpstr>
      <vt:lpstr>Concourse</vt:lpstr>
      <vt:lpstr>OffsetVTI</vt:lpstr>
      <vt:lpstr>Beam</vt:lpstr>
      <vt:lpstr>1_Organic</vt:lpstr>
      <vt:lpstr>PowerPoint Presentation</vt:lpstr>
      <vt:lpstr>PowerPoint Presentation</vt:lpstr>
      <vt:lpstr>Fill Shoeboxes with your Fellowship Group and return to church by Fri, Nov. 14 请大家跟各团契一起装鞋盒礼物并于11 /14（周五）前带回教会。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收丰之夜</vt:lpstr>
      <vt:lpstr>   【2025经文背诵决赛】  团契决赛请各团契自行安排背诵时间和形式，在11/2之前把参加背诵的人数和背诵经文的总数报给安文清姐妹即可。  个人决赛11/9爱宴之后1:15在敬拜堂举行，届时背诵经文会提示第一个标点符号之前的句子!   希望弟兄姐妹们踊跃参与背诵,把神的话语刻在心中!</vt:lpstr>
      <vt:lpstr>【欢迎新来宾】</vt:lpstr>
      <vt:lpstr>祝祷Benediction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主日崇拜</dc:title>
  <dc:creator>Karen Liau</dc:creator>
  <cp:lastModifiedBy>George Li</cp:lastModifiedBy>
  <cp:revision>264</cp:revision>
  <dcterms:created xsi:type="dcterms:W3CDTF">2021-01-17T03:05:34Z</dcterms:created>
  <dcterms:modified xsi:type="dcterms:W3CDTF">2025-10-26T02:22:12Z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0x0101006B1D41B725B8D741B559B1B7C1DD8083</vt:lpwstr>
  </property>
</Properties>
</file>